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368" r:id="rId2"/>
    <p:sldId id="639" r:id="rId3"/>
    <p:sldId id="640" r:id="rId4"/>
    <p:sldId id="641" r:id="rId5"/>
    <p:sldId id="642" r:id="rId6"/>
    <p:sldId id="643" r:id="rId7"/>
    <p:sldId id="663" r:id="rId8"/>
    <p:sldId id="644" r:id="rId9"/>
    <p:sldId id="593" r:id="rId10"/>
    <p:sldId id="645" r:id="rId11"/>
    <p:sldId id="646" r:id="rId12"/>
    <p:sldId id="647" r:id="rId13"/>
    <p:sldId id="661" r:id="rId14"/>
    <p:sldId id="648" r:id="rId15"/>
    <p:sldId id="650" r:id="rId16"/>
    <p:sldId id="649" r:id="rId17"/>
    <p:sldId id="651" r:id="rId18"/>
    <p:sldId id="652" r:id="rId19"/>
    <p:sldId id="653" r:id="rId20"/>
    <p:sldId id="654" r:id="rId21"/>
    <p:sldId id="655" r:id="rId22"/>
    <p:sldId id="656" r:id="rId23"/>
    <p:sldId id="657" r:id="rId24"/>
    <p:sldId id="662" r:id="rId25"/>
    <p:sldId id="658" r:id="rId26"/>
    <p:sldId id="659" r:id="rId27"/>
    <p:sldId id="664" r:id="rId28"/>
    <p:sldId id="579" r:id="rId29"/>
    <p:sldId id="660" r:id="rId30"/>
    <p:sldId id="665" r:id="rId31"/>
    <p:sldId id="381" r:id="rId32"/>
    <p:sldId id="382"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LTC" initials="L" lastIdx="9" clrIdx="2">
    <p:extLst>
      <p:ext uri="{19B8F6BF-5375-455C-9EA6-DF929625EA0E}">
        <p15:presenceInfo xmlns:p15="http://schemas.microsoft.com/office/powerpoint/2012/main" userId="LTC" providerId="None"/>
      </p:ext>
    </p:extLst>
  </p:cmAuthor>
  <p:cmAuthor id="4" name="Nguyễn Thị Hồng Ngoan" initials="A" lastIdx="14" clrIdx="3">
    <p:extLst>
      <p:ext uri="{19B8F6BF-5375-455C-9EA6-DF929625EA0E}">
        <p15:presenceInfo xmlns:p15="http://schemas.microsoft.com/office/powerpoint/2012/main" userId="Nguyễn Thị Hồng Ngoan" providerId="None"/>
      </p:ext>
    </p:extLst>
  </p:cmAuthor>
  <p:cmAuthor id="5" name="LENOVO" initials="L" lastIdx="20" clrIdx="4">
    <p:extLst>
      <p:ext uri="{19B8F6BF-5375-455C-9EA6-DF929625EA0E}">
        <p15:presenceInfo xmlns:p15="http://schemas.microsoft.com/office/powerpoint/2012/main" userId="LENOVO" providerId="None"/>
      </p:ext>
    </p:extLst>
  </p:cmAuthor>
  <p:cmAuthor id="6" name="Ling Phạm" initials="LP" lastIdx="3" clrIdx="5">
    <p:extLst>
      <p:ext uri="{19B8F6BF-5375-455C-9EA6-DF929625EA0E}">
        <p15:presenceInfo xmlns:p15="http://schemas.microsoft.com/office/powerpoint/2012/main" userId="Ling Phạ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534"/>
    <a:srgbClr val="EF7921"/>
    <a:srgbClr val="F09634"/>
    <a:srgbClr val="0000FF"/>
    <a:srgbClr val="CBCF23"/>
    <a:srgbClr val="FFFF00"/>
    <a:srgbClr val="02023C"/>
    <a:srgbClr val="FFFFCC"/>
    <a:srgbClr val="DE4654"/>
    <a:srgbClr val="8BC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8919" autoAdjust="0"/>
  </p:normalViewPr>
  <p:slideViewPr>
    <p:cSldViewPr>
      <p:cViewPr varScale="1">
        <p:scale>
          <a:sx n="106" d="100"/>
          <a:sy n="106" d="100"/>
        </p:scale>
        <p:origin x="73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4-04-16T23:29:50.289" idx="14">
    <p:pos x="10" y="10"/>
    <p:text>BỎ MŨI TÊN ĐƯỜNG THẲNG</p:text>
    <p:extLst>
      <p:ext uri="{C676402C-5697-4E1C-873F-D02D1690AC5C}">
        <p15:threadingInfo xmlns:p15="http://schemas.microsoft.com/office/powerpoint/2012/main" timeZoneBias="-420"/>
      </p:ext>
    </p:extLst>
  </p:cm>
  <p:cm authorId="6" dt="2024-04-17T21:20:48.562" idx="2">
    <p:pos x="10" y="106"/>
    <p:text>không sửa được vì đây là đường thẳng chứ không phải hình ảnh, và là hình vẽ từ gsp</p:text>
    <p:extLst>
      <p:ext uri="{C676402C-5697-4E1C-873F-D02D1690AC5C}">
        <p15:threadingInfo xmlns:p15="http://schemas.microsoft.com/office/powerpoint/2012/main" timeZoneBias="-420">
          <p15:parentCm authorId="5" idx="14"/>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4-04-16T23:30:48.170" idx="17">
    <p:pos x="10" y="10"/>
    <p:text>BỎ MŨI TÊN ĐƯỜNG THẲNG</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10/3/2024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978642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chuẩn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HS.</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Lưu</a:t>
            </a:r>
            <a:r>
              <a:rPr lang="en-US" sz="1200" kern="1200" dirty="0">
                <a:solidFill>
                  <a:schemeClr val="tx1"/>
                </a:solidFill>
                <a:effectLst/>
                <a:latin typeface="+mn-lt"/>
                <a:ea typeface="+mn-ea"/>
                <a:cs typeface="+mn-cs"/>
              </a:rPr>
              <a:t> ý HS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2203741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chuẩn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HS.</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Lưu</a:t>
            </a:r>
            <a:r>
              <a:rPr lang="en-US" sz="1200" kern="1200" dirty="0">
                <a:solidFill>
                  <a:schemeClr val="tx1"/>
                </a:solidFill>
                <a:effectLst/>
                <a:latin typeface="+mn-lt"/>
                <a:ea typeface="+mn-ea"/>
                <a:cs typeface="+mn-cs"/>
              </a:rPr>
              <a:t> ý HS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15</a:t>
            </a:fld>
            <a:endParaRPr lang="en-US"/>
          </a:p>
        </p:txBody>
      </p:sp>
    </p:spTree>
    <p:extLst>
      <p:ext uri="{BB962C8B-B14F-4D97-AF65-F5344CB8AC3E}">
        <p14:creationId xmlns:p14="http://schemas.microsoft.com/office/powerpoint/2010/main" val="3422849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16</a:t>
            </a:fld>
            <a:endParaRPr lang="en-US"/>
          </a:p>
        </p:txBody>
      </p:sp>
    </p:spTree>
    <p:extLst>
      <p:ext uri="{BB962C8B-B14F-4D97-AF65-F5344CB8AC3E}">
        <p14:creationId xmlns:p14="http://schemas.microsoft.com/office/powerpoint/2010/main" val="130676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303958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thu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bày</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ea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18</a:t>
            </a:fld>
            <a:endParaRPr lang="en-US"/>
          </a:p>
        </p:txBody>
      </p:sp>
    </p:spTree>
    <p:extLst>
      <p:ext uri="{BB962C8B-B14F-4D97-AF65-F5344CB8AC3E}">
        <p14:creationId xmlns:p14="http://schemas.microsoft.com/office/powerpoint/2010/main" val="2957876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ea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19</a:t>
            </a:fld>
            <a:endParaRPr lang="en-US"/>
          </a:p>
        </p:txBody>
      </p:sp>
    </p:spTree>
    <p:extLst>
      <p:ext uri="{BB962C8B-B14F-4D97-AF65-F5344CB8AC3E}">
        <p14:creationId xmlns:p14="http://schemas.microsoft.com/office/powerpoint/2010/main" val="72891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ea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20</a:t>
            </a:fld>
            <a:endParaRPr lang="en-US"/>
          </a:p>
        </p:txBody>
      </p:sp>
    </p:spTree>
    <p:extLst>
      <p:ext uri="{BB962C8B-B14F-4D97-AF65-F5344CB8AC3E}">
        <p14:creationId xmlns:p14="http://schemas.microsoft.com/office/powerpoint/2010/main" val="264972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64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đặt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Mỗi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giữa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hôm</a:t>
            </a:r>
            <a:r>
              <a:rPr lang="en-US" sz="1200" kern="1200" dirty="0">
                <a:solidFill>
                  <a:schemeClr val="tx1"/>
                </a:solidFill>
                <a:effectLst/>
                <a:latin typeface="+mn-lt"/>
                <a:ea typeface="+mn-ea"/>
                <a:cs typeface="+mn-cs"/>
              </a:rPr>
              <a:t> nay.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488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67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886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4067886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chỉ</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5,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MN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AB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AB </a:t>
            </a:r>
            <a:r>
              <a:rPr lang="en-US" sz="1200" kern="1200" dirty="0" err="1">
                <a:solidFill>
                  <a:schemeClr val="tx1"/>
                </a:solidFill>
                <a:effectLst/>
                <a:latin typeface="+mn-lt"/>
                <a:ea typeface="+mn-ea"/>
                <a:cs typeface="+mn-cs"/>
              </a:rPr>
              <a:t>đi</a:t>
            </a:r>
            <a:r>
              <a:rPr lang="vi-VN"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qua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a:t>
            </a: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2185632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chỉ</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5,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MN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AB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AB </a:t>
            </a:r>
            <a:r>
              <a:rPr lang="en-US" sz="1200" kern="1200" dirty="0" err="1">
                <a:solidFill>
                  <a:schemeClr val="tx1"/>
                </a:solidFill>
                <a:effectLst/>
                <a:latin typeface="+mn-lt"/>
                <a:ea typeface="+mn-ea"/>
                <a:cs typeface="+mn-cs"/>
              </a:rPr>
              <a:t>đi</a:t>
            </a:r>
            <a:r>
              <a:rPr lang="vi-VN"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qua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a:t>
            </a: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1886289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1978642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92415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588812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853905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22617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61832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36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125083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04265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9373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223444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88567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68AE751-BC33-4D44-9EB8-F7A13F929D3E}" type="datetimeFigureOut">
              <a:rPr lang="en-US" smtClean="0"/>
              <a:pPr/>
              <a:t>10/3/2024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3230701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hyperlink" Target="https://www.publicdomainpictures.net/en/view-image.php?image=317882&amp;picture=abstract-background"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jpe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notesSlide" Target="../notesSlides/notesSlide7.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www.publicdomainpictures.net/en/view-image.php?image=317882&amp;picture=abstract-background" TargetMode="Externa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www.publicdomainpictures.net/en/view-image.php?image=317882&amp;picture=abstract-background" TargetMode="Externa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publicdomainpictures.net/en/view-image.php?image=317882&amp;picture=abstract-background" TargetMode="External"/><Relationship Id="rId5" Type="http://schemas.openxmlformats.org/officeDocument/2006/relationships/image" Target="../media/image27.jpeg"/><Relationship Id="rId4" Type="http://schemas.openxmlformats.org/officeDocument/2006/relationships/notesSlide" Target="../notesSlides/notesSlide15.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27.jpe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8.png"/><Relationship Id="rId4" Type="http://schemas.openxmlformats.org/officeDocument/2006/relationships/hyperlink" Target="https://www.publicdomainpictures.net/en/view-image.php?image=317882&amp;picture=abstract-backgroun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wisc-online.com/assetrepository/viewasset?id=1508"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hyperlink" Target="https://www.wisc-online.com/assetrepository/viewasset?id=1508"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www.allwhitebackground.com/colorful-background-images.html" TargetMode="External"/><Relationship Id="rId5" Type="http://schemas.openxmlformats.org/officeDocument/2006/relationships/image" Target="../media/image38.jpeg"/><Relationship Id="rId4" Type="http://schemas.openxmlformats.org/officeDocument/2006/relationships/image" Target="../media/image58.png"/><Relationship Id="rId9" Type="http://schemas.openxmlformats.org/officeDocument/2006/relationships/image" Target="../media/image43.emf"/></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png"/><Relationship Id="rId7" Type="http://schemas.openxmlformats.org/officeDocument/2006/relationships/image" Target="../media/image320.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10.png"/><Relationship Id="rId11" Type="http://schemas.openxmlformats.org/officeDocument/2006/relationships/image" Target="../media/image18.png"/><Relationship Id="rId5" Type="http://schemas.openxmlformats.org/officeDocument/2006/relationships/image" Target="../media/image300.png"/><Relationship Id="rId10" Type="http://schemas.openxmlformats.org/officeDocument/2006/relationships/hyperlink" Target="https://www.wisc-online.com/assetrepository/viewasset?id=1508" TargetMode="External"/><Relationship Id="rId4" Type="http://schemas.openxmlformats.org/officeDocument/2006/relationships/image" Target="../media/image32.pn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76200" y="608994"/>
            <a:ext cx="9067800" cy="1704956"/>
          </a:xfrm>
        </p:spPr>
        <p:txBody>
          <a:bodyPr>
            <a:noAutofit/>
          </a:bodyPr>
          <a:lstStyle/>
          <a:p>
            <a:pPr algn="ctr"/>
            <a:r>
              <a:rPr lang="vi-VN" sz="3200" b="1">
                <a:ln w="9525">
                  <a:noFill/>
                  <a:prstDash val="solid"/>
                </a:ln>
                <a:solidFill>
                  <a:srgbClr val="FFFF00"/>
                </a:solidFill>
                <a:latin typeface="Times New Roman" panose="02020603050405020304" pitchFamily="18" charset="0"/>
                <a:cs typeface="Times New Roman" panose="02020603050405020304" pitchFamily="18" charset="0"/>
              </a:rPr>
              <a:t>TIẾT 9 - </a:t>
            </a:r>
            <a:r>
              <a:rPr lang="en-US" sz="3200" b="1">
                <a:ln w="9525">
                  <a:noFill/>
                  <a:prstDash val="solid"/>
                </a:ln>
                <a:solidFill>
                  <a:srgbClr val="FFFF00"/>
                </a:solidFill>
                <a:latin typeface="Times New Roman" panose="02020603050405020304" pitchFamily="18" charset="0"/>
                <a:cs typeface="Times New Roman" panose="02020603050405020304" pitchFamily="18" charset="0"/>
              </a:rPr>
              <a:t>BÀI </a:t>
            </a: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1: ĐƯỜNG TRÒN.</a:t>
            </a:r>
            <a:b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b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VỊ TRÍ TƯƠNG ĐỐI GIỮA HAI ĐƯỜNG TRÒN </a:t>
            </a:r>
            <a:b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b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a:t>
            </a:r>
            <a:r>
              <a:rPr lang="en-US" sz="3200" b="1" dirty="0" err="1">
                <a:ln w="9525">
                  <a:noFill/>
                  <a:prstDash val="solid"/>
                </a:ln>
                <a:solidFill>
                  <a:srgbClr val="FFFF00"/>
                </a:solidFill>
                <a:latin typeface="Times New Roman" panose="02020603050405020304" pitchFamily="18" charset="0"/>
                <a:cs typeface="Times New Roman" panose="02020603050405020304" pitchFamily="18" charset="0"/>
              </a:rPr>
              <a:t>tiết</a:t>
            </a: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 1)</a:t>
            </a:r>
          </a:p>
        </p:txBody>
      </p:sp>
      <p:pic>
        <p:nvPicPr>
          <p:cNvPr id="4" name="Google Shape;54;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7335975" y="48246"/>
            <a:ext cx="1808025" cy="2552700"/>
          </a:xfrm>
          <a:prstGeom prst="rect">
            <a:avLst/>
          </a:prstGeom>
          <a:noFill/>
          <a:ln>
            <a:noFill/>
          </a:ln>
        </p:spPr>
      </p:pic>
      <p:pic>
        <p:nvPicPr>
          <p:cNvPr id="5" name="Google Shape;53;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54865" y="3211989"/>
            <a:ext cx="2481356" cy="1931512"/>
          </a:xfrm>
          <a:prstGeom prst="rect">
            <a:avLst/>
          </a:prstGeom>
          <a:noFill/>
          <a:ln>
            <a:noFill/>
          </a:ln>
        </p:spPr>
      </p:pic>
      <p:grpSp>
        <p:nvGrpSpPr>
          <p:cNvPr id="12" name="Nhóm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F25936B-B1D8-431B-B380-9728155A4702}"/>
              </a:ext>
            </a:extLst>
          </p:cNvPr>
          <p:cNvGrpSpPr/>
          <p:nvPr/>
        </p:nvGrpSpPr>
        <p:grpSpPr>
          <a:xfrm>
            <a:off x="6477000" y="2478274"/>
            <a:ext cx="2395598" cy="2395598"/>
            <a:chOff x="5577187" y="2300829"/>
            <a:chExt cx="2395598" cy="2395598"/>
          </a:xfrm>
        </p:grpSpPr>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5577187" y="2300829"/>
              <a:ext cx="2395598" cy="2395598"/>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5972731" y="3014925"/>
              <a:ext cx="1180802" cy="1180802"/>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6501969" y="3117923"/>
              <a:ext cx="1116302" cy="1116302"/>
            </a:xfrm>
            <a:prstGeom prst="rect">
              <a:avLst/>
            </a:prstGeom>
          </p:spPr>
        </p:pic>
      </p:grpSp>
    </p:spTree>
    <p:extLst>
      <p:ext uri="{BB962C8B-B14F-4D97-AF65-F5344CB8AC3E}">
        <p14:creationId xmlns:p14="http://schemas.microsoft.com/office/powerpoint/2010/main" val="3696891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2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16D74A-C760-4617-93CC-B36AEEBAF2AC}"/>
              </a:ext>
            </a:extLst>
          </p:cNvPr>
          <p:cNvSpPr/>
          <p:nvPr/>
        </p:nvSpPr>
        <p:spPr>
          <a:xfrm>
            <a:off x="-40958" y="953"/>
            <a:ext cx="9184957"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Hình chữ nhật 2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FF49BF-9460-44FA-B72D-61977D0D9B4E}"/>
                  </a:ext>
                </a:extLst>
              </p:cNvPr>
              <p:cNvSpPr/>
              <p:nvPr/>
            </p:nvSpPr>
            <p:spPr>
              <a:xfrm>
                <a:off x="935615" y="613429"/>
                <a:ext cx="4716356" cy="1578894"/>
              </a:xfrm>
              <a:prstGeom prst="rect">
                <a:avLst/>
              </a:prstGeom>
            </p:spPr>
            <p:txBody>
              <a:bodyPr wrap="non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 (SGK/</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94)</a:t>
                </a: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So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MN</m:t>
                    </m:r>
                  </m:oMath>
                </a14:m>
                <a:r>
                  <a:rPr lang="en-US" sz="2800" dirty="0">
                    <a:solidFill>
                      <a:schemeClr val="bg1"/>
                    </a:solidFill>
                    <a:latin typeface="Times New Roman" pitchFamily="18" charset="0"/>
                    <a:ea typeface="Times New Roman" pitchFamily="18" charset="0"/>
                    <a:cs typeface="Times New Roman" pitchFamily="18" charset="0"/>
                  </a:rPr>
                  <a:t> </a:t>
                </a:r>
                <a:r>
                  <a:rPr lang="en-US" sz="2800" dirty="0" err="1">
                    <a:solidFill>
                      <a:schemeClr val="bg1"/>
                    </a:solidFill>
                    <a:latin typeface="Times New Roman" pitchFamily="18" charset="0"/>
                    <a:ea typeface="Times New Roman" pitchFamily="18" charset="0"/>
                    <a:cs typeface="Times New Roman" pitchFamily="18" charset="0"/>
                  </a:rPr>
                  <a:t>và</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OM</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ON</m:t>
                    </m:r>
                  </m:oMath>
                </a14:m>
                <a:endPar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b) So </a:t>
                </a:r>
                <a:r>
                  <a:rPr lang="en-US" sz="2800" dirty="0" err="1">
                    <a:solidFill>
                      <a:schemeClr val="bg1"/>
                    </a:solidFill>
                    <a:latin typeface="Times New Roman" pitchFamily="18" charset="0"/>
                    <a:ea typeface="Times New Roman" pitchFamily="18" charset="0"/>
                    <a:cs typeface="Times New Roman" pitchFamily="18" charset="0"/>
                  </a:rPr>
                  <a:t>sánh</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itchFamily="18" charset="0"/>
                        <a:cs typeface="Times New Roman" pitchFamily="18" charset="0"/>
                      </a:rPr>
                      <m:t>MN</m:t>
                    </m:r>
                  </m:oMath>
                </a14:m>
                <a:r>
                  <a:rPr lang="en-US" sz="2800" dirty="0">
                    <a:solidFill>
                      <a:schemeClr val="bg1"/>
                    </a:solidFill>
                    <a:latin typeface="Times New Roman" pitchFamily="18" charset="0"/>
                    <a:ea typeface="Times New Roman" pitchFamily="18" charset="0"/>
                    <a:cs typeface="Times New Roman" pitchFamily="18" charset="0"/>
                  </a:rPr>
                  <a:t> và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AB</m:t>
                    </m:r>
                  </m:oMath>
                </a14:m>
                <a:endParaRPr lang="en-US" sz="2800" i="1" dirty="0">
                  <a:solidFill>
                    <a:schemeClr val="bg1"/>
                  </a:solidFill>
                  <a:latin typeface="Times New Roman" pitchFamily="18" charset="0"/>
                  <a:ea typeface="Times New Roman" pitchFamily="18" charset="0"/>
                  <a:cs typeface="Times New Roman" pitchFamily="18" charset="0"/>
                </a:endParaRPr>
              </a:p>
            </p:txBody>
          </p:sp>
        </mc:Choice>
        <mc:Fallback xmlns="">
          <p:sp>
            <p:nvSpPr>
              <p:cNvPr id="29" name="Hình chữ nhật 2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FF49BF-9460-44FA-B72D-61977D0D9B4E}"/>
                  </a:ext>
                </a:extLst>
              </p:cNvPr>
              <p:cNvSpPr>
                <a:spLocks noRot="1" noChangeAspect="1" noMove="1" noResize="1" noEditPoints="1" noAdjustHandles="1" noChangeArrowheads="1" noChangeShapeType="1" noTextEdit="1"/>
              </p:cNvSpPr>
              <p:nvPr/>
            </p:nvSpPr>
            <p:spPr>
              <a:xfrm>
                <a:off x="935615" y="613429"/>
                <a:ext cx="4716356" cy="1578894"/>
              </a:xfrm>
              <a:prstGeom prst="rect">
                <a:avLst/>
              </a:prstGeom>
              <a:blipFill>
                <a:blip r:embed="rId5"/>
                <a:stretch>
                  <a:fillRect l="-2584" t="-2703" r="-1550" b="-7336"/>
                </a:stretch>
              </a:blipFill>
            </p:spPr>
            <p:txBody>
              <a:bodyPr/>
              <a:lstStyle/>
              <a:p>
                <a:r>
                  <a:rPr lang="en-US">
                    <a:noFill/>
                  </a:rPr>
                  <a:t> </a:t>
                </a:r>
              </a:p>
            </p:txBody>
          </p:sp>
        </mc:Fallback>
      </mc:AlternateContent>
      <p:grpSp>
        <p:nvGrpSpPr>
          <p:cNvPr id="30" name="Nhóm 2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4DC40DA-8F84-486C-AA88-54E50058DCC0}"/>
              </a:ext>
            </a:extLst>
          </p:cNvPr>
          <p:cNvGrpSpPr/>
          <p:nvPr/>
        </p:nvGrpSpPr>
        <p:grpSpPr>
          <a:xfrm>
            <a:off x="0" y="590550"/>
            <a:ext cx="966095" cy="1096746"/>
            <a:chOff x="865221" y="3319421"/>
            <a:chExt cx="966095" cy="1096746"/>
          </a:xfrm>
        </p:grpSpPr>
        <p:pic>
          <p:nvPicPr>
            <p:cNvPr id="31" name="Picture 2" descr="Background pattern&#10;&#10;Description automatically generated">
              <a:extLst>
                <a:ext uri="{FF2B5EF4-FFF2-40B4-BE49-F238E27FC236}">
                  <a16:creationId xmlns:a16="http://schemas.microsoft.com/office/drawing/2014/main" id="{F4659E49-392F-4839-8A84-7816D3F394A9}"/>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0349" r="20345" b="-4"/>
            <a:stretch/>
          </p:blipFill>
          <p:spPr>
            <a:xfrm>
              <a:off x="865221" y="3319421"/>
              <a:ext cx="966095" cy="109674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32" name="Picture 14">
              <a:extLst>
                <a:ext uri="{FF2B5EF4-FFF2-40B4-BE49-F238E27FC236}">
                  <a16:creationId xmlns:a16="http://schemas.microsoft.com/office/drawing/2014/main" id="{0FBCA9EB-2E15-43E1-A4C7-21EA247137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400" y="3409950"/>
              <a:ext cx="815065" cy="815065"/>
            </a:xfrm>
            <a:prstGeom prst="rect">
              <a:avLst/>
            </a:prstGeom>
          </p:spPr>
        </p:pic>
      </p:grpSp>
      <p:pic>
        <p:nvPicPr>
          <p:cNvPr id="33" name="Đồng hồ đếm ngược 3 phút gây sốc 3 Minutes"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1210A34C-6AB5-48B0-932B-8D22FDF1453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31220" y="4254846"/>
            <a:ext cx="1151708" cy="647836"/>
          </a:xfrm>
          <a:prstGeom prst="rect">
            <a:avLst/>
          </a:prstGeom>
        </p:spPr>
      </p:pic>
      <p:sp>
        <p:nvSpPr>
          <p:cNvPr id="34" name="Hộp Văn bản 3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FADED85-FCB9-4B70-BF55-9C2768FA6449}"/>
              </a:ext>
            </a:extLst>
          </p:cNvPr>
          <p:cNvSpPr txBox="1"/>
          <p:nvPr/>
        </p:nvSpPr>
        <p:spPr>
          <a:xfrm>
            <a:off x="-238354" y="1890083"/>
            <a:ext cx="1162050" cy="523220"/>
          </a:xfrm>
          <a:prstGeom prst="rect">
            <a:avLst/>
          </a:prstGeom>
          <a:noFill/>
        </p:spPr>
        <p:txBody>
          <a:bodyPr wrap="square" rtlCol="0">
            <a:spAutoFit/>
          </a:bodyPr>
          <a:lstStyle/>
          <a:p>
            <a:pPr lvl="0" algn="ctr"/>
            <a:r>
              <a:rPr lang="nl-NL" sz="28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r>
              <a:rPr lang="en-US" sz="2800" i="1">
                <a:solidFill>
                  <a:srgbClr val="FFC000"/>
                </a:solidFill>
                <a:latin typeface="Times New Roman" panose="02020603050405020304" pitchFamily="18" charset="0"/>
                <a:cs typeface="Times New Roman" panose="02020603050405020304" pitchFamily="18" charset="0"/>
              </a:rPr>
              <a:t> </a:t>
            </a:r>
            <a:endParaRPr lang="en-US" sz="2800" i="1" dirty="0">
              <a:solidFill>
                <a:srgbClr val="FFC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Hình chữ nhật 3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9332BAB-53C7-463C-BFEC-13F61B79CDC0}"/>
                  </a:ext>
                </a:extLst>
              </p:cNvPr>
              <p:cNvSpPr/>
              <p:nvPr/>
            </p:nvSpPr>
            <p:spPr>
              <a:xfrm>
                <a:off x="557161" y="2192323"/>
                <a:ext cx="5908092" cy="1083374"/>
              </a:xfrm>
              <a:prstGeom prst="rect">
                <a:avLst/>
              </a:prstGeom>
            </p:spPr>
            <p:txBody>
              <a:bodyPr wrap="none">
                <a:spAutoFit/>
              </a:bodyPr>
              <a:lstStyle/>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Theo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bg1"/>
                        </a:solidFill>
                        <a:latin typeface="Times New Roman" pitchFamily="18" charset="0"/>
                        <a:ea typeface="Cambria Math" panose="02040503050406030204" pitchFamily="18" charset="0"/>
                        <a:cs typeface="Times New Roman" pitchFamily="18" charset="0"/>
                      </a:rPr>
                      <m:t>∆</m:t>
                    </m:r>
                    <m:r>
                      <m:rPr>
                        <m:nor/>
                      </m:rPr>
                      <a:rPr lang="en-US" sz="2800" b="0" i="0" smtClean="0">
                        <a:solidFill>
                          <a:schemeClr val="bg1"/>
                        </a:solidFill>
                        <a:latin typeface="Times New Roman" pitchFamily="18" charset="0"/>
                        <a:ea typeface="Cambria Math" panose="02040503050406030204" pitchFamily="18" charset="0"/>
                        <a:cs typeface="Times New Roman" pitchFamily="18" charset="0"/>
                      </a:rPr>
                      <m:t>OMN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a:p>
                <a:pPr algn="ctr">
                  <a:lnSpc>
                    <a:spcPct val="115000"/>
                  </a:lnSpc>
                </a:pP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MN</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&lt;</m:t>
                    </m:r>
                    <m:r>
                      <m:rPr>
                        <m:nor/>
                      </m:rPr>
                      <a:rPr lang="en-US" sz="2800" i="1">
                        <a:solidFill>
                          <a:schemeClr val="bg1"/>
                        </a:solidFill>
                        <a:latin typeface="Times New Roman" pitchFamily="18" charset="0"/>
                        <a:ea typeface="Times New Roman" panose="02020603050405020304" pitchFamily="18" charset="0"/>
                        <a:cs typeface="Times New Roman" pitchFamily="18" charset="0"/>
                      </a:rPr>
                      <m:t>OM</m:t>
                    </m:r>
                    <m:r>
                      <m:rPr>
                        <m:nor/>
                      </m:rPr>
                      <a:rPr lang="en-US" sz="2800" i="1">
                        <a:solidFill>
                          <a:schemeClr val="bg1"/>
                        </a:solidFill>
                        <a:latin typeface="Times New Roman" pitchFamily="18" charset="0"/>
                        <a:ea typeface="Times New Roman" panose="02020603050405020304" pitchFamily="18" charset="0"/>
                        <a:cs typeface="Times New Roman" pitchFamily="18" charset="0"/>
                      </a:rPr>
                      <m:t>+</m:t>
                    </m:r>
                    <m:r>
                      <m:rPr>
                        <m:nor/>
                      </m:rPr>
                      <a:rPr lang="en-US" sz="2800" i="1">
                        <a:solidFill>
                          <a:schemeClr val="bg1"/>
                        </a:solidFill>
                        <a:latin typeface="Times New Roman" pitchFamily="18" charset="0"/>
                        <a:ea typeface="Times New Roman" panose="02020603050405020304" pitchFamily="18" charset="0"/>
                        <a:cs typeface="Times New Roman" pitchFamily="18" charset="0"/>
                      </a:rPr>
                      <m:t>ON</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rPr>
                  <a:t> </a:t>
                </a:r>
              </a:p>
            </p:txBody>
          </p:sp>
        </mc:Choice>
        <mc:Fallback xmlns="">
          <p:sp>
            <p:nvSpPr>
              <p:cNvPr id="35" name="Hình chữ nhật 3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9332BAB-53C7-463C-BFEC-13F61B79CDC0}"/>
                  </a:ext>
                </a:extLst>
              </p:cNvPr>
              <p:cNvSpPr>
                <a:spLocks noRot="1" noChangeAspect="1" noMove="1" noResize="1" noEditPoints="1" noAdjustHandles="1" noChangeArrowheads="1" noChangeShapeType="1" noTextEdit="1"/>
              </p:cNvSpPr>
              <p:nvPr/>
            </p:nvSpPr>
            <p:spPr>
              <a:xfrm>
                <a:off x="557161" y="2192323"/>
                <a:ext cx="5908092" cy="1083374"/>
              </a:xfrm>
              <a:prstGeom prst="rect">
                <a:avLst/>
              </a:prstGeom>
              <a:blipFill>
                <a:blip r:embed="rId10"/>
                <a:stretch>
                  <a:fillRect l="-2062" t="-3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Hình chữ nhật 3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177A815-DF69-4057-B732-E6479FC4B939}"/>
                  </a:ext>
                </a:extLst>
              </p:cNvPr>
              <p:cNvSpPr/>
              <p:nvPr/>
            </p:nvSpPr>
            <p:spPr>
              <a:xfrm>
                <a:off x="438415" y="3217639"/>
                <a:ext cx="7866192" cy="2034660"/>
              </a:xfrm>
              <a:prstGeom prst="rect">
                <a:avLst/>
              </a:prstGeom>
            </p:spPr>
            <p:txBody>
              <a:bodyPr wrap="none">
                <a:spAutoFit/>
              </a:bodyPr>
              <a:lstStyle/>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bg1"/>
                    </a:solidFill>
                    <a:latin typeface="Times New Roman" pitchFamily="18" charset="0"/>
                    <a:ea typeface="Times New Roman" pitchFamily="18" charset="0"/>
                    <a:cs typeface="Times New Roman" pitchFamily="18" charset="0"/>
                  </a:rPr>
                  <a:t>Vì</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A</m:t>
                    </m:r>
                    <m:r>
                      <m:rPr>
                        <m:nor/>
                      </m:rPr>
                      <a:rPr lang="en-US" sz="2800" b="0" i="1" smtClean="0">
                        <a:solidFill>
                          <a:schemeClr val="bg1"/>
                        </a:solidFill>
                        <a:latin typeface="Times New Roman" pitchFamily="18" charset="0"/>
                        <a:ea typeface="Times New Roman" pitchFamily="18" charset="0"/>
                        <a:cs typeface="Times New Roman" pitchFamily="18" charset="0"/>
                      </a:rPr>
                      <m:t>, </m:t>
                    </m:r>
                    <m:r>
                      <m:rPr>
                        <m:nor/>
                      </m:rPr>
                      <a:rPr lang="en-US" sz="2800" b="0" i="1" smtClean="0">
                        <a:solidFill>
                          <a:schemeClr val="bg1"/>
                        </a:solidFill>
                        <a:latin typeface="Times New Roman" pitchFamily="18" charset="0"/>
                        <a:ea typeface="Times New Roman" pitchFamily="18" charset="0"/>
                        <a:cs typeface="Times New Roman" pitchFamily="18" charset="0"/>
                      </a:rPr>
                      <m:t>B</m:t>
                    </m:r>
                    <m:r>
                      <m:rPr>
                        <m:nor/>
                      </m:rPr>
                      <a:rPr lang="en-US" sz="2800" b="0" i="1" smtClean="0">
                        <a:solidFill>
                          <a:schemeClr val="bg1"/>
                        </a:solidFill>
                        <a:latin typeface="Times New Roman" pitchFamily="18" charset="0"/>
                        <a:ea typeface="Times New Roman" pitchFamily="18" charset="0"/>
                        <a:cs typeface="Times New Roman" pitchFamily="18" charset="0"/>
                      </a:rPr>
                      <m:t>, </m:t>
                    </m:r>
                    <m:r>
                      <m:rPr>
                        <m:nor/>
                      </m:rPr>
                      <a:rPr lang="en-US" sz="2800" b="0" i="1" smtClean="0">
                        <a:solidFill>
                          <a:schemeClr val="bg1"/>
                        </a:solidFill>
                        <a:latin typeface="Times New Roman" pitchFamily="18" charset="0"/>
                        <a:ea typeface="Times New Roman" pitchFamily="18" charset="0"/>
                        <a:cs typeface="Times New Roman" pitchFamily="18" charset="0"/>
                      </a:rPr>
                      <m:t>N</m:t>
                    </m:r>
                    <m:r>
                      <m:rPr>
                        <m:nor/>
                      </m:rPr>
                      <a:rPr lang="en-US" sz="2800" b="0" i="1" smtClean="0">
                        <a:solidFill>
                          <a:schemeClr val="bg1"/>
                        </a:solidFill>
                        <a:latin typeface="Times New Roman" pitchFamily="18" charset="0"/>
                        <a:ea typeface="Times New Roman" pitchFamily="18" charset="0"/>
                        <a:cs typeface="Times New Roman" pitchFamily="18" charset="0"/>
                      </a:rPr>
                      <m:t>, </m:t>
                    </m:r>
                    <m:r>
                      <m:rPr>
                        <m:nor/>
                      </m:rPr>
                      <a:rPr lang="en-US" sz="2800" b="0" i="1" smtClean="0">
                        <a:solidFill>
                          <a:schemeClr val="bg1"/>
                        </a:solidFill>
                        <a:latin typeface="Times New Roman" pitchFamily="18" charset="0"/>
                        <a:ea typeface="Times New Roman" pitchFamily="18" charset="0"/>
                        <a:cs typeface="Times New Roman" pitchFamily="18" charset="0"/>
                      </a:rPr>
                      <m:t>M</m:t>
                    </m:r>
                  </m:oMath>
                </a14:m>
                <a:r>
                  <a:rPr lang="en-US" sz="2800" i="1" dirty="0">
                    <a:solidFill>
                      <a:schemeClr val="bg1"/>
                    </a:solidFill>
                    <a:latin typeface="Times New Roman" pitchFamily="18" charset="0"/>
                    <a:ea typeface="Times New Roman" pitchFamily="18" charset="0"/>
                    <a:cs typeface="Times New Roman" pitchFamily="18" charset="0"/>
                  </a:rPr>
                  <a:t> </a:t>
                </a:r>
                <a:r>
                  <a:rPr lang="en-US" sz="2800" dirty="0" err="1">
                    <a:solidFill>
                      <a:schemeClr val="bg1"/>
                    </a:solidFill>
                    <a:latin typeface="Times New Roman" pitchFamily="18" charset="0"/>
                    <a:ea typeface="Times New Roman" pitchFamily="18" charset="0"/>
                    <a:cs typeface="Times New Roman" pitchFamily="18" charset="0"/>
                  </a:rPr>
                  <a:t>thuộc</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itchFamily="18" charset="0"/>
                        <a:cs typeface="Times New Roman" pitchFamily="18" charset="0"/>
                      </a:rPr>
                      <m:t>(</m:t>
                    </m:r>
                    <m:r>
                      <m:rPr>
                        <m:nor/>
                      </m:rPr>
                      <a:rPr lang="en-US" sz="2800" b="0" i="0" smtClean="0">
                        <a:solidFill>
                          <a:schemeClr val="bg1"/>
                        </a:solidFill>
                        <a:latin typeface="Times New Roman" pitchFamily="18" charset="0"/>
                        <a:ea typeface="Times New Roman" pitchFamily="18" charset="0"/>
                        <a:cs typeface="Times New Roman" pitchFamily="18" charset="0"/>
                      </a:rPr>
                      <m:t>O</m:t>
                    </m:r>
                    <m:r>
                      <m:rPr>
                        <m:nor/>
                      </m:rPr>
                      <a:rPr lang="en-US" sz="2800" b="0" i="0" smtClean="0">
                        <a:solidFill>
                          <a:schemeClr val="bg1"/>
                        </a:solidFill>
                        <a:latin typeface="Times New Roman" pitchFamily="18" charset="0"/>
                        <a:ea typeface="Times New Roman" pitchFamily="18" charset="0"/>
                        <a:cs typeface="Times New Roman" pitchFamily="18" charset="0"/>
                      </a:rPr>
                      <m:t>;</m:t>
                    </m:r>
                    <m:r>
                      <m:rPr>
                        <m:nor/>
                      </m:rPr>
                      <a:rPr lang="en-US" sz="2800" b="0" i="0" smtClean="0">
                        <a:solidFill>
                          <a:schemeClr val="bg1"/>
                        </a:solidFill>
                        <a:latin typeface="Times New Roman" pitchFamily="18" charset="0"/>
                        <a:ea typeface="Times New Roman" pitchFamily="18" charset="0"/>
                        <a:cs typeface="Times New Roman" pitchFamily="18" charset="0"/>
                      </a:rPr>
                      <m:t>R</m:t>
                    </m:r>
                    <m:r>
                      <m:rPr>
                        <m:nor/>
                      </m:rPr>
                      <a:rPr lang="en-US" sz="2800" b="0" i="0" smtClean="0">
                        <a:solidFill>
                          <a:schemeClr val="bg1"/>
                        </a:solidFill>
                        <a:latin typeface="Times New Roman" pitchFamily="18" charset="0"/>
                        <a:ea typeface="Times New Roman" pitchFamily="18" charset="0"/>
                        <a:cs typeface="Times New Roman" pitchFamily="18" charset="0"/>
                      </a:rPr>
                      <m:t>)</m:t>
                    </m:r>
                  </m:oMath>
                </a14:m>
                <a:r>
                  <a:rPr lang="en-US" sz="2800" dirty="0">
                    <a:solidFill>
                      <a:schemeClr val="bg1"/>
                    </a:solidFill>
                    <a:latin typeface="Times New Roman" pitchFamily="18" charset="0"/>
                    <a:ea typeface="Times New Roman" pitchFamily="18" charset="0"/>
                    <a:cs typeface="Times New Roman" pitchFamily="18" charset="0"/>
                  </a:rPr>
                  <a:t> </a:t>
                </a:r>
                <a:r>
                  <a:rPr lang="en-US" sz="2800" dirty="0" err="1">
                    <a:solidFill>
                      <a:schemeClr val="bg1"/>
                    </a:solidFill>
                    <a:latin typeface="Times New Roman" pitchFamily="18" charset="0"/>
                    <a:ea typeface="Times New Roman" pitchFamily="18" charset="0"/>
                    <a:cs typeface="Times New Roman" pitchFamily="18" charset="0"/>
                  </a:rPr>
                  <a:t>nên</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OA</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OB</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OM</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ON</m:t>
                    </m:r>
                  </m:oMath>
                </a14:m>
                <a:endPar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Suy ra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AB</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OA</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OB</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OM</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ON</m:t>
                    </m:r>
                  </m:oMath>
                </a14:m>
                <a:endParaRPr lang="en-US" sz="2800" b="0" i="1" dirty="0">
                  <a:solidFill>
                    <a:schemeClr val="bg1"/>
                  </a:solidFill>
                  <a:latin typeface="Times New Roman" pitchFamily="18" charset="0"/>
                  <a:ea typeface="Times New Roman" pitchFamily="18" charset="0"/>
                  <a:cs typeface="Times New Roman" pitchFamily="18" charset="0"/>
                </a:endParaRPr>
              </a:p>
              <a:p>
                <a:pPr algn="just">
                  <a:lnSpc>
                    <a:spcPct val="115000"/>
                  </a:lnSpc>
                </a:pPr>
                <a:r>
                  <a:rPr lang="en-US" sz="2800" dirty="0" err="1">
                    <a:solidFill>
                      <a:schemeClr val="bg1"/>
                    </a:solidFill>
                    <a:latin typeface="Times New Roman" pitchFamily="18" charset="0"/>
                    <a:ea typeface="Times New Roman" pitchFamily="18" charset="0"/>
                    <a:cs typeface="Times New Roman" pitchFamily="18" charset="0"/>
                  </a:rPr>
                  <a:t>Mà</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itchFamily="18" charset="0"/>
                        <a:cs typeface="Times New Roman" pitchFamily="18" charset="0"/>
                      </a:rPr>
                      <m:t>MN</m:t>
                    </m:r>
                    <m:r>
                      <m:rPr>
                        <m:nor/>
                      </m:rPr>
                      <a:rPr lang="en-US" sz="2800" i="1">
                        <a:solidFill>
                          <a:schemeClr val="bg1"/>
                        </a:solidFill>
                        <a:latin typeface="Times New Roman" pitchFamily="18" charset="0"/>
                        <a:ea typeface="Times New Roman" pitchFamily="18" charset="0"/>
                        <a:cs typeface="Times New Roman" pitchFamily="18" charset="0"/>
                      </a:rPr>
                      <m:t>&lt;</m:t>
                    </m:r>
                    <m:r>
                      <m:rPr>
                        <m:nor/>
                      </m:rPr>
                      <a:rPr lang="en-US" sz="2800" i="1">
                        <a:solidFill>
                          <a:schemeClr val="bg1"/>
                        </a:solidFill>
                        <a:latin typeface="Times New Roman" pitchFamily="18" charset="0"/>
                        <a:ea typeface="Times New Roman" pitchFamily="18" charset="0"/>
                        <a:cs typeface="Times New Roman" pitchFamily="18" charset="0"/>
                      </a:rPr>
                      <m:t>OM</m:t>
                    </m:r>
                    <m:r>
                      <m:rPr>
                        <m:nor/>
                      </m:rPr>
                      <a:rPr lang="en-US" sz="2800" i="1">
                        <a:solidFill>
                          <a:schemeClr val="bg1"/>
                        </a:solidFill>
                        <a:latin typeface="Times New Roman" pitchFamily="18" charset="0"/>
                        <a:ea typeface="Times New Roman" pitchFamily="18" charset="0"/>
                        <a:cs typeface="Times New Roman" pitchFamily="18" charset="0"/>
                      </a:rPr>
                      <m:t>+</m:t>
                    </m:r>
                    <m:r>
                      <m:rPr>
                        <m:nor/>
                      </m:rPr>
                      <a:rPr lang="en-US" sz="2800" i="1">
                        <a:solidFill>
                          <a:schemeClr val="bg1"/>
                        </a:solidFill>
                        <a:latin typeface="Times New Roman" pitchFamily="18" charset="0"/>
                        <a:ea typeface="Times New Roman" pitchFamily="18" charset="0"/>
                        <a:cs typeface="Times New Roman" pitchFamily="18" charset="0"/>
                      </a:rPr>
                      <m:t>ON</m:t>
                    </m:r>
                  </m:oMath>
                </a14:m>
                <a:r>
                  <a:rPr lang="en-US" sz="2800" i="1" dirty="0">
                    <a:solidFill>
                      <a:schemeClr val="bg1"/>
                    </a:solidFill>
                    <a:latin typeface="Times New Roman" pitchFamily="18" charset="0"/>
                    <a:ea typeface="Times New Roman" pitchFamily="18" charset="0"/>
                    <a:cs typeface="Times New Roman" pitchFamily="18" charset="0"/>
                  </a:rPr>
                  <a:t> </a:t>
                </a:r>
              </a:p>
              <a:p>
                <a:pPr algn="just">
                  <a:lnSpc>
                    <a:spcPct val="115000"/>
                  </a:lnSpc>
                </a:pPr>
                <a:r>
                  <a:rPr lang="en-US" sz="2800" dirty="0" err="1">
                    <a:solidFill>
                      <a:schemeClr val="bg1"/>
                    </a:solidFill>
                    <a:latin typeface="Times New Roman" pitchFamily="18" charset="0"/>
                    <a:ea typeface="Times New Roman" pitchFamily="18" charset="0"/>
                    <a:cs typeface="Times New Roman" pitchFamily="18" charset="0"/>
                  </a:rPr>
                  <a:t>Vậy</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itchFamily="18" charset="0"/>
                        <a:cs typeface="Times New Roman" pitchFamily="18" charset="0"/>
                      </a:rPr>
                      <m:t>MN</m:t>
                    </m:r>
                    <m:r>
                      <m:rPr>
                        <m:nor/>
                      </m:rPr>
                      <a:rPr lang="en-US" sz="2800" i="1">
                        <a:solidFill>
                          <a:schemeClr val="bg1"/>
                        </a:solidFill>
                        <a:latin typeface="Times New Roman" pitchFamily="18" charset="0"/>
                        <a:ea typeface="Times New Roman" pitchFamily="18" charset="0"/>
                        <a:cs typeface="Times New Roman" pitchFamily="18" charset="0"/>
                      </a:rPr>
                      <m:t>&lt;</m:t>
                    </m:r>
                    <m:r>
                      <m:rPr>
                        <m:nor/>
                      </m:rPr>
                      <a:rPr lang="en-US" sz="2800" b="0" i="1" smtClean="0">
                        <a:solidFill>
                          <a:schemeClr val="bg1"/>
                        </a:solidFill>
                        <a:latin typeface="Times New Roman" pitchFamily="18" charset="0"/>
                        <a:ea typeface="Times New Roman" pitchFamily="18" charset="0"/>
                        <a:cs typeface="Times New Roman" pitchFamily="18" charset="0"/>
                      </a:rPr>
                      <m:t>AB</m:t>
                    </m:r>
                  </m:oMath>
                </a14:m>
                <a:endParaRPr lang="en-US" sz="2800" i="1" dirty="0">
                  <a:solidFill>
                    <a:schemeClr val="bg1"/>
                  </a:solidFill>
                  <a:latin typeface="Times New Roman" pitchFamily="18" charset="0"/>
                  <a:ea typeface="Times New Roman" pitchFamily="18" charset="0"/>
                  <a:cs typeface="Times New Roman" pitchFamily="18" charset="0"/>
                </a:endParaRPr>
              </a:p>
            </p:txBody>
          </p:sp>
        </mc:Choice>
        <mc:Fallback xmlns="">
          <p:sp>
            <p:nvSpPr>
              <p:cNvPr id="36" name="Hình chữ nhật 3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177A815-DF69-4057-B732-E6479FC4B939}"/>
                  </a:ext>
                </a:extLst>
              </p:cNvPr>
              <p:cNvSpPr>
                <a:spLocks noRot="1" noChangeAspect="1" noMove="1" noResize="1" noEditPoints="1" noAdjustHandles="1" noChangeArrowheads="1" noChangeShapeType="1" noTextEdit="1"/>
              </p:cNvSpPr>
              <p:nvPr/>
            </p:nvSpPr>
            <p:spPr>
              <a:xfrm>
                <a:off x="438415" y="3217639"/>
                <a:ext cx="7866192" cy="2034660"/>
              </a:xfrm>
              <a:prstGeom prst="rect">
                <a:avLst/>
              </a:prstGeom>
              <a:blipFill>
                <a:blip r:embed="rId11"/>
                <a:stretch>
                  <a:fillRect l="-1628" t="-2096" b="-7485"/>
                </a:stretch>
              </a:blipFill>
            </p:spPr>
            <p:txBody>
              <a:bodyPr/>
              <a:lstStyle/>
              <a:p>
                <a:r>
                  <a:rPr lang="en-US">
                    <a:noFill/>
                  </a:rPr>
                  <a:t> </a:t>
                </a:r>
              </a:p>
            </p:txBody>
          </p:sp>
        </mc:Fallback>
      </mc:AlternateContent>
      <p:sp>
        <p:nvSpPr>
          <p:cNvPr id="5" name="Oval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95DD913-7772-48B3-94A4-221DC822CCDE}"/>
              </a:ext>
            </a:extLst>
          </p:cNvPr>
          <p:cNvSpPr>
            <a:spLocks noChangeArrowheads="1"/>
          </p:cNvSpPr>
          <p:nvPr/>
        </p:nvSpPr>
        <p:spPr bwMode="auto">
          <a:xfrm>
            <a:off x="6284913" y="758825"/>
            <a:ext cx="2557463" cy="2559050"/>
          </a:xfrm>
          <a:prstGeom prst="ellipse">
            <a:avLst/>
          </a:pr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6" name="Lin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57E2984-E1D2-414E-B9E5-6049F0F1AFB0}"/>
              </a:ext>
            </a:extLst>
          </p:cNvPr>
          <p:cNvSpPr>
            <a:spLocks noChangeShapeType="1"/>
          </p:cNvSpPr>
          <p:nvPr/>
        </p:nvSpPr>
        <p:spPr bwMode="auto">
          <a:xfrm flipH="1">
            <a:off x="6284913" y="2038350"/>
            <a:ext cx="1277938"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7" name="Lin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8BE7C82-7245-4CC8-901A-1F50196A91C5}"/>
              </a:ext>
            </a:extLst>
          </p:cNvPr>
          <p:cNvSpPr>
            <a:spLocks noChangeShapeType="1"/>
          </p:cNvSpPr>
          <p:nvPr/>
        </p:nvSpPr>
        <p:spPr bwMode="auto">
          <a:xfrm>
            <a:off x="7562850" y="2038350"/>
            <a:ext cx="1279525"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Line 8">
            <a:extLst>
              <a:ext uri="{FF2B5EF4-FFF2-40B4-BE49-F238E27FC236}">
                <a16:creationId xmlns:a16="http://schemas.microsoft.com/office/drawing/2014/main" id="{9A5EA9C2-6F9B-4F9F-9B60-EA9CBDB818AA}"/>
              </a:ext>
            </a:extLst>
          </p:cNvPr>
          <p:cNvSpPr>
            <a:spLocks noChangeShapeType="1"/>
          </p:cNvSpPr>
          <p:nvPr/>
        </p:nvSpPr>
        <p:spPr bwMode="auto">
          <a:xfrm flipH="1" flipV="1">
            <a:off x="6411913" y="1479550"/>
            <a:ext cx="1150938" cy="5588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Line 9">
            <a:extLst>
              <a:ext uri="{FF2B5EF4-FFF2-40B4-BE49-F238E27FC236}">
                <a16:creationId xmlns:a16="http://schemas.microsoft.com/office/drawing/2014/main" id="{A39E47BE-8340-464D-A73D-CD78457F64B3}"/>
              </a:ext>
            </a:extLst>
          </p:cNvPr>
          <p:cNvSpPr>
            <a:spLocks noChangeShapeType="1"/>
          </p:cNvSpPr>
          <p:nvPr/>
        </p:nvSpPr>
        <p:spPr bwMode="auto">
          <a:xfrm flipV="1">
            <a:off x="7562850" y="1060450"/>
            <a:ext cx="825500" cy="9779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 name="Line 10">
            <a:extLst>
              <a:ext uri="{FF2B5EF4-FFF2-40B4-BE49-F238E27FC236}">
                <a16:creationId xmlns:a16="http://schemas.microsoft.com/office/drawing/2014/main" id="{D069A304-5808-4159-9132-8748ABE484A8}"/>
              </a:ext>
            </a:extLst>
          </p:cNvPr>
          <p:cNvSpPr>
            <a:spLocks noChangeShapeType="1"/>
          </p:cNvSpPr>
          <p:nvPr/>
        </p:nvSpPr>
        <p:spPr bwMode="auto">
          <a:xfrm flipV="1">
            <a:off x="6411913" y="1060450"/>
            <a:ext cx="1976438" cy="4191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 name="Rectangle 11">
            <a:extLst>
              <a:ext uri="{FF2B5EF4-FFF2-40B4-BE49-F238E27FC236}">
                <a16:creationId xmlns:a16="http://schemas.microsoft.com/office/drawing/2014/main" id="{F964CACD-D078-47E3-833D-5B83115BD328}"/>
              </a:ext>
            </a:extLst>
          </p:cNvPr>
          <p:cNvSpPr>
            <a:spLocks noChangeArrowheads="1"/>
          </p:cNvSpPr>
          <p:nvPr/>
        </p:nvSpPr>
        <p:spPr bwMode="auto">
          <a:xfrm>
            <a:off x="8437563" y="833438"/>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2" name="Rectangle 12">
            <a:extLst>
              <a:ext uri="{FF2B5EF4-FFF2-40B4-BE49-F238E27FC236}">
                <a16:creationId xmlns:a16="http://schemas.microsoft.com/office/drawing/2014/main" id="{21D50140-E8D3-43B7-BD82-868A63885A9D}"/>
              </a:ext>
            </a:extLst>
          </p:cNvPr>
          <p:cNvSpPr>
            <a:spLocks noChangeArrowheads="1"/>
          </p:cNvSpPr>
          <p:nvPr/>
        </p:nvSpPr>
        <p:spPr bwMode="auto">
          <a:xfrm>
            <a:off x="6192838" y="1293813"/>
            <a:ext cx="19396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13" name="Rectangle 13">
            <a:extLst>
              <a:ext uri="{FF2B5EF4-FFF2-40B4-BE49-F238E27FC236}">
                <a16:creationId xmlns:a16="http://schemas.microsoft.com/office/drawing/2014/main" id="{469E67E2-CAD7-4BF4-A52D-11B291D40C63}"/>
              </a:ext>
            </a:extLst>
          </p:cNvPr>
          <p:cNvSpPr>
            <a:spLocks noChangeArrowheads="1"/>
          </p:cNvSpPr>
          <p:nvPr/>
        </p:nvSpPr>
        <p:spPr bwMode="auto">
          <a:xfrm>
            <a:off x="6073775" y="2020888"/>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A</a:t>
            </a:r>
            <a:endParaRPr kumimoji="0" lang="en-US" altLang="en-US" sz="1800" b="0" i="0" u="none" strike="noStrike" cap="none" normalizeH="0" baseline="0">
              <a:ln>
                <a:noFill/>
              </a:ln>
              <a:solidFill>
                <a:schemeClr val="bg1"/>
              </a:solidFill>
              <a:effectLst/>
            </a:endParaRPr>
          </a:p>
        </p:txBody>
      </p:sp>
      <p:sp>
        <p:nvSpPr>
          <p:cNvPr id="14" name="Rectangle 14">
            <a:extLst>
              <a:ext uri="{FF2B5EF4-FFF2-40B4-BE49-F238E27FC236}">
                <a16:creationId xmlns:a16="http://schemas.microsoft.com/office/drawing/2014/main" id="{3108CFE3-5DC7-4809-9DDF-73B3598B378F}"/>
              </a:ext>
            </a:extLst>
          </p:cNvPr>
          <p:cNvSpPr>
            <a:spLocks noChangeArrowheads="1"/>
          </p:cNvSpPr>
          <p:nvPr/>
        </p:nvSpPr>
        <p:spPr bwMode="auto">
          <a:xfrm>
            <a:off x="8924925" y="2020888"/>
            <a:ext cx="14587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sp>
        <p:nvSpPr>
          <p:cNvPr id="15" name="Rectangle 15">
            <a:extLst>
              <a:ext uri="{FF2B5EF4-FFF2-40B4-BE49-F238E27FC236}">
                <a16:creationId xmlns:a16="http://schemas.microsoft.com/office/drawing/2014/main" id="{5C7B6322-100F-463D-B718-63096D9E0F68}"/>
              </a:ext>
            </a:extLst>
          </p:cNvPr>
          <p:cNvSpPr>
            <a:spLocks noChangeArrowheads="1"/>
          </p:cNvSpPr>
          <p:nvPr/>
        </p:nvSpPr>
        <p:spPr bwMode="auto">
          <a:xfrm>
            <a:off x="7499350" y="2076450"/>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grpSp>
        <p:nvGrpSpPr>
          <p:cNvPr id="16" name="Group 18">
            <a:extLst>
              <a:ext uri="{FF2B5EF4-FFF2-40B4-BE49-F238E27FC236}">
                <a16:creationId xmlns:a16="http://schemas.microsoft.com/office/drawing/2014/main" id="{B566809F-28DA-44E8-AF62-443657EF4887}"/>
              </a:ext>
            </a:extLst>
          </p:cNvPr>
          <p:cNvGrpSpPr>
            <a:grpSpLocks/>
          </p:cNvGrpSpPr>
          <p:nvPr/>
        </p:nvGrpSpPr>
        <p:grpSpPr bwMode="auto">
          <a:xfrm>
            <a:off x="8805863" y="2001838"/>
            <a:ext cx="73025" cy="73025"/>
            <a:chOff x="5547" y="1261"/>
            <a:chExt cx="46" cy="46"/>
          </a:xfrm>
          <a:solidFill>
            <a:schemeClr val="bg1"/>
          </a:solidFill>
        </p:grpSpPr>
        <p:sp>
          <p:nvSpPr>
            <p:cNvPr id="38" name="Oval 16">
              <a:extLst>
                <a:ext uri="{FF2B5EF4-FFF2-40B4-BE49-F238E27FC236}">
                  <a16:creationId xmlns:a16="http://schemas.microsoft.com/office/drawing/2014/main" id="{2DE72F45-41AB-4BD9-95F0-25072BB72E7B}"/>
                </a:ext>
              </a:extLst>
            </p:cNvPr>
            <p:cNvSpPr>
              <a:spLocks noChangeArrowheads="1"/>
            </p:cNvSpPr>
            <p:nvPr/>
          </p:nvSpPr>
          <p:spPr bwMode="auto">
            <a:xfrm>
              <a:off x="5547" y="1261"/>
              <a:ext cx="46" cy="46"/>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17">
              <a:extLst>
                <a:ext uri="{FF2B5EF4-FFF2-40B4-BE49-F238E27FC236}">
                  <a16:creationId xmlns:a16="http://schemas.microsoft.com/office/drawing/2014/main" id="{E20FA10B-2DA4-4A7A-9322-8700D1D3B6D7}"/>
                </a:ext>
              </a:extLst>
            </p:cNvPr>
            <p:cNvSpPr>
              <a:spLocks noChangeArrowheads="1"/>
            </p:cNvSpPr>
            <p:nvPr/>
          </p:nvSpPr>
          <p:spPr bwMode="auto">
            <a:xfrm>
              <a:off x="5547" y="1261"/>
              <a:ext cx="46" cy="46"/>
            </a:xfrm>
            <a:prstGeom prst="ellipse">
              <a:avLst/>
            </a:prstGeom>
            <a:grpFill/>
            <a:ln w="111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 name="Group 21">
            <a:extLst>
              <a:ext uri="{FF2B5EF4-FFF2-40B4-BE49-F238E27FC236}">
                <a16:creationId xmlns:a16="http://schemas.microsoft.com/office/drawing/2014/main" id="{B17D8E8A-28BE-4EEF-9425-C682AB2D8B65}"/>
              </a:ext>
            </a:extLst>
          </p:cNvPr>
          <p:cNvGrpSpPr>
            <a:grpSpLocks/>
          </p:cNvGrpSpPr>
          <p:nvPr/>
        </p:nvGrpSpPr>
        <p:grpSpPr bwMode="auto">
          <a:xfrm>
            <a:off x="7526338" y="2001838"/>
            <a:ext cx="74613" cy="73025"/>
            <a:chOff x="4741" y="1261"/>
            <a:chExt cx="47" cy="46"/>
          </a:xfrm>
          <a:solidFill>
            <a:schemeClr val="bg1"/>
          </a:solidFill>
        </p:grpSpPr>
        <p:sp>
          <p:nvSpPr>
            <p:cNvPr id="27" name="Oval 19">
              <a:extLst>
                <a:ext uri="{FF2B5EF4-FFF2-40B4-BE49-F238E27FC236}">
                  <a16:creationId xmlns:a16="http://schemas.microsoft.com/office/drawing/2014/main" id="{3A11A188-2201-43DD-8485-3EEAD06187C1}"/>
                </a:ext>
              </a:extLst>
            </p:cNvPr>
            <p:cNvSpPr>
              <a:spLocks noChangeArrowheads="1"/>
            </p:cNvSpPr>
            <p:nvPr/>
          </p:nvSpPr>
          <p:spPr bwMode="auto">
            <a:xfrm>
              <a:off x="4741" y="1261"/>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20">
              <a:extLst>
                <a:ext uri="{FF2B5EF4-FFF2-40B4-BE49-F238E27FC236}">
                  <a16:creationId xmlns:a16="http://schemas.microsoft.com/office/drawing/2014/main" id="{DA3B8F7A-691D-41DF-B222-E3980FC0C210}"/>
                </a:ext>
              </a:extLst>
            </p:cNvPr>
            <p:cNvSpPr>
              <a:spLocks noChangeArrowheads="1"/>
            </p:cNvSpPr>
            <p:nvPr/>
          </p:nvSpPr>
          <p:spPr bwMode="auto">
            <a:xfrm>
              <a:off x="4741" y="1261"/>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8" name="Group 24">
            <a:extLst>
              <a:ext uri="{FF2B5EF4-FFF2-40B4-BE49-F238E27FC236}">
                <a16:creationId xmlns:a16="http://schemas.microsoft.com/office/drawing/2014/main" id="{FE6EEBAB-691E-4E6E-9D25-6E13A76984E5}"/>
              </a:ext>
            </a:extLst>
          </p:cNvPr>
          <p:cNvGrpSpPr>
            <a:grpSpLocks/>
          </p:cNvGrpSpPr>
          <p:nvPr/>
        </p:nvGrpSpPr>
        <p:grpSpPr bwMode="auto">
          <a:xfrm>
            <a:off x="6246813" y="2001838"/>
            <a:ext cx="74613" cy="73025"/>
            <a:chOff x="3935" y="1261"/>
            <a:chExt cx="47" cy="46"/>
          </a:xfrm>
          <a:solidFill>
            <a:schemeClr val="bg1"/>
          </a:solidFill>
        </p:grpSpPr>
        <p:sp>
          <p:nvSpPr>
            <p:cNvPr id="25" name="Oval 22">
              <a:extLst>
                <a:ext uri="{FF2B5EF4-FFF2-40B4-BE49-F238E27FC236}">
                  <a16:creationId xmlns:a16="http://schemas.microsoft.com/office/drawing/2014/main" id="{CF44A188-A66A-4B53-915D-840E89471945}"/>
                </a:ext>
              </a:extLst>
            </p:cNvPr>
            <p:cNvSpPr>
              <a:spLocks noChangeArrowheads="1"/>
            </p:cNvSpPr>
            <p:nvPr/>
          </p:nvSpPr>
          <p:spPr bwMode="auto">
            <a:xfrm>
              <a:off x="3935" y="1261"/>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6" name="Oval 23">
              <a:extLst>
                <a:ext uri="{FF2B5EF4-FFF2-40B4-BE49-F238E27FC236}">
                  <a16:creationId xmlns:a16="http://schemas.microsoft.com/office/drawing/2014/main" id="{AD6D8DE8-A516-4CB5-BC6B-EEB265FBBF22}"/>
                </a:ext>
              </a:extLst>
            </p:cNvPr>
            <p:cNvSpPr>
              <a:spLocks noChangeArrowheads="1"/>
            </p:cNvSpPr>
            <p:nvPr/>
          </p:nvSpPr>
          <p:spPr bwMode="auto">
            <a:xfrm>
              <a:off x="3935" y="1261"/>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9" name="Group 27">
            <a:extLst>
              <a:ext uri="{FF2B5EF4-FFF2-40B4-BE49-F238E27FC236}">
                <a16:creationId xmlns:a16="http://schemas.microsoft.com/office/drawing/2014/main" id="{48926854-7EEF-4D19-B96A-20C5B08F2851}"/>
              </a:ext>
            </a:extLst>
          </p:cNvPr>
          <p:cNvGrpSpPr>
            <a:grpSpLocks/>
          </p:cNvGrpSpPr>
          <p:nvPr/>
        </p:nvGrpSpPr>
        <p:grpSpPr bwMode="auto">
          <a:xfrm>
            <a:off x="6375400" y="1443038"/>
            <a:ext cx="74613" cy="73025"/>
            <a:chOff x="4016" y="909"/>
            <a:chExt cx="47" cy="46"/>
          </a:xfrm>
          <a:solidFill>
            <a:schemeClr val="bg1"/>
          </a:solidFill>
        </p:grpSpPr>
        <p:sp>
          <p:nvSpPr>
            <p:cNvPr id="23" name="Oval 25">
              <a:extLst>
                <a:ext uri="{FF2B5EF4-FFF2-40B4-BE49-F238E27FC236}">
                  <a16:creationId xmlns:a16="http://schemas.microsoft.com/office/drawing/2014/main" id="{734EC852-7498-4A89-9339-F7460E55DC82}"/>
                </a:ext>
              </a:extLst>
            </p:cNvPr>
            <p:cNvSpPr>
              <a:spLocks noChangeArrowheads="1"/>
            </p:cNvSpPr>
            <p:nvPr/>
          </p:nvSpPr>
          <p:spPr bwMode="auto">
            <a:xfrm>
              <a:off x="4016" y="909"/>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 name="Oval 26">
              <a:extLst>
                <a:ext uri="{FF2B5EF4-FFF2-40B4-BE49-F238E27FC236}">
                  <a16:creationId xmlns:a16="http://schemas.microsoft.com/office/drawing/2014/main" id="{CE5C583C-9F3C-4C4B-9BC9-E3961B7ECE84}"/>
                </a:ext>
              </a:extLst>
            </p:cNvPr>
            <p:cNvSpPr>
              <a:spLocks noChangeArrowheads="1"/>
            </p:cNvSpPr>
            <p:nvPr/>
          </p:nvSpPr>
          <p:spPr bwMode="auto">
            <a:xfrm>
              <a:off x="4016" y="909"/>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0" name="Group 30">
            <a:extLst>
              <a:ext uri="{FF2B5EF4-FFF2-40B4-BE49-F238E27FC236}">
                <a16:creationId xmlns:a16="http://schemas.microsoft.com/office/drawing/2014/main" id="{8469BFDF-35D8-4F40-8427-85FB843B5F9E}"/>
              </a:ext>
            </a:extLst>
          </p:cNvPr>
          <p:cNvGrpSpPr>
            <a:grpSpLocks/>
          </p:cNvGrpSpPr>
          <p:nvPr/>
        </p:nvGrpSpPr>
        <p:grpSpPr bwMode="auto">
          <a:xfrm>
            <a:off x="8350250" y="1022350"/>
            <a:ext cx="74613" cy="74613"/>
            <a:chOff x="5260" y="644"/>
            <a:chExt cx="47" cy="47"/>
          </a:xfrm>
          <a:solidFill>
            <a:schemeClr val="bg1"/>
          </a:solidFill>
        </p:grpSpPr>
        <p:sp>
          <p:nvSpPr>
            <p:cNvPr id="21" name="Oval 28">
              <a:extLst>
                <a:ext uri="{FF2B5EF4-FFF2-40B4-BE49-F238E27FC236}">
                  <a16:creationId xmlns:a16="http://schemas.microsoft.com/office/drawing/2014/main" id="{3DE9ACC0-48CE-4BCD-A779-FF20644794A5}"/>
                </a:ext>
              </a:extLst>
            </p:cNvPr>
            <p:cNvSpPr>
              <a:spLocks noChangeArrowheads="1"/>
            </p:cNvSpPr>
            <p:nvPr/>
          </p:nvSpPr>
          <p:spPr bwMode="auto">
            <a:xfrm>
              <a:off x="5260" y="644"/>
              <a:ext cx="47" cy="47"/>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2" name="Oval 29">
              <a:extLst>
                <a:ext uri="{FF2B5EF4-FFF2-40B4-BE49-F238E27FC236}">
                  <a16:creationId xmlns:a16="http://schemas.microsoft.com/office/drawing/2014/main" id="{9D971B5A-CFCA-42AB-8A1A-7FDC8AB53A5B}"/>
                </a:ext>
              </a:extLst>
            </p:cNvPr>
            <p:cNvSpPr>
              <a:spLocks noChangeArrowheads="1"/>
            </p:cNvSpPr>
            <p:nvPr/>
          </p:nvSpPr>
          <p:spPr bwMode="auto">
            <a:xfrm>
              <a:off x="5260" y="644"/>
              <a:ext cx="47" cy="47"/>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Tree>
    <p:extLst>
      <p:ext uri="{BB962C8B-B14F-4D97-AF65-F5344CB8AC3E}">
        <p14:creationId xmlns:p14="http://schemas.microsoft.com/office/powerpoint/2010/main" val="93293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fade">
                                      <p:cBhvr>
                                        <p:cTn id="10" dur="500"/>
                                        <p:tgtEl>
                                          <p:spTgt spid="29">
                                            <p:txEl>
                                              <p:pRg st="0" end="0"/>
                                            </p:txEl>
                                          </p:spTgt>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par>
                                <p:cTn id="48" presetID="22" presetClass="entr" presetSubtype="4"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down)">
                                      <p:cBhvr>
                                        <p:cTn id="53" dur="500"/>
                                        <p:tgtEl>
                                          <p:spTgt spid="8"/>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down)">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9">
                                            <p:txEl>
                                              <p:pRg st="1" end="1"/>
                                            </p:txEl>
                                          </p:spTgt>
                                        </p:tgtEl>
                                        <p:attrNameLst>
                                          <p:attrName>style.visibility</p:attrName>
                                        </p:attrNameLst>
                                      </p:cBhvr>
                                      <p:to>
                                        <p:strVal val="visible"/>
                                      </p:to>
                                    </p:set>
                                    <p:animEffect transition="in" filter="fade">
                                      <p:cBhvr>
                                        <p:cTn id="70" dur="500"/>
                                        <p:tgtEl>
                                          <p:spTgt spid="29">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9">
                                            <p:txEl>
                                              <p:pRg st="2" end="2"/>
                                            </p:txEl>
                                          </p:spTgt>
                                        </p:tgtEl>
                                        <p:attrNameLst>
                                          <p:attrName>style.visibility</p:attrName>
                                        </p:attrNameLst>
                                      </p:cBhvr>
                                      <p:to>
                                        <p:strVal val="visible"/>
                                      </p:to>
                                    </p:set>
                                    <p:animEffect transition="in" filter="fade">
                                      <p:cBhvr>
                                        <p:cTn id="85" dur="500"/>
                                        <p:tgtEl>
                                          <p:spTgt spid="29">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6">
                                            <p:txEl>
                                              <p:pRg st="0" end="0"/>
                                            </p:txEl>
                                          </p:spTgt>
                                        </p:tgtEl>
                                        <p:attrNameLst>
                                          <p:attrName>style.visibility</p:attrName>
                                        </p:attrNameLst>
                                      </p:cBhvr>
                                      <p:to>
                                        <p:strVal val="visible"/>
                                      </p:to>
                                    </p:set>
                                    <p:animEffect transition="in" filter="fade">
                                      <p:cBhvr>
                                        <p:cTn id="90" dur="500"/>
                                        <p:tgtEl>
                                          <p:spTgt spid="36">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6">
                                            <p:txEl>
                                              <p:pRg st="1" end="1"/>
                                            </p:txEl>
                                          </p:spTgt>
                                        </p:tgtEl>
                                        <p:attrNameLst>
                                          <p:attrName>style.visibility</p:attrName>
                                        </p:attrNameLst>
                                      </p:cBhvr>
                                      <p:to>
                                        <p:strVal val="visible"/>
                                      </p:to>
                                    </p:set>
                                    <p:animEffect transition="in" filter="fade">
                                      <p:cBhvr>
                                        <p:cTn id="95" dur="500"/>
                                        <p:tgtEl>
                                          <p:spTgt spid="36">
                                            <p:txEl>
                                              <p:pRg st="1" end="1"/>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6">
                                            <p:txEl>
                                              <p:pRg st="2" end="2"/>
                                            </p:txEl>
                                          </p:spTgt>
                                        </p:tgtEl>
                                        <p:attrNameLst>
                                          <p:attrName>style.visibility</p:attrName>
                                        </p:attrNameLst>
                                      </p:cBhvr>
                                      <p:to>
                                        <p:strVal val="visible"/>
                                      </p:to>
                                    </p:set>
                                    <p:animEffect transition="in" filter="fade">
                                      <p:cBhvr>
                                        <p:cTn id="100" dur="500"/>
                                        <p:tgtEl>
                                          <p:spTgt spid="36">
                                            <p:txEl>
                                              <p:pRg st="2" end="2"/>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6">
                                            <p:txEl>
                                              <p:pRg st="3" end="3"/>
                                            </p:txEl>
                                          </p:spTgt>
                                        </p:tgtEl>
                                        <p:attrNameLst>
                                          <p:attrName>style.visibility</p:attrName>
                                        </p:attrNameLst>
                                      </p:cBhvr>
                                      <p:to>
                                        <p:strVal val="visible"/>
                                      </p:to>
                                    </p:set>
                                    <p:animEffect transition="in" filter="fade">
                                      <p:cBhvr>
                                        <p:cTn id="105"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6" fill="hold" display="0">
                  <p:stCondLst>
                    <p:cond delay="indefinite"/>
                  </p:stCondLst>
                </p:cTn>
                <p:tgtEl>
                  <p:spTgt spid="33"/>
                </p:tgtEl>
              </p:cMediaNode>
            </p:video>
          </p:childTnLst>
        </p:cTn>
      </p:par>
    </p:tnLst>
    <p:bldLst>
      <p:bldP spid="29" grpId="0" uiExpand="1" build="p"/>
      <p:bldP spid="34" grpId="0"/>
      <p:bldP spid="35" grpId="0"/>
      <p:bldP spid="36" grpId="0" build="p"/>
      <p:bldP spid="5" grpId="0" animBg="1"/>
      <p:bldP spid="6" grpId="0" animBg="1"/>
      <p:bldP spid="7" grpId="0" animBg="1"/>
      <p:bldP spid="8" grpId="0" animBg="1"/>
      <p:bldP spid="9" grpId="0" animBg="1"/>
      <p:bldP spid="10" grpId="0" animBg="1"/>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58D53F5-A30C-475D-819A-5DE9EC0C451D}"/>
              </a:ext>
            </a:extLst>
          </p:cNvPr>
          <p:cNvSpPr/>
          <p:nvPr/>
        </p:nvSpPr>
        <p:spPr>
          <a:xfrm>
            <a:off x="79199" y="92075"/>
            <a:ext cx="8991600"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14" name="Hình chữ nhật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17E2A73-941C-4F30-B033-45B7DB77B0EF}"/>
              </a:ext>
            </a:extLst>
          </p:cNvPr>
          <p:cNvSpPr/>
          <p:nvPr/>
        </p:nvSpPr>
        <p:spPr>
          <a:xfrm>
            <a:off x="179833" y="735551"/>
            <a:ext cx="5535167" cy="3367076"/>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94)</a:t>
            </a:r>
            <a:endParaRPr lang="en-US" sz="2800" b="1" dirty="0">
              <a:solidFill>
                <a:srgbClr val="FFC000"/>
              </a:solidFill>
              <a:latin typeface="Times New Roman" panose="02020603050405020304" pitchFamily="18" charset="0"/>
              <a:ea typeface="Times New Roman" panose="02020603050405020304" pitchFamily="18" charset="0"/>
            </a:endParaRPr>
          </a:p>
          <a:p>
            <a:pPr algn="just">
              <a:lnSpc>
                <a:spcPct val="115000"/>
              </a:lnSpc>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Đoạn thẳng</a:t>
            </a:r>
            <a:r>
              <a:rPr lang="en-US" sz="2800">
                <a:solidFill>
                  <a:prstClr val="white"/>
                </a:solidFill>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nối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a:p>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đi</a:t>
            </a:r>
            <a:r>
              <a:rPr lang="en-US" sz="2800" dirty="0">
                <a:solidFill>
                  <a:schemeClr val="bg1"/>
                </a:solidFill>
                <a:latin typeface="Times New Roman" panose="02020603050405020304" pitchFamily="18" charset="0"/>
                <a:ea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lớn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
        <p:nvSpPr>
          <p:cNvPr id="5" name="Oval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1A0E1DD-26D2-4211-8971-36D965C20400}"/>
              </a:ext>
            </a:extLst>
          </p:cNvPr>
          <p:cNvSpPr>
            <a:spLocks noChangeArrowheads="1"/>
          </p:cNvSpPr>
          <p:nvPr/>
        </p:nvSpPr>
        <p:spPr bwMode="auto">
          <a:xfrm>
            <a:off x="6284913" y="758825"/>
            <a:ext cx="2557463" cy="2559050"/>
          </a:xfrm>
          <a:prstGeom prst="ellipse">
            <a:avLst/>
          </a:pr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6" name="Lin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450CEB4-E794-4CC9-B682-7846DA7884FE}"/>
              </a:ext>
            </a:extLst>
          </p:cNvPr>
          <p:cNvSpPr>
            <a:spLocks noChangeShapeType="1"/>
          </p:cNvSpPr>
          <p:nvPr/>
        </p:nvSpPr>
        <p:spPr bwMode="auto">
          <a:xfrm flipH="1">
            <a:off x="6284913" y="2038350"/>
            <a:ext cx="1277938"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7" name="Lin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C9F9CE0-5406-48EA-9E3F-EA52827D4056}"/>
              </a:ext>
            </a:extLst>
          </p:cNvPr>
          <p:cNvSpPr>
            <a:spLocks noChangeShapeType="1"/>
          </p:cNvSpPr>
          <p:nvPr/>
        </p:nvSpPr>
        <p:spPr bwMode="auto">
          <a:xfrm>
            <a:off x="7562850" y="2038350"/>
            <a:ext cx="1279525"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Lin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937F2C-C6A8-4D3A-A0A6-A908E14624DF}"/>
              </a:ext>
            </a:extLst>
          </p:cNvPr>
          <p:cNvSpPr>
            <a:spLocks noChangeShapeType="1"/>
          </p:cNvSpPr>
          <p:nvPr/>
        </p:nvSpPr>
        <p:spPr bwMode="auto">
          <a:xfrm flipH="1" flipV="1">
            <a:off x="6411913" y="1479550"/>
            <a:ext cx="1150938" cy="5588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Lin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0D4AB23-1E57-4AA7-87DD-41AAEB2D5986}"/>
              </a:ext>
            </a:extLst>
          </p:cNvPr>
          <p:cNvSpPr>
            <a:spLocks noChangeShapeType="1"/>
          </p:cNvSpPr>
          <p:nvPr/>
        </p:nvSpPr>
        <p:spPr bwMode="auto">
          <a:xfrm flipV="1">
            <a:off x="7562850" y="1060450"/>
            <a:ext cx="825500" cy="9779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 name="Lin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F2C6313-3A6B-474D-8820-B3A392397D2C}"/>
              </a:ext>
            </a:extLst>
          </p:cNvPr>
          <p:cNvSpPr>
            <a:spLocks noChangeShapeType="1"/>
          </p:cNvSpPr>
          <p:nvPr/>
        </p:nvSpPr>
        <p:spPr bwMode="auto">
          <a:xfrm flipV="1">
            <a:off x="6411913" y="1060450"/>
            <a:ext cx="1976438" cy="4191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 name="Rectang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6FB07B6-6145-4936-807C-06C22CFC5191}"/>
              </a:ext>
            </a:extLst>
          </p:cNvPr>
          <p:cNvSpPr>
            <a:spLocks noChangeArrowheads="1"/>
          </p:cNvSpPr>
          <p:nvPr/>
        </p:nvSpPr>
        <p:spPr bwMode="auto">
          <a:xfrm>
            <a:off x="8437563" y="833438"/>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5" name="Rectangl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3A78537-81BE-49D0-A977-9088D05E6832}"/>
              </a:ext>
            </a:extLst>
          </p:cNvPr>
          <p:cNvSpPr>
            <a:spLocks noChangeArrowheads="1"/>
          </p:cNvSpPr>
          <p:nvPr/>
        </p:nvSpPr>
        <p:spPr bwMode="auto">
          <a:xfrm>
            <a:off x="6192838" y="1293813"/>
            <a:ext cx="19396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16" name="Rectangle 13">
            <a:extLst>
              <a:ext uri="{FF2B5EF4-FFF2-40B4-BE49-F238E27FC236}">
                <a16:creationId xmlns:a16="http://schemas.microsoft.com/office/drawing/2014/main" id="{5C251B7B-DDB6-40C7-8A54-6061222318DB}"/>
              </a:ext>
            </a:extLst>
          </p:cNvPr>
          <p:cNvSpPr>
            <a:spLocks noChangeArrowheads="1"/>
          </p:cNvSpPr>
          <p:nvPr/>
        </p:nvSpPr>
        <p:spPr bwMode="auto">
          <a:xfrm>
            <a:off x="6073775" y="2020888"/>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A</a:t>
            </a:r>
            <a:endParaRPr kumimoji="0" lang="en-US" altLang="en-US" sz="1800" b="0" i="0" u="none" strike="noStrike" cap="none" normalizeH="0" baseline="0">
              <a:ln>
                <a:noFill/>
              </a:ln>
              <a:solidFill>
                <a:schemeClr val="bg1"/>
              </a:solidFill>
              <a:effectLst/>
            </a:endParaRPr>
          </a:p>
        </p:txBody>
      </p:sp>
      <p:sp>
        <p:nvSpPr>
          <p:cNvPr id="17" name="Rectangle 14">
            <a:extLst>
              <a:ext uri="{FF2B5EF4-FFF2-40B4-BE49-F238E27FC236}">
                <a16:creationId xmlns:a16="http://schemas.microsoft.com/office/drawing/2014/main" id="{85E63F11-5C55-4800-8BBD-2A2D9DF820F7}"/>
              </a:ext>
            </a:extLst>
          </p:cNvPr>
          <p:cNvSpPr>
            <a:spLocks noChangeArrowheads="1"/>
          </p:cNvSpPr>
          <p:nvPr/>
        </p:nvSpPr>
        <p:spPr bwMode="auto">
          <a:xfrm>
            <a:off x="8924925" y="2020888"/>
            <a:ext cx="14587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sp>
        <p:nvSpPr>
          <p:cNvPr id="18" name="Rectangle 15">
            <a:extLst>
              <a:ext uri="{FF2B5EF4-FFF2-40B4-BE49-F238E27FC236}">
                <a16:creationId xmlns:a16="http://schemas.microsoft.com/office/drawing/2014/main" id="{11A4E045-B1F3-4AAC-B8CE-DC9796D70A71}"/>
              </a:ext>
            </a:extLst>
          </p:cNvPr>
          <p:cNvSpPr>
            <a:spLocks noChangeArrowheads="1"/>
          </p:cNvSpPr>
          <p:nvPr/>
        </p:nvSpPr>
        <p:spPr bwMode="auto">
          <a:xfrm>
            <a:off x="7499350" y="2076450"/>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grpSp>
        <p:nvGrpSpPr>
          <p:cNvPr id="19" name="Group 18">
            <a:extLst>
              <a:ext uri="{FF2B5EF4-FFF2-40B4-BE49-F238E27FC236}">
                <a16:creationId xmlns:a16="http://schemas.microsoft.com/office/drawing/2014/main" id="{AA028CD3-2D7D-4DD4-8007-78FE3A14790F}"/>
              </a:ext>
            </a:extLst>
          </p:cNvPr>
          <p:cNvGrpSpPr>
            <a:grpSpLocks/>
          </p:cNvGrpSpPr>
          <p:nvPr/>
        </p:nvGrpSpPr>
        <p:grpSpPr bwMode="auto">
          <a:xfrm>
            <a:off x="8805863" y="2001838"/>
            <a:ext cx="73025" cy="73025"/>
            <a:chOff x="5547" y="1261"/>
            <a:chExt cx="46" cy="46"/>
          </a:xfrm>
          <a:solidFill>
            <a:schemeClr val="bg1"/>
          </a:solidFill>
        </p:grpSpPr>
        <p:sp>
          <p:nvSpPr>
            <p:cNvPr id="20" name="Oval 16">
              <a:extLst>
                <a:ext uri="{FF2B5EF4-FFF2-40B4-BE49-F238E27FC236}">
                  <a16:creationId xmlns:a16="http://schemas.microsoft.com/office/drawing/2014/main" id="{381F6C13-13D2-43C8-B9A2-7C12E8593380}"/>
                </a:ext>
              </a:extLst>
            </p:cNvPr>
            <p:cNvSpPr>
              <a:spLocks noChangeArrowheads="1"/>
            </p:cNvSpPr>
            <p:nvPr/>
          </p:nvSpPr>
          <p:spPr bwMode="auto">
            <a:xfrm>
              <a:off x="5547" y="1261"/>
              <a:ext cx="46" cy="46"/>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17">
              <a:extLst>
                <a:ext uri="{FF2B5EF4-FFF2-40B4-BE49-F238E27FC236}">
                  <a16:creationId xmlns:a16="http://schemas.microsoft.com/office/drawing/2014/main" id="{4CE46D5D-DF82-4637-971C-76F737A51270}"/>
                </a:ext>
              </a:extLst>
            </p:cNvPr>
            <p:cNvSpPr>
              <a:spLocks noChangeArrowheads="1"/>
            </p:cNvSpPr>
            <p:nvPr/>
          </p:nvSpPr>
          <p:spPr bwMode="auto">
            <a:xfrm>
              <a:off x="5547" y="1261"/>
              <a:ext cx="46" cy="46"/>
            </a:xfrm>
            <a:prstGeom prst="ellipse">
              <a:avLst/>
            </a:prstGeom>
            <a:grpFill/>
            <a:ln w="111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a:extLst>
              <a:ext uri="{FF2B5EF4-FFF2-40B4-BE49-F238E27FC236}">
                <a16:creationId xmlns:a16="http://schemas.microsoft.com/office/drawing/2014/main" id="{77F4F78A-F4A7-41F2-A914-440E1643264B}"/>
              </a:ext>
            </a:extLst>
          </p:cNvPr>
          <p:cNvGrpSpPr>
            <a:grpSpLocks/>
          </p:cNvGrpSpPr>
          <p:nvPr/>
        </p:nvGrpSpPr>
        <p:grpSpPr bwMode="auto">
          <a:xfrm>
            <a:off x="7526338" y="2001838"/>
            <a:ext cx="74613" cy="73025"/>
            <a:chOff x="4741" y="1261"/>
            <a:chExt cx="47" cy="46"/>
          </a:xfrm>
          <a:solidFill>
            <a:schemeClr val="bg1"/>
          </a:solidFill>
        </p:grpSpPr>
        <p:sp>
          <p:nvSpPr>
            <p:cNvPr id="23" name="Oval 19">
              <a:extLst>
                <a:ext uri="{FF2B5EF4-FFF2-40B4-BE49-F238E27FC236}">
                  <a16:creationId xmlns:a16="http://schemas.microsoft.com/office/drawing/2014/main" id="{E3007C06-7A26-4FE5-A4B8-330EE967A02B}"/>
                </a:ext>
              </a:extLst>
            </p:cNvPr>
            <p:cNvSpPr>
              <a:spLocks noChangeArrowheads="1"/>
            </p:cNvSpPr>
            <p:nvPr/>
          </p:nvSpPr>
          <p:spPr bwMode="auto">
            <a:xfrm>
              <a:off x="4741" y="1261"/>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 name="Oval 20">
              <a:extLst>
                <a:ext uri="{FF2B5EF4-FFF2-40B4-BE49-F238E27FC236}">
                  <a16:creationId xmlns:a16="http://schemas.microsoft.com/office/drawing/2014/main" id="{7982BEDB-FA90-4D51-AD16-EF9533456FB3}"/>
                </a:ext>
              </a:extLst>
            </p:cNvPr>
            <p:cNvSpPr>
              <a:spLocks noChangeArrowheads="1"/>
            </p:cNvSpPr>
            <p:nvPr/>
          </p:nvSpPr>
          <p:spPr bwMode="auto">
            <a:xfrm>
              <a:off x="4741" y="1261"/>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5" name="Group 24">
            <a:extLst>
              <a:ext uri="{FF2B5EF4-FFF2-40B4-BE49-F238E27FC236}">
                <a16:creationId xmlns:a16="http://schemas.microsoft.com/office/drawing/2014/main" id="{F82A4F91-CA3A-4BD3-A2F4-F66547624258}"/>
              </a:ext>
            </a:extLst>
          </p:cNvPr>
          <p:cNvGrpSpPr>
            <a:grpSpLocks/>
          </p:cNvGrpSpPr>
          <p:nvPr/>
        </p:nvGrpSpPr>
        <p:grpSpPr bwMode="auto">
          <a:xfrm>
            <a:off x="6246813" y="2001838"/>
            <a:ext cx="74613" cy="73025"/>
            <a:chOff x="3935" y="1261"/>
            <a:chExt cx="47" cy="46"/>
          </a:xfrm>
          <a:solidFill>
            <a:schemeClr val="bg1"/>
          </a:solidFill>
        </p:grpSpPr>
        <p:sp>
          <p:nvSpPr>
            <p:cNvPr id="26" name="Oval 22">
              <a:extLst>
                <a:ext uri="{FF2B5EF4-FFF2-40B4-BE49-F238E27FC236}">
                  <a16:creationId xmlns:a16="http://schemas.microsoft.com/office/drawing/2014/main" id="{25DB1807-FEF4-46F1-8816-03BE9871CA9F}"/>
                </a:ext>
              </a:extLst>
            </p:cNvPr>
            <p:cNvSpPr>
              <a:spLocks noChangeArrowheads="1"/>
            </p:cNvSpPr>
            <p:nvPr/>
          </p:nvSpPr>
          <p:spPr bwMode="auto">
            <a:xfrm>
              <a:off x="3935" y="1261"/>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7" name="Oval 23">
              <a:extLst>
                <a:ext uri="{FF2B5EF4-FFF2-40B4-BE49-F238E27FC236}">
                  <a16:creationId xmlns:a16="http://schemas.microsoft.com/office/drawing/2014/main" id="{96372F5C-BE71-4372-92A0-A74D6E02F3E7}"/>
                </a:ext>
              </a:extLst>
            </p:cNvPr>
            <p:cNvSpPr>
              <a:spLocks noChangeArrowheads="1"/>
            </p:cNvSpPr>
            <p:nvPr/>
          </p:nvSpPr>
          <p:spPr bwMode="auto">
            <a:xfrm>
              <a:off x="3935" y="1261"/>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8" name="Group 27">
            <a:extLst>
              <a:ext uri="{FF2B5EF4-FFF2-40B4-BE49-F238E27FC236}">
                <a16:creationId xmlns:a16="http://schemas.microsoft.com/office/drawing/2014/main" id="{FA0C81B9-3662-4269-B06D-6C63BDE5ED47}"/>
              </a:ext>
            </a:extLst>
          </p:cNvPr>
          <p:cNvGrpSpPr>
            <a:grpSpLocks/>
          </p:cNvGrpSpPr>
          <p:nvPr/>
        </p:nvGrpSpPr>
        <p:grpSpPr bwMode="auto">
          <a:xfrm>
            <a:off x="6375400" y="1443038"/>
            <a:ext cx="74613" cy="73025"/>
            <a:chOff x="4016" y="909"/>
            <a:chExt cx="47" cy="46"/>
          </a:xfrm>
          <a:solidFill>
            <a:schemeClr val="bg1"/>
          </a:solidFill>
        </p:grpSpPr>
        <p:sp>
          <p:nvSpPr>
            <p:cNvPr id="29" name="Oval 25">
              <a:extLst>
                <a:ext uri="{FF2B5EF4-FFF2-40B4-BE49-F238E27FC236}">
                  <a16:creationId xmlns:a16="http://schemas.microsoft.com/office/drawing/2014/main" id="{18BD4C62-B987-4CCB-A15C-F1B882B3BA9B}"/>
                </a:ext>
              </a:extLst>
            </p:cNvPr>
            <p:cNvSpPr>
              <a:spLocks noChangeArrowheads="1"/>
            </p:cNvSpPr>
            <p:nvPr/>
          </p:nvSpPr>
          <p:spPr bwMode="auto">
            <a:xfrm>
              <a:off x="4016" y="909"/>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0" name="Oval 26">
              <a:extLst>
                <a:ext uri="{FF2B5EF4-FFF2-40B4-BE49-F238E27FC236}">
                  <a16:creationId xmlns:a16="http://schemas.microsoft.com/office/drawing/2014/main" id="{07984DA4-D5B3-400E-BF0F-34CA26E1F1E5}"/>
                </a:ext>
              </a:extLst>
            </p:cNvPr>
            <p:cNvSpPr>
              <a:spLocks noChangeArrowheads="1"/>
            </p:cNvSpPr>
            <p:nvPr/>
          </p:nvSpPr>
          <p:spPr bwMode="auto">
            <a:xfrm>
              <a:off x="4016" y="909"/>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31" name="Group 30">
            <a:extLst>
              <a:ext uri="{FF2B5EF4-FFF2-40B4-BE49-F238E27FC236}">
                <a16:creationId xmlns:a16="http://schemas.microsoft.com/office/drawing/2014/main" id="{9E2E7E07-0D75-4C1E-BD6E-EB5FFC9530F6}"/>
              </a:ext>
            </a:extLst>
          </p:cNvPr>
          <p:cNvGrpSpPr>
            <a:grpSpLocks/>
          </p:cNvGrpSpPr>
          <p:nvPr/>
        </p:nvGrpSpPr>
        <p:grpSpPr bwMode="auto">
          <a:xfrm>
            <a:off x="8350250" y="1022350"/>
            <a:ext cx="74613" cy="74613"/>
            <a:chOff x="5260" y="644"/>
            <a:chExt cx="47" cy="47"/>
          </a:xfrm>
          <a:solidFill>
            <a:schemeClr val="bg1"/>
          </a:solidFill>
        </p:grpSpPr>
        <p:sp>
          <p:nvSpPr>
            <p:cNvPr id="32" name="Oval 28">
              <a:extLst>
                <a:ext uri="{FF2B5EF4-FFF2-40B4-BE49-F238E27FC236}">
                  <a16:creationId xmlns:a16="http://schemas.microsoft.com/office/drawing/2014/main" id="{291C4A6A-DE08-46EA-B0E0-4EDA75581426}"/>
                </a:ext>
              </a:extLst>
            </p:cNvPr>
            <p:cNvSpPr>
              <a:spLocks noChangeArrowheads="1"/>
            </p:cNvSpPr>
            <p:nvPr/>
          </p:nvSpPr>
          <p:spPr bwMode="auto">
            <a:xfrm>
              <a:off x="5260" y="644"/>
              <a:ext cx="47" cy="47"/>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3" name="Oval 29">
              <a:extLst>
                <a:ext uri="{FF2B5EF4-FFF2-40B4-BE49-F238E27FC236}">
                  <a16:creationId xmlns:a16="http://schemas.microsoft.com/office/drawing/2014/main" id="{F675D6D5-BC61-483E-ACED-C9A1EE4884F5}"/>
                </a:ext>
              </a:extLst>
            </p:cNvPr>
            <p:cNvSpPr>
              <a:spLocks noChangeArrowheads="1"/>
            </p:cNvSpPr>
            <p:nvPr/>
          </p:nvSpPr>
          <p:spPr bwMode="auto">
            <a:xfrm>
              <a:off x="5260" y="644"/>
              <a:ext cx="47" cy="47"/>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Tree>
    <p:extLst>
      <p:ext uri="{BB962C8B-B14F-4D97-AF65-F5344CB8AC3E}">
        <p14:creationId xmlns:p14="http://schemas.microsoft.com/office/powerpoint/2010/main" val="124248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right)">
                                      <p:cBhvr>
                                        <p:cTn id="35" dur="500"/>
                                        <p:tgtEl>
                                          <p:spTgt spid="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down)">
                                      <p:cBhvr>
                                        <p:cTn id="56" dur="500"/>
                                        <p:tgtEl>
                                          <p:spTgt spid="3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down)">
                                      <p:cBhvr>
                                        <p:cTn id="59" dur="500"/>
                                        <p:tgtEl>
                                          <p:spTgt spid="9"/>
                                        </p:tgtEl>
                                      </p:cBhvr>
                                    </p:animEffect>
                                  </p:childTnLst>
                                </p:cTn>
                              </p:par>
                              <p:par>
                                <p:cTn id="60" presetID="22" presetClass="entr" presetSubtype="4"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down)">
                                      <p:cBhvr>
                                        <p:cTn id="65" dur="500"/>
                                        <p:tgtEl>
                                          <p:spTgt spid="8"/>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down)">
                                      <p:cBhvr>
                                        <p:cTn id="7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5" grpId="0" animBg="1"/>
      <p:bldP spid="6" grpId="0" animBg="1"/>
      <p:bldP spid="7" grpId="0" animBg="1"/>
      <p:bldP spid="8" grpId="0" animBg="1"/>
      <p:bldP spid="9" grpId="0" animBg="1"/>
      <p:bldP spid="10" grpId="0" animBg="1"/>
      <p:bldP spid="11"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58D53F5-A30C-475D-819A-5DE9EC0C451D}"/>
              </a:ext>
            </a:extLst>
          </p:cNvPr>
          <p:cNvSpPr/>
          <p:nvPr/>
        </p:nvSpPr>
        <p:spPr>
          <a:xfrm>
            <a:off x="32544" y="45474"/>
            <a:ext cx="9130506"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Hình chữ nhật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3B0324A-B7C5-4BA1-8EB5-DE3B72026858}"/>
                  </a:ext>
                </a:extLst>
              </p:cNvPr>
              <p:cNvSpPr/>
              <p:nvPr/>
            </p:nvSpPr>
            <p:spPr>
              <a:xfrm>
                <a:off x="96883" y="866261"/>
                <a:ext cx="5433060" cy="3025700"/>
              </a:xfrm>
              <a:prstGeom prst="rect">
                <a:avLst/>
              </a:prstGeom>
            </p:spPr>
            <p:txBody>
              <a:bodyPr wrap="square">
                <a:spAutoFit/>
              </a:bodyPr>
              <a:lstStyle/>
              <a:p>
                <a:pPr>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2 </a:t>
                </a:r>
                <a:r>
                  <a:rPr lang="vi-VN"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rPr>
                  <a:t>Trong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a:t>
                </a:r>
                <a:r>
                  <a:rPr lang="vi-VN" sz="2800" dirty="0">
                    <a:solidFill>
                      <a:schemeClr val="bg1"/>
                    </a:solidFill>
                    <a:latin typeface="Times New Roman" panose="02020603050405020304" pitchFamily="18" charset="0"/>
                    <a:ea typeface="Times New Roman" panose="02020603050405020304" pitchFamily="18" charset="0"/>
                  </a:rPr>
                  <a:t>ơ</a:t>
                </a:r>
                <a:r>
                  <a:rPr lang="en-US" sz="2800" dirty="0" err="1">
                    <a:solidFill>
                      <a:schemeClr val="bg1"/>
                    </a:solidFill>
                    <a:latin typeface="Times New Roman" panose="02020603050405020304" pitchFamily="18" charset="0"/>
                    <a:ea typeface="Times New Roman" panose="02020603050405020304" pitchFamily="18" charset="0"/>
                  </a:rPr>
                  <a:t>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Thủy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Tiến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cùng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chạy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tâm</a:t>
                </a:r>
                <a:r>
                  <a:rPr lang="en-US" sz="2800" i="1" dirty="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O</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bán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0">
                        <a:solidFill>
                          <a:schemeClr val="bg1"/>
                        </a:solidFill>
                        <a:latin typeface="Times New Roman" pitchFamily="18" charset="0"/>
                        <a:ea typeface="Times New Roman" panose="02020603050405020304" pitchFamily="18" charset="0"/>
                        <a:cs typeface="Times New Roman" pitchFamily="18" charset="0"/>
                      </a:rPr>
                      <m:t>20</m:t>
                    </m:r>
                    <m:r>
                      <m:rPr>
                        <m:nor/>
                      </m:rPr>
                      <a:rPr lang="en-US" sz="2800" i="0">
                        <a:solidFill>
                          <a:schemeClr val="bg1"/>
                        </a:solidFill>
                        <a:latin typeface="Times New Roman" pitchFamily="18" charset="0"/>
                        <a:ea typeface="Times New Roman" panose="02020603050405020304" pitchFamily="18" charset="0"/>
                        <a:cs typeface="Times New Roman" pitchFamily="18" charset="0"/>
                      </a:rPr>
                      <m:t>m</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endParaRPr lang="vi-VN" sz="2800" dirty="0">
                  <a:solidFill>
                    <a:schemeClr val="bg1"/>
                  </a:solidFill>
                  <a:latin typeface="Times New Roman" panose="02020603050405020304" pitchFamily="18" charset="0"/>
                  <a:ea typeface="Times New Roman" panose="02020603050405020304" pitchFamily="18" charset="0"/>
                  <a:cs typeface="Times New Roman" pitchFamily="18" charset="0"/>
                </a:endParaRPr>
              </a:p>
              <a:p>
                <a:pPr>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thời</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nào</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dây</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AB</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nối</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vị</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trí</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bạn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độ</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dài</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0">
                        <a:solidFill>
                          <a:schemeClr val="bg1"/>
                        </a:solidFill>
                        <a:latin typeface="Times New Roman" pitchFamily="18" charset="0"/>
                        <a:ea typeface="Times New Roman" panose="02020603050405020304" pitchFamily="18" charset="0"/>
                        <a:cs typeface="Times New Roman" pitchFamily="18" charset="0"/>
                      </a:rPr>
                      <m:t>41</m:t>
                    </m:r>
                    <m:r>
                      <m:rPr>
                        <m:nor/>
                      </m:rPr>
                      <a:rPr lang="en-US" sz="2800" i="0">
                        <a:solidFill>
                          <a:schemeClr val="bg1"/>
                        </a:solidFill>
                        <a:latin typeface="Times New Roman" pitchFamily="18" charset="0"/>
                        <a:ea typeface="Times New Roman" panose="02020603050405020304" pitchFamily="18" charset="0"/>
                        <a:cs typeface="Times New Roman" pitchFamily="18" charset="0"/>
                      </a:rPr>
                      <m:t>m</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hay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Vì</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sao</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p:txBody>
          </p:sp>
        </mc:Choice>
        <mc:Fallback>
          <p:sp>
            <p:nvSpPr>
              <p:cNvPr id="5" name="Hình chữ nhật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3B0324A-B7C5-4BA1-8EB5-DE3B72026858}"/>
                  </a:ext>
                </a:extLst>
              </p:cNvPr>
              <p:cNvSpPr>
                <a:spLocks noRot="1" noChangeAspect="1" noMove="1" noResize="1" noEditPoints="1" noAdjustHandles="1" noChangeArrowheads="1" noChangeShapeType="1" noTextEdit="1"/>
              </p:cNvSpPr>
              <p:nvPr/>
            </p:nvSpPr>
            <p:spPr>
              <a:xfrm>
                <a:off x="96883" y="866261"/>
                <a:ext cx="5433060" cy="3025700"/>
              </a:xfrm>
              <a:prstGeom prst="rect">
                <a:avLst/>
              </a:prstGeom>
              <a:blipFill>
                <a:blip r:embed="rId3"/>
                <a:stretch>
                  <a:fillRect l="-2357" t="-1210" r="-1122" b="-4839"/>
                </a:stretch>
              </a:blipFill>
            </p:spPr>
            <p:txBody>
              <a:bodyPr/>
              <a:lstStyle/>
              <a:p>
                <a:r>
                  <a:rPr lang="en-US">
                    <a:noFill/>
                  </a:rPr>
                  <a:t> </a:t>
                </a:r>
              </a:p>
            </p:txBody>
          </p:sp>
        </mc:Fallback>
      </mc:AlternateContent>
      <p:sp>
        <p:nvSpPr>
          <p:cNvPr id="6" name="Oval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975D0C4-2EBE-48EC-B4F8-0E86874C1C35}"/>
              </a:ext>
            </a:extLst>
          </p:cNvPr>
          <p:cNvSpPr>
            <a:spLocks noChangeArrowheads="1"/>
          </p:cNvSpPr>
          <p:nvPr/>
        </p:nvSpPr>
        <p:spPr bwMode="auto">
          <a:xfrm>
            <a:off x="6094413" y="1143000"/>
            <a:ext cx="2649537" cy="2651125"/>
          </a:xfrm>
          <a:prstGeom prst="ellipse">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38B1CB4-7C38-436F-BE82-4377E3C316AA}"/>
              </a:ext>
            </a:extLst>
          </p:cNvPr>
          <p:cNvSpPr>
            <a:spLocks noChangeShapeType="1"/>
          </p:cNvSpPr>
          <p:nvPr/>
        </p:nvSpPr>
        <p:spPr bwMode="auto">
          <a:xfrm flipH="1" flipV="1">
            <a:off x="6186488" y="1984375"/>
            <a:ext cx="1233487" cy="484188"/>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FDFA90C-4B42-4CB1-B434-B7F1A59F0DBB}"/>
              </a:ext>
            </a:extLst>
          </p:cNvPr>
          <p:cNvSpPr>
            <a:spLocks noChangeShapeType="1"/>
          </p:cNvSpPr>
          <p:nvPr/>
        </p:nvSpPr>
        <p:spPr bwMode="auto">
          <a:xfrm flipV="1">
            <a:off x="7419975" y="1663700"/>
            <a:ext cx="1050925" cy="804863"/>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2ACF047-28C9-4B8C-95E5-560D825D51C6}"/>
              </a:ext>
            </a:extLst>
          </p:cNvPr>
          <p:cNvSpPr>
            <a:spLocks noChangeShapeType="1"/>
          </p:cNvSpPr>
          <p:nvPr/>
        </p:nvSpPr>
        <p:spPr bwMode="auto">
          <a:xfrm flipV="1">
            <a:off x="6186488" y="1663700"/>
            <a:ext cx="2284412" cy="32067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C2C0BD8-E1FC-43B5-8264-C286F1C46A4F}"/>
              </a:ext>
            </a:extLst>
          </p:cNvPr>
          <p:cNvSpPr>
            <a:spLocks noChangeArrowheads="1"/>
          </p:cNvSpPr>
          <p:nvPr/>
        </p:nvSpPr>
        <p:spPr bwMode="auto">
          <a:xfrm>
            <a:off x="7818438" y="2173288"/>
            <a:ext cx="410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bg1"/>
                </a:solidFill>
                <a:effectLst/>
                <a:latin typeface="Times New Roman" panose="02020603050405020304" pitchFamily="18" charset="0"/>
              </a:rPr>
              <a:t>20m</a:t>
            </a:r>
            <a:endParaRPr kumimoji="0" lang="en-US" altLang="en-US" sz="1800" b="0" i="0" u="none" strike="noStrike" cap="none" normalizeH="0" baseline="0">
              <a:ln>
                <a:noFill/>
              </a:ln>
              <a:solidFill>
                <a:schemeClr val="bg1"/>
              </a:solidFill>
              <a:effectLst/>
            </a:endParaRPr>
          </a:p>
        </p:txBody>
      </p:sp>
      <p:sp>
        <p:nvSpPr>
          <p:cNvPr id="14" name="Rectangl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ABD7CC6-4F2C-4ABA-99A7-C9EF6D00A15C}"/>
              </a:ext>
            </a:extLst>
          </p:cNvPr>
          <p:cNvSpPr>
            <a:spLocks noChangeArrowheads="1"/>
          </p:cNvSpPr>
          <p:nvPr/>
        </p:nvSpPr>
        <p:spPr bwMode="auto">
          <a:xfrm>
            <a:off x="6467475" y="2220913"/>
            <a:ext cx="410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bg1"/>
                </a:solidFill>
                <a:effectLst/>
                <a:latin typeface="Times New Roman" panose="02020603050405020304" pitchFamily="18" charset="0"/>
              </a:rPr>
              <a:t>20m</a:t>
            </a:r>
            <a:endParaRPr kumimoji="0" lang="en-US" altLang="en-US" sz="1800" b="0" i="0" u="none" strike="noStrike" cap="none" normalizeH="0" baseline="0" dirty="0">
              <a:ln>
                <a:noFill/>
              </a:ln>
              <a:solidFill>
                <a:schemeClr val="bg1"/>
              </a:solidFill>
              <a:effectLst/>
            </a:endParaRPr>
          </a:p>
        </p:txBody>
      </p:sp>
      <p:sp>
        <p:nvSpPr>
          <p:cNvPr id="15" name="Rectang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98EB06D-09B2-45AB-A149-9D40E8E42482}"/>
              </a:ext>
            </a:extLst>
          </p:cNvPr>
          <p:cNvSpPr>
            <a:spLocks noChangeArrowheads="1"/>
          </p:cNvSpPr>
          <p:nvPr/>
        </p:nvSpPr>
        <p:spPr bwMode="auto">
          <a:xfrm>
            <a:off x="8591550" y="1582738"/>
            <a:ext cx="415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FFFF00"/>
                </a:solidFill>
                <a:effectLst/>
                <a:latin typeface="Times New Roman" panose="02020603050405020304" pitchFamily="18" charset="0"/>
              </a:rPr>
              <a:t>Tiến</a:t>
            </a:r>
            <a:endParaRPr kumimoji="0" lang="en-US" altLang="en-US" sz="1800" b="0" i="0" u="none" strike="noStrike" cap="none" normalizeH="0" baseline="0" dirty="0">
              <a:ln>
                <a:noFill/>
              </a:ln>
              <a:solidFill>
                <a:srgbClr val="FFFF00"/>
              </a:solidFill>
              <a:effectLst/>
            </a:endParaRPr>
          </a:p>
        </p:txBody>
      </p:sp>
      <p:sp>
        <p:nvSpPr>
          <p:cNvPr id="16" name="Rectangl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CB3B1EC-E6E9-422F-A72E-B205D002F6DD}"/>
              </a:ext>
            </a:extLst>
          </p:cNvPr>
          <p:cNvSpPr>
            <a:spLocks noChangeArrowheads="1"/>
          </p:cNvSpPr>
          <p:nvPr/>
        </p:nvSpPr>
        <p:spPr bwMode="auto">
          <a:xfrm>
            <a:off x="5734050" y="1658938"/>
            <a:ext cx="487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FFFF00"/>
                </a:solidFill>
                <a:effectLst/>
                <a:latin typeface="Times New Roman" panose="02020603050405020304" pitchFamily="18" charset="0"/>
              </a:rPr>
              <a:t>Thủy</a:t>
            </a:r>
            <a:endParaRPr kumimoji="0" lang="en-US" altLang="en-US" sz="1800" b="0" i="0" u="none" strike="noStrike" cap="none" normalizeH="0" baseline="0" dirty="0">
              <a:ln>
                <a:noFill/>
              </a:ln>
              <a:solidFill>
                <a:srgbClr val="FFFF00"/>
              </a:solidFill>
              <a:effectLst/>
            </a:endParaRPr>
          </a:p>
        </p:txBody>
      </p:sp>
      <p:sp>
        <p:nvSpPr>
          <p:cNvPr id="17" name="Rectangle 13">
            <a:extLst>
              <a:ext uri="{FF2B5EF4-FFF2-40B4-BE49-F238E27FC236}">
                <a16:creationId xmlns:a16="http://schemas.microsoft.com/office/drawing/2014/main" id="{803A50C0-88E9-4312-8470-4D7826F6F971}"/>
              </a:ext>
            </a:extLst>
          </p:cNvPr>
          <p:cNvSpPr>
            <a:spLocks noChangeArrowheads="1"/>
          </p:cNvSpPr>
          <p:nvPr/>
        </p:nvSpPr>
        <p:spPr bwMode="auto">
          <a:xfrm>
            <a:off x="5970588" y="1868488"/>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sp>
        <p:nvSpPr>
          <p:cNvPr id="18" name="Rectangle 14">
            <a:extLst>
              <a:ext uri="{FF2B5EF4-FFF2-40B4-BE49-F238E27FC236}">
                <a16:creationId xmlns:a16="http://schemas.microsoft.com/office/drawing/2014/main" id="{89BCD367-244A-4606-B2F8-A438EA618447}"/>
              </a:ext>
            </a:extLst>
          </p:cNvPr>
          <p:cNvSpPr>
            <a:spLocks noChangeArrowheads="1"/>
          </p:cNvSpPr>
          <p:nvPr/>
        </p:nvSpPr>
        <p:spPr bwMode="auto">
          <a:xfrm>
            <a:off x="8496300" y="1381125"/>
            <a:ext cx="1538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sp>
        <p:nvSpPr>
          <p:cNvPr id="19" name="Rectangle 15">
            <a:extLst>
              <a:ext uri="{FF2B5EF4-FFF2-40B4-BE49-F238E27FC236}">
                <a16:creationId xmlns:a16="http://schemas.microsoft.com/office/drawing/2014/main" id="{D3DB3C5E-F48E-4D68-8E83-745D25F28E2A}"/>
              </a:ext>
            </a:extLst>
          </p:cNvPr>
          <p:cNvSpPr>
            <a:spLocks noChangeArrowheads="1"/>
          </p:cNvSpPr>
          <p:nvPr/>
        </p:nvSpPr>
        <p:spPr bwMode="auto">
          <a:xfrm>
            <a:off x="7353300" y="2508250"/>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grpSp>
        <p:nvGrpSpPr>
          <p:cNvPr id="20" name="Group 18">
            <a:extLst>
              <a:ext uri="{FF2B5EF4-FFF2-40B4-BE49-F238E27FC236}">
                <a16:creationId xmlns:a16="http://schemas.microsoft.com/office/drawing/2014/main" id="{4046B98B-F7E1-4A42-874E-C34C4E9D6D18}"/>
              </a:ext>
            </a:extLst>
          </p:cNvPr>
          <p:cNvGrpSpPr>
            <a:grpSpLocks/>
          </p:cNvGrpSpPr>
          <p:nvPr/>
        </p:nvGrpSpPr>
        <p:grpSpPr bwMode="auto">
          <a:xfrm>
            <a:off x="7381875" y="2430463"/>
            <a:ext cx="76200" cy="76200"/>
            <a:chOff x="4650" y="1533"/>
            <a:chExt cx="48" cy="48"/>
          </a:xfrm>
          <a:solidFill>
            <a:schemeClr val="bg1"/>
          </a:solidFill>
        </p:grpSpPr>
        <p:sp>
          <p:nvSpPr>
            <p:cNvPr id="27" name="Oval 16">
              <a:extLst>
                <a:ext uri="{FF2B5EF4-FFF2-40B4-BE49-F238E27FC236}">
                  <a16:creationId xmlns:a16="http://schemas.microsoft.com/office/drawing/2014/main" id="{4DDE680A-1F53-4392-9B59-4566EC1B3BD7}"/>
                </a:ext>
              </a:extLst>
            </p:cNvPr>
            <p:cNvSpPr>
              <a:spLocks noChangeArrowheads="1"/>
            </p:cNvSpPr>
            <p:nvPr/>
          </p:nvSpPr>
          <p:spPr bwMode="auto">
            <a:xfrm>
              <a:off x="4650" y="1533"/>
              <a:ext cx="48" cy="48"/>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Oval 17">
              <a:extLst>
                <a:ext uri="{FF2B5EF4-FFF2-40B4-BE49-F238E27FC236}">
                  <a16:creationId xmlns:a16="http://schemas.microsoft.com/office/drawing/2014/main" id="{948B6D90-FA38-4D6F-8289-5679F2DF17CE}"/>
                </a:ext>
              </a:extLst>
            </p:cNvPr>
            <p:cNvSpPr>
              <a:spLocks noChangeArrowheads="1"/>
            </p:cNvSpPr>
            <p:nvPr/>
          </p:nvSpPr>
          <p:spPr bwMode="auto">
            <a:xfrm>
              <a:off x="4650" y="1533"/>
              <a:ext cx="48" cy="48"/>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21">
            <a:extLst>
              <a:ext uri="{FF2B5EF4-FFF2-40B4-BE49-F238E27FC236}">
                <a16:creationId xmlns:a16="http://schemas.microsoft.com/office/drawing/2014/main" id="{2AF8534D-0482-4E2F-943E-F7955E26FEDC}"/>
              </a:ext>
            </a:extLst>
          </p:cNvPr>
          <p:cNvGrpSpPr>
            <a:grpSpLocks/>
          </p:cNvGrpSpPr>
          <p:nvPr/>
        </p:nvGrpSpPr>
        <p:grpSpPr bwMode="auto">
          <a:xfrm>
            <a:off x="6148388" y="1946275"/>
            <a:ext cx="76200" cy="76200"/>
            <a:chOff x="3873" y="1228"/>
            <a:chExt cx="48" cy="48"/>
          </a:xfrm>
          <a:solidFill>
            <a:schemeClr val="bg1"/>
          </a:solidFill>
        </p:grpSpPr>
        <p:sp>
          <p:nvSpPr>
            <p:cNvPr id="25" name="Oval 19">
              <a:extLst>
                <a:ext uri="{FF2B5EF4-FFF2-40B4-BE49-F238E27FC236}">
                  <a16:creationId xmlns:a16="http://schemas.microsoft.com/office/drawing/2014/main" id="{4FD862FC-71E6-4355-A73B-B4D6AAB0234A}"/>
                </a:ext>
              </a:extLst>
            </p:cNvPr>
            <p:cNvSpPr>
              <a:spLocks noChangeArrowheads="1"/>
            </p:cNvSpPr>
            <p:nvPr/>
          </p:nvSpPr>
          <p:spPr bwMode="auto">
            <a:xfrm>
              <a:off x="3873" y="1228"/>
              <a:ext cx="48" cy="48"/>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Oval 20">
              <a:extLst>
                <a:ext uri="{FF2B5EF4-FFF2-40B4-BE49-F238E27FC236}">
                  <a16:creationId xmlns:a16="http://schemas.microsoft.com/office/drawing/2014/main" id="{C906F81A-2E74-441F-A0B6-106AB7DF3E33}"/>
                </a:ext>
              </a:extLst>
            </p:cNvPr>
            <p:cNvSpPr>
              <a:spLocks noChangeArrowheads="1"/>
            </p:cNvSpPr>
            <p:nvPr/>
          </p:nvSpPr>
          <p:spPr bwMode="auto">
            <a:xfrm>
              <a:off x="3873" y="1228"/>
              <a:ext cx="48" cy="48"/>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24">
            <a:extLst>
              <a:ext uri="{FF2B5EF4-FFF2-40B4-BE49-F238E27FC236}">
                <a16:creationId xmlns:a16="http://schemas.microsoft.com/office/drawing/2014/main" id="{853C5337-98D3-4E84-8C36-1567837C6A93}"/>
              </a:ext>
            </a:extLst>
          </p:cNvPr>
          <p:cNvGrpSpPr>
            <a:grpSpLocks/>
          </p:cNvGrpSpPr>
          <p:nvPr/>
        </p:nvGrpSpPr>
        <p:grpSpPr bwMode="auto">
          <a:xfrm>
            <a:off x="8432800" y="1625600"/>
            <a:ext cx="76200" cy="76200"/>
            <a:chOff x="5312" y="1026"/>
            <a:chExt cx="48" cy="48"/>
          </a:xfrm>
          <a:solidFill>
            <a:schemeClr val="bg1"/>
          </a:solidFill>
        </p:grpSpPr>
        <p:sp>
          <p:nvSpPr>
            <p:cNvPr id="23" name="Oval 22">
              <a:extLst>
                <a:ext uri="{FF2B5EF4-FFF2-40B4-BE49-F238E27FC236}">
                  <a16:creationId xmlns:a16="http://schemas.microsoft.com/office/drawing/2014/main" id="{71E4EAA5-9433-4767-B6E8-BA578593759B}"/>
                </a:ext>
              </a:extLst>
            </p:cNvPr>
            <p:cNvSpPr>
              <a:spLocks noChangeArrowheads="1"/>
            </p:cNvSpPr>
            <p:nvPr/>
          </p:nvSpPr>
          <p:spPr bwMode="auto">
            <a:xfrm>
              <a:off x="5312" y="1026"/>
              <a:ext cx="48" cy="48"/>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Oval 23">
              <a:extLst>
                <a:ext uri="{FF2B5EF4-FFF2-40B4-BE49-F238E27FC236}">
                  <a16:creationId xmlns:a16="http://schemas.microsoft.com/office/drawing/2014/main" id="{76A2040C-E178-4809-A3A5-BB6F972959DB}"/>
                </a:ext>
              </a:extLst>
            </p:cNvPr>
            <p:cNvSpPr>
              <a:spLocks noChangeArrowheads="1"/>
            </p:cNvSpPr>
            <p:nvPr/>
          </p:nvSpPr>
          <p:spPr bwMode="auto">
            <a:xfrm>
              <a:off x="5312" y="1026"/>
              <a:ext cx="48" cy="48"/>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1614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500"/>
                            </p:stCondLst>
                            <p:childTnLst>
                              <p:par>
                                <p:cTn id="21" presetID="21"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par>
                          <p:cTn id="43" fill="hold">
                            <p:stCondLst>
                              <p:cond delay="3000"/>
                            </p:stCondLst>
                            <p:childTnLst>
                              <p:par>
                                <p:cTn id="44" presetID="22" presetClass="entr" presetSubtype="4"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P spid="8" grpId="0" animBg="1"/>
      <p:bldP spid="10" grpId="0" animBg="1"/>
      <p:bldP spid="11" grpId="0" animBg="1"/>
      <p:bldP spid="13" grpId="0"/>
      <p:bldP spid="14" grpId="0"/>
      <p:bldP spid="15" grpId="0"/>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3B0324A-B7C5-4BA1-8EB5-DE3B72026858}"/>
              </a:ext>
            </a:extLst>
          </p:cNvPr>
          <p:cNvSpPr/>
          <p:nvPr/>
        </p:nvSpPr>
        <p:spPr>
          <a:xfrm>
            <a:off x="74613" y="257399"/>
            <a:ext cx="6019800" cy="548099"/>
          </a:xfrm>
          <a:prstGeom prst="rect">
            <a:avLst/>
          </a:prstGeom>
        </p:spPr>
        <p:txBody>
          <a:bodyPr wrap="square">
            <a:spAutoFit/>
          </a:bodyPr>
          <a:lstStyle/>
          <a:p>
            <a:pPr>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a:t>
            </a:r>
            <a:endPar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Hộp Văn bản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91BCABA-821C-4458-A59C-3ADF5CCEAC88}"/>
              </a:ext>
            </a:extLst>
          </p:cNvPr>
          <p:cNvSpPr txBox="1"/>
          <p:nvPr/>
        </p:nvSpPr>
        <p:spPr>
          <a:xfrm>
            <a:off x="2453141" y="1793836"/>
            <a:ext cx="1262743" cy="954107"/>
          </a:xfrm>
          <a:prstGeom prst="rect">
            <a:avLst/>
          </a:prstGeom>
          <a:noFill/>
        </p:spPr>
        <p:txBody>
          <a:bodyPr wrap="square" rtlCol="0">
            <a:spAutoFit/>
          </a:bodyPr>
          <a:lstStyle/>
          <a:p>
            <a:pPr algn="ctr"/>
            <a:r>
              <a:rPr lang="nl-NL" sz="28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endParaRPr lang="en-US" sz="2800" i="1">
              <a:solidFill>
                <a:srgbClr val="FFC000"/>
              </a:solidFill>
              <a:latin typeface="Times New Roman" panose="02020603050405020304" pitchFamily="18" charset="0"/>
              <a:cs typeface="Times New Roman" panose="02020603050405020304" pitchFamily="18" charset="0"/>
            </a:endParaRPr>
          </a:p>
          <a:p>
            <a:r>
              <a:rPr lang="en-US" sz="2800" i="1">
                <a:solidFill>
                  <a:srgbClr val="FFC000"/>
                </a:solidFill>
                <a:latin typeface="Times New Roman" panose="02020603050405020304" pitchFamily="18" charset="0"/>
                <a:cs typeface="Times New Roman" panose="02020603050405020304" pitchFamily="18" charset="0"/>
              </a:rPr>
              <a:t> </a:t>
            </a:r>
            <a:endParaRPr lang="en-US" sz="2800" i="1" dirty="0">
              <a:solidFill>
                <a:srgbClr val="FFC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Hình chữ nhật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894F3D8-4F72-4344-903E-2B43400AD3AE}"/>
                  </a:ext>
                </a:extLst>
              </p:cNvPr>
              <p:cNvSpPr/>
              <p:nvPr/>
            </p:nvSpPr>
            <p:spPr>
              <a:xfrm>
                <a:off x="360711" y="2704652"/>
                <a:ext cx="8783289" cy="1578894"/>
              </a:xfrm>
              <a:prstGeom prst="rect">
                <a:avLst/>
              </a:prstGeom>
            </p:spPr>
            <p:txBody>
              <a:bodyPr wrap="square">
                <a:spAutoFit/>
              </a:bodyPr>
              <a:lstStyle/>
              <a:p>
                <a:pPr>
                  <a:lnSpc>
                    <a:spcPct val="115000"/>
                  </a:lnSpc>
                </a:pPr>
                <a14:m>
                  <m:oMath xmlns:m="http://schemas.openxmlformats.org/officeDocument/2006/math">
                    <m:r>
                      <m:rPr>
                        <m:nor/>
                      </m:rPr>
                      <a:rPr lang="vi-VN" sz="2800" i="0" smtClean="0">
                        <a:solidFill>
                          <a:prstClr val="white"/>
                        </a:solidFill>
                        <a:latin typeface="+mj-lt"/>
                        <a:ea typeface="Times New Roman" panose="02020603050405020304" pitchFamily="18" charset="0"/>
                      </a:rPr>
                      <m:t>(</m:t>
                    </m:r>
                    <m:r>
                      <m:rPr>
                        <m:nor/>
                      </m:rPr>
                      <a:rPr lang="vi-VN" sz="2800" i="0" smtClean="0">
                        <a:solidFill>
                          <a:prstClr val="white"/>
                        </a:solidFill>
                        <a:latin typeface="+mj-lt"/>
                        <a:ea typeface="Times New Roman" panose="02020603050405020304" pitchFamily="18" charset="0"/>
                      </a:rPr>
                      <m:t>O</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Times New Roman" panose="02020603050405020304" pitchFamily="18" charset="0"/>
                      </a:rPr>
                      <m:t>20</m:t>
                    </m:r>
                    <m:r>
                      <m:rPr>
                        <m:nor/>
                      </m:rPr>
                      <a:rPr lang="vi-VN" sz="2800" i="0" smtClean="0">
                        <a:solidFill>
                          <a:prstClr val="white"/>
                        </a:solidFill>
                        <a:latin typeface="+mj-lt"/>
                        <a:ea typeface="Times New Roman" panose="02020603050405020304" pitchFamily="18" charset="0"/>
                      </a:rPr>
                      <m:t>m</m:t>
                    </m:r>
                    <m:r>
                      <m:rPr>
                        <m:nor/>
                      </m:rPr>
                      <a:rPr lang="vi-VN" sz="2800" i="0" smtClean="0">
                        <a:solidFill>
                          <a:prstClr val="white"/>
                        </a:solidFill>
                        <a:latin typeface="+mj-lt"/>
                        <a:ea typeface="Times New Roman" panose="02020603050405020304" pitchFamily="18" charset="0"/>
                      </a:rPr>
                      <m:t>)</m:t>
                    </m:r>
                  </m:oMath>
                </a14:m>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có</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đường</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kính</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là</a:t>
                </a:r>
                <a:r>
                  <a:rPr lang="vi-VN" sz="2800" dirty="0">
                    <a:solidFill>
                      <a:prstClr val="white"/>
                    </a:solidFill>
                    <a:latin typeface="+mj-lt"/>
                    <a:ea typeface="Times New Roman" panose="02020603050405020304" pitchFamily="18" charset="0"/>
                  </a:rPr>
                  <a:t> </a:t>
                </a:r>
                <a14:m>
                  <m:oMath xmlns:m="http://schemas.openxmlformats.org/officeDocument/2006/math">
                    <m:r>
                      <m:rPr>
                        <m:nor/>
                      </m:rPr>
                      <a:rPr lang="vi-VN" sz="2800" i="0" smtClean="0">
                        <a:solidFill>
                          <a:prstClr val="white"/>
                        </a:solidFill>
                        <a:latin typeface="+mj-lt"/>
                        <a:ea typeface="Times New Roman" panose="02020603050405020304" pitchFamily="18" charset="0"/>
                      </a:rPr>
                      <m:t>20</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Times New Roman" panose="02020603050405020304" pitchFamily="18" charset="0"/>
                      </a:rPr>
                      <m:t>.</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Times New Roman" panose="02020603050405020304" pitchFamily="18" charset="0"/>
                      </a:rPr>
                      <m:t>2</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Times New Roman" panose="02020603050405020304" pitchFamily="18" charset="0"/>
                      </a:rPr>
                      <m:t>=</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Times New Roman" panose="02020603050405020304" pitchFamily="18" charset="0"/>
                      </a:rPr>
                      <m:t>40 </m:t>
                    </m:r>
                    <m:r>
                      <m:rPr>
                        <m:nor/>
                      </m:rPr>
                      <a:rPr lang="vi-VN" sz="2800" i="0" smtClean="0">
                        <a:solidFill>
                          <a:prstClr val="white"/>
                        </a:solidFill>
                        <a:latin typeface="+mj-lt"/>
                        <a:ea typeface="Times New Roman" panose="02020603050405020304" pitchFamily="18" charset="0"/>
                      </a:rPr>
                      <m:t>(</m:t>
                    </m:r>
                    <m:r>
                      <m:rPr>
                        <m:nor/>
                      </m:rPr>
                      <a:rPr lang="vi-VN" sz="2800" i="0" smtClean="0">
                        <a:solidFill>
                          <a:prstClr val="white"/>
                        </a:solidFill>
                        <a:latin typeface="+mj-lt"/>
                        <a:ea typeface="Times New Roman" panose="02020603050405020304" pitchFamily="18" charset="0"/>
                      </a:rPr>
                      <m:t>m</m:t>
                    </m:r>
                    <m:r>
                      <m:rPr>
                        <m:nor/>
                      </m:rPr>
                      <a:rPr lang="vi-VN" sz="2800" i="0" smtClean="0">
                        <a:solidFill>
                          <a:prstClr val="white"/>
                        </a:solidFill>
                        <a:latin typeface="+mj-lt"/>
                        <a:ea typeface="Times New Roman" panose="02020603050405020304" pitchFamily="18" charset="0"/>
                      </a:rPr>
                      <m:t>)</m:t>
                    </m:r>
                  </m:oMath>
                </a14:m>
                <a:endParaRPr lang="vi-VN" sz="2800" dirty="0">
                  <a:solidFill>
                    <a:prstClr val="white"/>
                  </a:solidFill>
                  <a:latin typeface="+mj-lt"/>
                  <a:ea typeface="Times New Roman" panose="02020603050405020304" pitchFamily="18" charset="0"/>
                </a:endParaRPr>
              </a:p>
              <a:p>
                <a:pPr>
                  <a:lnSpc>
                    <a:spcPct val="115000"/>
                  </a:lnSpc>
                </a:pPr>
                <a14:m>
                  <m:oMath xmlns:m="http://schemas.openxmlformats.org/officeDocument/2006/math">
                    <m:r>
                      <m:rPr>
                        <m:nor/>
                      </m:rPr>
                      <a:rPr lang="vi-VN" sz="2800" i="1" smtClean="0">
                        <a:solidFill>
                          <a:prstClr val="white"/>
                        </a:solidFill>
                        <a:latin typeface="+mj-lt"/>
                        <a:ea typeface="Times New Roman" panose="02020603050405020304" pitchFamily="18" charset="0"/>
                      </a:rPr>
                      <m:t>AB</m:t>
                    </m:r>
                  </m:oMath>
                </a14:m>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là</a:t>
                </a:r>
                <a:r>
                  <a:rPr lang="vi-VN" sz="2800" dirty="0">
                    <a:solidFill>
                      <a:prstClr val="white"/>
                    </a:solidFill>
                    <a:latin typeface="+mj-lt"/>
                    <a:ea typeface="Times New Roman" panose="02020603050405020304" pitchFamily="18" charset="0"/>
                  </a:rPr>
                  <a:t> dây </a:t>
                </a:r>
                <a:r>
                  <a:rPr lang="vi-VN" sz="2800" dirty="0" err="1">
                    <a:solidFill>
                      <a:prstClr val="white"/>
                    </a:solidFill>
                    <a:latin typeface="+mj-lt"/>
                    <a:ea typeface="Times New Roman" panose="02020603050405020304" pitchFamily="18" charset="0"/>
                  </a:rPr>
                  <a:t>của</a:t>
                </a:r>
                <a:r>
                  <a:rPr lang="vi-VN" sz="2800" dirty="0">
                    <a:solidFill>
                      <a:prstClr val="white"/>
                    </a:solidFill>
                    <a:latin typeface="+mj-lt"/>
                    <a:ea typeface="Times New Roman" panose="02020603050405020304" pitchFamily="18" charset="0"/>
                  </a:rPr>
                  <a:t> </a:t>
                </a:r>
                <a14:m>
                  <m:oMath xmlns:m="http://schemas.openxmlformats.org/officeDocument/2006/math">
                    <m:r>
                      <m:rPr>
                        <m:nor/>
                      </m:rPr>
                      <a:rPr lang="vi-VN" sz="2800" i="0">
                        <a:solidFill>
                          <a:prstClr val="white"/>
                        </a:solidFill>
                        <a:latin typeface="+mj-lt"/>
                        <a:ea typeface="Times New Roman" panose="02020603050405020304" pitchFamily="18" charset="0"/>
                      </a:rPr>
                      <m:t>(</m:t>
                    </m:r>
                    <m:r>
                      <m:rPr>
                        <m:nor/>
                      </m:rPr>
                      <a:rPr lang="vi-VN" sz="2800" i="0">
                        <a:solidFill>
                          <a:prstClr val="white"/>
                        </a:solidFill>
                        <a:latin typeface="+mj-lt"/>
                        <a:ea typeface="Times New Roman" panose="02020603050405020304" pitchFamily="18" charset="0"/>
                      </a:rPr>
                      <m:t>O</m:t>
                    </m:r>
                    <m:r>
                      <m:rPr>
                        <m:nor/>
                      </m:rPr>
                      <a:rPr lang="vi-VN" sz="2800" b="0" i="0" smtClean="0">
                        <a:solidFill>
                          <a:prstClr val="white"/>
                        </a:solidFill>
                        <a:latin typeface="+mj-lt"/>
                        <a:ea typeface="Times New Roman" panose="02020603050405020304" pitchFamily="18" charset="0"/>
                      </a:rPr>
                      <m:t>;</m:t>
                    </m:r>
                    <m:r>
                      <m:rPr>
                        <m:nor/>
                      </m:rPr>
                      <a:rPr lang="vi-VN" sz="2800" i="0">
                        <a:solidFill>
                          <a:prstClr val="white"/>
                        </a:solidFill>
                        <a:latin typeface="+mj-lt"/>
                        <a:ea typeface="Times New Roman" panose="02020603050405020304" pitchFamily="18" charset="0"/>
                      </a:rPr>
                      <m:t> </m:t>
                    </m:r>
                    <m:r>
                      <m:rPr>
                        <m:nor/>
                      </m:rPr>
                      <a:rPr lang="vi-VN" sz="2800" i="0">
                        <a:solidFill>
                          <a:prstClr val="white"/>
                        </a:solidFill>
                        <a:latin typeface="+mj-lt"/>
                        <a:ea typeface="Times New Roman" panose="02020603050405020304" pitchFamily="18" charset="0"/>
                      </a:rPr>
                      <m:t>20</m:t>
                    </m:r>
                    <m:r>
                      <m:rPr>
                        <m:nor/>
                      </m:rPr>
                      <a:rPr lang="vi-VN" sz="2800" i="0">
                        <a:solidFill>
                          <a:prstClr val="white"/>
                        </a:solidFill>
                        <a:latin typeface="+mj-lt"/>
                        <a:ea typeface="Times New Roman" panose="02020603050405020304" pitchFamily="18" charset="0"/>
                      </a:rPr>
                      <m:t>m</m:t>
                    </m:r>
                    <m:r>
                      <m:rPr>
                        <m:nor/>
                      </m:rPr>
                      <a:rPr lang="vi-VN" sz="2800" i="0">
                        <a:solidFill>
                          <a:prstClr val="white"/>
                        </a:solidFill>
                        <a:latin typeface="+mj-lt"/>
                        <a:ea typeface="Times New Roman" panose="02020603050405020304" pitchFamily="18" charset="0"/>
                      </a:rPr>
                      <m:t>)</m:t>
                    </m:r>
                  </m:oMath>
                </a14:m>
                <a:r>
                  <a:rPr lang="vi-VN" sz="2800" dirty="0">
                    <a:solidFill>
                      <a:prstClr val="white"/>
                    </a:solidFill>
                    <a:latin typeface="+mj-lt"/>
                    <a:ea typeface="Times New Roman" panose="02020603050405020304" pitchFamily="18" charset="0"/>
                  </a:rPr>
                  <a:t> nên </a:t>
                </a:r>
                <a14:m>
                  <m:oMath xmlns:m="http://schemas.openxmlformats.org/officeDocument/2006/math">
                    <m:r>
                      <m:rPr>
                        <m:nor/>
                      </m:rPr>
                      <a:rPr lang="vi-VN" sz="2800" i="0" smtClean="0">
                        <a:solidFill>
                          <a:prstClr val="white"/>
                        </a:solidFill>
                        <a:latin typeface="+mj-lt"/>
                        <a:ea typeface="Times New Roman" panose="02020603050405020304" pitchFamily="18" charset="0"/>
                      </a:rPr>
                      <m:t>AB</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Cambria Math" panose="02040503050406030204" pitchFamily="18" charset="0"/>
                      </a:rPr>
                      <m:t>≤</m:t>
                    </m:r>
                    <m:r>
                      <m:rPr>
                        <m:nor/>
                      </m:rPr>
                      <a:rPr lang="vi-VN" sz="2800" b="0" i="0" smtClean="0">
                        <a:solidFill>
                          <a:prstClr val="white"/>
                        </a:solidFill>
                        <a:latin typeface="+mj-lt"/>
                        <a:ea typeface="Cambria Math" panose="02040503050406030204" pitchFamily="18" charset="0"/>
                      </a:rPr>
                      <m:t> </m:t>
                    </m:r>
                    <m:r>
                      <m:rPr>
                        <m:nor/>
                      </m:rPr>
                      <a:rPr lang="vi-VN" sz="2800" i="0" smtClean="0">
                        <a:solidFill>
                          <a:prstClr val="white"/>
                        </a:solidFill>
                        <a:latin typeface="+mj-lt"/>
                        <a:ea typeface="Times New Roman" panose="02020603050405020304" pitchFamily="18" charset="0"/>
                      </a:rPr>
                      <m:t>40</m:t>
                    </m:r>
                  </m:oMath>
                </a14:m>
                <a:endParaRPr lang="vi-VN" sz="2800" dirty="0">
                  <a:solidFill>
                    <a:prstClr val="white"/>
                  </a:solidFill>
                  <a:latin typeface="+mj-lt"/>
                  <a:ea typeface="Times New Roman" panose="02020603050405020304" pitchFamily="18" charset="0"/>
                </a:endParaRPr>
              </a:p>
              <a:p>
                <a:pPr>
                  <a:lnSpc>
                    <a:spcPct val="115000"/>
                  </a:lnSpc>
                </a:pPr>
                <a:r>
                  <a:rPr lang="vi-VN" sz="2800" dirty="0" err="1">
                    <a:solidFill>
                      <a:prstClr val="white"/>
                    </a:solidFill>
                    <a:latin typeface="+mj-lt"/>
                    <a:ea typeface="Times New Roman" panose="02020603050405020304" pitchFamily="18" charset="0"/>
                  </a:rPr>
                  <a:t>Vậy</a:t>
                </a:r>
                <a:r>
                  <a:rPr lang="vi-VN" sz="2800" dirty="0">
                    <a:solidFill>
                      <a:prstClr val="white"/>
                    </a:solidFill>
                    <a:latin typeface="+mj-lt"/>
                    <a:ea typeface="Times New Roman" panose="02020603050405020304" pitchFamily="18" charset="0"/>
                  </a:rPr>
                  <a:t> không </a:t>
                </a:r>
                <a:r>
                  <a:rPr lang="vi-VN" sz="2800" dirty="0" err="1">
                    <a:solidFill>
                      <a:prstClr val="white"/>
                    </a:solidFill>
                    <a:latin typeface="+mj-lt"/>
                    <a:ea typeface="Times New Roman" panose="02020603050405020304" pitchFamily="18" charset="0"/>
                  </a:rPr>
                  <a:t>thể</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xảy</a:t>
                </a:r>
                <a:r>
                  <a:rPr lang="vi-VN" sz="2800" dirty="0">
                    <a:solidFill>
                      <a:prstClr val="white"/>
                    </a:solidFill>
                    <a:latin typeface="+mj-lt"/>
                    <a:ea typeface="Times New Roman" panose="02020603050405020304" pitchFamily="18" charset="0"/>
                  </a:rPr>
                  <a:t> ra dây </a:t>
                </a:r>
                <a14:m>
                  <m:oMath xmlns:m="http://schemas.openxmlformats.org/officeDocument/2006/math">
                    <m:r>
                      <m:rPr>
                        <m:nor/>
                      </m:rPr>
                      <a:rPr lang="vi-VN" sz="2800" i="1">
                        <a:solidFill>
                          <a:prstClr val="white"/>
                        </a:solidFill>
                        <a:latin typeface="+mj-lt"/>
                        <a:ea typeface="Times New Roman" panose="02020603050405020304" pitchFamily="18" charset="0"/>
                      </a:rPr>
                      <m:t>AB</m:t>
                    </m:r>
                  </m:oMath>
                </a14:m>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có</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độ</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dài</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là</a:t>
                </a:r>
                <a:r>
                  <a:rPr lang="vi-VN" sz="2800" dirty="0">
                    <a:solidFill>
                      <a:prstClr val="white"/>
                    </a:solidFill>
                    <a:latin typeface="+mj-lt"/>
                    <a:ea typeface="Times New Roman" panose="02020603050405020304" pitchFamily="18" charset="0"/>
                  </a:rPr>
                  <a:t> </a:t>
                </a:r>
                <a14:m>
                  <m:oMath xmlns:m="http://schemas.openxmlformats.org/officeDocument/2006/math">
                    <m:r>
                      <m:rPr>
                        <m:nor/>
                      </m:rPr>
                      <a:rPr lang="en-US" sz="2800" i="0">
                        <a:solidFill>
                          <a:prstClr val="white"/>
                        </a:solidFill>
                        <a:latin typeface="Times New Roman" pitchFamily="18" charset="0"/>
                        <a:ea typeface="Times New Roman" pitchFamily="18" charset="0"/>
                        <a:cs typeface="Times New Roman" pitchFamily="18" charset="0"/>
                      </a:rPr>
                      <m:t>41</m:t>
                    </m:r>
                    <m:r>
                      <m:rPr>
                        <m:nor/>
                      </m:rPr>
                      <a:rPr lang="en-US" sz="2800" i="0">
                        <a:solidFill>
                          <a:prstClr val="white"/>
                        </a:solidFill>
                        <a:latin typeface="Times New Roman" pitchFamily="18" charset="0"/>
                        <a:ea typeface="Times New Roman" pitchFamily="18" charset="0"/>
                        <a:cs typeface="Times New Roman" pitchFamily="18" charset="0"/>
                      </a:rPr>
                      <m:t>m</m:t>
                    </m:r>
                  </m:oMath>
                </a14:m>
                <a:r>
                  <a:rPr lang="en-US" sz="2800" dirty="0">
                    <a:solidFill>
                      <a:prstClr val="white"/>
                    </a:solidFill>
                    <a:latin typeface="+mj-lt"/>
                    <a:ea typeface="Times New Roman" panose="02020603050405020304" pitchFamily="18" charset="0"/>
                  </a:rPr>
                  <a:t> </a:t>
                </a:r>
              </a:p>
            </p:txBody>
          </p:sp>
        </mc:Choice>
        <mc:Fallback>
          <p:sp>
            <p:nvSpPr>
              <p:cNvPr id="9" name="Hình chữ nhật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894F3D8-4F72-4344-903E-2B43400AD3AE}"/>
                  </a:ext>
                </a:extLst>
              </p:cNvPr>
              <p:cNvSpPr>
                <a:spLocks noRot="1" noChangeAspect="1" noMove="1" noResize="1" noEditPoints="1" noAdjustHandles="1" noChangeArrowheads="1" noChangeShapeType="1" noTextEdit="1"/>
              </p:cNvSpPr>
              <p:nvPr/>
            </p:nvSpPr>
            <p:spPr>
              <a:xfrm>
                <a:off x="360711" y="2704652"/>
                <a:ext cx="8783289" cy="1578894"/>
              </a:xfrm>
              <a:prstGeom prst="rect">
                <a:avLst/>
              </a:prstGeom>
              <a:blipFill>
                <a:blip r:embed="rId3"/>
                <a:stretch>
                  <a:fillRect l="-1388" t="-2703" b="-8108"/>
                </a:stretch>
              </a:blipFill>
            </p:spPr>
            <p:txBody>
              <a:bodyPr/>
              <a:lstStyle/>
              <a:p>
                <a:r>
                  <a:rPr lang="en-US">
                    <a:noFill/>
                  </a:rPr>
                  <a:t> </a:t>
                </a:r>
              </a:p>
            </p:txBody>
          </p:sp>
        </mc:Fallback>
      </mc:AlternateContent>
      <p:pic>
        <p:nvPicPr>
          <p:cNvPr id="2050" name="Picture 2" descr="OPL20U25GSXzBJYl68kk8uQGfFKzs7yb1M4KJWUiLk6ZEvGF+qCIPSnY57AbBFCvTWID07 2024 T9 CD 06565+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33350"/>
            <a:ext cx="3567113"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39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58D53F5-A30C-475D-819A-5DE9EC0C451D}"/>
              </a:ext>
            </a:extLst>
          </p:cNvPr>
          <p:cNvSpPr/>
          <p:nvPr/>
        </p:nvSpPr>
        <p:spPr>
          <a:xfrm>
            <a:off x="56198" y="0"/>
            <a:ext cx="8991600"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D97CD5F-A666-48FC-921E-C99F8DBF9D72}"/>
                  </a:ext>
                </a:extLst>
              </p:cNvPr>
              <p:cNvSpPr/>
              <p:nvPr/>
            </p:nvSpPr>
            <p:spPr>
              <a:xfrm>
                <a:off x="128914" y="794298"/>
                <a:ext cx="4770120" cy="2569934"/>
              </a:xfrm>
              <a:prstGeom prst="rect">
                <a:avLst/>
              </a:prstGeom>
            </p:spPr>
            <p:txBody>
              <a:bodyPr wrap="square">
                <a:spAutoFit/>
              </a:bodyPr>
              <a:lstStyle/>
              <a:p>
                <a:pPr>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p>
              <a:p>
                <a:pPr>
                  <a:lnSpc>
                    <a:spcPct val="115000"/>
                  </a:lnSpc>
                </a:pPr>
                <a:r>
                  <a:rPr lang="en-US" sz="2800" dirty="0">
                    <a:solidFill>
                      <a:schemeClr val="bg1"/>
                    </a:solidFill>
                    <a:latin typeface="Times New Roman" pitchFamily="18" charset="0"/>
                    <a:ea typeface="Times New Roman" pitchFamily="18" charset="0"/>
                    <a:cs typeface="Times New Roman" pitchFamily="18" charset="0"/>
                  </a:rPr>
                  <a:t>Cho </a:t>
                </a:r>
                <a14:m>
                  <m:oMath xmlns:m="http://schemas.openxmlformats.org/officeDocument/2006/math">
                    <m:r>
                      <m:rPr>
                        <m:nor/>
                      </m:rPr>
                      <a:rPr lang="en-US" sz="2800" i="0" smtClean="0">
                        <a:solidFill>
                          <a:schemeClr val="bg1"/>
                        </a:solidFill>
                        <a:latin typeface="Times New Roman" pitchFamily="18" charset="0"/>
                        <a:ea typeface="Cambria Math" panose="02040503050406030204" pitchFamily="18" charset="0"/>
                        <a:cs typeface="Times New Roman" pitchFamily="18" charset="0"/>
                      </a:rPr>
                      <m:t>∆</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ABC</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nhọn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BC</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AB</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AC</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Chứng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MN</m:t>
                    </m:r>
                    <m:r>
                      <m:rPr>
                        <m:nor/>
                      </m:rPr>
                      <a:rPr lang="en-US" sz="2800" b="0" i="1" smtClean="0">
                        <a:solidFill>
                          <a:schemeClr val="bg1"/>
                        </a:solidFill>
                        <a:latin typeface="Times New Roman" pitchFamily="18" charset="0"/>
                        <a:ea typeface="Times New Roman" pitchFamily="18" charset="0"/>
                        <a:cs typeface="Times New Roman" pitchFamily="18" charset="0"/>
                      </a:rPr>
                      <m:t> &lt; </m:t>
                    </m:r>
                    <m:r>
                      <m:rPr>
                        <m:nor/>
                      </m:rPr>
                      <a:rPr lang="en-US" sz="2800" b="0" i="1" smtClean="0">
                        <a:solidFill>
                          <a:schemeClr val="bg1"/>
                        </a:solidFill>
                        <a:latin typeface="Times New Roman" pitchFamily="18" charset="0"/>
                        <a:ea typeface="Times New Roman" pitchFamily="18" charset="0"/>
                        <a:cs typeface="Times New Roman" pitchFamily="18" charset="0"/>
                      </a:rPr>
                      <m:t>BC</m:t>
                    </m:r>
                  </m:oMath>
                </a14:m>
                <a:endParaRPr lang="en-US" sz="2800" i="1" dirty="0">
                  <a:solidFill>
                    <a:schemeClr val="bg1"/>
                  </a:solidFill>
                  <a:latin typeface="Times New Roman" pitchFamily="18" charset="0"/>
                  <a:ea typeface="Times New Roman" pitchFamily="18" charset="0"/>
                  <a:cs typeface="Times New Roman" pitchFamily="18" charset="0"/>
                </a:endParaRPr>
              </a:p>
            </p:txBody>
          </p:sp>
        </mc:Choice>
        <mc:Fallback xmlns="">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D97CD5F-A666-48FC-921E-C99F8DBF9D72}"/>
                  </a:ext>
                </a:extLst>
              </p:cNvPr>
              <p:cNvSpPr>
                <a:spLocks noRot="1" noChangeAspect="1" noMove="1" noResize="1" noEditPoints="1" noAdjustHandles="1" noChangeArrowheads="1" noChangeShapeType="1" noTextEdit="1"/>
              </p:cNvSpPr>
              <p:nvPr/>
            </p:nvSpPr>
            <p:spPr>
              <a:xfrm>
                <a:off x="128914" y="794298"/>
                <a:ext cx="4770120" cy="2569934"/>
              </a:xfrm>
              <a:prstGeom prst="rect">
                <a:avLst/>
              </a:prstGeom>
              <a:blipFill>
                <a:blip r:embed="rId3"/>
                <a:stretch>
                  <a:fillRect l="-2554" t="-1422" b="-4028"/>
                </a:stretch>
              </a:blipFill>
            </p:spPr>
            <p:txBody>
              <a:bodyPr/>
              <a:lstStyle/>
              <a:p>
                <a:r>
                  <a:rPr lang="en-US">
                    <a:noFill/>
                  </a:rPr>
                  <a:t> </a:t>
                </a:r>
              </a:p>
            </p:txBody>
          </p:sp>
        </mc:Fallback>
      </mc:AlternateContent>
      <p:grpSp>
        <p:nvGrpSpPr>
          <p:cNvPr id="10" name="Nhóm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4334413-281C-490D-B2C6-7352E4D4323E}"/>
              </a:ext>
            </a:extLst>
          </p:cNvPr>
          <p:cNvGrpSpPr/>
          <p:nvPr/>
        </p:nvGrpSpPr>
        <p:grpSpPr>
          <a:xfrm>
            <a:off x="3810000" y="3943350"/>
            <a:ext cx="966095" cy="1096746"/>
            <a:chOff x="865221" y="3319421"/>
            <a:chExt cx="966095" cy="1096746"/>
          </a:xfrm>
        </p:grpSpPr>
        <p:pic>
          <p:nvPicPr>
            <p:cNvPr id="11" name="Picture 2" descr="Background pattern&#10;&#10;Description automatically generated">
              <a:extLst>
                <a:ext uri="{FF2B5EF4-FFF2-40B4-BE49-F238E27FC236}">
                  <a16:creationId xmlns:a16="http://schemas.microsoft.com/office/drawing/2014/main" id="{89085D24-E651-426C-B98E-B028B7ADCC85}"/>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349" r="20345" b="-4"/>
            <a:stretch/>
          </p:blipFill>
          <p:spPr>
            <a:xfrm>
              <a:off x="865221" y="3319421"/>
              <a:ext cx="966095" cy="109674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3" name="Picture 14">
              <a:extLst>
                <a:ext uri="{FF2B5EF4-FFF2-40B4-BE49-F238E27FC236}">
                  <a16:creationId xmlns:a16="http://schemas.microsoft.com/office/drawing/2014/main" id="{F06365FA-5EDE-4E9E-B7A8-7E4EC67403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3409950"/>
              <a:ext cx="815065" cy="815065"/>
            </a:xfrm>
            <a:prstGeom prst="rect">
              <a:avLst/>
            </a:prstGeom>
          </p:spPr>
        </p:pic>
      </p:grpSp>
      <p:sp>
        <p:nvSpPr>
          <p:cNvPr id="5" name="Oval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1019E31-D90A-45E1-B3BA-02E0AAF3BA5F}"/>
              </a:ext>
            </a:extLst>
          </p:cNvPr>
          <p:cNvSpPr>
            <a:spLocks noChangeArrowheads="1"/>
          </p:cNvSpPr>
          <p:nvPr/>
        </p:nvSpPr>
        <p:spPr bwMode="auto">
          <a:xfrm>
            <a:off x="5614988" y="1936751"/>
            <a:ext cx="2982913" cy="2982913"/>
          </a:xfrm>
          <a:prstGeom prst="ellipse">
            <a:avLst/>
          </a:prstGeom>
          <a:noFill/>
          <a:ln w="333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Lin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72E511E-303E-4406-8B9B-D1E06BEA0520}"/>
              </a:ext>
            </a:extLst>
          </p:cNvPr>
          <p:cNvSpPr>
            <a:spLocks noChangeShapeType="1"/>
          </p:cNvSpPr>
          <p:nvPr/>
        </p:nvSpPr>
        <p:spPr bwMode="auto">
          <a:xfrm>
            <a:off x="5614988" y="3427413"/>
            <a:ext cx="2982913" cy="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1FED5FA-1272-47E2-B763-A6FA2786C8DB}"/>
              </a:ext>
            </a:extLst>
          </p:cNvPr>
          <p:cNvSpPr>
            <a:spLocks noChangeShapeType="1"/>
          </p:cNvSpPr>
          <p:nvPr/>
        </p:nvSpPr>
        <p:spPr bwMode="auto">
          <a:xfrm flipV="1">
            <a:off x="5614988" y="925513"/>
            <a:ext cx="819150" cy="250190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08D6574-D03E-44DF-AFC0-F01423ABDAC9}"/>
              </a:ext>
            </a:extLst>
          </p:cNvPr>
          <p:cNvSpPr>
            <a:spLocks noChangeShapeType="1"/>
          </p:cNvSpPr>
          <p:nvPr/>
        </p:nvSpPr>
        <p:spPr bwMode="auto">
          <a:xfrm>
            <a:off x="6434138" y="925513"/>
            <a:ext cx="2163763" cy="250190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AEE0757-4EC5-490E-A49B-0EFE2430E701}"/>
              </a:ext>
            </a:extLst>
          </p:cNvPr>
          <p:cNvSpPr>
            <a:spLocks noChangeShapeType="1"/>
          </p:cNvSpPr>
          <p:nvPr/>
        </p:nvSpPr>
        <p:spPr bwMode="auto">
          <a:xfrm flipV="1">
            <a:off x="5903913" y="1952626"/>
            <a:ext cx="1417638" cy="592138"/>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74196D7-EA6C-4E4A-88E9-80D7A9F44BC3}"/>
              </a:ext>
            </a:extLst>
          </p:cNvPr>
          <p:cNvSpPr>
            <a:spLocks noChangeArrowheads="1"/>
          </p:cNvSpPr>
          <p:nvPr/>
        </p:nvSpPr>
        <p:spPr bwMode="auto">
          <a:xfrm>
            <a:off x="5611523" y="2240422"/>
            <a:ext cx="2388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16" name="Rectang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107CFBC-12E1-44A8-84F0-5C5C4B5542DE}"/>
              </a:ext>
            </a:extLst>
          </p:cNvPr>
          <p:cNvSpPr>
            <a:spLocks noChangeArrowheads="1"/>
          </p:cNvSpPr>
          <p:nvPr/>
        </p:nvSpPr>
        <p:spPr bwMode="auto">
          <a:xfrm>
            <a:off x="8696326" y="3352801"/>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C</a:t>
            </a:r>
            <a:endParaRPr kumimoji="0" lang="en-US" altLang="en-US" sz="1800" b="0" i="0" u="none" strike="noStrike" cap="none" normalizeH="0" baseline="0">
              <a:ln>
                <a:noFill/>
              </a:ln>
              <a:solidFill>
                <a:schemeClr val="bg1"/>
              </a:solidFill>
              <a:effectLst/>
            </a:endParaRPr>
          </a:p>
        </p:txBody>
      </p:sp>
      <p:sp>
        <p:nvSpPr>
          <p:cNvPr id="17" name="Rectangle 12">
            <a:extLst>
              <a:ext uri="{FF2B5EF4-FFF2-40B4-BE49-F238E27FC236}">
                <a16:creationId xmlns:a16="http://schemas.microsoft.com/office/drawing/2014/main" id="{7BF6BE4B-1EC8-4109-90CC-812040091F5C}"/>
              </a:ext>
            </a:extLst>
          </p:cNvPr>
          <p:cNvSpPr>
            <a:spLocks noChangeArrowheads="1"/>
          </p:cNvSpPr>
          <p:nvPr/>
        </p:nvSpPr>
        <p:spPr bwMode="auto">
          <a:xfrm>
            <a:off x="7394576" y="1670051"/>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8" name="Rectangle 13">
            <a:extLst>
              <a:ext uri="{FF2B5EF4-FFF2-40B4-BE49-F238E27FC236}">
                <a16:creationId xmlns:a16="http://schemas.microsoft.com/office/drawing/2014/main" id="{4D0DFD38-2E56-4625-ACCA-BDD11FA5D00A}"/>
              </a:ext>
            </a:extLst>
          </p:cNvPr>
          <p:cNvSpPr>
            <a:spLocks noChangeArrowheads="1"/>
          </p:cNvSpPr>
          <p:nvPr/>
        </p:nvSpPr>
        <p:spPr bwMode="auto">
          <a:xfrm>
            <a:off x="6202685" y="677098"/>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sp>
        <p:nvSpPr>
          <p:cNvPr id="19" name="Rectangle 14">
            <a:extLst>
              <a:ext uri="{FF2B5EF4-FFF2-40B4-BE49-F238E27FC236}">
                <a16:creationId xmlns:a16="http://schemas.microsoft.com/office/drawing/2014/main" id="{1264034D-589C-4764-8BC7-243CC36E6CDD}"/>
              </a:ext>
            </a:extLst>
          </p:cNvPr>
          <p:cNvSpPr>
            <a:spLocks noChangeArrowheads="1"/>
          </p:cNvSpPr>
          <p:nvPr/>
        </p:nvSpPr>
        <p:spPr bwMode="auto">
          <a:xfrm>
            <a:off x="7069138" y="3451226"/>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sp>
        <p:nvSpPr>
          <p:cNvPr id="20" name="Rectangle 15">
            <a:extLst>
              <a:ext uri="{FF2B5EF4-FFF2-40B4-BE49-F238E27FC236}">
                <a16:creationId xmlns:a16="http://schemas.microsoft.com/office/drawing/2014/main" id="{1AB9D496-098F-4763-81D7-DB1ECA92376E}"/>
              </a:ext>
            </a:extLst>
          </p:cNvPr>
          <p:cNvSpPr>
            <a:spLocks noChangeArrowheads="1"/>
          </p:cNvSpPr>
          <p:nvPr/>
        </p:nvSpPr>
        <p:spPr bwMode="auto">
          <a:xfrm>
            <a:off x="5397501" y="3363913"/>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B</a:t>
            </a:r>
            <a:endParaRPr kumimoji="0" lang="en-US" altLang="en-US" sz="1800" b="0" i="0" u="none" strike="noStrike" cap="none" normalizeH="0" baseline="0">
              <a:ln>
                <a:noFill/>
              </a:ln>
              <a:solidFill>
                <a:schemeClr val="bg1"/>
              </a:solidFill>
              <a:effectLst/>
            </a:endParaRPr>
          </a:p>
        </p:txBody>
      </p:sp>
      <p:grpSp>
        <p:nvGrpSpPr>
          <p:cNvPr id="21" name="Group 18">
            <a:extLst>
              <a:ext uri="{FF2B5EF4-FFF2-40B4-BE49-F238E27FC236}">
                <a16:creationId xmlns:a16="http://schemas.microsoft.com/office/drawing/2014/main" id="{167928B0-B903-48A3-91C4-C90D1986B4EF}"/>
              </a:ext>
            </a:extLst>
          </p:cNvPr>
          <p:cNvGrpSpPr>
            <a:grpSpLocks/>
          </p:cNvGrpSpPr>
          <p:nvPr/>
        </p:nvGrpSpPr>
        <p:grpSpPr bwMode="auto">
          <a:xfrm>
            <a:off x="8553451" y="3384551"/>
            <a:ext cx="87313" cy="87313"/>
            <a:chOff x="5388" y="2132"/>
            <a:chExt cx="55" cy="55"/>
          </a:xfrm>
        </p:grpSpPr>
        <p:sp>
          <p:nvSpPr>
            <p:cNvPr id="40" name="Oval 16">
              <a:extLst>
                <a:ext uri="{FF2B5EF4-FFF2-40B4-BE49-F238E27FC236}">
                  <a16:creationId xmlns:a16="http://schemas.microsoft.com/office/drawing/2014/main" id="{2C7A0286-C687-4A71-B89B-A5722814D35E}"/>
                </a:ext>
              </a:extLst>
            </p:cNvPr>
            <p:cNvSpPr>
              <a:spLocks noChangeArrowheads="1"/>
            </p:cNvSpPr>
            <p:nvPr/>
          </p:nvSpPr>
          <p:spPr bwMode="auto">
            <a:xfrm>
              <a:off x="5388" y="2132"/>
              <a:ext cx="55" cy="5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17">
              <a:extLst>
                <a:ext uri="{FF2B5EF4-FFF2-40B4-BE49-F238E27FC236}">
                  <a16:creationId xmlns:a16="http://schemas.microsoft.com/office/drawing/2014/main" id="{E9A3BD29-C4BD-4F09-9C2B-E233B1794FD2}"/>
                </a:ext>
              </a:extLst>
            </p:cNvPr>
            <p:cNvSpPr>
              <a:spLocks noChangeArrowheads="1"/>
            </p:cNvSpPr>
            <p:nvPr/>
          </p:nvSpPr>
          <p:spPr bwMode="auto">
            <a:xfrm>
              <a:off x="5388" y="2132"/>
              <a:ext cx="55" cy="55"/>
            </a:xfrm>
            <a:prstGeom prst="ellipse">
              <a:avLst/>
            </a:pr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21">
            <a:extLst>
              <a:ext uri="{FF2B5EF4-FFF2-40B4-BE49-F238E27FC236}">
                <a16:creationId xmlns:a16="http://schemas.microsoft.com/office/drawing/2014/main" id="{43F6B747-DC5F-45CB-8910-E9CFCF46A4B4}"/>
              </a:ext>
            </a:extLst>
          </p:cNvPr>
          <p:cNvGrpSpPr>
            <a:grpSpLocks/>
          </p:cNvGrpSpPr>
          <p:nvPr/>
        </p:nvGrpSpPr>
        <p:grpSpPr bwMode="auto">
          <a:xfrm>
            <a:off x="7278688" y="1908176"/>
            <a:ext cx="87313" cy="87313"/>
            <a:chOff x="4585" y="1202"/>
            <a:chExt cx="55" cy="55"/>
          </a:xfrm>
          <a:solidFill>
            <a:schemeClr val="bg1"/>
          </a:solidFill>
        </p:grpSpPr>
        <p:sp>
          <p:nvSpPr>
            <p:cNvPr id="38" name="Oval 19">
              <a:extLst>
                <a:ext uri="{FF2B5EF4-FFF2-40B4-BE49-F238E27FC236}">
                  <a16:creationId xmlns:a16="http://schemas.microsoft.com/office/drawing/2014/main" id="{66F0826F-BC7E-4CBD-947C-D3FCF6A5524B}"/>
                </a:ext>
              </a:extLst>
            </p:cNvPr>
            <p:cNvSpPr>
              <a:spLocks noChangeArrowheads="1"/>
            </p:cNvSpPr>
            <p:nvPr/>
          </p:nvSpPr>
          <p:spPr bwMode="auto">
            <a:xfrm>
              <a:off x="4585" y="120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20">
              <a:extLst>
                <a:ext uri="{FF2B5EF4-FFF2-40B4-BE49-F238E27FC236}">
                  <a16:creationId xmlns:a16="http://schemas.microsoft.com/office/drawing/2014/main" id="{D24315A4-5C2B-4ED0-AF14-8710BEAFB00C}"/>
                </a:ext>
              </a:extLst>
            </p:cNvPr>
            <p:cNvSpPr>
              <a:spLocks noChangeArrowheads="1"/>
            </p:cNvSpPr>
            <p:nvPr/>
          </p:nvSpPr>
          <p:spPr bwMode="auto">
            <a:xfrm>
              <a:off x="4585" y="120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 name="Group 24">
            <a:extLst>
              <a:ext uri="{FF2B5EF4-FFF2-40B4-BE49-F238E27FC236}">
                <a16:creationId xmlns:a16="http://schemas.microsoft.com/office/drawing/2014/main" id="{6DBA3D43-C546-4ED1-8B2F-B7C908FB3C49}"/>
              </a:ext>
            </a:extLst>
          </p:cNvPr>
          <p:cNvGrpSpPr>
            <a:grpSpLocks/>
          </p:cNvGrpSpPr>
          <p:nvPr/>
        </p:nvGrpSpPr>
        <p:grpSpPr bwMode="auto">
          <a:xfrm>
            <a:off x="5859463" y="2501901"/>
            <a:ext cx="88900" cy="87313"/>
            <a:chOff x="3691" y="1576"/>
            <a:chExt cx="56" cy="55"/>
          </a:xfrm>
          <a:solidFill>
            <a:schemeClr val="bg1"/>
          </a:solidFill>
        </p:grpSpPr>
        <p:sp>
          <p:nvSpPr>
            <p:cNvPr id="36" name="Oval 22">
              <a:extLst>
                <a:ext uri="{FF2B5EF4-FFF2-40B4-BE49-F238E27FC236}">
                  <a16:creationId xmlns:a16="http://schemas.microsoft.com/office/drawing/2014/main" id="{F7A3406B-E041-4897-B01E-BF472D7FE19E}"/>
                </a:ext>
              </a:extLst>
            </p:cNvPr>
            <p:cNvSpPr>
              <a:spLocks noChangeArrowheads="1"/>
            </p:cNvSpPr>
            <p:nvPr/>
          </p:nvSpPr>
          <p:spPr bwMode="auto">
            <a:xfrm>
              <a:off x="3691" y="1576"/>
              <a:ext cx="56"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Oval 23">
              <a:extLst>
                <a:ext uri="{FF2B5EF4-FFF2-40B4-BE49-F238E27FC236}">
                  <a16:creationId xmlns:a16="http://schemas.microsoft.com/office/drawing/2014/main" id="{F06B90E3-78B4-4ADC-995A-234745A0217C}"/>
                </a:ext>
              </a:extLst>
            </p:cNvPr>
            <p:cNvSpPr>
              <a:spLocks noChangeArrowheads="1"/>
            </p:cNvSpPr>
            <p:nvPr/>
          </p:nvSpPr>
          <p:spPr bwMode="auto">
            <a:xfrm>
              <a:off x="3691" y="1576"/>
              <a:ext cx="56"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7">
            <a:extLst>
              <a:ext uri="{FF2B5EF4-FFF2-40B4-BE49-F238E27FC236}">
                <a16:creationId xmlns:a16="http://schemas.microsoft.com/office/drawing/2014/main" id="{28E32A24-D132-4EF2-892D-2DDB06A56FDD}"/>
              </a:ext>
            </a:extLst>
          </p:cNvPr>
          <p:cNvGrpSpPr>
            <a:grpSpLocks/>
          </p:cNvGrpSpPr>
          <p:nvPr/>
        </p:nvGrpSpPr>
        <p:grpSpPr bwMode="auto">
          <a:xfrm>
            <a:off x="7062788" y="3384551"/>
            <a:ext cx="87313" cy="87313"/>
            <a:chOff x="4449" y="2132"/>
            <a:chExt cx="55" cy="55"/>
          </a:xfrm>
          <a:solidFill>
            <a:schemeClr val="bg1"/>
          </a:solidFill>
        </p:grpSpPr>
        <p:sp>
          <p:nvSpPr>
            <p:cNvPr id="34" name="Oval 25">
              <a:extLst>
                <a:ext uri="{FF2B5EF4-FFF2-40B4-BE49-F238E27FC236}">
                  <a16:creationId xmlns:a16="http://schemas.microsoft.com/office/drawing/2014/main" id="{88DBDB79-F77F-43CF-9685-61DA09855243}"/>
                </a:ext>
              </a:extLst>
            </p:cNvPr>
            <p:cNvSpPr>
              <a:spLocks noChangeArrowheads="1"/>
            </p:cNvSpPr>
            <p:nvPr/>
          </p:nvSpPr>
          <p:spPr bwMode="auto">
            <a:xfrm>
              <a:off x="4449" y="213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26">
              <a:extLst>
                <a:ext uri="{FF2B5EF4-FFF2-40B4-BE49-F238E27FC236}">
                  <a16:creationId xmlns:a16="http://schemas.microsoft.com/office/drawing/2014/main" id="{6742578B-5F11-478A-9505-19C597534449}"/>
                </a:ext>
              </a:extLst>
            </p:cNvPr>
            <p:cNvSpPr>
              <a:spLocks noChangeArrowheads="1"/>
            </p:cNvSpPr>
            <p:nvPr/>
          </p:nvSpPr>
          <p:spPr bwMode="auto">
            <a:xfrm>
              <a:off x="4449" y="213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30">
            <a:extLst>
              <a:ext uri="{FF2B5EF4-FFF2-40B4-BE49-F238E27FC236}">
                <a16:creationId xmlns:a16="http://schemas.microsoft.com/office/drawing/2014/main" id="{BDB7DB79-39D0-441E-B118-1928DD99548C}"/>
              </a:ext>
            </a:extLst>
          </p:cNvPr>
          <p:cNvGrpSpPr>
            <a:grpSpLocks/>
          </p:cNvGrpSpPr>
          <p:nvPr/>
        </p:nvGrpSpPr>
        <p:grpSpPr bwMode="auto">
          <a:xfrm>
            <a:off x="5570538" y="3384551"/>
            <a:ext cx="88900" cy="87313"/>
            <a:chOff x="3509" y="2132"/>
            <a:chExt cx="56" cy="55"/>
          </a:xfrm>
          <a:solidFill>
            <a:schemeClr val="bg1"/>
          </a:solidFill>
        </p:grpSpPr>
        <p:sp>
          <p:nvSpPr>
            <p:cNvPr id="32" name="Oval 28">
              <a:extLst>
                <a:ext uri="{FF2B5EF4-FFF2-40B4-BE49-F238E27FC236}">
                  <a16:creationId xmlns:a16="http://schemas.microsoft.com/office/drawing/2014/main" id="{672FE9B7-B429-4EBB-9E94-C5C3A1BB6A36}"/>
                </a:ext>
              </a:extLst>
            </p:cNvPr>
            <p:cNvSpPr>
              <a:spLocks noChangeArrowheads="1"/>
            </p:cNvSpPr>
            <p:nvPr/>
          </p:nvSpPr>
          <p:spPr bwMode="auto">
            <a:xfrm>
              <a:off x="3509" y="2132"/>
              <a:ext cx="56"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Oval 29">
              <a:extLst>
                <a:ext uri="{FF2B5EF4-FFF2-40B4-BE49-F238E27FC236}">
                  <a16:creationId xmlns:a16="http://schemas.microsoft.com/office/drawing/2014/main" id="{1CD4CC08-9F31-4D3D-8E60-80D6BCF597DD}"/>
                </a:ext>
              </a:extLst>
            </p:cNvPr>
            <p:cNvSpPr>
              <a:spLocks noChangeArrowheads="1"/>
            </p:cNvSpPr>
            <p:nvPr/>
          </p:nvSpPr>
          <p:spPr bwMode="auto">
            <a:xfrm>
              <a:off x="3509" y="2132"/>
              <a:ext cx="56"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33">
            <a:extLst>
              <a:ext uri="{FF2B5EF4-FFF2-40B4-BE49-F238E27FC236}">
                <a16:creationId xmlns:a16="http://schemas.microsoft.com/office/drawing/2014/main" id="{5B271072-F3C5-4E8C-B296-404DC8FC071F}"/>
              </a:ext>
            </a:extLst>
          </p:cNvPr>
          <p:cNvGrpSpPr>
            <a:grpSpLocks/>
          </p:cNvGrpSpPr>
          <p:nvPr/>
        </p:nvGrpSpPr>
        <p:grpSpPr bwMode="auto">
          <a:xfrm>
            <a:off x="8553451" y="3384551"/>
            <a:ext cx="87313" cy="87313"/>
            <a:chOff x="5388" y="2132"/>
            <a:chExt cx="55" cy="55"/>
          </a:xfrm>
          <a:solidFill>
            <a:schemeClr val="bg1"/>
          </a:solidFill>
        </p:grpSpPr>
        <p:sp>
          <p:nvSpPr>
            <p:cNvPr id="30" name="Oval 31">
              <a:extLst>
                <a:ext uri="{FF2B5EF4-FFF2-40B4-BE49-F238E27FC236}">
                  <a16:creationId xmlns:a16="http://schemas.microsoft.com/office/drawing/2014/main" id="{C8EFA2A4-8112-431F-9842-6C28F4663711}"/>
                </a:ext>
              </a:extLst>
            </p:cNvPr>
            <p:cNvSpPr>
              <a:spLocks noChangeArrowheads="1"/>
            </p:cNvSpPr>
            <p:nvPr/>
          </p:nvSpPr>
          <p:spPr bwMode="auto">
            <a:xfrm>
              <a:off x="5388" y="213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32">
              <a:extLst>
                <a:ext uri="{FF2B5EF4-FFF2-40B4-BE49-F238E27FC236}">
                  <a16:creationId xmlns:a16="http://schemas.microsoft.com/office/drawing/2014/main" id="{EA0D220A-EDF1-4519-A1E3-8E4C25ED055A}"/>
                </a:ext>
              </a:extLst>
            </p:cNvPr>
            <p:cNvSpPr>
              <a:spLocks noChangeArrowheads="1"/>
            </p:cNvSpPr>
            <p:nvPr/>
          </p:nvSpPr>
          <p:spPr bwMode="auto">
            <a:xfrm>
              <a:off x="5388" y="213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 name="Group 36">
            <a:extLst>
              <a:ext uri="{FF2B5EF4-FFF2-40B4-BE49-F238E27FC236}">
                <a16:creationId xmlns:a16="http://schemas.microsoft.com/office/drawing/2014/main" id="{0E205E18-6C45-4560-9882-5BDCA8A65F5A}"/>
              </a:ext>
            </a:extLst>
          </p:cNvPr>
          <p:cNvGrpSpPr>
            <a:grpSpLocks/>
          </p:cNvGrpSpPr>
          <p:nvPr/>
        </p:nvGrpSpPr>
        <p:grpSpPr bwMode="auto">
          <a:xfrm>
            <a:off x="6391276" y="882651"/>
            <a:ext cx="87313" cy="87313"/>
            <a:chOff x="4026" y="556"/>
            <a:chExt cx="55" cy="55"/>
          </a:xfrm>
          <a:solidFill>
            <a:schemeClr val="bg1"/>
          </a:solidFill>
        </p:grpSpPr>
        <p:sp>
          <p:nvSpPr>
            <p:cNvPr id="28" name="Oval 34">
              <a:extLst>
                <a:ext uri="{FF2B5EF4-FFF2-40B4-BE49-F238E27FC236}">
                  <a16:creationId xmlns:a16="http://schemas.microsoft.com/office/drawing/2014/main" id="{F982D687-1CEF-4FE7-8C29-58F2D7877A45}"/>
                </a:ext>
              </a:extLst>
            </p:cNvPr>
            <p:cNvSpPr>
              <a:spLocks noChangeArrowheads="1"/>
            </p:cNvSpPr>
            <p:nvPr/>
          </p:nvSpPr>
          <p:spPr bwMode="auto">
            <a:xfrm>
              <a:off x="4026" y="556"/>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35">
              <a:extLst>
                <a:ext uri="{FF2B5EF4-FFF2-40B4-BE49-F238E27FC236}">
                  <a16:creationId xmlns:a16="http://schemas.microsoft.com/office/drawing/2014/main" id="{31F8173E-AB34-4D11-8B8E-40609C4FF788}"/>
                </a:ext>
              </a:extLst>
            </p:cNvPr>
            <p:cNvSpPr>
              <a:spLocks noChangeArrowheads="1"/>
            </p:cNvSpPr>
            <p:nvPr/>
          </p:nvSpPr>
          <p:spPr bwMode="auto">
            <a:xfrm>
              <a:off x="4026" y="556"/>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1321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down)">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down)">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
                                            <p:txEl>
                                              <p:pRg st="2" end="2"/>
                                            </p:txEl>
                                          </p:spTgt>
                                        </p:tgtEl>
                                        <p:attrNameLst>
                                          <p:attrName>style.visibility</p:attrName>
                                        </p:attrNameLst>
                                      </p:cBhvr>
                                      <p:to>
                                        <p:strVal val="visible"/>
                                      </p:to>
                                    </p:set>
                                    <p:animEffect transition="in" filter="fade">
                                      <p:cBhvr>
                                        <p:cTn id="8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animBg="1"/>
      <p:bldP spid="6" grpId="0" animBg="1"/>
      <p:bldP spid="7" grpId="0" animBg="1"/>
      <p:bldP spid="9" grpId="0" animBg="1"/>
      <p:bldP spid="14" grpId="0" animBg="1"/>
      <p:bldP spid="15"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58D53F5-A30C-475D-819A-5DE9EC0C451D}"/>
              </a:ext>
            </a:extLst>
          </p:cNvPr>
          <p:cNvSpPr/>
          <p:nvPr/>
        </p:nvSpPr>
        <p:spPr>
          <a:xfrm>
            <a:off x="152400" y="115933"/>
            <a:ext cx="8991600"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9" name="Hộp Văn bản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853F8FE-CE21-4B94-99C8-47FD94A1BA7D}"/>
              </a:ext>
            </a:extLst>
          </p:cNvPr>
          <p:cNvSpPr txBox="1"/>
          <p:nvPr/>
        </p:nvSpPr>
        <p:spPr>
          <a:xfrm>
            <a:off x="1474314" y="1453680"/>
            <a:ext cx="1600200" cy="523220"/>
          </a:xfrm>
          <a:prstGeom prst="rect">
            <a:avLst/>
          </a:prstGeom>
          <a:noFill/>
        </p:spPr>
        <p:txBody>
          <a:bodyPr wrap="square" rtlCol="0">
            <a:spAutoFit/>
          </a:bodyPr>
          <a:lstStyle/>
          <a:p>
            <a:pPr lvl="0" algn="ctr"/>
            <a:r>
              <a:rPr lang="nl-NL" sz="28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endParaRPr lang="en-US" sz="2800" i="1" dirty="0">
              <a:solidFill>
                <a:srgbClr val="FFC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4" name="Hình chữ nhật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CC65A6E-8BD0-4F23-A1A5-3FF95FCCF012}"/>
                  </a:ext>
                </a:extLst>
              </p:cNvPr>
              <p:cNvSpPr/>
              <p:nvPr/>
            </p:nvSpPr>
            <p:spPr>
              <a:xfrm>
                <a:off x="37148" y="1972610"/>
                <a:ext cx="5106641" cy="3065455"/>
              </a:xfrm>
              <a:prstGeom prst="rect">
                <a:avLst/>
              </a:prstGeom>
            </p:spPr>
            <p:txBody>
              <a:bodyPr wrap="square">
                <a:spAutoFit/>
              </a:bodyPr>
              <a:lstStyle/>
              <a:p>
                <a:pPr>
                  <a:lnSpc>
                    <a:spcPct val="115000"/>
                  </a:lnSpc>
                </a:pPr>
                <a:r>
                  <a:rPr lang="vi-VN" sz="2800" dirty="0">
                    <a:solidFill>
                      <a:schemeClr val="bg1"/>
                    </a:solidFill>
                    <a:latin typeface="Times New Roman" pitchFamily="18" charset="0"/>
                    <a:ea typeface="Times New Roman" panose="02020603050405020304" pitchFamily="18" charset="0"/>
                    <a:cs typeface="Times New Roman" pitchFamily="18" charset="0"/>
                  </a:rPr>
                  <a:t>Xét </a:t>
                </a:r>
                <a14:m>
                  <m:oMath xmlns:m="http://schemas.openxmlformats.org/officeDocument/2006/math">
                    <m:r>
                      <m:rPr>
                        <m:nor/>
                      </m:rPr>
                      <a:rPr lang="vi-VN"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r>
                      <m:rPr>
                        <m:nor/>
                      </m:rPr>
                      <a:rPr lang="vi-VN"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vi-VN" sz="2800" dirty="0">
                    <a:solidFill>
                      <a:schemeClr val="bg1"/>
                    </a:solidFill>
                    <a:latin typeface="Times New Roman" pitchFamily="18" charset="0"/>
                    <a:ea typeface="Times New Roman" panose="02020603050405020304" pitchFamily="18" charset="0"/>
                    <a:cs typeface="Times New Roman" pitchFamily="18" charset="0"/>
                  </a:rPr>
                  <a:t> </a:t>
                </a:r>
                <a:r>
                  <a:rPr lang="vi-VN" sz="2800" dirty="0" err="1">
                    <a:solidFill>
                      <a:schemeClr val="bg1"/>
                    </a:solidFill>
                    <a:latin typeface="Times New Roman" pitchFamily="18" charset="0"/>
                    <a:ea typeface="Times New Roman" panose="02020603050405020304" pitchFamily="18" charset="0"/>
                    <a:cs typeface="Times New Roman" pitchFamily="18" charset="0"/>
                  </a:rPr>
                  <a:t>có</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đường</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kính</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BC</m:t>
                    </m:r>
                  </m:oMath>
                </a14:m>
                <a:endParaRPr lang="vi-VN" sz="2800" i="1" dirty="0">
                  <a:solidFill>
                    <a:schemeClr val="bg1"/>
                  </a:solidFill>
                  <a:latin typeface="Times New Roman" pitchFamily="18" charset="0"/>
                  <a:ea typeface="Times New Roman" panose="02020603050405020304" pitchFamily="18" charset="0"/>
                  <a:cs typeface="Times New Roman" pitchFamily="18" charset="0"/>
                </a:endParaRPr>
              </a:p>
              <a:p>
                <a:pPr algn="just">
                  <a:lnSpc>
                    <a:spcPct val="115000"/>
                  </a:lnSpc>
                </a:pPr>
                <a:r>
                  <a:rPr lang="en-US" sz="2800" dirty="0" err="1">
                    <a:solidFill>
                      <a:schemeClr val="bg1"/>
                    </a:solidFill>
                    <a:latin typeface="Times New Roman" pitchFamily="18" charset="0"/>
                    <a:ea typeface="Times New Roman" panose="02020603050405020304" pitchFamily="18" charset="0"/>
                    <a:cs typeface="Times New Roman" pitchFamily="18" charset="0"/>
                  </a:rPr>
                  <a:t>Có</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oMath>
                </a14:m>
                <a:r>
                  <a:rPr lang="en-US" sz="2800" i="1"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là</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giao</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điểm</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của</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với</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AB</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AC</m:t>
                    </m:r>
                  </m:oMath>
                </a14:m>
                <a:r>
                  <a:rPr lang="en-US" sz="2800" i="1"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nên</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MN</m:t>
                    </m:r>
                  </m:oMath>
                </a14:m>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là</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dây</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cung</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không</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đi</a:t>
                </a:r>
                <a:r>
                  <a:rPr lang="en-US" sz="2800" dirty="0">
                    <a:solidFill>
                      <a:schemeClr val="bg1"/>
                    </a:solidFill>
                    <a:latin typeface="Times New Roman" pitchFamily="18" charset="0"/>
                    <a:ea typeface="Times New Roman" panose="02020603050405020304" pitchFamily="18" charset="0"/>
                    <a:cs typeface="Times New Roman" pitchFamily="18" charset="0"/>
                  </a:rPr>
                  <a:t> qua </a:t>
                </a:r>
                <a:r>
                  <a:rPr lang="en-US" sz="2800" dirty="0" err="1">
                    <a:solidFill>
                      <a:schemeClr val="bg1"/>
                    </a:solidFill>
                    <a:latin typeface="Times New Roman" pitchFamily="18" charset="0"/>
                    <a:ea typeface="Times New Roman" panose="02020603050405020304" pitchFamily="18" charset="0"/>
                    <a:cs typeface="Times New Roman" pitchFamily="18" charset="0"/>
                  </a:rPr>
                  <a:t>tâm</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mà</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BC</m:t>
                    </m:r>
                  </m:oMath>
                </a14:m>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là</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đường</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kính</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của</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d>
                      <m:dPr>
                        <m:ctrlPr>
                          <a:rPr lang="en-US"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e>
                    </m:d>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endParaRPr lang="en-US" sz="2800" b="0" dirty="0">
                  <a:solidFill>
                    <a:schemeClr val="bg1"/>
                  </a:solidFill>
                  <a:latin typeface="Times New Roman" pitchFamily="18" charset="0"/>
                  <a:ea typeface="Times New Roman" panose="02020603050405020304" pitchFamily="18" charset="0"/>
                  <a:cs typeface="Times New Roman" pitchFamily="18" charset="0"/>
                </a:endParaRPr>
              </a:p>
              <a:p>
                <a:pPr>
                  <a:lnSpc>
                    <a:spcPct val="115000"/>
                  </a:lnSpc>
                </a:pPr>
                <a:r>
                  <a:rPr lang="en-US" sz="2800" dirty="0" err="1">
                    <a:solidFill>
                      <a:schemeClr val="bg1"/>
                    </a:solidFill>
                    <a:latin typeface="Times New Roman" pitchFamily="18" charset="0"/>
                    <a:ea typeface="Times New Roman" panose="02020603050405020304" pitchFamily="18" charset="0"/>
                    <a:cs typeface="Times New Roman" pitchFamily="18" charset="0"/>
                  </a:rPr>
                  <a:t>Vậy</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MN</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&lt;</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BC</m:t>
                    </m:r>
                  </m:oMath>
                </a14:m>
                <a:endParaRPr lang="en-US" sz="2800" i="1" dirty="0">
                  <a:solidFill>
                    <a:schemeClr val="bg1"/>
                  </a:solidFill>
                  <a:latin typeface="Times New Roman" pitchFamily="18" charset="0"/>
                  <a:ea typeface="Times New Roman" panose="02020603050405020304" pitchFamily="18" charset="0"/>
                  <a:cs typeface="Times New Roman" pitchFamily="18" charset="0"/>
                </a:endParaRPr>
              </a:p>
            </p:txBody>
          </p:sp>
        </mc:Choice>
        <mc:Fallback>
          <p:sp>
            <p:nvSpPr>
              <p:cNvPr id="14" name="Hình chữ nhật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CC65A6E-8BD0-4F23-A1A5-3FF95FCCF012}"/>
                  </a:ext>
                </a:extLst>
              </p:cNvPr>
              <p:cNvSpPr>
                <a:spLocks noRot="1" noChangeAspect="1" noMove="1" noResize="1" noEditPoints="1" noAdjustHandles="1" noChangeArrowheads="1" noChangeShapeType="1" noTextEdit="1"/>
              </p:cNvSpPr>
              <p:nvPr/>
            </p:nvSpPr>
            <p:spPr>
              <a:xfrm>
                <a:off x="37148" y="1972610"/>
                <a:ext cx="5106641" cy="3065455"/>
              </a:xfrm>
              <a:prstGeom prst="rect">
                <a:avLst/>
              </a:prstGeom>
              <a:blipFill>
                <a:blip r:embed="rId3"/>
                <a:stretch>
                  <a:fillRect l="-2387" t="-1394" r="-2506" b="-3586"/>
                </a:stretch>
              </a:blipFill>
            </p:spPr>
            <p:txBody>
              <a:bodyPr/>
              <a:lstStyle/>
              <a:p>
                <a:r>
                  <a:rPr lang="en-US">
                    <a:noFill/>
                  </a:rPr>
                  <a:t> </a:t>
                </a:r>
              </a:p>
            </p:txBody>
          </p:sp>
        </mc:Fallback>
      </mc:AlternateContent>
      <p:sp>
        <p:nvSpPr>
          <p:cNvPr id="6" name="Oval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7953688-35B7-48EC-B4F3-6993E81EFBE5}"/>
              </a:ext>
            </a:extLst>
          </p:cNvPr>
          <p:cNvSpPr>
            <a:spLocks noChangeArrowheads="1"/>
          </p:cNvSpPr>
          <p:nvPr/>
        </p:nvSpPr>
        <p:spPr bwMode="auto">
          <a:xfrm>
            <a:off x="5614988" y="1936751"/>
            <a:ext cx="2982913" cy="2982913"/>
          </a:xfrm>
          <a:prstGeom prst="ellipse">
            <a:avLst/>
          </a:prstGeom>
          <a:noFill/>
          <a:ln w="333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9737CB3-E4DF-487E-A7B1-D88CD57B9F7F}"/>
              </a:ext>
            </a:extLst>
          </p:cNvPr>
          <p:cNvSpPr>
            <a:spLocks noChangeShapeType="1"/>
          </p:cNvSpPr>
          <p:nvPr/>
        </p:nvSpPr>
        <p:spPr bwMode="auto">
          <a:xfrm>
            <a:off x="5614988" y="3427413"/>
            <a:ext cx="2982913" cy="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3FF3069-25AB-49EA-82C2-5EFF577CC1A2}"/>
              </a:ext>
            </a:extLst>
          </p:cNvPr>
          <p:cNvSpPr>
            <a:spLocks noChangeShapeType="1"/>
          </p:cNvSpPr>
          <p:nvPr/>
        </p:nvSpPr>
        <p:spPr bwMode="auto">
          <a:xfrm flipV="1">
            <a:off x="5614988" y="925513"/>
            <a:ext cx="819150" cy="250190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744C6BB-7933-43E7-8E4E-59FF599B2D3C}"/>
              </a:ext>
            </a:extLst>
          </p:cNvPr>
          <p:cNvSpPr>
            <a:spLocks noChangeShapeType="1"/>
          </p:cNvSpPr>
          <p:nvPr/>
        </p:nvSpPr>
        <p:spPr bwMode="auto">
          <a:xfrm>
            <a:off x="6434138" y="925513"/>
            <a:ext cx="2163763" cy="250190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D32C547-C24F-49AF-BF5D-1BFF71D1A0C8}"/>
              </a:ext>
            </a:extLst>
          </p:cNvPr>
          <p:cNvSpPr>
            <a:spLocks noChangeShapeType="1"/>
          </p:cNvSpPr>
          <p:nvPr/>
        </p:nvSpPr>
        <p:spPr bwMode="auto">
          <a:xfrm flipV="1">
            <a:off x="5903913" y="1952626"/>
            <a:ext cx="1417638" cy="592138"/>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0550385-D207-43D9-B342-AF05DB8CAC38}"/>
              </a:ext>
            </a:extLst>
          </p:cNvPr>
          <p:cNvSpPr>
            <a:spLocks noChangeArrowheads="1"/>
          </p:cNvSpPr>
          <p:nvPr/>
        </p:nvSpPr>
        <p:spPr bwMode="auto">
          <a:xfrm>
            <a:off x="5611523" y="2240422"/>
            <a:ext cx="2388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15" name="Rectang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D7774A8-5D72-4B1E-B0FB-6778CA47667A}"/>
              </a:ext>
            </a:extLst>
          </p:cNvPr>
          <p:cNvSpPr>
            <a:spLocks noChangeArrowheads="1"/>
          </p:cNvSpPr>
          <p:nvPr/>
        </p:nvSpPr>
        <p:spPr bwMode="auto">
          <a:xfrm>
            <a:off x="8696326" y="3352801"/>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C</a:t>
            </a:r>
            <a:endParaRPr kumimoji="0" lang="en-US" altLang="en-US" sz="1800" b="0" i="0" u="none" strike="noStrike" cap="none" normalizeH="0" baseline="0">
              <a:ln>
                <a:noFill/>
              </a:ln>
              <a:solidFill>
                <a:schemeClr val="bg1"/>
              </a:solidFill>
              <a:effectLst/>
            </a:endParaRPr>
          </a:p>
        </p:txBody>
      </p:sp>
      <p:sp>
        <p:nvSpPr>
          <p:cNvPr id="16" name="Rectangle 12">
            <a:extLst>
              <a:ext uri="{FF2B5EF4-FFF2-40B4-BE49-F238E27FC236}">
                <a16:creationId xmlns:a16="http://schemas.microsoft.com/office/drawing/2014/main" id="{92247F0D-3577-4BBF-8B28-AD403334C496}"/>
              </a:ext>
            </a:extLst>
          </p:cNvPr>
          <p:cNvSpPr>
            <a:spLocks noChangeArrowheads="1"/>
          </p:cNvSpPr>
          <p:nvPr/>
        </p:nvSpPr>
        <p:spPr bwMode="auto">
          <a:xfrm>
            <a:off x="7394576" y="1670051"/>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7" name="Rectangle 13">
            <a:extLst>
              <a:ext uri="{FF2B5EF4-FFF2-40B4-BE49-F238E27FC236}">
                <a16:creationId xmlns:a16="http://schemas.microsoft.com/office/drawing/2014/main" id="{96464658-7EB1-4F67-8398-122768130027}"/>
              </a:ext>
            </a:extLst>
          </p:cNvPr>
          <p:cNvSpPr>
            <a:spLocks noChangeArrowheads="1"/>
          </p:cNvSpPr>
          <p:nvPr/>
        </p:nvSpPr>
        <p:spPr bwMode="auto">
          <a:xfrm>
            <a:off x="6202685" y="677098"/>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sp>
        <p:nvSpPr>
          <p:cNvPr id="18" name="Rectangle 14">
            <a:extLst>
              <a:ext uri="{FF2B5EF4-FFF2-40B4-BE49-F238E27FC236}">
                <a16:creationId xmlns:a16="http://schemas.microsoft.com/office/drawing/2014/main" id="{DB6AD7A9-77B5-4838-98D7-E4B1C81E8C65}"/>
              </a:ext>
            </a:extLst>
          </p:cNvPr>
          <p:cNvSpPr>
            <a:spLocks noChangeArrowheads="1"/>
          </p:cNvSpPr>
          <p:nvPr/>
        </p:nvSpPr>
        <p:spPr bwMode="auto">
          <a:xfrm>
            <a:off x="7069138" y="3451226"/>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sp>
        <p:nvSpPr>
          <p:cNvPr id="19" name="Rectangle 15">
            <a:extLst>
              <a:ext uri="{FF2B5EF4-FFF2-40B4-BE49-F238E27FC236}">
                <a16:creationId xmlns:a16="http://schemas.microsoft.com/office/drawing/2014/main" id="{05625AA4-11D6-4A5D-B6AF-F6C9AC229327}"/>
              </a:ext>
            </a:extLst>
          </p:cNvPr>
          <p:cNvSpPr>
            <a:spLocks noChangeArrowheads="1"/>
          </p:cNvSpPr>
          <p:nvPr/>
        </p:nvSpPr>
        <p:spPr bwMode="auto">
          <a:xfrm>
            <a:off x="5397501" y="3363913"/>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B</a:t>
            </a:r>
            <a:endParaRPr kumimoji="0" lang="en-US" altLang="en-US" sz="1800" b="0" i="0" u="none" strike="noStrike" cap="none" normalizeH="0" baseline="0">
              <a:ln>
                <a:noFill/>
              </a:ln>
              <a:solidFill>
                <a:schemeClr val="bg1"/>
              </a:solidFill>
              <a:effectLst/>
            </a:endParaRPr>
          </a:p>
        </p:txBody>
      </p:sp>
      <p:grpSp>
        <p:nvGrpSpPr>
          <p:cNvPr id="20" name="Group 18">
            <a:extLst>
              <a:ext uri="{FF2B5EF4-FFF2-40B4-BE49-F238E27FC236}">
                <a16:creationId xmlns:a16="http://schemas.microsoft.com/office/drawing/2014/main" id="{2C788C03-2952-41C6-8B9A-B9255F0B754B}"/>
              </a:ext>
            </a:extLst>
          </p:cNvPr>
          <p:cNvGrpSpPr>
            <a:grpSpLocks/>
          </p:cNvGrpSpPr>
          <p:nvPr/>
        </p:nvGrpSpPr>
        <p:grpSpPr bwMode="auto">
          <a:xfrm>
            <a:off x="8553451" y="3384551"/>
            <a:ext cx="87313" cy="87313"/>
            <a:chOff x="5388" y="2132"/>
            <a:chExt cx="55" cy="55"/>
          </a:xfrm>
        </p:grpSpPr>
        <p:sp>
          <p:nvSpPr>
            <p:cNvPr id="21" name="Oval 16">
              <a:extLst>
                <a:ext uri="{FF2B5EF4-FFF2-40B4-BE49-F238E27FC236}">
                  <a16:creationId xmlns:a16="http://schemas.microsoft.com/office/drawing/2014/main" id="{98A3D291-A17B-4A54-AAB1-EC0A39FDBAD8}"/>
                </a:ext>
              </a:extLst>
            </p:cNvPr>
            <p:cNvSpPr>
              <a:spLocks noChangeArrowheads="1"/>
            </p:cNvSpPr>
            <p:nvPr/>
          </p:nvSpPr>
          <p:spPr bwMode="auto">
            <a:xfrm>
              <a:off x="5388" y="2132"/>
              <a:ext cx="55" cy="5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Oval 17">
              <a:extLst>
                <a:ext uri="{FF2B5EF4-FFF2-40B4-BE49-F238E27FC236}">
                  <a16:creationId xmlns:a16="http://schemas.microsoft.com/office/drawing/2014/main" id="{F9B1A1BE-CE74-40BE-A6C3-8758F29C2D3F}"/>
                </a:ext>
              </a:extLst>
            </p:cNvPr>
            <p:cNvSpPr>
              <a:spLocks noChangeArrowheads="1"/>
            </p:cNvSpPr>
            <p:nvPr/>
          </p:nvSpPr>
          <p:spPr bwMode="auto">
            <a:xfrm>
              <a:off x="5388" y="2132"/>
              <a:ext cx="55" cy="55"/>
            </a:xfrm>
            <a:prstGeom prst="ellipse">
              <a:avLst/>
            </a:pr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1">
            <a:extLst>
              <a:ext uri="{FF2B5EF4-FFF2-40B4-BE49-F238E27FC236}">
                <a16:creationId xmlns:a16="http://schemas.microsoft.com/office/drawing/2014/main" id="{C2D4BAB7-4CDB-40BE-9700-28EF1A048B20}"/>
              </a:ext>
            </a:extLst>
          </p:cNvPr>
          <p:cNvGrpSpPr>
            <a:grpSpLocks/>
          </p:cNvGrpSpPr>
          <p:nvPr/>
        </p:nvGrpSpPr>
        <p:grpSpPr bwMode="auto">
          <a:xfrm>
            <a:off x="7278688" y="1908176"/>
            <a:ext cx="87313" cy="87313"/>
            <a:chOff x="4585" y="1202"/>
            <a:chExt cx="55" cy="55"/>
          </a:xfrm>
          <a:solidFill>
            <a:schemeClr val="bg1"/>
          </a:solidFill>
        </p:grpSpPr>
        <p:sp>
          <p:nvSpPr>
            <p:cNvPr id="24" name="Oval 19">
              <a:extLst>
                <a:ext uri="{FF2B5EF4-FFF2-40B4-BE49-F238E27FC236}">
                  <a16:creationId xmlns:a16="http://schemas.microsoft.com/office/drawing/2014/main" id="{B3AF1576-3510-4E05-BB35-92A57FC50611}"/>
                </a:ext>
              </a:extLst>
            </p:cNvPr>
            <p:cNvSpPr>
              <a:spLocks noChangeArrowheads="1"/>
            </p:cNvSpPr>
            <p:nvPr/>
          </p:nvSpPr>
          <p:spPr bwMode="auto">
            <a:xfrm>
              <a:off x="4585" y="120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Oval 20">
              <a:extLst>
                <a:ext uri="{FF2B5EF4-FFF2-40B4-BE49-F238E27FC236}">
                  <a16:creationId xmlns:a16="http://schemas.microsoft.com/office/drawing/2014/main" id="{D146D548-A70C-41CD-9C1D-3F8BFFD9D9B4}"/>
                </a:ext>
              </a:extLst>
            </p:cNvPr>
            <p:cNvSpPr>
              <a:spLocks noChangeArrowheads="1"/>
            </p:cNvSpPr>
            <p:nvPr/>
          </p:nvSpPr>
          <p:spPr bwMode="auto">
            <a:xfrm>
              <a:off x="4585" y="120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24">
            <a:extLst>
              <a:ext uri="{FF2B5EF4-FFF2-40B4-BE49-F238E27FC236}">
                <a16:creationId xmlns:a16="http://schemas.microsoft.com/office/drawing/2014/main" id="{24786913-5E0D-4CF5-8C47-F4CC7D8EE3F3}"/>
              </a:ext>
            </a:extLst>
          </p:cNvPr>
          <p:cNvGrpSpPr>
            <a:grpSpLocks/>
          </p:cNvGrpSpPr>
          <p:nvPr/>
        </p:nvGrpSpPr>
        <p:grpSpPr bwMode="auto">
          <a:xfrm>
            <a:off x="5859463" y="2501901"/>
            <a:ext cx="88900" cy="87313"/>
            <a:chOff x="3691" y="1576"/>
            <a:chExt cx="56" cy="55"/>
          </a:xfrm>
          <a:solidFill>
            <a:schemeClr val="bg1"/>
          </a:solidFill>
        </p:grpSpPr>
        <p:sp>
          <p:nvSpPr>
            <p:cNvPr id="27" name="Oval 22">
              <a:extLst>
                <a:ext uri="{FF2B5EF4-FFF2-40B4-BE49-F238E27FC236}">
                  <a16:creationId xmlns:a16="http://schemas.microsoft.com/office/drawing/2014/main" id="{D027D7AF-A31B-40CF-B5AA-A41FDE4F16F4}"/>
                </a:ext>
              </a:extLst>
            </p:cNvPr>
            <p:cNvSpPr>
              <a:spLocks noChangeArrowheads="1"/>
            </p:cNvSpPr>
            <p:nvPr/>
          </p:nvSpPr>
          <p:spPr bwMode="auto">
            <a:xfrm>
              <a:off x="3691" y="1576"/>
              <a:ext cx="56"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Oval 23">
              <a:extLst>
                <a:ext uri="{FF2B5EF4-FFF2-40B4-BE49-F238E27FC236}">
                  <a16:creationId xmlns:a16="http://schemas.microsoft.com/office/drawing/2014/main" id="{7B8D0B9C-C3F3-4F9A-BFFF-41A45A396303}"/>
                </a:ext>
              </a:extLst>
            </p:cNvPr>
            <p:cNvSpPr>
              <a:spLocks noChangeArrowheads="1"/>
            </p:cNvSpPr>
            <p:nvPr/>
          </p:nvSpPr>
          <p:spPr bwMode="auto">
            <a:xfrm>
              <a:off x="3691" y="1576"/>
              <a:ext cx="56"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 name="Group 27">
            <a:extLst>
              <a:ext uri="{FF2B5EF4-FFF2-40B4-BE49-F238E27FC236}">
                <a16:creationId xmlns:a16="http://schemas.microsoft.com/office/drawing/2014/main" id="{59C60CC5-6472-43E9-82CF-DDD1B53A334D}"/>
              </a:ext>
            </a:extLst>
          </p:cNvPr>
          <p:cNvGrpSpPr>
            <a:grpSpLocks/>
          </p:cNvGrpSpPr>
          <p:nvPr/>
        </p:nvGrpSpPr>
        <p:grpSpPr bwMode="auto">
          <a:xfrm>
            <a:off x="7062788" y="3384551"/>
            <a:ext cx="87313" cy="87313"/>
            <a:chOff x="4449" y="2132"/>
            <a:chExt cx="55" cy="55"/>
          </a:xfrm>
          <a:solidFill>
            <a:schemeClr val="bg1"/>
          </a:solidFill>
        </p:grpSpPr>
        <p:sp>
          <p:nvSpPr>
            <p:cNvPr id="30" name="Oval 25">
              <a:extLst>
                <a:ext uri="{FF2B5EF4-FFF2-40B4-BE49-F238E27FC236}">
                  <a16:creationId xmlns:a16="http://schemas.microsoft.com/office/drawing/2014/main" id="{93D8C24F-461A-4DC8-ABF4-F15A8BB10A09}"/>
                </a:ext>
              </a:extLst>
            </p:cNvPr>
            <p:cNvSpPr>
              <a:spLocks noChangeArrowheads="1"/>
            </p:cNvSpPr>
            <p:nvPr/>
          </p:nvSpPr>
          <p:spPr bwMode="auto">
            <a:xfrm>
              <a:off x="4449" y="213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26">
              <a:extLst>
                <a:ext uri="{FF2B5EF4-FFF2-40B4-BE49-F238E27FC236}">
                  <a16:creationId xmlns:a16="http://schemas.microsoft.com/office/drawing/2014/main" id="{EBFA849A-D983-4677-BE2F-E12753CFA527}"/>
                </a:ext>
              </a:extLst>
            </p:cNvPr>
            <p:cNvSpPr>
              <a:spLocks noChangeArrowheads="1"/>
            </p:cNvSpPr>
            <p:nvPr/>
          </p:nvSpPr>
          <p:spPr bwMode="auto">
            <a:xfrm>
              <a:off x="4449" y="213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 name="Group 30">
            <a:extLst>
              <a:ext uri="{FF2B5EF4-FFF2-40B4-BE49-F238E27FC236}">
                <a16:creationId xmlns:a16="http://schemas.microsoft.com/office/drawing/2014/main" id="{5833ABBB-75EE-4B80-996D-C782D4C73251}"/>
              </a:ext>
            </a:extLst>
          </p:cNvPr>
          <p:cNvGrpSpPr>
            <a:grpSpLocks/>
          </p:cNvGrpSpPr>
          <p:nvPr/>
        </p:nvGrpSpPr>
        <p:grpSpPr bwMode="auto">
          <a:xfrm>
            <a:off x="5570538" y="3384551"/>
            <a:ext cx="88900" cy="87313"/>
            <a:chOff x="3509" y="2132"/>
            <a:chExt cx="56" cy="55"/>
          </a:xfrm>
          <a:solidFill>
            <a:schemeClr val="bg1"/>
          </a:solidFill>
        </p:grpSpPr>
        <p:sp>
          <p:nvSpPr>
            <p:cNvPr id="33" name="Oval 28">
              <a:extLst>
                <a:ext uri="{FF2B5EF4-FFF2-40B4-BE49-F238E27FC236}">
                  <a16:creationId xmlns:a16="http://schemas.microsoft.com/office/drawing/2014/main" id="{680340DC-C1C8-4FB3-BC24-82DD6D4632A6}"/>
                </a:ext>
              </a:extLst>
            </p:cNvPr>
            <p:cNvSpPr>
              <a:spLocks noChangeArrowheads="1"/>
            </p:cNvSpPr>
            <p:nvPr/>
          </p:nvSpPr>
          <p:spPr bwMode="auto">
            <a:xfrm>
              <a:off x="3509" y="2132"/>
              <a:ext cx="56"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29">
              <a:extLst>
                <a:ext uri="{FF2B5EF4-FFF2-40B4-BE49-F238E27FC236}">
                  <a16:creationId xmlns:a16="http://schemas.microsoft.com/office/drawing/2014/main" id="{8395FABD-91F7-41E1-A025-D71C45BD0937}"/>
                </a:ext>
              </a:extLst>
            </p:cNvPr>
            <p:cNvSpPr>
              <a:spLocks noChangeArrowheads="1"/>
            </p:cNvSpPr>
            <p:nvPr/>
          </p:nvSpPr>
          <p:spPr bwMode="auto">
            <a:xfrm>
              <a:off x="3509" y="2132"/>
              <a:ext cx="56"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 name="Group 33">
            <a:extLst>
              <a:ext uri="{FF2B5EF4-FFF2-40B4-BE49-F238E27FC236}">
                <a16:creationId xmlns:a16="http://schemas.microsoft.com/office/drawing/2014/main" id="{A3605674-1FA0-46D6-AE82-A0E6B397E9E4}"/>
              </a:ext>
            </a:extLst>
          </p:cNvPr>
          <p:cNvGrpSpPr>
            <a:grpSpLocks/>
          </p:cNvGrpSpPr>
          <p:nvPr/>
        </p:nvGrpSpPr>
        <p:grpSpPr bwMode="auto">
          <a:xfrm>
            <a:off x="8553451" y="3384551"/>
            <a:ext cx="87313" cy="87313"/>
            <a:chOff x="5388" y="2132"/>
            <a:chExt cx="55" cy="55"/>
          </a:xfrm>
          <a:solidFill>
            <a:schemeClr val="bg1"/>
          </a:solidFill>
        </p:grpSpPr>
        <p:sp>
          <p:nvSpPr>
            <p:cNvPr id="36" name="Oval 31">
              <a:extLst>
                <a:ext uri="{FF2B5EF4-FFF2-40B4-BE49-F238E27FC236}">
                  <a16:creationId xmlns:a16="http://schemas.microsoft.com/office/drawing/2014/main" id="{A5A3353F-4251-475B-941F-68C0B9A626D2}"/>
                </a:ext>
              </a:extLst>
            </p:cNvPr>
            <p:cNvSpPr>
              <a:spLocks noChangeArrowheads="1"/>
            </p:cNvSpPr>
            <p:nvPr/>
          </p:nvSpPr>
          <p:spPr bwMode="auto">
            <a:xfrm>
              <a:off x="5388" y="213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Oval 32">
              <a:extLst>
                <a:ext uri="{FF2B5EF4-FFF2-40B4-BE49-F238E27FC236}">
                  <a16:creationId xmlns:a16="http://schemas.microsoft.com/office/drawing/2014/main" id="{2EFB1430-DA9B-4386-B933-681C4A1CDBF6}"/>
                </a:ext>
              </a:extLst>
            </p:cNvPr>
            <p:cNvSpPr>
              <a:spLocks noChangeArrowheads="1"/>
            </p:cNvSpPr>
            <p:nvPr/>
          </p:nvSpPr>
          <p:spPr bwMode="auto">
            <a:xfrm>
              <a:off x="5388" y="213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8" name="Group 36">
            <a:extLst>
              <a:ext uri="{FF2B5EF4-FFF2-40B4-BE49-F238E27FC236}">
                <a16:creationId xmlns:a16="http://schemas.microsoft.com/office/drawing/2014/main" id="{DE7F5D77-E87B-42DF-BC3B-98085576F6DD}"/>
              </a:ext>
            </a:extLst>
          </p:cNvPr>
          <p:cNvGrpSpPr>
            <a:grpSpLocks/>
          </p:cNvGrpSpPr>
          <p:nvPr/>
        </p:nvGrpSpPr>
        <p:grpSpPr bwMode="auto">
          <a:xfrm>
            <a:off x="6391276" y="882651"/>
            <a:ext cx="87313" cy="87313"/>
            <a:chOff x="4026" y="556"/>
            <a:chExt cx="55" cy="55"/>
          </a:xfrm>
          <a:solidFill>
            <a:schemeClr val="bg1"/>
          </a:solidFill>
        </p:grpSpPr>
        <p:sp>
          <p:nvSpPr>
            <p:cNvPr id="39" name="Oval 34">
              <a:extLst>
                <a:ext uri="{FF2B5EF4-FFF2-40B4-BE49-F238E27FC236}">
                  <a16:creationId xmlns:a16="http://schemas.microsoft.com/office/drawing/2014/main" id="{09363ACE-D98A-496E-B315-CC22476AA770}"/>
                </a:ext>
              </a:extLst>
            </p:cNvPr>
            <p:cNvSpPr>
              <a:spLocks noChangeArrowheads="1"/>
            </p:cNvSpPr>
            <p:nvPr/>
          </p:nvSpPr>
          <p:spPr bwMode="auto">
            <a:xfrm>
              <a:off x="4026" y="556"/>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35">
              <a:extLst>
                <a:ext uri="{FF2B5EF4-FFF2-40B4-BE49-F238E27FC236}">
                  <a16:creationId xmlns:a16="http://schemas.microsoft.com/office/drawing/2014/main" id="{C9CF6570-9E29-42B3-9343-3C7ECD0B8F93}"/>
                </a:ext>
              </a:extLst>
            </p:cNvPr>
            <p:cNvSpPr>
              <a:spLocks noChangeArrowheads="1"/>
            </p:cNvSpPr>
            <p:nvPr/>
          </p:nvSpPr>
          <p:spPr bwMode="auto">
            <a:xfrm>
              <a:off x="4026" y="556"/>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Rectangle 1"/>
          <p:cNvSpPr/>
          <p:nvPr/>
        </p:nvSpPr>
        <p:spPr>
          <a:xfrm>
            <a:off x="237437" y="774575"/>
            <a:ext cx="4437433" cy="548099"/>
          </a:xfrm>
          <a:prstGeom prst="rect">
            <a:avLst/>
          </a:prstGeom>
        </p:spPr>
        <p:txBody>
          <a:bodyPr wrap="none">
            <a:spAutoFit/>
          </a:bodyPr>
          <a:lstStyle/>
          <a:p>
            <a:pPr lvl="0">
              <a:lnSpc>
                <a:spcPct val="115000"/>
              </a:lnSpc>
            </a:pP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*Luyện tập 2 (sgk/trang 95)</a:t>
            </a:r>
            <a:endPar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02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fade">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ình chữ nhật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C8ADF6-1CC9-4BB6-9725-654225D70CAE}"/>
              </a:ext>
            </a:extLst>
          </p:cNvPr>
          <p:cNvSpPr/>
          <p:nvPr/>
        </p:nvSpPr>
        <p:spPr>
          <a:xfrm>
            <a:off x="0" y="36100"/>
            <a:ext cx="5877506" cy="658642"/>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Hình chữ nhật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2DBB613-036A-478F-B496-F920842129F7}"/>
                  </a:ext>
                </a:extLst>
              </p:cNvPr>
              <p:cNvSpPr/>
              <p:nvPr/>
            </p:nvSpPr>
            <p:spPr>
              <a:xfrm>
                <a:off x="78789" y="605013"/>
                <a:ext cx="5614357" cy="4552015"/>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 </a:t>
                </a: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d</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B</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OA</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OB</m:t>
                    </m:r>
                  </m:oMath>
                </a14:m>
                <a:endPar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tùy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b="0" i="1" smtClean="0">
                            <a:solidFill>
                              <a:schemeClr val="bg1"/>
                            </a:solidFill>
                            <a:latin typeface="Cambria Math" panose="02040503050406030204" pitchFamily="18" charset="0"/>
                            <a:ea typeface="Times New Roman" panose="02020603050405020304" pitchFamily="18" charset="0"/>
                          </a:rPr>
                        </m:ctrlPr>
                      </m:dPr>
                      <m:e>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e>
                    </m:d>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ON</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N</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b="0" i="1" smtClean="0">
                            <a:solidFill>
                              <a:schemeClr val="bg1"/>
                            </a:solidFill>
                            <a:latin typeface="Cambria Math" panose="02040503050406030204" pitchFamily="18" charset="0"/>
                            <a:ea typeface="Times New Roman" panose="02020603050405020304" pitchFamily="18" charset="0"/>
                          </a:rPr>
                        </m:ctrlPr>
                      </m:dPr>
                      <m:e>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O</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R</m:t>
                        </m:r>
                      </m:e>
                    </m:d>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17" name="Hình chữ nhật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2DBB613-036A-478F-B496-F920842129F7}"/>
                  </a:ext>
                </a:extLst>
              </p:cNvPr>
              <p:cNvSpPr>
                <a:spLocks noRot="1" noChangeAspect="1" noMove="1" noResize="1" noEditPoints="1" noAdjustHandles="1" noChangeArrowheads="1" noChangeShapeType="1" noTextEdit="1"/>
              </p:cNvSpPr>
              <p:nvPr/>
            </p:nvSpPr>
            <p:spPr>
              <a:xfrm>
                <a:off x="78789" y="605013"/>
                <a:ext cx="5614357" cy="4552015"/>
              </a:xfrm>
              <a:prstGeom prst="rect">
                <a:avLst/>
              </a:prstGeom>
              <a:blipFill>
                <a:blip r:embed="rId3"/>
                <a:stretch>
                  <a:fillRect l="-2280" t="-803" r="-2172" b="-1874"/>
                </a:stretch>
              </a:blipFill>
            </p:spPr>
            <p:txBody>
              <a:bodyPr/>
              <a:lstStyle/>
              <a:p>
                <a:r>
                  <a:rPr lang="en-US">
                    <a:noFill/>
                  </a:rPr>
                  <a:t> </a:t>
                </a:r>
              </a:p>
            </p:txBody>
          </p:sp>
        </mc:Fallback>
      </mc:AlternateContent>
      <p:grpSp>
        <p:nvGrpSpPr>
          <p:cNvPr id="19" name="Nhóm 1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A5AF36F-DA8D-417D-92EB-D4B6906116DE}"/>
              </a:ext>
            </a:extLst>
          </p:cNvPr>
          <p:cNvGrpSpPr/>
          <p:nvPr/>
        </p:nvGrpSpPr>
        <p:grpSpPr>
          <a:xfrm>
            <a:off x="8177905" y="0"/>
            <a:ext cx="966095" cy="1096746"/>
            <a:chOff x="865221" y="3319421"/>
            <a:chExt cx="966095" cy="1096746"/>
          </a:xfrm>
        </p:grpSpPr>
        <p:pic>
          <p:nvPicPr>
            <p:cNvPr id="20" name="Picture 2" descr="Background pattern&#10;&#10;Description automatically generated">
              <a:extLst>
                <a:ext uri="{FF2B5EF4-FFF2-40B4-BE49-F238E27FC236}">
                  <a16:creationId xmlns:a16="http://schemas.microsoft.com/office/drawing/2014/main" id="{6469A40B-F631-4AEB-B2A3-0BAAF9FE2ED3}"/>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349" r="20345" b="-4"/>
            <a:stretch/>
          </p:blipFill>
          <p:spPr>
            <a:xfrm>
              <a:off x="865221" y="3319421"/>
              <a:ext cx="966095" cy="109674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21" name="Picture 14">
              <a:extLst>
                <a:ext uri="{FF2B5EF4-FFF2-40B4-BE49-F238E27FC236}">
                  <a16:creationId xmlns:a16="http://schemas.microsoft.com/office/drawing/2014/main" id="{267C8D18-7B9D-4D97-809D-405353499E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3409950"/>
              <a:ext cx="815065" cy="815065"/>
            </a:xfrm>
            <a:prstGeom prst="rect">
              <a:avLst/>
            </a:prstGeom>
          </p:spPr>
        </p:pic>
      </p:grpSp>
      <p:sp>
        <p:nvSpPr>
          <p:cNvPr id="8" name="Lin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E78DD37-EBA3-455F-B695-7E17FC8F6E18}"/>
              </a:ext>
            </a:extLst>
          </p:cNvPr>
          <p:cNvSpPr>
            <a:spLocks noChangeShapeType="1"/>
          </p:cNvSpPr>
          <p:nvPr/>
        </p:nvSpPr>
        <p:spPr bwMode="auto">
          <a:xfrm>
            <a:off x="6272848" y="2056699"/>
            <a:ext cx="1090613" cy="811213"/>
          </a:xfrm>
          <a:prstGeom prst="line">
            <a:avLst/>
          </a:prstGeom>
          <a:noFill/>
          <a:ln w="31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C9863BD-552D-4A18-A37C-2FD63CB55D06}"/>
              </a:ext>
            </a:extLst>
          </p:cNvPr>
          <p:cNvSpPr>
            <a:spLocks noChangeShapeType="1"/>
          </p:cNvSpPr>
          <p:nvPr/>
        </p:nvSpPr>
        <p:spPr bwMode="auto">
          <a:xfrm flipV="1">
            <a:off x="7919085" y="3252086"/>
            <a:ext cx="101600" cy="136525"/>
          </a:xfrm>
          <a:prstGeom prst="line">
            <a:avLst/>
          </a:prstGeom>
          <a:noFill/>
          <a:ln w="31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A99459-16A1-4B9C-B078-1696AC2C748A}"/>
              </a:ext>
            </a:extLst>
          </p:cNvPr>
          <p:cNvSpPr>
            <a:spLocks noChangeShapeType="1"/>
          </p:cNvSpPr>
          <p:nvPr/>
        </p:nvSpPr>
        <p:spPr bwMode="auto">
          <a:xfrm flipV="1">
            <a:off x="6660198" y="2313874"/>
            <a:ext cx="101600" cy="136525"/>
          </a:xfrm>
          <a:prstGeom prst="line">
            <a:avLst/>
          </a:prstGeom>
          <a:noFill/>
          <a:ln w="31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5C95FB2-3C34-41B2-ABCD-66944A084877}"/>
              </a:ext>
            </a:extLst>
          </p:cNvPr>
          <p:cNvSpPr>
            <a:spLocks noChangeArrowheads="1"/>
          </p:cNvSpPr>
          <p:nvPr/>
        </p:nvSpPr>
        <p:spPr bwMode="auto">
          <a:xfrm>
            <a:off x="8571548" y="3506086"/>
            <a:ext cx="185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2" name="Rectangl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294664-1BB6-492E-ACAB-C8F5C3BA5FB3}"/>
              </a:ext>
            </a:extLst>
          </p:cNvPr>
          <p:cNvSpPr>
            <a:spLocks noChangeArrowheads="1"/>
          </p:cNvSpPr>
          <p:nvPr/>
        </p:nvSpPr>
        <p:spPr bwMode="auto">
          <a:xfrm>
            <a:off x="6026785" y="1789999"/>
            <a:ext cx="227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13" name="Rectangle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852F9FE-CA8E-4EF5-8032-042C0BB706E0}"/>
              </a:ext>
            </a:extLst>
          </p:cNvPr>
          <p:cNvSpPr>
            <a:spLocks noChangeArrowheads="1"/>
          </p:cNvSpPr>
          <p:nvPr/>
        </p:nvSpPr>
        <p:spPr bwMode="auto">
          <a:xfrm>
            <a:off x="8808085" y="2923474"/>
            <a:ext cx="171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bg1"/>
                </a:solidFill>
                <a:effectLst/>
                <a:latin typeface="Times New Roman" panose="02020603050405020304" pitchFamily="18" charset="0"/>
              </a:rPr>
              <a:t>B</a:t>
            </a:r>
            <a:endParaRPr kumimoji="0" lang="en-US" altLang="en-US" sz="1800" b="0" i="0" u="none" strike="noStrike" cap="none" normalizeH="0" baseline="0">
              <a:ln>
                <a:noFill/>
              </a:ln>
              <a:solidFill>
                <a:schemeClr val="bg1"/>
              </a:solidFill>
              <a:effectLst/>
            </a:endParaRPr>
          </a:p>
        </p:txBody>
      </p:sp>
      <p:sp>
        <p:nvSpPr>
          <p:cNvPr id="14" name="Rectangle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4343DCC-4186-4019-B909-698C98047B5D}"/>
              </a:ext>
            </a:extLst>
          </p:cNvPr>
          <p:cNvSpPr>
            <a:spLocks noChangeArrowheads="1"/>
          </p:cNvSpPr>
          <p:nvPr/>
        </p:nvSpPr>
        <p:spPr bwMode="auto">
          <a:xfrm>
            <a:off x="5810885" y="2869499"/>
            <a:ext cx="185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bg1"/>
                </a:solidFill>
                <a:effectLst/>
                <a:latin typeface="Times New Roman" panose="02020603050405020304" pitchFamily="18" charset="0"/>
              </a:rPr>
              <a:t>A</a:t>
            </a:r>
            <a:endParaRPr kumimoji="0" lang="en-US" altLang="en-US" sz="1800" b="0" i="0" u="none" strike="noStrike" cap="none" normalizeH="0" baseline="0">
              <a:ln>
                <a:noFill/>
              </a:ln>
              <a:solidFill>
                <a:schemeClr val="bg1"/>
              </a:solidFill>
              <a:effectLst/>
            </a:endParaRPr>
          </a:p>
        </p:txBody>
      </p:sp>
      <p:sp>
        <p:nvSpPr>
          <p:cNvPr id="15" name="Rectangle 15">
            <a:extLst>
              <a:ext uri="{FF2B5EF4-FFF2-40B4-BE49-F238E27FC236}">
                <a16:creationId xmlns:a16="http://schemas.microsoft.com/office/drawing/2014/main" id="{6E861D56-5B67-4C5E-A880-72C6AADBFC83}"/>
              </a:ext>
            </a:extLst>
          </p:cNvPr>
          <p:cNvSpPr>
            <a:spLocks noChangeArrowheads="1"/>
          </p:cNvSpPr>
          <p:nvPr/>
        </p:nvSpPr>
        <p:spPr bwMode="auto">
          <a:xfrm>
            <a:off x="7277735" y="2901249"/>
            <a:ext cx="185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rPr>
              <a:t>O</a:t>
            </a:r>
            <a:endParaRPr kumimoji="0" lang="en-US" altLang="en-US" sz="1800" b="0" i="0" u="none" strike="noStrike" cap="none" normalizeH="0" baseline="0" dirty="0">
              <a:ln>
                <a:noFill/>
              </a:ln>
              <a:solidFill>
                <a:schemeClr val="bg1"/>
              </a:solidFill>
              <a:effectLst/>
            </a:endParaRPr>
          </a:p>
        </p:txBody>
      </p:sp>
      <p:sp>
        <p:nvSpPr>
          <p:cNvPr id="18" name="Rectangle 16">
            <a:extLst>
              <a:ext uri="{FF2B5EF4-FFF2-40B4-BE49-F238E27FC236}">
                <a16:creationId xmlns:a16="http://schemas.microsoft.com/office/drawing/2014/main" id="{B577F364-D5F2-436C-8EA2-FACAB8AC748A}"/>
              </a:ext>
            </a:extLst>
          </p:cNvPr>
          <p:cNvSpPr>
            <a:spLocks noChangeArrowheads="1"/>
          </p:cNvSpPr>
          <p:nvPr/>
        </p:nvSpPr>
        <p:spPr bwMode="auto">
          <a:xfrm>
            <a:off x="5489807" y="2534264"/>
            <a:ext cx="4066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rPr>
              <a:t>d</a:t>
            </a:r>
            <a:endParaRPr kumimoji="0" lang="en-US" altLang="en-US" sz="1800" b="0" i="0" u="none" strike="noStrike" cap="none" normalizeH="0" baseline="0" dirty="0">
              <a:ln>
                <a:noFill/>
              </a:ln>
              <a:solidFill>
                <a:schemeClr val="bg1"/>
              </a:solidFill>
              <a:effectLst/>
            </a:endParaRPr>
          </a:p>
        </p:txBody>
      </p:sp>
      <p:grpSp>
        <p:nvGrpSpPr>
          <p:cNvPr id="22" name="Group 19">
            <a:extLst>
              <a:ext uri="{FF2B5EF4-FFF2-40B4-BE49-F238E27FC236}">
                <a16:creationId xmlns:a16="http://schemas.microsoft.com/office/drawing/2014/main" id="{84589AAC-C3F2-449D-A632-5F516DF7BD56}"/>
              </a:ext>
            </a:extLst>
          </p:cNvPr>
          <p:cNvGrpSpPr>
            <a:grpSpLocks/>
          </p:cNvGrpSpPr>
          <p:nvPr/>
        </p:nvGrpSpPr>
        <p:grpSpPr bwMode="auto">
          <a:xfrm>
            <a:off x="8383496" y="3603013"/>
            <a:ext cx="85725" cy="85725"/>
            <a:chOff x="5319" y="2115"/>
            <a:chExt cx="54" cy="54"/>
          </a:xfrm>
          <a:solidFill>
            <a:schemeClr val="bg1"/>
          </a:solidFill>
        </p:grpSpPr>
        <p:sp>
          <p:nvSpPr>
            <p:cNvPr id="35" name="Oval 17">
              <a:extLst>
                <a:ext uri="{FF2B5EF4-FFF2-40B4-BE49-F238E27FC236}">
                  <a16:creationId xmlns:a16="http://schemas.microsoft.com/office/drawing/2014/main" id="{E699F035-CF5C-4CEB-B10A-168C01840ED3}"/>
                </a:ext>
              </a:extLst>
            </p:cNvPr>
            <p:cNvSpPr>
              <a:spLocks noChangeArrowheads="1"/>
            </p:cNvSpPr>
            <p:nvPr/>
          </p:nvSpPr>
          <p:spPr bwMode="auto">
            <a:xfrm>
              <a:off x="5319" y="2115"/>
              <a:ext cx="54" cy="54"/>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Oval 18">
              <a:extLst>
                <a:ext uri="{FF2B5EF4-FFF2-40B4-BE49-F238E27FC236}">
                  <a16:creationId xmlns:a16="http://schemas.microsoft.com/office/drawing/2014/main" id="{BAE56B7C-8931-4FFA-A359-2B46E57B7EF9}"/>
                </a:ext>
              </a:extLst>
            </p:cNvPr>
            <p:cNvSpPr>
              <a:spLocks noChangeArrowheads="1"/>
            </p:cNvSpPr>
            <p:nvPr/>
          </p:nvSpPr>
          <p:spPr bwMode="auto">
            <a:xfrm>
              <a:off x="5319" y="2115"/>
              <a:ext cx="54" cy="54"/>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3" name="Group 22">
            <a:extLst>
              <a:ext uri="{FF2B5EF4-FFF2-40B4-BE49-F238E27FC236}">
                <a16:creationId xmlns:a16="http://schemas.microsoft.com/office/drawing/2014/main" id="{931B4078-7CED-4FA9-B1CD-A27544F4515E}"/>
              </a:ext>
            </a:extLst>
          </p:cNvPr>
          <p:cNvGrpSpPr>
            <a:grpSpLocks/>
          </p:cNvGrpSpPr>
          <p:nvPr/>
        </p:nvGrpSpPr>
        <p:grpSpPr bwMode="auto">
          <a:xfrm>
            <a:off x="5960110" y="2802824"/>
            <a:ext cx="87313" cy="87313"/>
            <a:chOff x="3776" y="1589"/>
            <a:chExt cx="55" cy="55"/>
          </a:xfrm>
          <a:solidFill>
            <a:schemeClr val="bg1"/>
          </a:solidFill>
        </p:grpSpPr>
        <p:sp>
          <p:nvSpPr>
            <p:cNvPr id="33" name="Oval 20">
              <a:extLst>
                <a:ext uri="{FF2B5EF4-FFF2-40B4-BE49-F238E27FC236}">
                  <a16:creationId xmlns:a16="http://schemas.microsoft.com/office/drawing/2014/main" id="{25957910-DC26-42D9-8518-FBE3B64ECE42}"/>
                </a:ext>
              </a:extLst>
            </p:cNvPr>
            <p:cNvSpPr>
              <a:spLocks noChangeArrowheads="1"/>
            </p:cNvSpPr>
            <p:nvPr/>
          </p:nvSpPr>
          <p:spPr bwMode="auto">
            <a:xfrm>
              <a:off x="3776" y="1589"/>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21">
              <a:extLst>
                <a:ext uri="{FF2B5EF4-FFF2-40B4-BE49-F238E27FC236}">
                  <a16:creationId xmlns:a16="http://schemas.microsoft.com/office/drawing/2014/main" id="{31819A10-B275-4E71-BDDE-6AEA6B71963A}"/>
                </a:ext>
              </a:extLst>
            </p:cNvPr>
            <p:cNvSpPr>
              <a:spLocks noChangeArrowheads="1"/>
            </p:cNvSpPr>
            <p:nvPr/>
          </p:nvSpPr>
          <p:spPr bwMode="auto">
            <a:xfrm>
              <a:off x="3776" y="1589"/>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5">
            <a:extLst>
              <a:ext uri="{FF2B5EF4-FFF2-40B4-BE49-F238E27FC236}">
                <a16:creationId xmlns:a16="http://schemas.microsoft.com/office/drawing/2014/main" id="{8068809B-212A-40DD-9D16-30F23E2723FE}"/>
              </a:ext>
            </a:extLst>
          </p:cNvPr>
          <p:cNvGrpSpPr>
            <a:grpSpLocks/>
          </p:cNvGrpSpPr>
          <p:nvPr/>
        </p:nvGrpSpPr>
        <p:grpSpPr bwMode="auto">
          <a:xfrm>
            <a:off x="7319010" y="2825049"/>
            <a:ext cx="87313" cy="85725"/>
            <a:chOff x="4632" y="1603"/>
            <a:chExt cx="55" cy="54"/>
          </a:xfrm>
          <a:solidFill>
            <a:schemeClr val="bg1"/>
          </a:solidFill>
        </p:grpSpPr>
        <p:sp>
          <p:nvSpPr>
            <p:cNvPr id="31" name="Oval 23">
              <a:extLst>
                <a:ext uri="{FF2B5EF4-FFF2-40B4-BE49-F238E27FC236}">
                  <a16:creationId xmlns:a16="http://schemas.microsoft.com/office/drawing/2014/main" id="{96393A4B-131C-449A-8345-045BFBF38A88}"/>
                </a:ext>
              </a:extLst>
            </p:cNvPr>
            <p:cNvSpPr>
              <a:spLocks noChangeArrowheads="1"/>
            </p:cNvSpPr>
            <p:nvPr/>
          </p:nvSpPr>
          <p:spPr bwMode="auto">
            <a:xfrm>
              <a:off x="4632" y="1603"/>
              <a:ext cx="55" cy="54"/>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Oval 24">
              <a:extLst>
                <a:ext uri="{FF2B5EF4-FFF2-40B4-BE49-F238E27FC236}">
                  <a16:creationId xmlns:a16="http://schemas.microsoft.com/office/drawing/2014/main" id="{B0AF16A6-0BE3-4FBF-BE64-B3770315B040}"/>
                </a:ext>
              </a:extLst>
            </p:cNvPr>
            <p:cNvSpPr>
              <a:spLocks noChangeArrowheads="1"/>
            </p:cNvSpPr>
            <p:nvPr/>
          </p:nvSpPr>
          <p:spPr bwMode="auto">
            <a:xfrm>
              <a:off x="4632" y="1603"/>
              <a:ext cx="55" cy="54"/>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28">
            <a:extLst>
              <a:ext uri="{FF2B5EF4-FFF2-40B4-BE49-F238E27FC236}">
                <a16:creationId xmlns:a16="http://schemas.microsoft.com/office/drawing/2014/main" id="{43CAED1E-6209-4FE1-9D0E-7345B2083229}"/>
              </a:ext>
            </a:extLst>
          </p:cNvPr>
          <p:cNvGrpSpPr>
            <a:grpSpLocks/>
          </p:cNvGrpSpPr>
          <p:nvPr/>
        </p:nvGrpSpPr>
        <p:grpSpPr bwMode="auto">
          <a:xfrm>
            <a:off x="8677910" y="2852036"/>
            <a:ext cx="87313" cy="85725"/>
            <a:chOff x="5488" y="1617"/>
            <a:chExt cx="55" cy="54"/>
          </a:xfrm>
          <a:solidFill>
            <a:schemeClr val="bg1"/>
          </a:solidFill>
        </p:grpSpPr>
        <p:sp>
          <p:nvSpPr>
            <p:cNvPr id="29" name="Oval 26">
              <a:extLst>
                <a:ext uri="{FF2B5EF4-FFF2-40B4-BE49-F238E27FC236}">
                  <a16:creationId xmlns:a16="http://schemas.microsoft.com/office/drawing/2014/main" id="{16E0E655-83E8-4A91-9CF7-36671B76F7CE}"/>
                </a:ext>
              </a:extLst>
            </p:cNvPr>
            <p:cNvSpPr>
              <a:spLocks noChangeArrowheads="1"/>
            </p:cNvSpPr>
            <p:nvPr/>
          </p:nvSpPr>
          <p:spPr bwMode="auto">
            <a:xfrm>
              <a:off x="5488" y="1617"/>
              <a:ext cx="55" cy="54"/>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7">
              <a:extLst>
                <a:ext uri="{FF2B5EF4-FFF2-40B4-BE49-F238E27FC236}">
                  <a16:creationId xmlns:a16="http://schemas.microsoft.com/office/drawing/2014/main" id="{1E4BA668-47C0-4C2E-8A22-2767CC659DE1}"/>
                </a:ext>
              </a:extLst>
            </p:cNvPr>
            <p:cNvSpPr>
              <a:spLocks/>
            </p:cNvSpPr>
            <p:nvPr/>
          </p:nvSpPr>
          <p:spPr bwMode="auto">
            <a:xfrm>
              <a:off x="5488" y="1617"/>
              <a:ext cx="55" cy="54"/>
            </a:xfrm>
            <a:custGeom>
              <a:avLst/>
              <a:gdLst>
                <a:gd name="T0" fmla="*/ 55 w 55"/>
                <a:gd name="T1" fmla="*/ 27 h 54"/>
                <a:gd name="T2" fmla="*/ 27 w 55"/>
                <a:gd name="T3" fmla="*/ 54 h 54"/>
                <a:gd name="T4" fmla="*/ 0 w 55"/>
                <a:gd name="T5" fmla="*/ 27 h 54"/>
                <a:gd name="T6" fmla="*/ 27 w 55"/>
                <a:gd name="T7" fmla="*/ 0 h 54"/>
                <a:gd name="T8" fmla="*/ 55 w 55"/>
                <a:gd name="T9" fmla="*/ 27 h 54"/>
              </a:gdLst>
              <a:ahLst/>
              <a:cxnLst>
                <a:cxn ang="0">
                  <a:pos x="T0" y="T1"/>
                </a:cxn>
                <a:cxn ang="0">
                  <a:pos x="T2" y="T3"/>
                </a:cxn>
                <a:cxn ang="0">
                  <a:pos x="T4" y="T5"/>
                </a:cxn>
                <a:cxn ang="0">
                  <a:pos x="T6" y="T7"/>
                </a:cxn>
                <a:cxn ang="0">
                  <a:pos x="T8" y="T9"/>
                </a:cxn>
              </a:cxnLst>
              <a:rect l="0" t="0" r="r" b="b"/>
              <a:pathLst>
                <a:path w="55" h="54">
                  <a:moveTo>
                    <a:pt x="55" y="27"/>
                  </a:moveTo>
                  <a:cubicBezTo>
                    <a:pt x="55" y="42"/>
                    <a:pt x="43" y="54"/>
                    <a:pt x="27" y="54"/>
                  </a:cubicBezTo>
                  <a:cubicBezTo>
                    <a:pt x="13" y="54"/>
                    <a:pt x="0" y="42"/>
                    <a:pt x="0" y="27"/>
                  </a:cubicBezTo>
                  <a:cubicBezTo>
                    <a:pt x="0" y="12"/>
                    <a:pt x="13" y="0"/>
                    <a:pt x="27" y="0"/>
                  </a:cubicBezTo>
                  <a:cubicBezTo>
                    <a:pt x="43" y="0"/>
                    <a:pt x="55" y="12"/>
                    <a:pt x="55" y="27"/>
                  </a:cubicBezTo>
                </a:path>
              </a:pathLst>
            </a:cu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31">
            <a:extLst>
              <a:ext uri="{FF2B5EF4-FFF2-40B4-BE49-F238E27FC236}">
                <a16:creationId xmlns:a16="http://schemas.microsoft.com/office/drawing/2014/main" id="{8D8DFEE4-FE3E-44D3-AA7C-6037E3DEF4BA}"/>
              </a:ext>
            </a:extLst>
          </p:cNvPr>
          <p:cNvGrpSpPr>
            <a:grpSpLocks/>
          </p:cNvGrpSpPr>
          <p:nvPr/>
        </p:nvGrpSpPr>
        <p:grpSpPr bwMode="auto">
          <a:xfrm>
            <a:off x="6229985" y="2012249"/>
            <a:ext cx="85725" cy="87313"/>
            <a:chOff x="3946" y="1091"/>
            <a:chExt cx="54" cy="55"/>
          </a:xfrm>
          <a:solidFill>
            <a:schemeClr val="bg1"/>
          </a:solidFill>
        </p:grpSpPr>
        <p:sp>
          <p:nvSpPr>
            <p:cNvPr id="27" name="Oval 29">
              <a:extLst>
                <a:ext uri="{FF2B5EF4-FFF2-40B4-BE49-F238E27FC236}">
                  <a16:creationId xmlns:a16="http://schemas.microsoft.com/office/drawing/2014/main" id="{84932BDB-0794-4176-9041-D01F19BC60BF}"/>
                </a:ext>
              </a:extLst>
            </p:cNvPr>
            <p:cNvSpPr>
              <a:spLocks noChangeArrowheads="1"/>
            </p:cNvSpPr>
            <p:nvPr/>
          </p:nvSpPr>
          <p:spPr bwMode="auto">
            <a:xfrm>
              <a:off x="3946" y="1091"/>
              <a:ext cx="54"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Oval 30">
              <a:extLst>
                <a:ext uri="{FF2B5EF4-FFF2-40B4-BE49-F238E27FC236}">
                  <a16:creationId xmlns:a16="http://schemas.microsoft.com/office/drawing/2014/main" id="{EE9B142A-E626-4CF0-9FC1-8B93C6498134}"/>
                </a:ext>
              </a:extLst>
            </p:cNvPr>
            <p:cNvSpPr>
              <a:spLocks noChangeArrowheads="1"/>
            </p:cNvSpPr>
            <p:nvPr/>
          </p:nvSpPr>
          <p:spPr bwMode="auto">
            <a:xfrm>
              <a:off x="3946" y="1091"/>
              <a:ext cx="54"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7" name="Line 9">
            <a:extLst>
              <a:ext uri="{FF2B5EF4-FFF2-40B4-BE49-F238E27FC236}">
                <a16:creationId xmlns:a16="http://schemas.microsoft.com/office/drawing/2014/main" id="{CE8D0486-C2C9-45A5-8B4E-277C6FAAFEA7}"/>
              </a:ext>
            </a:extLst>
          </p:cNvPr>
          <p:cNvSpPr>
            <a:spLocks noChangeShapeType="1"/>
          </p:cNvSpPr>
          <p:nvPr/>
        </p:nvSpPr>
        <p:spPr bwMode="auto">
          <a:xfrm>
            <a:off x="5449267" y="2834593"/>
            <a:ext cx="3560190" cy="60623"/>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9">
            <a:extLst>
              <a:ext uri="{FF2B5EF4-FFF2-40B4-BE49-F238E27FC236}">
                <a16:creationId xmlns:a16="http://schemas.microsoft.com/office/drawing/2014/main" id="{BF55B901-D930-46F6-BFF6-CB723EB33CE1}"/>
              </a:ext>
            </a:extLst>
          </p:cNvPr>
          <p:cNvSpPr>
            <a:spLocks noChangeShapeType="1"/>
          </p:cNvSpPr>
          <p:nvPr/>
        </p:nvSpPr>
        <p:spPr bwMode="auto">
          <a:xfrm>
            <a:off x="6253607" y="2051911"/>
            <a:ext cx="2602663" cy="1924050"/>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Oval 6">
            <a:extLst>
              <a:ext uri="{FF2B5EF4-FFF2-40B4-BE49-F238E27FC236}">
                <a16:creationId xmlns:a16="http://schemas.microsoft.com/office/drawing/2014/main" id="{C9B55487-5D86-4170-9933-F13068C536D4}"/>
              </a:ext>
            </a:extLst>
          </p:cNvPr>
          <p:cNvSpPr>
            <a:spLocks noChangeArrowheads="1"/>
          </p:cNvSpPr>
          <p:nvPr/>
        </p:nvSpPr>
        <p:spPr bwMode="auto">
          <a:xfrm>
            <a:off x="6003766" y="1490349"/>
            <a:ext cx="2693122" cy="2669399"/>
          </a:xfrm>
          <a:prstGeom prst="ellipse">
            <a:avLst/>
          </a:prstGeom>
          <a:noFill/>
          <a:ln w="476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2244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500"/>
                                        <p:tgtEl>
                                          <p:spTgt spid="1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Effect transition="in" filter="fade">
                                      <p:cBhvr>
                                        <p:cTn id="18" dur="500"/>
                                        <p:tgtEl>
                                          <p:spTgt spid="17">
                                            <p:txEl>
                                              <p:pRg st="2" end="2"/>
                                            </p:tx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7">
                                            <p:txEl>
                                              <p:pRg st="5" end="5"/>
                                            </p:txEl>
                                          </p:spTgt>
                                        </p:tgtEl>
                                        <p:attrNameLst>
                                          <p:attrName>style.visibility</p:attrName>
                                        </p:attrNameLst>
                                      </p:cBhvr>
                                      <p:to>
                                        <p:strVal val="visible"/>
                                      </p:to>
                                    </p:set>
                                    <p:animEffect transition="in" filter="fade">
                                      <p:cBhvr>
                                        <p:cTn id="31" dur="500"/>
                                        <p:tgtEl>
                                          <p:spTgt spid="1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2000"/>
                                        <p:tgtEl>
                                          <p:spTgt spid="24"/>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up)">
                                      <p:cBhvr>
                                        <p:cTn id="74" dur="500"/>
                                        <p:tgtEl>
                                          <p:spTgt spid="8"/>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par>
                                <p:cTn id="82" presetID="10" presetClass="entr" presetSubtype="0"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500"/>
                                        <p:tgtEl>
                                          <p:spTgt spid="1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fade">
                                      <p:cBhvr>
                                        <p:cTn id="9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8" grpId="0" animBg="1"/>
      <p:bldP spid="9" grpId="0" animBg="1"/>
      <p:bldP spid="10" grpId="0" animBg="1"/>
      <p:bldP spid="11" grpId="0"/>
      <p:bldP spid="12" grpId="0"/>
      <p:bldP spid="13" grpId="0"/>
      <p:bldP spid="14" grpId="0"/>
      <p:bldP spid="15" grpId="0"/>
      <p:bldP spid="18" grpId="0"/>
      <p:bldP spid="37" grpId="0" animBg="1"/>
      <p:bldP spid="38"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ình chữ nhật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C8ADF6-1CC9-4BB6-9725-654225D70CAE}"/>
              </a:ext>
            </a:extLst>
          </p:cNvPr>
          <p:cNvSpPr/>
          <p:nvPr/>
        </p:nvSpPr>
        <p:spPr>
          <a:xfrm>
            <a:off x="-45744" y="133350"/>
            <a:ext cx="5877506" cy="658642"/>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17" name="Hình chữ nhật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2DBB613-036A-478F-B496-F920842129F7}"/>
              </a:ext>
            </a:extLst>
          </p:cNvPr>
          <p:cNvSpPr/>
          <p:nvPr/>
        </p:nvSpPr>
        <p:spPr>
          <a:xfrm>
            <a:off x="226008" y="649994"/>
            <a:ext cx="5641392" cy="548099"/>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p>
        </p:txBody>
      </p:sp>
      <mc:AlternateContent xmlns:mc="http://schemas.openxmlformats.org/markup-compatibility/2006" xmlns:a14="http://schemas.microsoft.com/office/drawing/2010/main">
        <mc:Choice Requires="a14">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CCB56F6-A05E-4E30-B3FD-048AD0A7CC52}"/>
                  </a:ext>
                </a:extLst>
              </p:cNvPr>
              <p:cNvSpPr/>
              <p:nvPr/>
            </p:nvSpPr>
            <p:spPr>
              <a:xfrm>
                <a:off x="304800" y="1105424"/>
                <a:ext cx="6248400" cy="2569934"/>
              </a:xfrm>
              <a:prstGeom prst="rect">
                <a:avLst/>
              </a:prstGeom>
            </p:spPr>
            <p:txBody>
              <a:bodyPr wrap="square">
                <a:spAutoFit/>
              </a:bodyPr>
              <a:lstStyle/>
              <a:p>
                <a:pPr algn="just">
                  <a:lnSpc>
                    <a:spcPct val="115000"/>
                  </a:lnSpc>
                </a:pPr>
                <a:r>
                  <a:rPr lang="en-US" sz="2600" dirty="0">
                    <a:solidFill>
                      <a:schemeClr val="bg1"/>
                    </a:solidFill>
                    <a:latin typeface="Times New Roman" panose="02020603050405020304" pitchFamily="18" charset="0"/>
                    <a:ea typeface="Times New Roman" panose="02020603050405020304" pitchFamily="18" charset="0"/>
                  </a:rPr>
                  <a:t>a</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vi-VN" sz="2800" dirty="0" err="1">
                    <a:solidFill>
                      <a:schemeClr val="bg1"/>
                    </a:solidFill>
                    <a:latin typeface="Times New Roman" panose="02020603050405020304" pitchFamily="18" charset="0"/>
                    <a:ea typeface="Times New Roman" panose="02020603050405020304" pitchFamily="18" charset="0"/>
                    <a:cs typeface="Times New Roman" pitchFamily="18" charset="0"/>
                  </a:rPr>
                  <a:t>Vì</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B</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thuộc</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OA</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OB</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b)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Vì</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thuộc </a:t>
                </a:r>
                <a14:m>
                  <m:oMath xmlns:m="http://schemas.openxmlformats.org/officeDocument/2006/math">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a:t>
                </a:r>
              </a:p>
              <a:p>
                <a:pPr algn="just">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Mà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ON</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i="1">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i="1">
                        <a:solidFill>
                          <a:schemeClr val="bg1"/>
                        </a:solidFill>
                        <a:latin typeface="Times New Roman" pitchFamily="18" charset="0"/>
                        <a:ea typeface="Times New Roman" panose="02020603050405020304" pitchFamily="18" charset="0"/>
                        <a:cs typeface="Times New Roman" pitchFamily="18" charset="0"/>
                      </a:rPr>
                      <m:t>OM</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a:p>
                <a:pPr algn="just">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Suy</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ra</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i="0">
                        <a:solidFill>
                          <a:schemeClr val="bg1"/>
                        </a:solidFill>
                        <a:latin typeface="Times New Roman" pitchFamily="18" charset="0"/>
                        <a:ea typeface="Times New Roman" panose="02020603050405020304" pitchFamily="18" charset="0"/>
                        <a:cs typeface="Times New Roman" pitchFamily="18" charset="0"/>
                      </a:rPr>
                      <m:t>R</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a:t>
                </a:r>
              </a:p>
              <a:p>
                <a:pPr algn="just">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Vậy</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thuộc </a:t>
                </a:r>
                <a14:m>
                  <m:oMath xmlns:m="http://schemas.openxmlformats.org/officeDocument/2006/math">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p:txBody>
          </p:sp>
        </mc:Choice>
        <mc:Fallback xmlns="">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CCB56F6-A05E-4E30-B3FD-048AD0A7CC52}"/>
                  </a:ext>
                </a:extLst>
              </p:cNvPr>
              <p:cNvSpPr>
                <a:spLocks noRot="1" noChangeAspect="1" noMove="1" noResize="1" noEditPoints="1" noAdjustHandles="1" noChangeArrowheads="1" noChangeShapeType="1" noTextEdit="1"/>
              </p:cNvSpPr>
              <p:nvPr/>
            </p:nvSpPr>
            <p:spPr>
              <a:xfrm>
                <a:off x="304800" y="1105424"/>
                <a:ext cx="6248400" cy="2569934"/>
              </a:xfrm>
              <a:prstGeom prst="rect">
                <a:avLst/>
              </a:prstGeom>
              <a:blipFill>
                <a:blip r:embed="rId3"/>
                <a:stretch>
                  <a:fillRect l="-1951" t="-1422" b="-4028"/>
                </a:stretch>
              </a:blipFill>
            </p:spPr>
            <p:txBody>
              <a:bodyPr/>
              <a:lstStyle/>
              <a:p>
                <a:r>
                  <a:rPr lang="en-US">
                    <a:noFill/>
                  </a:rPr>
                  <a:t> </a:t>
                </a:r>
              </a:p>
            </p:txBody>
          </p:sp>
        </mc:Fallback>
      </mc:AlternateContent>
      <p:sp>
        <p:nvSpPr>
          <p:cNvPr id="9" name="Hình chữ nhật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2843505-890A-4599-B735-97E95C51A9E2}"/>
              </a:ext>
            </a:extLst>
          </p:cNvPr>
          <p:cNvSpPr/>
          <p:nvPr/>
        </p:nvSpPr>
        <p:spPr>
          <a:xfrm>
            <a:off x="609600" y="3574308"/>
            <a:ext cx="8121578" cy="1578894"/>
          </a:xfrm>
          <a:prstGeom prst="rect">
            <a:avLst/>
          </a:prstGeom>
        </p:spPr>
        <p:txBody>
          <a:bodyPr wrap="square">
            <a:spAutoFit/>
          </a:bodyPr>
          <a:lstStyle/>
          <a:p>
            <a:pPr algn="just">
              <a:lnSpc>
                <a:spcPct val="115000"/>
              </a:lnSpc>
            </a:pPr>
            <a:r>
              <a:rPr lang="en-US" sz="2800" b="1" i="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i="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i="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i="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i="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i="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endParaRPr lang="en-US" sz="2800" i="1" dirty="0">
              <a:solidFill>
                <a:srgbClr val="FFC000"/>
              </a:solidFill>
              <a:latin typeface="Times New Roman" panose="02020603050405020304" pitchFamily="18" charset="0"/>
              <a:ea typeface="Times New Roman" panose="02020603050405020304" pitchFamily="18" charset="0"/>
            </a:endParaRPr>
          </a:p>
          <a:p>
            <a:pPr algn="just">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tùy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A8FC196-47EE-4821-AE05-D810C89E7E3C}"/>
              </a:ext>
            </a:extLst>
          </p:cNvPr>
          <p:cNvSpPr/>
          <p:nvPr/>
        </p:nvSpPr>
        <p:spPr>
          <a:xfrm>
            <a:off x="667406" y="4165239"/>
            <a:ext cx="7938432" cy="892552"/>
          </a:xfrm>
          <a:prstGeom prst="rect">
            <a:avLst/>
          </a:prstGeom>
          <a:solidFill>
            <a:schemeClr val="accent6">
              <a:lumMod val="75000"/>
            </a:schemeClr>
          </a:solidFill>
        </p:spPr>
        <p:txBody>
          <a:bodyPr wrap="square">
            <a:spAutoFit/>
          </a:bodyPr>
          <a:lstStyle/>
          <a:p>
            <a:pPr lvl="0">
              <a:defRPr/>
            </a:pPr>
            <a:r>
              <a:rPr lang="en-US" sz="2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chemeClr val="bg1"/>
              </a:solidFill>
              <a:latin typeface="Times New Roman" panose="02020603050405020304" pitchFamily="18" charset="0"/>
              <a:ea typeface="Times New Roman" panose="02020603050405020304" pitchFamily="18" charset="0"/>
            </a:endParaRPr>
          </a:p>
        </p:txBody>
      </p:sp>
      <p:sp>
        <p:nvSpPr>
          <p:cNvPr id="41" name="Lin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39DF797-9F7F-4398-B2F3-FEA2E9749272}"/>
              </a:ext>
            </a:extLst>
          </p:cNvPr>
          <p:cNvSpPr>
            <a:spLocks noChangeShapeType="1"/>
          </p:cNvSpPr>
          <p:nvPr/>
        </p:nvSpPr>
        <p:spPr bwMode="auto">
          <a:xfrm>
            <a:off x="6307138" y="1776413"/>
            <a:ext cx="1090613" cy="811213"/>
          </a:xfrm>
          <a:prstGeom prst="line">
            <a:avLst/>
          </a:prstGeom>
          <a:noFill/>
          <a:ln w="31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0EBFE5C-C310-47F4-8232-968EB1D2BCCA}"/>
              </a:ext>
            </a:extLst>
          </p:cNvPr>
          <p:cNvSpPr>
            <a:spLocks noChangeShapeType="1"/>
          </p:cNvSpPr>
          <p:nvPr/>
        </p:nvSpPr>
        <p:spPr bwMode="auto">
          <a:xfrm flipV="1">
            <a:off x="7953375" y="2971800"/>
            <a:ext cx="101600" cy="136525"/>
          </a:xfrm>
          <a:prstGeom prst="line">
            <a:avLst/>
          </a:prstGeom>
          <a:noFill/>
          <a:ln w="31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CBA0B89-16D6-489F-AFC1-E88B07B37EAD}"/>
              </a:ext>
            </a:extLst>
          </p:cNvPr>
          <p:cNvSpPr>
            <a:spLocks noChangeShapeType="1"/>
          </p:cNvSpPr>
          <p:nvPr/>
        </p:nvSpPr>
        <p:spPr bwMode="auto">
          <a:xfrm flipV="1">
            <a:off x="6694488" y="2033588"/>
            <a:ext cx="101600" cy="136525"/>
          </a:xfrm>
          <a:prstGeom prst="line">
            <a:avLst/>
          </a:prstGeom>
          <a:noFill/>
          <a:ln w="31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Rectang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AB475B5-3200-4F50-A667-8FED59858660}"/>
              </a:ext>
            </a:extLst>
          </p:cNvPr>
          <p:cNvSpPr>
            <a:spLocks noChangeArrowheads="1"/>
          </p:cNvSpPr>
          <p:nvPr/>
        </p:nvSpPr>
        <p:spPr bwMode="auto">
          <a:xfrm>
            <a:off x="8605838" y="3225800"/>
            <a:ext cx="185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45" name="Rectangl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EBA5934-2A08-43DE-AFF7-42DE58476256}"/>
              </a:ext>
            </a:extLst>
          </p:cNvPr>
          <p:cNvSpPr>
            <a:spLocks noChangeArrowheads="1"/>
          </p:cNvSpPr>
          <p:nvPr/>
        </p:nvSpPr>
        <p:spPr bwMode="auto">
          <a:xfrm>
            <a:off x="6061075" y="1509713"/>
            <a:ext cx="227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46" name="Rectangle 13">
            <a:extLst>
              <a:ext uri="{FF2B5EF4-FFF2-40B4-BE49-F238E27FC236}">
                <a16:creationId xmlns:a16="http://schemas.microsoft.com/office/drawing/2014/main" id="{73583D8F-C5D4-446D-80CD-D975560975D7}"/>
              </a:ext>
            </a:extLst>
          </p:cNvPr>
          <p:cNvSpPr>
            <a:spLocks noChangeArrowheads="1"/>
          </p:cNvSpPr>
          <p:nvPr/>
        </p:nvSpPr>
        <p:spPr bwMode="auto">
          <a:xfrm>
            <a:off x="8842375" y="2643188"/>
            <a:ext cx="171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sp>
        <p:nvSpPr>
          <p:cNvPr id="47" name="Rectangle 14">
            <a:extLst>
              <a:ext uri="{FF2B5EF4-FFF2-40B4-BE49-F238E27FC236}">
                <a16:creationId xmlns:a16="http://schemas.microsoft.com/office/drawing/2014/main" id="{0245D30D-42F2-4B34-8E6D-ACA1037921CF}"/>
              </a:ext>
            </a:extLst>
          </p:cNvPr>
          <p:cNvSpPr>
            <a:spLocks noChangeArrowheads="1"/>
          </p:cNvSpPr>
          <p:nvPr/>
        </p:nvSpPr>
        <p:spPr bwMode="auto">
          <a:xfrm>
            <a:off x="5845175" y="2589213"/>
            <a:ext cx="185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bg1"/>
                </a:solidFill>
                <a:effectLst/>
                <a:latin typeface="Times New Roman" panose="02020603050405020304" pitchFamily="18" charset="0"/>
              </a:rPr>
              <a:t>A</a:t>
            </a:r>
            <a:endParaRPr kumimoji="0" lang="en-US" altLang="en-US" sz="1800" b="0" i="0" u="none" strike="noStrike" cap="none" normalizeH="0" baseline="0">
              <a:ln>
                <a:noFill/>
              </a:ln>
              <a:solidFill>
                <a:schemeClr val="bg1"/>
              </a:solidFill>
              <a:effectLst/>
            </a:endParaRPr>
          </a:p>
        </p:txBody>
      </p:sp>
      <p:sp>
        <p:nvSpPr>
          <p:cNvPr id="48" name="Rectangle 15">
            <a:extLst>
              <a:ext uri="{FF2B5EF4-FFF2-40B4-BE49-F238E27FC236}">
                <a16:creationId xmlns:a16="http://schemas.microsoft.com/office/drawing/2014/main" id="{A5C263D2-05FE-402B-AAE1-BD9E7F3C90C6}"/>
              </a:ext>
            </a:extLst>
          </p:cNvPr>
          <p:cNvSpPr>
            <a:spLocks noChangeArrowheads="1"/>
          </p:cNvSpPr>
          <p:nvPr/>
        </p:nvSpPr>
        <p:spPr bwMode="auto">
          <a:xfrm>
            <a:off x="7312025" y="2620963"/>
            <a:ext cx="185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rPr>
              <a:t>O</a:t>
            </a:r>
            <a:endParaRPr kumimoji="0" lang="en-US" altLang="en-US" sz="1800" b="0" i="0" u="none" strike="noStrike" cap="none" normalizeH="0" baseline="0" dirty="0">
              <a:ln>
                <a:noFill/>
              </a:ln>
              <a:solidFill>
                <a:schemeClr val="bg1"/>
              </a:solidFill>
              <a:effectLst/>
            </a:endParaRPr>
          </a:p>
        </p:txBody>
      </p:sp>
      <p:sp>
        <p:nvSpPr>
          <p:cNvPr id="49" name="Rectangle 16">
            <a:extLst>
              <a:ext uri="{FF2B5EF4-FFF2-40B4-BE49-F238E27FC236}">
                <a16:creationId xmlns:a16="http://schemas.microsoft.com/office/drawing/2014/main" id="{C821C34A-7F2B-4624-93D6-2F22541018DD}"/>
              </a:ext>
            </a:extLst>
          </p:cNvPr>
          <p:cNvSpPr>
            <a:spLocks noChangeArrowheads="1"/>
          </p:cNvSpPr>
          <p:nvPr/>
        </p:nvSpPr>
        <p:spPr bwMode="auto">
          <a:xfrm>
            <a:off x="5524097" y="2253978"/>
            <a:ext cx="4066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rPr>
              <a:t>d</a:t>
            </a:r>
            <a:endParaRPr kumimoji="0" lang="en-US" altLang="en-US" sz="1800" b="0" i="0" u="none" strike="noStrike" cap="none" normalizeH="0" baseline="0" dirty="0">
              <a:ln>
                <a:noFill/>
              </a:ln>
              <a:solidFill>
                <a:schemeClr val="bg1"/>
              </a:solidFill>
              <a:effectLst/>
            </a:endParaRPr>
          </a:p>
        </p:txBody>
      </p:sp>
      <p:grpSp>
        <p:nvGrpSpPr>
          <p:cNvPr id="50" name="Group 19">
            <a:extLst>
              <a:ext uri="{FF2B5EF4-FFF2-40B4-BE49-F238E27FC236}">
                <a16:creationId xmlns:a16="http://schemas.microsoft.com/office/drawing/2014/main" id="{388446DE-B543-4C17-A4B6-F9248CD74743}"/>
              </a:ext>
            </a:extLst>
          </p:cNvPr>
          <p:cNvGrpSpPr>
            <a:grpSpLocks/>
          </p:cNvGrpSpPr>
          <p:nvPr/>
        </p:nvGrpSpPr>
        <p:grpSpPr bwMode="auto">
          <a:xfrm>
            <a:off x="8407337" y="3330131"/>
            <a:ext cx="85725" cy="85725"/>
            <a:chOff x="5319" y="2115"/>
            <a:chExt cx="54" cy="54"/>
          </a:xfrm>
          <a:solidFill>
            <a:schemeClr val="bg1"/>
          </a:solidFill>
        </p:grpSpPr>
        <p:sp>
          <p:nvSpPr>
            <p:cNvPr id="51" name="Oval 17">
              <a:extLst>
                <a:ext uri="{FF2B5EF4-FFF2-40B4-BE49-F238E27FC236}">
                  <a16:creationId xmlns:a16="http://schemas.microsoft.com/office/drawing/2014/main" id="{9998D768-B14D-4A7F-A64F-EA36E1EFE687}"/>
                </a:ext>
              </a:extLst>
            </p:cNvPr>
            <p:cNvSpPr>
              <a:spLocks noChangeArrowheads="1"/>
            </p:cNvSpPr>
            <p:nvPr/>
          </p:nvSpPr>
          <p:spPr bwMode="auto">
            <a:xfrm>
              <a:off x="5319" y="2115"/>
              <a:ext cx="54" cy="54"/>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Oval 18">
              <a:extLst>
                <a:ext uri="{FF2B5EF4-FFF2-40B4-BE49-F238E27FC236}">
                  <a16:creationId xmlns:a16="http://schemas.microsoft.com/office/drawing/2014/main" id="{85A0CEC0-7088-48B9-A919-1742CB328344}"/>
                </a:ext>
              </a:extLst>
            </p:cNvPr>
            <p:cNvSpPr>
              <a:spLocks noChangeArrowheads="1"/>
            </p:cNvSpPr>
            <p:nvPr/>
          </p:nvSpPr>
          <p:spPr bwMode="auto">
            <a:xfrm>
              <a:off x="5319" y="2115"/>
              <a:ext cx="54" cy="54"/>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B29DA9F2-8F6C-4460-8920-DC7E114AA112}"/>
              </a:ext>
            </a:extLst>
          </p:cNvPr>
          <p:cNvGrpSpPr>
            <a:grpSpLocks/>
          </p:cNvGrpSpPr>
          <p:nvPr/>
        </p:nvGrpSpPr>
        <p:grpSpPr bwMode="auto">
          <a:xfrm>
            <a:off x="5994400" y="2522538"/>
            <a:ext cx="87313" cy="87313"/>
            <a:chOff x="3776" y="1589"/>
            <a:chExt cx="55" cy="55"/>
          </a:xfrm>
          <a:solidFill>
            <a:schemeClr val="bg1"/>
          </a:solidFill>
        </p:grpSpPr>
        <p:sp>
          <p:nvSpPr>
            <p:cNvPr id="54" name="Oval 20">
              <a:extLst>
                <a:ext uri="{FF2B5EF4-FFF2-40B4-BE49-F238E27FC236}">
                  <a16:creationId xmlns:a16="http://schemas.microsoft.com/office/drawing/2014/main" id="{90BBF31E-42A2-48A7-B320-F9DE894D43F7}"/>
                </a:ext>
              </a:extLst>
            </p:cNvPr>
            <p:cNvSpPr>
              <a:spLocks noChangeArrowheads="1"/>
            </p:cNvSpPr>
            <p:nvPr/>
          </p:nvSpPr>
          <p:spPr bwMode="auto">
            <a:xfrm>
              <a:off x="3776" y="1589"/>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Oval 21">
              <a:extLst>
                <a:ext uri="{FF2B5EF4-FFF2-40B4-BE49-F238E27FC236}">
                  <a16:creationId xmlns:a16="http://schemas.microsoft.com/office/drawing/2014/main" id="{7D105427-5FED-4220-8CE2-0C19425253A3}"/>
                </a:ext>
              </a:extLst>
            </p:cNvPr>
            <p:cNvSpPr>
              <a:spLocks noChangeArrowheads="1"/>
            </p:cNvSpPr>
            <p:nvPr/>
          </p:nvSpPr>
          <p:spPr bwMode="auto">
            <a:xfrm>
              <a:off x="3776" y="1589"/>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6" name="Group 25">
            <a:extLst>
              <a:ext uri="{FF2B5EF4-FFF2-40B4-BE49-F238E27FC236}">
                <a16:creationId xmlns:a16="http://schemas.microsoft.com/office/drawing/2014/main" id="{21E7BF71-E7E2-414A-A305-53662E299D8D}"/>
              </a:ext>
            </a:extLst>
          </p:cNvPr>
          <p:cNvGrpSpPr>
            <a:grpSpLocks/>
          </p:cNvGrpSpPr>
          <p:nvPr/>
        </p:nvGrpSpPr>
        <p:grpSpPr bwMode="auto">
          <a:xfrm>
            <a:off x="7353300" y="2544763"/>
            <a:ext cx="87313" cy="85725"/>
            <a:chOff x="4632" y="1603"/>
            <a:chExt cx="55" cy="54"/>
          </a:xfrm>
          <a:solidFill>
            <a:schemeClr val="bg1"/>
          </a:solidFill>
        </p:grpSpPr>
        <p:sp>
          <p:nvSpPr>
            <p:cNvPr id="57" name="Oval 23">
              <a:extLst>
                <a:ext uri="{FF2B5EF4-FFF2-40B4-BE49-F238E27FC236}">
                  <a16:creationId xmlns:a16="http://schemas.microsoft.com/office/drawing/2014/main" id="{435E9684-4ABE-4A45-B710-619F49B4172A}"/>
                </a:ext>
              </a:extLst>
            </p:cNvPr>
            <p:cNvSpPr>
              <a:spLocks noChangeArrowheads="1"/>
            </p:cNvSpPr>
            <p:nvPr/>
          </p:nvSpPr>
          <p:spPr bwMode="auto">
            <a:xfrm>
              <a:off x="4632" y="1603"/>
              <a:ext cx="55" cy="54"/>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Oval 24">
              <a:extLst>
                <a:ext uri="{FF2B5EF4-FFF2-40B4-BE49-F238E27FC236}">
                  <a16:creationId xmlns:a16="http://schemas.microsoft.com/office/drawing/2014/main" id="{78A7301C-0EDC-49A2-B131-B397F95D26F6}"/>
                </a:ext>
              </a:extLst>
            </p:cNvPr>
            <p:cNvSpPr>
              <a:spLocks noChangeArrowheads="1"/>
            </p:cNvSpPr>
            <p:nvPr/>
          </p:nvSpPr>
          <p:spPr bwMode="auto">
            <a:xfrm>
              <a:off x="4632" y="1603"/>
              <a:ext cx="55" cy="54"/>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9" name="Group 28">
            <a:extLst>
              <a:ext uri="{FF2B5EF4-FFF2-40B4-BE49-F238E27FC236}">
                <a16:creationId xmlns:a16="http://schemas.microsoft.com/office/drawing/2014/main" id="{30F63F06-8D70-4518-B6E6-C89DD9C5C0AF}"/>
              </a:ext>
            </a:extLst>
          </p:cNvPr>
          <p:cNvGrpSpPr>
            <a:grpSpLocks/>
          </p:cNvGrpSpPr>
          <p:nvPr/>
        </p:nvGrpSpPr>
        <p:grpSpPr bwMode="auto">
          <a:xfrm>
            <a:off x="8683752" y="2571750"/>
            <a:ext cx="87313" cy="85725"/>
            <a:chOff x="5488" y="1617"/>
            <a:chExt cx="55" cy="54"/>
          </a:xfrm>
          <a:solidFill>
            <a:schemeClr val="bg1"/>
          </a:solidFill>
        </p:grpSpPr>
        <p:sp>
          <p:nvSpPr>
            <p:cNvPr id="60" name="Oval 26">
              <a:extLst>
                <a:ext uri="{FF2B5EF4-FFF2-40B4-BE49-F238E27FC236}">
                  <a16:creationId xmlns:a16="http://schemas.microsoft.com/office/drawing/2014/main" id="{5A8E7A5B-C64C-48C8-A55E-467BB6396894}"/>
                </a:ext>
              </a:extLst>
            </p:cNvPr>
            <p:cNvSpPr>
              <a:spLocks noChangeArrowheads="1"/>
            </p:cNvSpPr>
            <p:nvPr/>
          </p:nvSpPr>
          <p:spPr bwMode="auto">
            <a:xfrm>
              <a:off x="5488" y="1617"/>
              <a:ext cx="55" cy="54"/>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7">
              <a:extLst>
                <a:ext uri="{FF2B5EF4-FFF2-40B4-BE49-F238E27FC236}">
                  <a16:creationId xmlns:a16="http://schemas.microsoft.com/office/drawing/2014/main" id="{CA2316E9-BA84-494D-9A9A-DE41717A6D1F}"/>
                </a:ext>
              </a:extLst>
            </p:cNvPr>
            <p:cNvSpPr>
              <a:spLocks/>
            </p:cNvSpPr>
            <p:nvPr/>
          </p:nvSpPr>
          <p:spPr bwMode="auto">
            <a:xfrm>
              <a:off x="5488" y="1617"/>
              <a:ext cx="55" cy="54"/>
            </a:xfrm>
            <a:custGeom>
              <a:avLst/>
              <a:gdLst>
                <a:gd name="T0" fmla="*/ 55 w 55"/>
                <a:gd name="T1" fmla="*/ 27 h 54"/>
                <a:gd name="T2" fmla="*/ 27 w 55"/>
                <a:gd name="T3" fmla="*/ 54 h 54"/>
                <a:gd name="T4" fmla="*/ 0 w 55"/>
                <a:gd name="T5" fmla="*/ 27 h 54"/>
                <a:gd name="T6" fmla="*/ 27 w 55"/>
                <a:gd name="T7" fmla="*/ 0 h 54"/>
                <a:gd name="T8" fmla="*/ 55 w 55"/>
                <a:gd name="T9" fmla="*/ 27 h 54"/>
              </a:gdLst>
              <a:ahLst/>
              <a:cxnLst>
                <a:cxn ang="0">
                  <a:pos x="T0" y="T1"/>
                </a:cxn>
                <a:cxn ang="0">
                  <a:pos x="T2" y="T3"/>
                </a:cxn>
                <a:cxn ang="0">
                  <a:pos x="T4" y="T5"/>
                </a:cxn>
                <a:cxn ang="0">
                  <a:pos x="T6" y="T7"/>
                </a:cxn>
                <a:cxn ang="0">
                  <a:pos x="T8" y="T9"/>
                </a:cxn>
              </a:cxnLst>
              <a:rect l="0" t="0" r="r" b="b"/>
              <a:pathLst>
                <a:path w="55" h="54">
                  <a:moveTo>
                    <a:pt x="55" y="27"/>
                  </a:moveTo>
                  <a:cubicBezTo>
                    <a:pt x="55" y="42"/>
                    <a:pt x="43" y="54"/>
                    <a:pt x="27" y="54"/>
                  </a:cubicBezTo>
                  <a:cubicBezTo>
                    <a:pt x="13" y="54"/>
                    <a:pt x="0" y="42"/>
                    <a:pt x="0" y="27"/>
                  </a:cubicBezTo>
                  <a:cubicBezTo>
                    <a:pt x="0" y="12"/>
                    <a:pt x="13" y="0"/>
                    <a:pt x="27" y="0"/>
                  </a:cubicBezTo>
                  <a:cubicBezTo>
                    <a:pt x="43" y="0"/>
                    <a:pt x="55" y="12"/>
                    <a:pt x="55" y="27"/>
                  </a:cubicBezTo>
                </a:path>
              </a:pathLst>
            </a:cu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2" name="Group 31">
            <a:extLst>
              <a:ext uri="{FF2B5EF4-FFF2-40B4-BE49-F238E27FC236}">
                <a16:creationId xmlns:a16="http://schemas.microsoft.com/office/drawing/2014/main" id="{97682295-658E-4FEF-B674-BFAF9A86DB51}"/>
              </a:ext>
            </a:extLst>
          </p:cNvPr>
          <p:cNvGrpSpPr>
            <a:grpSpLocks/>
          </p:cNvGrpSpPr>
          <p:nvPr/>
        </p:nvGrpSpPr>
        <p:grpSpPr bwMode="auto">
          <a:xfrm>
            <a:off x="6255131" y="1722819"/>
            <a:ext cx="85725" cy="87313"/>
            <a:chOff x="3946" y="1091"/>
            <a:chExt cx="54" cy="55"/>
          </a:xfrm>
          <a:solidFill>
            <a:schemeClr val="bg1"/>
          </a:solidFill>
        </p:grpSpPr>
        <p:sp>
          <p:nvSpPr>
            <p:cNvPr id="63" name="Oval 29">
              <a:extLst>
                <a:ext uri="{FF2B5EF4-FFF2-40B4-BE49-F238E27FC236}">
                  <a16:creationId xmlns:a16="http://schemas.microsoft.com/office/drawing/2014/main" id="{404F7E8B-8B20-4B7E-8904-BC5B6B19BA7A}"/>
                </a:ext>
              </a:extLst>
            </p:cNvPr>
            <p:cNvSpPr>
              <a:spLocks noChangeArrowheads="1"/>
            </p:cNvSpPr>
            <p:nvPr/>
          </p:nvSpPr>
          <p:spPr bwMode="auto">
            <a:xfrm>
              <a:off x="3946" y="1091"/>
              <a:ext cx="54"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Oval 30">
              <a:extLst>
                <a:ext uri="{FF2B5EF4-FFF2-40B4-BE49-F238E27FC236}">
                  <a16:creationId xmlns:a16="http://schemas.microsoft.com/office/drawing/2014/main" id="{E9D57D52-C410-4B1A-9E5B-8F893464122E}"/>
                </a:ext>
              </a:extLst>
            </p:cNvPr>
            <p:cNvSpPr>
              <a:spLocks noChangeArrowheads="1"/>
            </p:cNvSpPr>
            <p:nvPr/>
          </p:nvSpPr>
          <p:spPr bwMode="auto">
            <a:xfrm>
              <a:off x="3946" y="1091"/>
              <a:ext cx="54"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65" name="Line 9">
            <a:extLst>
              <a:ext uri="{FF2B5EF4-FFF2-40B4-BE49-F238E27FC236}">
                <a16:creationId xmlns:a16="http://schemas.microsoft.com/office/drawing/2014/main" id="{0C012CAE-9DA4-4995-B04F-FCE414BA9870}"/>
              </a:ext>
            </a:extLst>
          </p:cNvPr>
          <p:cNvSpPr>
            <a:spLocks noChangeShapeType="1"/>
          </p:cNvSpPr>
          <p:nvPr/>
        </p:nvSpPr>
        <p:spPr bwMode="auto">
          <a:xfrm>
            <a:off x="5483557" y="2554307"/>
            <a:ext cx="3560190" cy="60623"/>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9">
            <a:extLst>
              <a:ext uri="{FF2B5EF4-FFF2-40B4-BE49-F238E27FC236}">
                <a16:creationId xmlns:a16="http://schemas.microsoft.com/office/drawing/2014/main" id="{6ED39CDC-7B8A-4B4C-A2C9-E6083C1B20F2}"/>
              </a:ext>
            </a:extLst>
          </p:cNvPr>
          <p:cNvSpPr>
            <a:spLocks noChangeShapeType="1"/>
          </p:cNvSpPr>
          <p:nvPr/>
        </p:nvSpPr>
        <p:spPr bwMode="auto">
          <a:xfrm>
            <a:off x="6315329" y="1789913"/>
            <a:ext cx="2602663" cy="1924050"/>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Oval 6">
            <a:extLst>
              <a:ext uri="{FF2B5EF4-FFF2-40B4-BE49-F238E27FC236}">
                <a16:creationId xmlns:a16="http://schemas.microsoft.com/office/drawing/2014/main" id="{0F5BA3E8-083E-4098-874C-737A9DA942BA}"/>
              </a:ext>
            </a:extLst>
          </p:cNvPr>
          <p:cNvSpPr>
            <a:spLocks noChangeArrowheads="1"/>
          </p:cNvSpPr>
          <p:nvPr/>
        </p:nvSpPr>
        <p:spPr bwMode="auto">
          <a:xfrm>
            <a:off x="6038056" y="1210063"/>
            <a:ext cx="2693122" cy="2669399"/>
          </a:xfrm>
          <a:prstGeom prst="ellipse">
            <a:avLst/>
          </a:prstGeom>
          <a:noFill/>
          <a:ln w="476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6990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8" grpId="0" uiExpand="1" build="p"/>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ình chữ nhật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C8ADF6-1CC9-4BB6-9725-654225D70CAE}"/>
              </a:ext>
            </a:extLst>
          </p:cNvPr>
          <p:cNvSpPr/>
          <p:nvPr/>
        </p:nvSpPr>
        <p:spPr>
          <a:xfrm>
            <a:off x="0" y="11378"/>
            <a:ext cx="5877506" cy="658642"/>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17" name="Hình chữ nhật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2DBB613-036A-478F-B496-F920842129F7}"/>
              </a:ext>
            </a:extLst>
          </p:cNvPr>
          <p:cNvSpPr/>
          <p:nvPr/>
        </p:nvSpPr>
        <p:spPr>
          <a:xfrm>
            <a:off x="112863" y="591179"/>
            <a:ext cx="5176417" cy="548099"/>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p>
        </p:txBody>
      </p:sp>
      <p:grpSp>
        <p:nvGrpSpPr>
          <p:cNvPr id="11" name="Nhóm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4E47B2C-3E1E-4482-9DD4-1500B0CA5C13}"/>
              </a:ext>
            </a:extLst>
          </p:cNvPr>
          <p:cNvGrpSpPr/>
          <p:nvPr/>
        </p:nvGrpSpPr>
        <p:grpSpPr>
          <a:xfrm>
            <a:off x="8296039" y="59199"/>
            <a:ext cx="787848" cy="775190"/>
            <a:chOff x="865221" y="3319421"/>
            <a:chExt cx="966095" cy="1096746"/>
          </a:xfrm>
        </p:grpSpPr>
        <p:pic>
          <p:nvPicPr>
            <p:cNvPr id="12" name="Picture 2" descr="Background pattern&#10;&#10;Description automatically generated">
              <a:extLst>
                <a:ext uri="{FF2B5EF4-FFF2-40B4-BE49-F238E27FC236}">
                  <a16:creationId xmlns:a16="http://schemas.microsoft.com/office/drawing/2014/main" id="{BCC76C46-0573-458D-A53E-281C68D987D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0349" r="20345" b="-4"/>
            <a:stretch/>
          </p:blipFill>
          <p:spPr>
            <a:xfrm>
              <a:off x="865221" y="3319421"/>
              <a:ext cx="966095" cy="109674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3" name="Picture 14">
              <a:extLst>
                <a:ext uri="{FF2B5EF4-FFF2-40B4-BE49-F238E27FC236}">
                  <a16:creationId xmlns:a16="http://schemas.microsoft.com/office/drawing/2014/main" id="{D908047E-5BE0-406B-B202-6B3460CB2B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 y="3409950"/>
              <a:ext cx="815065" cy="815065"/>
            </a:xfrm>
            <a:prstGeom prst="rect">
              <a:avLst/>
            </a:prstGeom>
          </p:spPr>
        </p:pic>
      </p:grpSp>
      <mc:AlternateContent xmlns:mc="http://schemas.openxmlformats.org/markup-compatibility/2006" xmlns:a14="http://schemas.microsoft.com/office/drawing/2010/main">
        <mc:Choice Requires="a14">
          <p:sp>
            <p:nvSpPr>
              <p:cNvPr id="14" name="Hình chữ nhật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34E92CB-6DE1-4DE5-880B-22AD99B85E41}"/>
                  </a:ext>
                </a:extLst>
              </p:cNvPr>
              <p:cNvSpPr/>
              <p:nvPr/>
            </p:nvSpPr>
            <p:spPr>
              <a:xfrm>
                <a:off x="226008" y="1130555"/>
                <a:ext cx="5291908" cy="4056495"/>
              </a:xfrm>
              <a:prstGeom prst="rect">
                <a:avLst/>
              </a:prstGeom>
            </p:spPr>
            <p:txBody>
              <a:bodyPr wrap="square">
                <a:spAutoFit/>
              </a:bodyPr>
              <a:lstStyle/>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Giả</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sử</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d</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qua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tùy</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ý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Kẻ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MH</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 ⊥ </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d</m:t>
                    </m:r>
                    <m:r>
                      <m:rPr>
                        <m:nor/>
                      </m:rPr>
                      <a:rPr lang="en-US" sz="2800" b="0" i="0" smtClean="0">
                        <a:solidFill>
                          <a:schemeClr val="bg1"/>
                        </a:solidFill>
                        <a:latin typeface="Times New Roman" pitchFamily="18" charset="0"/>
                        <a:ea typeface="Cambria Math" panose="02040503050406030204" pitchFamily="18" charset="0"/>
                        <a:cs typeface="Times New Roman" pitchFamily="18" charset="0"/>
                      </a:rPr>
                      <m:t> </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H</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0" smtClean="0">
                        <a:solidFill>
                          <a:schemeClr val="bg1"/>
                        </a:solidFill>
                        <a:latin typeface="Times New Roman" pitchFamily="18" charset="0"/>
                        <a:ea typeface="Cambria Math" panose="02040503050406030204" pitchFamily="18" charset="0"/>
                        <a:cs typeface="Times New Roman" pitchFamily="18" charset="0"/>
                      </a:rPr>
                      <m:t>ϵ</m:t>
                    </m:r>
                    <m:r>
                      <m:rPr>
                        <m:nor/>
                      </m:rPr>
                      <a:rPr lang="en-US" sz="2800" b="0" i="0" smtClean="0">
                        <a:solidFill>
                          <a:schemeClr val="bg1"/>
                        </a:solidFill>
                        <a:latin typeface="Times New Roman" pitchFamily="18" charset="0"/>
                        <a:ea typeface="Cambria Math" panose="02040503050406030204" pitchFamily="18" charset="0"/>
                        <a:cs typeface="Times New Roman" pitchFamily="18" charset="0"/>
                      </a:rPr>
                      <m:t> </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d</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tia</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MH</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lấy</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sao</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cho</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1" smtClean="0">
                        <a:solidFill>
                          <a:schemeClr val="bg1"/>
                        </a:solidFill>
                        <a:latin typeface="Times New Roman" pitchFamily="18" charset="0"/>
                        <a:ea typeface="Times New Roman" panose="02020603050405020304" pitchFamily="18" charset="0"/>
                        <a:cs typeface="Times New Roman" pitchFamily="18" charset="0"/>
                      </a:rPr>
                      <m:t>H</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trung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MN</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thuộc</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đường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d>
                      <m:dPr>
                        <m:ctrlPr>
                          <a:rPr lang="en-US"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r>
                          <m:rPr>
                            <m:nor/>
                          </m:rPr>
                          <a:rPr lang="en-US" sz="2800" i="0">
                            <a:solidFill>
                              <a:schemeClr val="bg1"/>
                            </a:solidFill>
                            <a:latin typeface="Times New Roman" pitchFamily="18" charset="0"/>
                            <a:ea typeface="Times New Roman" panose="02020603050405020304" pitchFamily="18" charset="0"/>
                            <a:cs typeface="Times New Roman" pitchFamily="18" charset="0"/>
                          </a:rPr>
                          <m:t>; </m:t>
                        </m:r>
                        <m:r>
                          <m:rPr>
                            <m:nor/>
                          </m:rPr>
                          <a:rPr lang="en-US" sz="2800" i="0">
                            <a:solidFill>
                              <a:schemeClr val="bg1"/>
                            </a:solidFill>
                            <a:latin typeface="Times New Roman" pitchFamily="18" charset="0"/>
                            <a:ea typeface="Times New Roman" panose="02020603050405020304" pitchFamily="18" charset="0"/>
                            <a:cs typeface="Times New Roman" pitchFamily="18" charset="0"/>
                          </a:rPr>
                          <m:t>R</m:t>
                        </m:r>
                      </m:e>
                    </m:d>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hay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p:txBody>
          </p:sp>
        </mc:Choice>
        <mc:Fallback xmlns="">
          <p:sp>
            <p:nvSpPr>
              <p:cNvPr id="14" name="Hình chữ nhật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34E92CB-6DE1-4DE5-880B-22AD99B85E41}"/>
                  </a:ext>
                </a:extLst>
              </p:cNvPr>
              <p:cNvSpPr>
                <a:spLocks noRot="1" noChangeAspect="1" noMove="1" noResize="1" noEditPoints="1" noAdjustHandles="1" noChangeArrowheads="1" noChangeShapeType="1" noTextEdit="1"/>
              </p:cNvSpPr>
              <p:nvPr/>
            </p:nvSpPr>
            <p:spPr>
              <a:xfrm>
                <a:off x="226008" y="1130555"/>
                <a:ext cx="5291908" cy="4056495"/>
              </a:xfrm>
              <a:prstGeom prst="rect">
                <a:avLst/>
              </a:prstGeom>
              <a:blipFill>
                <a:blip r:embed="rId8"/>
                <a:stretch>
                  <a:fillRect l="-2304" t="-901" r="-2419" b="-2252"/>
                </a:stretch>
              </a:blipFill>
            </p:spPr>
            <p:txBody>
              <a:bodyPr/>
              <a:lstStyle/>
              <a:p>
                <a:r>
                  <a:rPr lang="en-US">
                    <a:noFill/>
                  </a:rPr>
                  <a:t> </a:t>
                </a:r>
              </a:p>
            </p:txBody>
          </p:sp>
        </mc:Fallback>
      </mc:AlternateContent>
      <p:sp>
        <p:nvSpPr>
          <p:cNvPr id="15" name="Hình chữ nhật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4D67397-4B07-4352-B877-3444C7CF2F43}"/>
              </a:ext>
            </a:extLst>
          </p:cNvPr>
          <p:cNvSpPr/>
          <p:nvPr/>
        </p:nvSpPr>
        <p:spPr>
          <a:xfrm>
            <a:off x="3200400" y="4627910"/>
            <a:ext cx="5781762" cy="587853"/>
          </a:xfrm>
          <a:prstGeom prst="rect">
            <a:avLst/>
          </a:prstGeom>
        </p:spPr>
        <p:txBody>
          <a:bodyPr wrap="square">
            <a:spAutoFit/>
          </a:bodyPr>
          <a:lstStyle/>
          <a:p>
            <a:pPr algn="just">
              <a:lnSpc>
                <a:spcPct val="115000"/>
              </a:lnSpc>
            </a:pPr>
            <a:r>
              <a:rPr lang="en-US"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Yêu </a:t>
            </a:r>
            <a:r>
              <a:rPr lang="vi-VN" sz="2800"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vi-VN"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Rà</a:t>
            </a:r>
            <a:r>
              <a:rPr lang="vi-VN"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soát</a:t>
            </a:r>
            <a:r>
              <a:rPr lang="vi-VN"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vi-VN"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khi </a:t>
            </a:r>
            <a:r>
              <a:rPr lang="vi-VN" sz="2800"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báo</a:t>
            </a:r>
            <a:r>
              <a:rPr lang="vi-VN"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cáo</a:t>
            </a:r>
            <a:endParaRPr lang="en-US"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30 Seconds Timer - Đồng hồ đếm ngược 30 giây"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33CF4825-D898-4AEF-A195-21ACC8A97E9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201258" y="3685871"/>
            <a:ext cx="1143000" cy="642938"/>
          </a:xfrm>
          <a:prstGeom prst="rect">
            <a:avLst/>
          </a:prstGeom>
        </p:spPr>
      </p:pic>
      <p:sp>
        <p:nvSpPr>
          <p:cNvPr id="44" name="Rectangl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7C8AB03-369D-4422-9DB4-B6BFF3A8A9BF}"/>
              </a:ext>
            </a:extLst>
          </p:cNvPr>
          <p:cNvSpPr>
            <a:spLocks noChangeArrowheads="1"/>
          </p:cNvSpPr>
          <p:nvPr/>
        </p:nvSpPr>
        <p:spPr bwMode="auto">
          <a:xfrm rot="20960024">
            <a:off x="8003100" y="1929687"/>
            <a:ext cx="201612" cy="201612"/>
          </a:xfrm>
          <a:prstGeom prst="rect">
            <a:avLst/>
          </a:prstGeom>
          <a:solidFill>
            <a:schemeClr val="accent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highlight>
                <a:srgbClr val="FFFF00"/>
              </a:highlight>
            </a:endParaRPr>
          </a:p>
        </p:txBody>
      </p:sp>
      <p:sp>
        <p:nvSpPr>
          <p:cNvPr id="10" name="Line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A96418-B23C-45F7-BC58-2A46AEBA932F}"/>
              </a:ext>
            </a:extLst>
          </p:cNvPr>
          <p:cNvSpPr>
            <a:spLocks noChangeShapeType="1"/>
          </p:cNvSpPr>
          <p:nvPr/>
        </p:nvSpPr>
        <p:spPr bwMode="auto">
          <a:xfrm flipV="1">
            <a:off x="7454900" y="987425"/>
            <a:ext cx="361950" cy="1262062"/>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9031892-53B1-42B0-85C0-F5F4C02DFF0B}"/>
              </a:ext>
            </a:extLst>
          </p:cNvPr>
          <p:cNvSpPr>
            <a:spLocks noChangeShapeType="1"/>
          </p:cNvSpPr>
          <p:nvPr/>
        </p:nvSpPr>
        <p:spPr bwMode="auto">
          <a:xfrm>
            <a:off x="7454900" y="2249488"/>
            <a:ext cx="766762" cy="1066800"/>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3F02F35-D18C-4D9B-9447-A168D77747C9}"/>
              </a:ext>
            </a:extLst>
          </p:cNvPr>
          <p:cNvSpPr>
            <a:spLocks noChangeShapeType="1"/>
          </p:cNvSpPr>
          <p:nvPr/>
        </p:nvSpPr>
        <p:spPr bwMode="auto">
          <a:xfrm flipV="1">
            <a:off x="8054975" y="2797175"/>
            <a:ext cx="157162" cy="26987"/>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6">
            <a:extLst>
              <a:ext uri="{FF2B5EF4-FFF2-40B4-BE49-F238E27FC236}">
                <a16:creationId xmlns:a16="http://schemas.microsoft.com/office/drawing/2014/main" id="{661F42AB-B835-4DEA-87F4-255564CF727B}"/>
              </a:ext>
            </a:extLst>
          </p:cNvPr>
          <p:cNvSpPr>
            <a:spLocks noChangeShapeType="1"/>
          </p:cNvSpPr>
          <p:nvPr/>
        </p:nvSpPr>
        <p:spPr bwMode="auto">
          <a:xfrm flipV="1">
            <a:off x="7832725" y="1517650"/>
            <a:ext cx="158750" cy="26987"/>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17">
            <a:extLst>
              <a:ext uri="{FF2B5EF4-FFF2-40B4-BE49-F238E27FC236}">
                <a16:creationId xmlns:a16="http://schemas.microsoft.com/office/drawing/2014/main" id="{B419F4C1-B2BC-4D23-B0BA-03E0AEA91EDF}"/>
              </a:ext>
            </a:extLst>
          </p:cNvPr>
          <p:cNvSpPr>
            <a:spLocks noChangeArrowheads="1"/>
          </p:cNvSpPr>
          <p:nvPr/>
        </p:nvSpPr>
        <p:spPr bwMode="auto">
          <a:xfrm>
            <a:off x="7770813" y="1863725"/>
            <a:ext cx="1763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H</a:t>
            </a:r>
            <a:endParaRPr kumimoji="0" lang="en-US" altLang="en-US" sz="1800" b="0" i="0" u="none" strike="noStrike" cap="none" normalizeH="0" baseline="0" dirty="0">
              <a:ln>
                <a:noFill/>
              </a:ln>
              <a:solidFill>
                <a:schemeClr val="bg1"/>
              </a:solidFill>
              <a:effectLst/>
            </a:endParaRPr>
          </a:p>
        </p:txBody>
      </p:sp>
      <p:sp>
        <p:nvSpPr>
          <p:cNvPr id="22" name="Rectangle 18">
            <a:extLst>
              <a:ext uri="{FF2B5EF4-FFF2-40B4-BE49-F238E27FC236}">
                <a16:creationId xmlns:a16="http://schemas.microsoft.com/office/drawing/2014/main" id="{D50BE50F-3B96-4229-B754-6F1A902ED0B7}"/>
              </a:ext>
            </a:extLst>
          </p:cNvPr>
          <p:cNvSpPr>
            <a:spLocks noChangeArrowheads="1"/>
          </p:cNvSpPr>
          <p:nvPr/>
        </p:nvSpPr>
        <p:spPr bwMode="auto">
          <a:xfrm>
            <a:off x="7862888" y="701675"/>
            <a:ext cx="21640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chemeClr val="bg1"/>
                </a:solidFill>
                <a:effectLst/>
                <a:latin typeface="Times New Roman" panose="02020603050405020304" pitchFamily="18" charset="0"/>
              </a:rPr>
              <a:t>M</a:t>
            </a:r>
            <a:endParaRPr kumimoji="0" lang="en-US" altLang="en-US" sz="1800" b="0" i="0" u="none" strike="noStrike" cap="none" normalizeH="0" baseline="0">
              <a:ln>
                <a:noFill/>
              </a:ln>
              <a:solidFill>
                <a:schemeClr val="bg1"/>
              </a:solidFill>
              <a:effectLst/>
            </a:endParaRPr>
          </a:p>
        </p:txBody>
      </p:sp>
      <p:sp>
        <p:nvSpPr>
          <p:cNvPr id="23" name="Rectangle 19">
            <a:extLst>
              <a:ext uri="{FF2B5EF4-FFF2-40B4-BE49-F238E27FC236}">
                <a16:creationId xmlns:a16="http://schemas.microsoft.com/office/drawing/2014/main" id="{1A23DF27-4E4B-48BF-B37B-B80C04171CA6}"/>
              </a:ext>
            </a:extLst>
          </p:cNvPr>
          <p:cNvSpPr>
            <a:spLocks noChangeArrowheads="1"/>
          </p:cNvSpPr>
          <p:nvPr/>
        </p:nvSpPr>
        <p:spPr bwMode="auto">
          <a:xfrm>
            <a:off x="7383463" y="2260600"/>
            <a:ext cx="1763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sp>
        <p:nvSpPr>
          <p:cNvPr id="24" name="Rectangle 20">
            <a:extLst>
              <a:ext uri="{FF2B5EF4-FFF2-40B4-BE49-F238E27FC236}">
                <a16:creationId xmlns:a16="http://schemas.microsoft.com/office/drawing/2014/main" id="{F3395B4A-FABF-43B4-A92D-3DACE2C393B9}"/>
              </a:ext>
            </a:extLst>
          </p:cNvPr>
          <p:cNvSpPr>
            <a:spLocks noChangeArrowheads="1"/>
          </p:cNvSpPr>
          <p:nvPr/>
        </p:nvSpPr>
        <p:spPr bwMode="auto">
          <a:xfrm>
            <a:off x="5600976" y="2328707"/>
            <a:ext cx="1218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d</a:t>
            </a:r>
            <a:endParaRPr kumimoji="0" lang="en-US" altLang="en-US" sz="1800" b="0" i="0" u="none" strike="noStrike" cap="none" normalizeH="0" baseline="0" dirty="0">
              <a:ln>
                <a:noFill/>
              </a:ln>
              <a:solidFill>
                <a:schemeClr val="bg1"/>
              </a:solidFill>
              <a:effectLst/>
            </a:endParaRPr>
          </a:p>
        </p:txBody>
      </p:sp>
      <p:sp>
        <p:nvSpPr>
          <p:cNvPr id="25" name="Rectangle 21">
            <a:extLst>
              <a:ext uri="{FF2B5EF4-FFF2-40B4-BE49-F238E27FC236}">
                <a16:creationId xmlns:a16="http://schemas.microsoft.com/office/drawing/2014/main" id="{EA54A298-2CCD-4DB6-85CF-3A978FBFC760}"/>
              </a:ext>
            </a:extLst>
          </p:cNvPr>
          <p:cNvSpPr>
            <a:spLocks noChangeArrowheads="1"/>
          </p:cNvSpPr>
          <p:nvPr/>
        </p:nvSpPr>
        <p:spPr bwMode="auto">
          <a:xfrm>
            <a:off x="8281988" y="3270250"/>
            <a:ext cx="1763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26" name="Rectangle 22">
            <a:extLst>
              <a:ext uri="{FF2B5EF4-FFF2-40B4-BE49-F238E27FC236}">
                <a16:creationId xmlns:a16="http://schemas.microsoft.com/office/drawing/2014/main" id="{9B614B6E-08DE-45FC-BF00-04AE16077DFA}"/>
              </a:ext>
            </a:extLst>
          </p:cNvPr>
          <p:cNvSpPr>
            <a:spLocks noChangeArrowheads="1"/>
          </p:cNvSpPr>
          <p:nvPr/>
        </p:nvSpPr>
        <p:spPr bwMode="auto">
          <a:xfrm>
            <a:off x="8820258" y="2013414"/>
            <a:ext cx="16190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grpSp>
        <p:nvGrpSpPr>
          <p:cNvPr id="27" name="Group 25">
            <a:extLst>
              <a:ext uri="{FF2B5EF4-FFF2-40B4-BE49-F238E27FC236}">
                <a16:creationId xmlns:a16="http://schemas.microsoft.com/office/drawing/2014/main" id="{894E5D80-3762-4D9C-A67C-68940BB953DF}"/>
              </a:ext>
            </a:extLst>
          </p:cNvPr>
          <p:cNvGrpSpPr>
            <a:grpSpLocks/>
          </p:cNvGrpSpPr>
          <p:nvPr/>
        </p:nvGrpSpPr>
        <p:grpSpPr bwMode="auto">
          <a:xfrm>
            <a:off x="8180388" y="3276600"/>
            <a:ext cx="80962" cy="80962"/>
            <a:chOff x="5153" y="2064"/>
            <a:chExt cx="51" cy="51"/>
          </a:xfrm>
          <a:solidFill>
            <a:schemeClr val="bg1"/>
          </a:solidFill>
        </p:grpSpPr>
        <p:sp>
          <p:nvSpPr>
            <p:cNvPr id="40" name="Oval 23">
              <a:extLst>
                <a:ext uri="{FF2B5EF4-FFF2-40B4-BE49-F238E27FC236}">
                  <a16:creationId xmlns:a16="http://schemas.microsoft.com/office/drawing/2014/main" id="{45B2E32B-FE7B-4740-9527-1AF165C3E600}"/>
                </a:ext>
              </a:extLst>
            </p:cNvPr>
            <p:cNvSpPr>
              <a:spLocks noChangeArrowheads="1"/>
            </p:cNvSpPr>
            <p:nvPr/>
          </p:nvSpPr>
          <p:spPr bwMode="auto">
            <a:xfrm>
              <a:off x="5153" y="2064"/>
              <a:ext cx="51" cy="51"/>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24">
              <a:extLst>
                <a:ext uri="{FF2B5EF4-FFF2-40B4-BE49-F238E27FC236}">
                  <a16:creationId xmlns:a16="http://schemas.microsoft.com/office/drawing/2014/main" id="{E93188AB-1488-4202-92A7-BE973C3880D2}"/>
                </a:ext>
              </a:extLst>
            </p:cNvPr>
            <p:cNvSpPr>
              <a:spLocks noChangeArrowheads="1"/>
            </p:cNvSpPr>
            <p:nvPr/>
          </p:nvSpPr>
          <p:spPr bwMode="auto">
            <a:xfrm>
              <a:off x="5153" y="2064"/>
              <a:ext cx="51" cy="51"/>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8" name="Group 28">
            <a:extLst>
              <a:ext uri="{FF2B5EF4-FFF2-40B4-BE49-F238E27FC236}">
                <a16:creationId xmlns:a16="http://schemas.microsoft.com/office/drawing/2014/main" id="{83E5D415-FC9B-4867-9CC8-521732266427}"/>
              </a:ext>
            </a:extLst>
          </p:cNvPr>
          <p:cNvGrpSpPr>
            <a:grpSpLocks/>
          </p:cNvGrpSpPr>
          <p:nvPr/>
        </p:nvGrpSpPr>
        <p:grpSpPr bwMode="auto">
          <a:xfrm>
            <a:off x="7978775" y="2111375"/>
            <a:ext cx="80962" cy="80962"/>
            <a:chOff x="5026" y="1330"/>
            <a:chExt cx="51" cy="51"/>
          </a:xfrm>
          <a:solidFill>
            <a:schemeClr val="bg1"/>
          </a:solidFill>
        </p:grpSpPr>
        <p:sp>
          <p:nvSpPr>
            <p:cNvPr id="38" name="Oval 26">
              <a:extLst>
                <a:ext uri="{FF2B5EF4-FFF2-40B4-BE49-F238E27FC236}">
                  <a16:creationId xmlns:a16="http://schemas.microsoft.com/office/drawing/2014/main" id="{79AA287B-0E4C-4750-BCDD-C55C7BAF4DBC}"/>
                </a:ext>
              </a:extLst>
            </p:cNvPr>
            <p:cNvSpPr>
              <a:spLocks noChangeArrowheads="1"/>
            </p:cNvSpPr>
            <p:nvPr/>
          </p:nvSpPr>
          <p:spPr bwMode="auto">
            <a:xfrm>
              <a:off x="5026" y="1330"/>
              <a:ext cx="51" cy="51"/>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27">
              <a:extLst>
                <a:ext uri="{FF2B5EF4-FFF2-40B4-BE49-F238E27FC236}">
                  <a16:creationId xmlns:a16="http://schemas.microsoft.com/office/drawing/2014/main" id="{CAFB9014-BF93-4F02-ADDE-5F4BF24F4B39}"/>
                </a:ext>
              </a:extLst>
            </p:cNvPr>
            <p:cNvSpPr>
              <a:spLocks noChangeArrowheads="1"/>
            </p:cNvSpPr>
            <p:nvPr/>
          </p:nvSpPr>
          <p:spPr bwMode="auto">
            <a:xfrm>
              <a:off x="5026" y="1330"/>
              <a:ext cx="51" cy="51"/>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 name="Group 31">
            <a:extLst>
              <a:ext uri="{FF2B5EF4-FFF2-40B4-BE49-F238E27FC236}">
                <a16:creationId xmlns:a16="http://schemas.microsoft.com/office/drawing/2014/main" id="{96CD04F7-82FF-4DF6-B46E-6A959B10C5A6}"/>
              </a:ext>
            </a:extLst>
          </p:cNvPr>
          <p:cNvGrpSpPr>
            <a:grpSpLocks/>
          </p:cNvGrpSpPr>
          <p:nvPr/>
        </p:nvGrpSpPr>
        <p:grpSpPr bwMode="auto">
          <a:xfrm>
            <a:off x="7413625" y="2209800"/>
            <a:ext cx="82550" cy="80962"/>
            <a:chOff x="4670" y="1392"/>
            <a:chExt cx="52" cy="51"/>
          </a:xfrm>
          <a:solidFill>
            <a:schemeClr val="bg1"/>
          </a:solidFill>
        </p:grpSpPr>
        <p:sp>
          <p:nvSpPr>
            <p:cNvPr id="36" name="Oval 29">
              <a:extLst>
                <a:ext uri="{FF2B5EF4-FFF2-40B4-BE49-F238E27FC236}">
                  <a16:creationId xmlns:a16="http://schemas.microsoft.com/office/drawing/2014/main" id="{A6DBC30D-5804-4042-93F3-111A302C0C6A}"/>
                </a:ext>
              </a:extLst>
            </p:cNvPr>
            <p:cNvSpPr>
              <a:spLocks noChangeArrowheads="1"/>
            </p:cNvSpPr>
            <p:nvPr/>
          </p:nvSpPr>
          <p:spPr bwMode="auto">
            <a:xfrm>
              <a:off x="4670" y="1392"/>
              <a:ext cx="52" cy="51"/>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Oval 30">
              <a:extLst>
                <a:ext uri="{FF2B5EF4-FFF2-40B4-BE49-F238E27FC236}">
                  <a16:creationId xmlns:a16="http://schemas.microsoft.com/office/drawing/2014/main" id="{9BD0C23B-3D35-42BF-B930-3909794D8909}"/>
                </a:ext>
              </a:extLst>
            </p:cNvPr>
            <p:cNvSpPr>
              <a:spLocks noChangeArrowheads="1"/>
            </p:cNvSpPr>
            <p:nvPr/>
          </p:nvSpPr>
          <p:spPr bwMode="auto">
            <a:xfrm>
              <a:off x="4670" y="1392"/>
              <a:ext cx="52" cy="51"/>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34">
            <a:extLst>
              <a:ext uri="{FF2B5EF4-FFF2-40B4-BE49-F238E27FC236}">
                <a16:creationId xmlns:a16="http://schemas.microsoft.com/office/drawing/2014/main" id="{46B5ADE2-2908-4029-BB8E-232F6EEA00FD}"/>
              </a:ext>
            </a:extLst>
          </p:cNvPr>
          <p:cNvGrpSpPr>
            <a:grpSpLocks/>
          </p:cNvGrpSpPr>
          <p:nvPr/>
        </p:nvGrpSpPr>
        <p:grpSpPr bwMode="auto">
          <a:xfrm>
            <a:off x="8689963" y="1951288"/>
            <a:ext cx="80962" cy="82550"/>
            <a:chOff x="5486" y="1250"/>
            <a:chExt cx="51" cy="52"/>
          </a:xfrm>
          <a:solidFill>
            <a:schemeClr val="bg1"/>
          </a:solidFill>
        </p:grpSpPr>
        <p:sp>
          <p:nvSpPr>
            <p:cNvPr id="34" name="Oval 32">
              <a:extLst>
                <a:ext uri="{FF2B5EF4-FFF2-40B4-BE49-F238E27FC236}">
                  <a16:creationId xmlns:a16="http://schemas.microsoft.com/office/drawing/2014/main" id="{474D450C-22AB-4B5E-9702-C7C42036250A}"/>
                </a:ext>
              </a:extLst>
            </p:cNvPr>
            <p:cNvSpPr>
              <a:spLocks noChangeArrowheads="1"/>
            </p:cNvSpPr>
            <p:nvPr/>
          </p:nvSpPr>
          <p:spPr bwMode="auto">
            <a:xfrm>
              <a:off x="5486" y="1250"/>
              <a:ext cx="51" cy="52"/>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33">
              <a:extLst>
                <a:ext uri="{FF2B5EF4-FFF2-40B4-BE49-F238E27FC236}">
                  <a16:creationId xmlns:a16="http://schemas.microsoft.com/office/drawing/2014/main" id="{1269233B-991F-40A9-8E53-5403E8F9B192}"/>
                </a:ext>
              </a:extLst>
            </p:cNvPr>
            <p:cNvSpPr>
              <a:spLocks noChangeArrowheads="1"/>
            </p:cNvSpPr>
            <p:nvPr/>
          </p:nvSpPr>
          <p:spPr bwMode="auto">
            <a:xfrm>
              <a:off x="5486" y="1250"/>
              <a:ext cx="51" cy="52"/>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1" name="Group 37">
            <a:extLst>
              <a:ext uri="{FF2B5EF4-FFF2-40B4-BE49-F238E27FC236}">
                <a16:creationId xmlns:a16="http://schemas.microsoft.com/office/drawing/2014/main" id="{1F3CCC20-D55D-4F87-B78A-C04B494CC337}"/>
              </a:ext>
            </a:extLst>
          </p:cNvPr>
          <p:cNvGrpSpPr>
            <a:grpSpLocks/>
          </p:cNvGrpSpPr>
          <p:nvPr/>
        </p:nvGrpSpPr>
        <p:grpSpPr bwMode="auto">
          <a:xfrm>
            <a:off x="7777163" y="946150"/>
            <a:ext cx="80962" cy="82550"/>
            <a:chOff x="4899" y="596"/>
            <a:chExt cx="51" cy="52"/>
          </a:xfrm>
          <a:solidFill>
            <a:schemeClr val="bg1"/>
          </a:solidFill>
        </p:grpSpPr>
        <p:sp>
          <p:nvSpPr>
            <p:cNvPr id="32" name="Oval 35">
              <a:extLst>
                <a:ext uri="{FF2B5EF4-FFF2-40B4-BE49-F238E27FC236}">
                  <a16:creationId xmlns:a16="http://schemas.microsoft.com/office/drawing/2014/main" id="{03F00CC3-7E55-4756-8D42-4F2CD8949BB4}"/>
                </a:ext>
              </a:extLst>
            </p:cNvPr>
            <p:cNvSpPr>
              <a:spLocks noChangeArrowheads="1"/>
            </p:cNvSpPr>
            <p:nvPr/>
          </p:nvSpPr>
          <p:spPr bwMode="auto">
            <a:xfrm>
              <a:off x="4899" y="596"/>
              <a:ext cx="51" cy="52"/>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Oval 36">
              <a:extLst>
                <a:ext uri="{FF2B5EF4-FFF2-40B4-BE49-F238E27FC236}">
                  <a16:creationId xmlns:a16="http://schemas.microsoft.com/office/drawing/2014/main" id="{8C05C6D8-9144-4513-A716-C3A4F974327A}"/>
                </a:ext>
              </a:extLst>
            </p:cNvPr>
            <p:cNvSpPr>
              <a:spLocks noChangeArrowheads="1"/>
            </p:cNvSpPr>
            <p:nvPr/>
          </p:nvSpPr>
          <p:spPr bwMode="auto">
            <a:xfrm>
              <a:off x="4899" y="596"/>
              <a:ext cx="51" cy="52"/>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2" name="Oval 6">
            <a:extLst>
              <a:ext uri="{FF2B5EF4-FFF2-40B4-BE49-F238E27FC236}">
                <a16:creationId xmlns:a16="http://schemas.microsoft.com/office/drawing/2014/main" id="{4A16BCEB-A3A1-4F7A-A1CC-C6BF6E03A5CC}"/>
              </a:ext>
            </a:extLst>
          </p:cNvPr>
          <p:cNvSpPr>
            <a:spLocks noChangeArrowheads="1"/>
          </p:cNvSpPr>
          <p:nvPr/>
        </p:nvSpPr>
        <p:spPr bwMode="auto">
          <a:xfrm>
            <a:off x="6056384" y="914787"/>
            <a:ext cx="2693122" cy="2669399"/>
          </a:xfrm>
          <a:prstGeom prst="ellipse">
            <a:avLst/>
          </a:prstGeom>
          <a:noFill/>
          <a:ln w="476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9">
            <a:extLst>
              <a:ext uri="{FF2B5EF4-FFF2-40B4-BE49-F238E27FC236}">
                <a16:creationId xmlns:a16="http://schemas.microsoft.com/office/drawing/2014/main" id="{B2098183-3F3A-4BAD-8A13-8D555E3F3D18}"/>
              </a:ext>
            </a:extLst>
          </p:cNvPr>
          <p:cNvSpPr>
            <a:spLocks noChangeShapeType="1"/>
          </p:cNvSpPr>
          <p:nvPr/>
        </p:nvSpPr>
        <p:spPr bwMode="auto">
          <a:xfrm>
            <a:off x="7818437" y="984258"/>
            <a:ext cx="576180" cy="3244455"/>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9">
            <a:extLst>
              <a:ext uri="{FF2B5EF4-FFF2-40B4-BE49-F238E27FC236}">
                <a16:creationId xmlns:a16="http://schemas.microsoft.com/office/drawing/2014/main" id="{8E2D67D7-2460-45FB-AD2C-EB169AD12F60}"/>
              </a:ext>
            </a:extLst>
          </p:cNvPr>
          <p:cNvSpPr>
            <a:spLocks noChangeShapeType="1"/>
          </p:cNvSpPr>
          <p:nvPr/>
        </p:nvSpPr>
        <p:spPr bwMode="auto">
          <a:xfrm flipV="1">
            <a:off x="5600976" y="1929704"/>
            <a:ext cx="3443876" cy="687916"/>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4902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fade">
                                      <p:cBhvr>
                                        <p:cTn id="20" dur="500"/>
                                        <p:tgtEl>
                                          <p:spTgt spid="1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heel(1)">
                                      <p:cBhvr>
                                        <p:cTn id="25" dur="20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up)">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500"/>
                                        <p:tgtEl>
                                          <p:spTgt spid="2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wipe(down)">
                                      <p:cBhvr>
                                        <p:cTn id="89" dur="500"/>
                                        <p:tgtEl>
                                          <p:spTgt spid="10"/>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wipe(up)">
                                      <p:cBhvr>
                                        <p:cTn id="92" dur="500"/>
                                        <p:tgtEl>
                                          <p:spTgt spid="1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5">
                                            <p:txEl>
                                              <p:pRg st="0" end="0"/>
                                            </p:txEl>
                                          </p:spTgt>
                                        </p:tgtEl>
                                        <p:attrNameLst>
                                          <p:attrName>style.visibility</p:attrName>
                                        </p:attrNameLst>
                                      </p:cBhvr>
                                      <p:to>
                                        <p:strVal val="visible"/>
                                      </p:to>
                                    </p:set>
                                    <p:animEffect transition="in" filter="fade">
                                      <p:cBhvr>
                                        <p:cTn id="102" dur="500"/>
                                        <p:tgtEl>
                                          <p:spTgt spid="15">
                                            <p:txEl>
                                              <p:pRg st="0" end="0"/>
                                            </p:txEl>
                                          </p:spTgt>
                                        </p:tgtEl>
                                      </p:cBhvr>
                                    </p:animEffect>
                                  </p:childTnLst>
                                </p:cTn>
                              </p:par>
                            </p:childTnLst>
                          </p:cTn>
                        </p:par>
                        <p:par>
                          <p:cTn id="103" fill="hold">
                            <p:stCondLst>
                              <p:cond delay="500"/>
                            </p:stCondLst>
                            <p:childTnLst>
                              <p:par>
                                <p:cTn id="104" presetID="10" presetClass="entr" presetSubtype="0" fill="hold" nodeType="after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fade">
                                      <p:cBhvr>
                                        <p:cTn id="10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7" fill="hold" display="0">
                  <p:stCondLst>
                    <p:cond delay="indefinite"/>
                  </p:stCondLst>
                </p:cTn>
                <p:tgtEl>
                  <p:spTgt spid="3"/>
                </p:tgtEl>
              </p:cMediaNode>
            </p:video>
          </p:childTnLst>
        </p:cTn>
      </p:par>
    </p:tnLst>
    <p:bldLst>
      <p:bldP spid="17" grpId="0" uiExpand="1" build="p"/>
      <p:bldP spid="14" grpId="0" uiExpand="1" build="p"/>
      <p:bldP spid="15" grpId="0" uiExpand="1" build="p"/>
      <p:bldP spid="44" grpId="0" animBg="1"/>
      <p:bldP spid="10" grpId="0" animBg="1"/>
      <p:bldP spid="18" grpId="0" animBg="1"/>
      <p:bldP spid="19" grpId="0" animBg="1"/>
      <p:bldP spid="20" grpId="0" animBg="1"/>
      <p:bldP spid="21" grpId="0"/>
      <p:bldP spid="22" grpId="0"/>
      <p:bldP spid="23" grpId="0"/>
      <p:bldP spid="24" grpId="0"/>
      <p:bldP spid="25" grpId="0"/>
      <p:bldP spid="26" grpId="0"/>
      <p:bldP spid="42" grpId="0" animBg="1"/>
      <p:bldP spid="43"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ình chữ nhật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C8ADF6-1CC9-4BB6-9725-654225D70CAE}"/>
              </a:ext>
            </a:extLst>
          </p:cNvPr>
          <p:cNvSpPr/>
          <p:nvPr/>
        </p:nvSpPr>
        <p:spPr>
          <a:xfrm>
            <a:off x="-45744" y="133350"/>
            <a:ext cx="5877506" cy="613245"/>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17" name="Hình chữ nhật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2DBB613-036A-478F-B496-F920842129F7}"/>
              </a:ext>
            </a:extLst>
          </p:cNvPr>
          <p:cNvSpPr/>
          <p:nvPr/>
        </p:nvSpPr>
        <p:spPr>
          <a:xfrm>
            <a:off x="226008" y="649994"/>
            <a:ext cx="5641392" cy="548099"/>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p>
        </p:txBody>
      </p:sp>
      <p:grpSp>
        <p:nvGrpSpPr>
          <p:cNvPr id="11" name="Nhóm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4E47B2C-3E1E-4482-9DD4-1500B0CA5C13}"/>
              </a:ext>
            </a:extLst>
          </p:cNvPr>
          <p:cNvGrpSpPr/>
          <p:nvPr/>
        </p:nvGrpSpPr>
        <p:grpSpPr>
          <a:xfrm>
            <a:off x="8001000" y="86328"/>
            <a:ext cx="1014591" cy="1042192"/>
            <a:chOff x="865221" y="3319421"/>
            <a:chExt cx="966095" cy="1096746"/>
          </a:xfrm>
        </p:grpSpPr>
        <p:pic>
          <p:nvPicPr>
            <p:cNvPr id="12" name="Picture 2" descr="Background pattern&#10;&#10;Description automatically generated">
              <a:extLst>
                <a:ext uri="{FF2B5EF4-FFF2-40B4-BE49-F238E27FC236}">
                  <a16:creationId xmlns:a16="http://schemas.microsoft.com/office/drawing/2014/main" id="{BCC76C46-0573-458D-A53E-281C68D987D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865221" y="3319421"/>
              <a:ext cx="966095" cy="109674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3" name="Picture 14">
              <a:extLst>
                <a:ext uri="{FF2B5EF4-FFF2-40B4-BE49-F238E27FC236}">
                  <a16:creationId xmlns:a16="http://schemas.microsoft.com/office/drawing/2014/main" id="{D908047E-5BE0-406B-B202-6B3460CB2B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409950"/>
              <a:ext cx="815065" cy="815065"/>
            </a:xfrm>
            <a:prstGeom prst="rect">
              <a:avLst/>
            </a:prstGeom>
          </p:spPr>
        </p:pic>
      </p:grpSp>
      <mc:AlternateContent xmlns:mc="http://schemas.openxmlformats.org/markup-compatibility/2006" xmlns:a14="http://schemas.microsoft.com/office/drawing/2010/main">
        <mc:Choice Requires="a14">
          <p:sp>
            <p:nvSpPr>
              <p:cNvPr id="18" name="Hình chữ nhật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63DA1F1-1997-4B6C-BE76-A5C39959723E}"/>
                  </a:ext>
                </a:extLst>
              </p:cNvPr>
              <p:cNvSpPr/>
              <p:nvPr/>
            </p:nvSpPr>
            <p:spPr>
              <a:xfrm>
                <a:off x="370330" y="1128520"/>
                <a:ext cx="5352747" cy="4076372"/>
              </a:xfrm>
              <a:prstGeom prst="rect">
                <a:avLst/>
              </a:prstGeom>
            </p:spPr>
            <p:txBody>
              <a:bodyPr wrap="none">
                <a:spAutoFit/>
              </a:bodyPr>
              <a:lstStyle/>
              <a:p>
                <a:r>
                  <a:rPr lang="en-US" sz="2800" dirty="0">
                    <a:solidFill>
                      <a:schemeClr val="bg1"/>
                    </a:solidFill>
                    <a:latin typeface="Times New Roman" pitchFamily="18" charset="0"/>
                    <a:ea typeface="Times New Roman" pitchFamily="18" charset="0"/>
                    <a:cs typeface="Times New Roman" pitchFamily="18" charset="0"/>
                  </a:rPr>
                  <a:t>+ </a:t>
                </a:r>
                <a:r>
                  <a:rPr lang="en-US" sz="2800" dirty="0" err="1">
                    <a:solidFill>
                      <a:schemeClr val="bg1"/>
                    </a:solidFill>
                    <a:latin typeface="Times New Roman" pitchFamily="18" charset="0"/>
                    <a:ea typeface="Times New Roman" pitchFamily="18" charset="0"/>
                    <a:cs typeface="Times New Roman" pitchFamily="18" charset="0"/>
                  </a:rPr>
                  <a:t>Có</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itchFamily="18" charset="0"/>
                        <a:cs typeface="Times New Roman" pitchFamily="18" charset="0"/>
                      </a:rPr>
                      <m:t>M</m:t>
                    </m:r>
                  </m:oMath>
                </a14:m>
                <a:r>
                  <a:rPr lang="en-US" sz="2800" dirty="0">
                    <a:solidFill>
                      <a:schemeClr val="bg1"/>
                    </a:solidFill>
                    <a:latin typeface="Times New Roman" pitchFamily="18" charset="0"/>
                    <a:ea typeface="Times New Roman" pitchFamily="18" charset="0"/>
                    <a:cs typeface="Times New Roman" pitchFamily="18" charset="0"/>
                  </a:rPr>
                  <a:t> thuộc </a:t>
                </a:r>
                <a14:m>
                  <m:oMath xmlns:m="http://schemas.openxmlformats.org/officeDocument/2006/math">
                    <m:r>
                      <m:rPr>
                        <m:nor/>
                      </m:rPr>
                      <a:rPr lang="en-US" sz="2800" i="0">
                        <a:solidFill>
                          <a:schemeClr val="bg1"/>
                        </a:solidFill>
                        <a:latin typeface="Times New Roman" pitchFamily="18" charset="0"/>
                        <a:ea typeface="Times New Roman" pitchFamily="18" charset="0"/>
                        <a:cs typeface="Times New Roman" pitchFamily="18" charset="0"/>
                      </a:rPr>
                      <m:t>(</m:t>
                    </m:r>
                    <m:r>
                      <m:rPr>
                        <m:nor/>
                      </m:rPr>
                      <a:rPr lang="en-US" sz="2800" i="0">
                        <a:solidFill>
                          <a:schemeClr val="bg1"/>
                        </a:solidFill>
                        <a:latin typeface="Times New Roman" pitchFamily="18" charset="0"/>
                        <a:ea typeface="Times New Roman" pitchFamily="18" charset="0"/>
                        <a:cs typeface="Times New Roman" pitchFamily="18" charset="0"/>
                      </a:rPr>
                      <m:t>O</m:t>
                    </m:r>
                    <m:r>
                      <m:rPr>
                        <m:nor/>
                      </m:rPr>
                      <a:rPr lang="en-US" sz="2800" b="0" i="0" smtClean="0">
                        <a:solidFill>
                          <a:schemeClr val="bg1"/>
                        </a:solidFill>
                        <a:latin typeface="Times New Roman" pitchFamily="18" charset="0"/>
                        <a:ea typeface="Times New Roman" pitchFamily="18" charset="0"/>
                        <a:cs typeface="Times New Roman" pitchFamily="18" charset="0"/>
                      </a:rPr>
                      <m:t>;</m:t>
                    </m:r>
                    <m:r>
                      <m:rPr>
                        <m:nor/>
                      </m:rPr>
                      <a:rPr lang="en-US" sz="2800" b="0" i="0" smtClean="0">
                        <a:solidFill>
                          <a:schemeClr val="bg1"/>
                        </a:solidFill>
                        <a:latin typeface="Times New Roman" pitchFamily="18" charset="0"/>
                        <a:ea typeface="Times New Roman" pitchFamily="18" charset="0"/>
                        <a:cs typeface="Times New Roman" pitchFamily="18" charset="0"/>
                      </a:rPr>
                      <m:t>R</m:t>
                    </m:r>
                    <m:r>
                      <m:rPr>
                        <m:nor/>
                      </m:rPr>
                      <a:rPr lang="en-US" sz="2800" i="0">
                        <a:solidFill>
                          <a:schemeClr val="bg1"/>
                        </a:solidFill>
                        <a:latin typeface="Times New Roman" pitchFamily="18" charset="0"/>
                        <a:ea typeface="Times New Roman" pitchFamily="18" charset="0"/>
                        <a:cs typeface="Times New Roman" pitchFamily="18" charset="0"/>
                      </a:rPr>
                      <m:t>)</m:t>
                    </m:r>
                  </m:oMath>
                </a14:m>
                <a:r>
                  <a:rPr lang="en-US" sz="2800" dirty="0">
                    <a:solidFill>
                      <a:schemeClr val="bg1"/>
                    </a:solidFill>
                    <a:latin typeface="Times New Roman" pitchFamily="18" charset="0"/>
                    <a:ea typeface="Times New Roman" pitchFamily="18" charset="0"/>
                    <a:cs typeface="Times New Roman" pitchFamily="18" charset="0"/>
                  </a:rPr>
                  <a:t> </a:t>
                </a:r>
                <a:r>
                  <a:rPr lang="en-US" sz="2800" dirty="0" err="1">
                    <a:solidFill>
                      <a:schemeClr val="bg1"/>
                    </a:solidFill>
                    <a:latin typeface="Times New Roman" pitchFamily="18" charset="0"/>
                    <a:ea typeface="Times New Roman" pitchFamily="18" charset="0"/>
                    <a:cs typeface="Times New Roman" pitchFamily="18" charset="0"/>
                  </a:rPr>
                  <a:t>nên</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itchFamily="18" charset="0"/>
                        <a:cs typeface="Times New Roman" pitchFamily="18" charset="0"/>
                      </a:rPr>
                      <m:t>OM</m:t>
                    </m:r>
                    <m:r>
                      <m:rPr>
                        <m:nor/>
                      </m:rPr>
                      <a:rPr lang="en-US" sz="2800" i="0">
                        <a:solidFill>
                          <a:schemeClr val="bg1"/>
                        </a:solidFill>
                        <a:latin typeface="Times New Roman" pitchFamily="18" charset="0"/>
                        <a:ea typeface="Times New Roman" pitchFamily="18" charset="0"/>
                        <a:cs typeface="Times New Roman" pitchFamily="18" charset="0"/>
                      </a:rPr>
                      <m:t>=</m:t>
                    </m:r>
                    <m:r>
                      <m:rPr>
                        <m:nor/>
                      </m:rPr>
                      <a:rPr lang="en-US" sz="2800" i="0">
                        <a:solidFill>
                          <a:schemeClr val="bg1"/>
                        </a:solidFill>
                        <a:latin typeface="Times New Roman" pitchFamily="18" charset="0"/>
                        <a:ea typeface="Times New Roman" pitchFamily="18" charset="0"/>
                        <a:cs typeface="Times New Roman" pitchFamily="18" charset="0"/>
                      </a:rPr>
                      <m:t>R</m:t>
                    </m:r>
                  </m:oMath>
                </a14:m>
                <a:endParaRPr lang="en-US" sz="2800" dirty="0">
                  <a:solidFill>
                    <a:schemeClr val="bg1"/>
                  </a:solidFill>
                  <a:latin typeface="Times New Roman" pitchFamily="18" charset="0"/>
                  <a:ea typeface="Times New Roman" pitchFamily="18" charset="0"/>
                  <a:cs typeface="Times New Roman" pitchFamily="18" charset="0"/>
                </a:endParaRPr>
              </a:p>
              <a:p>
                <a:r>
                  <a:rPr lang="en-US" sz="2800" dirty="0">
                    <a:solidFill>
                      <a:schemeClr val="bg1"/>
                    </a:solidFill>
                    <a:latin typeface="Times New Roman"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Xét</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bg1"/>
                        </a:solidFill>
                        <a:latin typeface="Times New Roman" pitchFamily="18" charset="0"/>
                        <a:ea typeface="Cambria Math" panose="02040503050406030204" pitchFamily="18" charset="0"/>
                        <a:cs typeface="Times New Roman" pitchFamily="18" charset="0"/>
                      </a:rPr>
                      <m:t>∆</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OMH</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bg1"/>
                        </a:solidFill>
                        <a:latin typeface="Times New Roman" pitchFamily="18" charset="0"/>
                        <a:ea typeface="Cambria Math" panose="02040503050406030204" pitchFamily="18" charset="0"/>
                        <a:cs typeface="Times New Roman" pitchFamily="18" charset="0"/>
                      </a:rPr>
                      <m:t>∆</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ONH</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p>
              <a:p>
                <a:pPr/>
                <a14:m>
                  <m:oMathPara xmlns:m="http://schemas.openxmlformats.org/officeDocument/2006/math">
                    <m:oMathParaPr>
                      <m:jc m:val="left"/>
                    </m:oMathParaPr>
                    <m:oMath xmlns:m="http://schemas.openxmlformats.org/officeDocument/2006/math">
                      <m:acc>
                        <m:accPr>
                          <m:chr m:val="̂"/>
                          <m:ctrlPr>
                            <a:rPr lang="en-US" sz="2800" i="1" smtClean="0">
                              <a:solidFill>
                                <a:schemeClr val="bg1"/>
                              </a:solidFill>
                              <a:latin typeface="Cambria Math" panose="02040503050406030204" pitchFamily="18" charset="0"/>
                            </a:rPr>
                          </m:ctrlPr>
                        </m:accPr>
                        <m:e>
                          <m:r>
                            <m:rPr>
                              <m:nor/>
                            </m:rPr>
                            <a:rPr lang="en-US" sz="2800" b="0" i="0" smtClean="0">
                              <a:solidFill>
                                <a:schemeClr val="bg1"/>
                              </a:solidFill>
                              <a:latin typeface="Times New Roman" pitchFamily="18" charset="0"/>
                              <a:cs typeface="Times New Roman" pitchFamily="18" charset="0"/>
                            </a:rPr>
                            <m:t>OHM</m:t>
                          </m:r>
                        </m:e>
                      </m:acc>
                      <m:r>
                        <m:rPr>
                          <m:nor/>
                        </m:rPr>
                        <a:rPr lang="en-US" sz="2800" b="0" i="0" smtClean="0">
                          <a:solidFill>
                            <a:schemeClr val="bg1"/>
                          </a:solidFill>
                          <a:latin typeface="Times New Roman" pitchFamily="18" charset="0"/>
                          <a:cs typeface="Times New Roman" pitchFamily="18" charset="0"/>
                        </a:rPr>
                        <m:t>=</m:t>
                      </m:r>
                      <m:acc>
                        <m:accPr>
                          <m:chr m:val="̂"/>
                          <m:ctrlPr>
                            <a:rPr lang="en-US" sz="2800" b="0" i="1" smtClean="0">
                              <a:solidFill>
                                <a:schemeClr val="bg1"/>
                              </a:solidFill>
                              <a:latin typeface="Cambria Math" panose="02040503050406030204" pitchFamily="18" charset="0"/>
                            </a:rPr>
                          </m:ctrlPr>
                        </m:accPr>
                        <m:e>
                          <m:r>
                            <m:rPr>
                              <m:nor/>
                            </m:rPr>
                            <a:rPr lang="en-US" sz="2800" b="0" i="0" smtClean="0">
                              <a:solidFill>
                                <a:schemeClr val="bg1"/>
                              </a:solidFill>
                              <a:latin typeface="Times New Roman" pitchFamily="18" charset="0"/>
                              <a:cs typeface="Times New Roman" pitchFamily="18" charset="0"/>
                            </a:rPr>
                            <m:t>OHN</m:t>
                          </m:r>
                        </m:e>
                      </m:acc>
                      <m:r>
                        <m:rPr>
                          <m:nor/>
                        </m:rPr>
                        <a:rPr lang="en-US" sz="2800" b="0" i="0" smtClean="0">
                          <a:solidFill>
                            <a:schemeClr val="bg1"/>
                          </a:solidFill>
                          <a:latin typeface="Times New Roman" pitchFamily="18" charset="0"/>
                          <a:cs typeface="Times New Roman" pitchFamily="18" charset="0"/>
                        </a:rPr>
                        <m:t>=</m:t>
                      </m:r>
                      <m:sSup>
                        <m:sSupPr>
                          <m:ctrlPr>
                            <a:rPr lang="en-US" sz="2800" b="0" i="1" smtClean="0">
                              <a:solidFill>
                                <a:schemeClr val="bg1"/>
                              </a:solidFill>
                              <a:latin typeface="Cambria Math" panose="02040503050406030204" pitchFamily="18" charset="0"/>
                            </a:rPr>
                          </m:ctrlPr>
                        </m:sSupPr>
                        <m:e>
                          <m:r>
                            <m:rPr>
                              <m:nor/>
                            </m:rPr>
                            <a:rPr lang="en-US" sz="2800" b="0" i="0" smtClean="0">
                              <a:solidFill>
                                <a:schemeClr val="bg1"/>
                              </a:solidFill>
                              <a:latin typeface="Times New Roman" pitchFamily="18" charset="0"/>
                              <a:cs typeface="Times New Roman" pitchFamily="18" charset="0"/>
                            </a:rPr>
                            <m:t>90</m:t>
                          </m:r>
                        </m:e>
                        <m:sup>
                          <m:r>
                            <m:rPr>
                              <m:nor/>
                            </m:rPr>
                            <a:rPr lang="en-US" sz="2800" b="0" i="0" smtClean="0">
                              <a:solidFill>
                                <a:schemeClr val="bg1"/>
                              </a:solidFill>
                              <a:latin typeface="Cambria Math" panose="02040503050406030204" pitchFamily="18" charset="0"/>
                              <a:cs typeface="Times New Roman" pitchFamily="18" charset="0"/>
                            </a:rPr>
                            <m:t>o</m:t>
                          </m:r>
                        </m:sup>
                      </m:sSup>
                      <m:r>
                        <m:rPr>
                          <m:nor/>
                        </m:rPr>
                        <a:rPr lang="en-US" sz="2800" b="0" i="0" smtClean="0">
                          <a:solidFill>
                            <a:schemeClr val="bg1"/>
                          </a:solidFill>
                          <a:latin typeface="Times New Roman" pitchFamily="18" charset="0"/>
                          <a:cs typeface="Times New Roman" pitchFamily="18" charset="0"/>
                        </a:rPr>
                        <m:t>(</m:t>
                      </m:r>
                      <m:r>
                        <m:rPr>
                          <m:nor/>
                        </m:rPr>
                        <a:rPr lang="en-US" sz="2800" b="0" i="1" smtClean="0">
                          <a:solidFill>
                            <a:schemeClr val="bg1"/>
                          </a:solidFill>
                          <a:latin typeface="Times New Roman" pitchFamily="18" charset="0"/>
                          <a:cs typeface="Times New Roman" pitchFamily="18" charset="0"/>
                        </a:rPr>
                        <m:t>MH</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d</m:t>
                      </m:r>
                      <m:r>
                        <m:rPr>
                          <m:nor/>
                        </m:rPr>
                        <a:rPr lang="en-US" sz="2800" b="0" i="0" smtClean="0">
                          <a:solidFill>
                            <a:schemeClr val="bg1"/>
                          </a:solidFill>
                          <a:latin typeface="Times New Roman" pitchFamily="18" charset="0"/>
                          <a:ea typeface="Cambria Math" panose="02040503050406030204" pitchFamily="18" charset="0"/>
                          <a:cs typeface="Times New Roman"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r>
                      <m:rPr>
                        <m:nor/>
                      </m:rPr>
                      <a:rPr lang="en-US" sz="2800" b="0" i="1" smtClean="0">
                        <a:solidFill>
                          <a:schemeClr val="bg1"/>
                        </a:solidFill>
                        <a:latin typeface="Times New Roman" pitchFamily="18" charset="0"/>
                        <a:cs typeface="Times New Roman" pitchFamily="18" charset="0"/>
                      </a:rPr>
                      <m:t>OH</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chung</a:t>
                </a:r>
                <a:endParaRPr lang="en-US" sz="2800"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r>
                      <m:rPr>
                        <m:nor/>
                      </m:rPr>
                      <a:rPr lang="en-US" sz="2800" b="0" i="1" smtClean="0">
                        <a:solidFill>
                          <a:schemeClr val="bg1"/>
                        </a:solidFill>
                        <a:latin typeface="Times New Roman" pitchFamily="18" charset="0"/>
                        <a:cs typeface="Times New Roman" pitchFamily="18" charset="0"/>
                      </a:rPr>
                      <m:t>MH</m:t>
                    </m:r>
                    <m:r>
                      <m:rPr>
                        <m:nor/>
                      </m:rPr>
                      <a:rPr lang="en-US" sz="2800" b="0" i="1" smtClean="0">
                        <a:solidFill>
                          <a:schemeClr val="bg1"/>
                        </a:solidFill>
                        <a:latin typeface="Times New Roman" pitchFamily="18" charset="0"/>
                        <a:cs typeface="Times New Roman" pitchFamily="18" charset="0"/>
                      </a:rPr>
                      <m:t>=</m:t>
                    </m:r>
                    <m:r>
                      <m:rPr>
                        <m:nor/>
                      </m:rPr>
                      <a:rPr lang="en-US" sz="2800" b="0" i="1" smtClean="0">
                        <a:solidFill>
                          <a:schemeClr val="bg1"/>
                        </a:solidFill>
                        <a:latin typeface="Times New Roman" pitchFamily="18" charset="0"/>
                        <a:cs typeface="Times New Roman" pitchFamily="18" charset="0"/>
                      </a:rPr>
                      <m:t>NH</m:t>
                    </m:r>
                  </m:oMath>
                </a14:m>
                <a:r>
                  <a:rPr lang="en-US" sz="2800" i="1"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cs typeface="Times New Roman" panose="02020603050405020304" pitchFamily="18" charset="0"/>
                  </a:rPr>
                  <a:t>giả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thiết</a:t>
                </a:r>
                <a:r>
                  <a:rPr lang="en-US" sz="2800" dirty="0">
                    <a:solidFill>
                      <a:schemeClr val="bg1"/>
                    </a:solidFill>
                    <a:latin typeface="Times New Roman" panose="02020603050405020304" pitchFamily="18" charset="0"/>
                    <a:cs typeface="Times New Roman" panose="02020603050405020304" pitchFamily="18" charset="0"/>
                  </a:rPr>
                  <a:t>)</a:t>
                </a:r>
              </a:p>
              <a:p>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chemeClr val="bg1"/>
                        </a:solidFill>
                        <a:latin typeface="Times New Roman" pitchFamily="18" charset="0"/>
                        <a:ea typeface="Cambria Math" panose="02040503050406030204" pitchFamily="18" charset="0"/>
                        <a:cs typeface="Times New Roman" pitchFamily="18" charset="0"/>
                      </a:rPr>
                      <m:t>∆</m:t>
                    </m:r>
                    <m:r>
                      <m:rPr>
                        <m:nor/>
                      </m:rPr>
                      <a:rPr lang="en-US" sz="2800" i="1">
                        <a:solidFill>
                          <a:schemeClr val="bg1"/>
                        </a:solidFill>
                        <a:latin typeface="Times New Roman" pitchFamily="18" charset="0"/>
                        <a:ea typeface="Cambria Math" panose="02040503050406030204" pitchFamily="18" charset="0"/>
                        <a:cs typeface="Times New Roman" pitchFamily="18" charset="0"/>
                      </a:rPr>
                      <m:t>OMH</m:t>
                    </m:r>
                    <m:r>
                      <m:rPr>
                        <m:nor/>
                      </m:rPr>
                      <a:rPr lang="en-US" sz="2800" b="0" i="0" smtClean="0">
                        <a:solidFill>
                          <a:schemeClr val="bg1"/>
                        </a:solidFill>
                        <a:latin typeface="Times New Roman" pitchFamily="18" charset="0"/>
                        <a:ea typeface="Cambria Math" panose="02040503050406030204" pitchFamily="18" charset="0"/>
                        <a:cs typeface="Times New Roman" pitchFamily="18" charset="0"/>
                      </a:rPr>
                      <m:t>=</m:t>
                    </m:r>
                    <m:r>
                      <m:rPr>
                        <m:nor/>
                      </m:rPr>
                      <a:rPr lang="en-US" sz="2800" i="0">
                        <a:solidFill>
                          <a:schemeClr val="bg1"/>
                        </a:solidFill>
                        <a:latin typeface="Times New Roman" pitchFamily="18" charset="0"/>
                        <a:ea typeface="Cambria Math" panose="02040503050406030204" pitchFamily="18" charset="0"/>
                        <a:cs typeface="Times New Roman" pitchFamily="18" charset="0"/>
                      </a:rPr>
                      <m:t>∆</m:t>
                    </m:r>
                    <m:r>
                      <m:rPr>
                        <m:nor/>
                      </m:rPr>
                      <a:rPr lang="en-US" sz="2800" i="1">
                        <a:solidFill>
                          <a:schemeClr val="bg1"/>
                        </a:solidFill>
                        <a:latin typeface="Times New Roman" pitchFamily="18" charset="0"/>
                        <a:ea typeface="Cambria Math" panose="02040503050406030204" pitchFamily="18" charset="0"/>
                        <a:cs typeface="Times New Roman" pitchFamily="18" charset="0"/>
                      </a:rPr>
                      <m:t>ONH</m:t>
                    </m:r>
                  </m:oMath>
                </a14:m>
                <a:r>
                  <a:rPr lang="en-US" sz="2800" dirty="0">
                    <a:solidFill>
                      <a:schemeClr val="bg1"/>
                    </a:solidFill>
                    <a:latin typeface="Times New Roman" panose="02020603050405020304" pitchFamily="18" charset="0"/>
                    <a:cs typeface="Times New Roman" panose="02020603050405020304" pitchFamily="18" charset="0"/>
                  </a:rPr>
                  <a:t> (c-g-c)</a:t>
                </a:r>
              </a:p>
              <a:p>
                <a:r>
                  <a:rPr lang="en-US" sz="2800" dirty="0" err="1">
                    <a:solidFill>
                      <a:schemeClr val="bg1"/>
                    </a:solidFill>
                    <a:latin typeface="Times New Roman" panose="02020603050405020304" pitchFamily="18" charset="0"/>
                    <a:cs typeface="Times New Roman" panose="02020603050405020304" pitchFamily="18" charset="0"/>
                  </a:rPr>
                  <a:t>Suy</a:t>
                </a:r>
                <a:r>
                  <a:rPr lang="en-US" sz="2800" dirty="0">
                    <a:solidFill>
                      <a:schemeClr val="bg1"/>
                    </a:solidFill>
                    <a:latin typeface="Times New Roman" panose="02020603050405020304" pitchFamily="18" charset="0"/>
                    <a:cs typeface="Times New Roman" panose="02020603050405020304" pitchFamily="18" charset="0"/>
                  </a:rPr>
                  <a:t> ra </a:t>
                </a:r>
                <a14:m>
                  <m:oMath xmlns:m="http://schemas.openxmlformats.org/officeDocument/2006/math">
                    <m:r>
                      <m:rPr>
                        <m:nor/>
                      </m:rPr>
                      <a:rPr lang="en-US" sz="2800" b="0" i="1" smtClean="0">
                        <a:solidFill>
                          <a:schemeClr val="bg1"/>
                        </a:solidFill>
                        <a:latin typeface="Times New Roman" pitchFamily="18" charset="0"/>
                        <a:cs typeface="Times New Roman" pitchFamily="18" charset="0"/>
                      </a:rPr>
                      <m:t>OM</m:t>
                    </m:r>
                    <m:r>
                      <m:rPr>
                        <m:nor/>
                      </m:rPr>
                      <a:rPr lang="en-US" sz="2800" b="0" i="1" smtClean="0">
                        <a:solidFill>
                          <a:schemeClr val="bg1"/>
                        </a:solidFill>
                        <a:latin typeface="Times New Roman" pitchFamily="18" charset="0"/>
                        <a:cs typeface="Times New Roman" pitchFamily="18" charset="0"/>
                      </a:rPr>
                      <m:t>=</m:t>
                    </m:r>
                    <m:r>
                      <m:rPr>
                        <m:nor/>
                      </m:rPr>
                      <a:rPr lang="en-US" sz="2800" b="0" i="1" smtClean="0">
                        <a:solidFill>
                          <a:schemeClr val="bg1"/>
                        </a:solidFill>
                        <a:latin typeface="Times New Roman" pitchFamily="18" charset="0"/>
                        <a:cs typeface="Times New Roman" pitchFamily="18" charset="0"/>
                      </a:rPr>
                      <m:t>ON</m:t>
                    </m:r>
                  </m:oMath>
                </a14:m>
                <a:r>
                  <a:rPr lang="en-US" sz="2800" i="1"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(2 </a:t>
                </a:r>
                <a:r>
                  <a:rPr lang="en-US" sz="2800" dirty="0" err="1">
                    <a:solidFill>
                      <a:schemeClr val="bg1"/>
                    </a:solidFill>
                    <a:latin typeface="Times New Roman" panose="02020603050405020304" pitchFamily="18" charset="0"/>
                    <a:cs typeface="Times New Roman" panose="02020603050405020304" pitchFamily="18" charset="0"/>
                  </a:rPr>
                  <a:t>cạnh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ứng</a:t>
                </a:r>
                <a:r>
                  <a:rPr lang="en-US" sz="2800" dirty="0">
                    <a:solidFill>
                      <a:schemeClr val="bg1"/>
                    </a:solidFill>
                    <a:latin typeface="Times New Roman" panose="02020603050405020304" pitchFamily="18" charset="0"/>
                    <a:cs typeface="Times New Roman" panose="02020603050405020304" pitchFamily="18" charset="0"/>
                  </a:rPr>
                  <a:t>)</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Vì</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OM</m:t>
                    </m:r>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a:solidFill>
                          <a:schemeClr val="bg1"/>
                        </a:solidFill>
                        <a:latin typeface="Times New Roman" pitchFamily="18" charset="0"/>
                        <a:ea typeface="Times New Roman" panose="02020603050405020304" pitchFamily="18" charset="0"/>
                        <a:cs typeface="Times New Roman" pitchFamily="18" charset="0"/>
                      </a:rPr>
                      <m:t>R</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nên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smtClean="0">
                        <a:solidFill>
                          <a:schemeClr val="bg1"/>
                        </a:solidFill>
                        <a:latin typeface="Times New Roman" pitchFamily="18" charset="0"/>
                        <a:ea typeface="Times New Roman" panose="02020603050405020304" pitchFamily="18" charset="0"/>
                        <a:cs typeface="Times New Roman" pitchFamily="18" charset="0"/>
                      </a:rPr>
                      <m:t>R</m:t>
                    </m:r>
                  </m:oMath>
                </a14:m>
                <a:r>
                  <a:rPr lang="en-US" sz="2800" dirty="0">
                    <a:solidFill>
                      <a:schemeClr val="bg1"/>
                    </a:solidFill>
                    <a:latin typeface="Times New Roman" panose="02020603050405020304" pitchFamily="18" charset="0"/>
                    <a:cs typeface="Times New Roman" panose="02020603050405020304" pitchFamily="18" charset="0"/>
                  </a:rPr>
                  <a:t>.</a:t>
                </a:r>
              </a:p>
              <a:p>
                <a:r>
                  <a:rPr lang="en-US" sz="2800" dirty="0" err="1">
                    <a:solidFill>
                      <a:schemeClr val="bg1"/>
                    </a:solidFill>
                    <a:latin typeface="Times New Roman" panose="02020603050405020304" pitchFamily="18" charset="0"/>
                    <a:cs typeface="Times New Roman" panose="02020603050405020304" pitchFamily="18" charset="0"/>
                  </a:rPr>
                  <a:t>Vậy</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cs typeface="Times New Roman" pitchFamily="18" charset="0"/>
                      </a:rPr>
                      <m:t>N</m:t>
                    </m:r>
                  </m:oMath>
                </a14:m>
                <a:r>
                  <a:rPr lang="en-US" sz="2800" dirty="0">
                    <a:solidFill>
                      <a:schemeClr val="bg1"/>
                    </a:solidFill>
                    <a:latin typeface="Times New Roman" panose="02020603050405020304" pitchFamily="18" charset="0"/>
                    <a:cs typeface="Times New Roman" panose="02020603050405020304" pitchFamily="18" charset="0"/>
                  </a:rPr>
                  <a:t> thuộc </a:t>
                </a:r>
                <a14:m>
                  <m:oMath xmlns:m="http://schemas.openxmlformats.org/officeDocument/2006/math">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Hình chữ nhật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63DA1F1-1997-4B6C-BE76-A5C39959723E}"/>
                  </a:ext>
                </a:extLst>
              </p:cNvPr>
              <p:cNvSpPr>
                <a:spLocks noRot="1" noChangeAspect="1" noMove="1" noResize="1" noEditPoints="1" noAdjustHandles="1" noChangeArrowheads="1" noChangeShapeType="1" noTextEdit="1"/>
              </p:cNvSpPr>
              <p:nvPr/>
            </p:nvSpPr>
            <p:spPr>
              <a:xfrm>
                <a:off x="370330" y="1128520"/>
                <a:ext cx="5352747" cy="4076372"/>
              </a:xfrm>
              <a:prstGeom prst="rect">
                <a:avLst/>
              </a:prstGeom>
              <a:blipFill>
                <a:blip r:embed="rId6"/>
                <a:stretch>
                  <a:fillRect l="-2392" t="-1495" r="-911" b="-1046"/>
                </a:stretch>
              </a:blipFill>
            </p:spPr>
            <p:txBody>
              <a:bodyPr/>
              <a:lstStyle/>
              <a:p>
                <a:r>
                  <a:rPr lang="en-US">
                    <a:noFill/>
                  </a:rPr>
                  <a:t> </a:t>
                </a:r>
              </a:p>
            </p:txBody>
          </p:sp>
        </mc:Fallback>
      </mc:AlternateContent>
      <p:pic>
        <p:nvPicPr>
          <p:cNvPr id="4"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4AB2362-9038-42F4-A68B-CCBBB0946924}"/>
              </a:ext>
            </a:extLst>
          </p:cNvPr>
          <p:cNvPicPr>
            <a:picLocks noChangeAspect="1"/>
          </p:cNvPicPr>
          <p:nvPr/>
        </p:nvPicPr>
        <p:blipFill>
          <a:blip r:embed="rId7"/>
          <a:stretch>
            <a:fillRect/>
          </a:stretch>
        </p:blipFill>
        <p:spPr>
          <a:xfrm>
            <a:off x="4933267" y="825094"/>
            <a:ext cx="3688400" cy="3493311"/>
          </a:xfrm>
          <a:prstGeom prst="rect">
            <a:avLst/>
          </a:prstGeom>
        </p:spPr>
      </p:pic>
    </p:spTree>
    <p:extLst>
      <p:ext uri="{BB962C8B-B14F-4D97-AF65-F5344CB8AC3E}">
        <p14:creationId xmlns:p14="http://schemas.microsoft.com/office/powerpoint/2010/main" val="147568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fade">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fade">
                                      <p:cBhvr>
                                        <p:cTn id="37" dur="500"/>
                                        <p:tgtEl>
                                          <p:spTgt spid="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xEl>
                                              <p:pRg st="7" end="7"/>
                                            </p:txEl>
                                          </p:spTgt>
                                        </p:tgtEl>
                                        <p:attrNameLst>
                                          <p:attrName>style.visibility</p:attrName>
                                        </p:attrNameLst>
                                      </p:cBhvr>
                                      <p:to>
                                        <p:strVal val="visible"/>
                                      </p:to>
                                    </p:set>
                                    <p:animEffect transition="in" filter="fade">
                                      <p:cBhvr>
                                        <p:cTn id="42" dur="500"/>
                                        <p:tgtEl>
                                          <p:spTgt spid="1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xEl>
                                              <p:pRg st="8" end="8"/>
                                            </p:txEl>
                                          </p:spTgt>
                                        </p:tgtEl>
                                        <p:attrNameLst>
                                          <p:attrName>style.visibility</p:attrName>
                                        </p:attrNameLst>
                                      </p:cBhvr>
                                      <p:to>
                                        <p:strVal val="visible"/>
                                      </p:to>
                                    </p:set>
                                    <p:animEffect transition="in" filter="fade">
                                      <p:cBhvr>
                                        <p:cTn id="47" dur="5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329853" y="68236"/>
            <a:ext cx="4267200" cy="4236621"/>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593266" y="1863382"/>
            <a:ext cx="1731335" cy="646331"/>
          </a:xfrm>
          <a:prstGeom prst="rect">
            <a:avLst/>
          </a:prstGeom>
          <a:solidFill>
            <a:srgbClr val="FFFF00"/>
          </a:solidFill>
        </p:spPr>
        <p:txBody>
          <a:bodyPr wrap="square">
            <a:spAutoFit/>
          </a:bodyPr>
          <a:lstStyle/>
          <a:p>
            <a:pPr defTabSz="685800">
              <a:defRPr/>
            </a:pPr>
            <a:r>
              <a:rPr lang="en-US" sz="3600" b="1" dirty="0" err="1">
                <a:solidFill>
                  <a:srgbClr val="FF0000"/>
                </a:solidFill>
                <a:latin typeface="Times New Roman" panose="02020603050405020304" pitchFamily="18" charset="0"/>
              </a:rPr>
              <a:t>Mở</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đầu</a:t>
            </a:r>
            <a:endParaRPr lang="en-US" sz="3600" dirty="0">
              <a:solidFill>
                <a:prstClr val="black"/>
              </a:solidFill>
              <a:latin typeface="Calibri"/>
            </a:endParaRPr>
          </a:p>
        </p:txBody>
      </p:sp>
      <p:pic>
        <p:nvPicPr>
          <p:cNvPr id="6" name="Hình ảnh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1" y="2633787"/>
            <a:ext cx="2305049" cy="2231484"/>
          </a:xfrm>
          <a:prstGeom prst="ellipse">
            <a:avLst/>
          </a:prstGeom>
        </p:spPr>
      </p:pic>
    </p:spTree>
    <p:extLst>
      <p:ext uri="{BB962C8B-B14F-4D97-AF65-F5344CB8AC3E}">
        <p14:creationId xmlns:p14="http://schemas.microsoft.com/office/powerpoint/2010/main" val="137939543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ình chữ nhật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C8ADF6-1CC9-4BB6-9725-654225D70CAE}"/>
              </a:ext>
            </a:extLst>
          </p:cNvPr>
          <p:cNvSpPr/>
          <p:nvPr/>
        </p:nvSpPr>
        <p:spPr>
          <a:xfrm>
            <a:off x="-45744" y="133350"/>
            <a:ext cx="5877506" cy="658642"/>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9" name="Hình chữ nhật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D1388A9-F9F0-4B24-9560-F4DE4C07DB80}"/>
              </a:ext>
            </a:extLst>
          </p:cNvPr>
          <p:cNvSpPr/>
          <p:nvPr/>
        </p:nvSpPr>
        <p:spPr>
          <a:xfrm>
            <a:off x="152400" y="795314"/>
            <a:ext cx="5301150" cy="2569934"/>
          </a:xfrm>
          <a:prstGeom prst="rect">
            <a:avLst/>
          </a:prstGeom>
        </p:spPr>
        <p:txBody>
          <a:bodyPr wrap="square">
            <a:spAutoFit/>
          </a:bodyPr>
          <a:lstStyle/>
          <a:p>
            <a:pPr algn="just">
              <a:lnSpc>
                <a:spcPct val="115000"/>
              </a:lnSpc>
            </a:pPr>
            <a:r>
              <a:rPr lang="vi-VN"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endParaRPr lang="en-US" sz="2800" dirty="0">
              <a:solidFill>
                <a:srgbClr val="FFC000"/>
              </a:solidFill>
              <a:latin typeface="Times New Roman" panose="02020603050405020304" pitchFamily="18" charset="0"/>
              <a:ea typeface="Times New Roman" panose="02020603050405020304"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tùy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461E11E-57B3-46F3-9A3D-989F554D4FB8}"/>
              </a:ext>
            </a:extLst>
          </p:cNvPr>
          <p:cNvSpPr/>
          <p:nvPr/>
        </p:nvSpPr>
        <p:spPr>
          <a:xfrm>
            <a:off x="152400" y="3398650"/>
            <a:ext cx="8658545" cy="1578894"/>
          </a:xfrm>
          <a:prstGeom prst="rect">
            <a:avLst/>
          </a:prstGeom>
          <a:solidFill>
            <a:schemeClr val="accent6">
              <a:lumMod val="75000"/>
            </a:schemeClr>
          </a:solidFill>
        </p:spPr>
        <p:txBody>
          <a:bodyPr wrap="square">
            <a:spAutoFit/>
          </a:bodyPr>
          <a:lstStyle/>
          <a:p>
            <a:pPr algn="just">
              <a:lnSpc>
                <a:spcPct val="115000"/>
              </a:lnSpc>
            </a:pP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trục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trục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4"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CDD0EEF-F16E-4EB3-AFEC-47BFEBFCFA30}"/>
              </a:ext>
            </a:extLst>
          </p:cNvPr>
          <p:cNvPicPr>
            <a:picLocks noChangeAspect="1"/>
          </p:cNvPicPr>
          <p:nvPr/>
        </p:nvPicPr>
        <p:blipFill>
          <a:blip r:embed="rId3"/>
          <a:stretch>
            <a:fillRect/>
          </a:stretch>
        </p:blipFill>
        <p:spPr>
          <a:xfrm>
            <a:off x="5286056" y="-128063"/>
            <a:ext cx="3688400" cy="3493311"/>
          </a:xfrm>
          <a:prstGeom prst="rect">
            <a:avLst/>
          </a:prstGeom>
        </p:spPr>
      </p:pic>
    </p:spTree>
    <p:extLst>
      <p:ext uri="{BB962C8B-B14F-4D97-AF65-F5344CB8AC3E}">
        <p14:creationId xmlns:p14="http://schemas.microsoft.com/office/powerpoint/2010/main" val="42884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932384" y="1579539"/>
            <a:ext cx="3505200" cy="588965"/>
          </a:xfrm>
        </p:spPr>
        <p:txBody>
          <a:bodyPr>
            <a:noAutofit/>
          </a:bodyPr>
          <a:lstStyle/>
          <a:p>
            <a:pPr algn="ctr"/>
            <a:r>
              <a:rPr lang="en-US" sz="4000" b="1">
                <a:solidFill>
                  <a:srgbClr val="FFFF00"/>
                </a:solidFill>
                <a:latin typeface="Times New Roman" panose="02020603050405020304" pitchFamily="18" charset="0"/>
                <a:cs typeface="Times New Roman" panose="02020603050405020304" pitchFamily="18" charset="0"/>
              </a:rPr>
              <a:t> </a:t>
            </a:r>
            <a:br>
              <a:rPr lang="en-US" sz="4000" b="1">
                <a:solidFill>
                  <a:srgbClr val="FFFF00"/>
                </a:solidFill>
                <a:latin typeface="Times New Roman" panose="02020603050405020304" pitchFamily="18" charset="0"/>
                <a:cs typeface="Times New Roman" panose="02020603050405020304" pitchFamily="18" charset="0"/>
              </a:rPr>
            </a:br>
            <a:r>
              <a:rPr lang="en-US" sz="2900" b="1">
                <a:solidFill>
                  <a:srgbClr val="FFC000"/>
                </a:solidFill>
                <a:latin typeface="Times New Roman" panose="02020603050405020304" pitchFamily="18" charset="0"/>
                <a:cs typeface="Times New Roman" panose="02020603050405020304" pitchFamily="18" charset="0"/>
              </a:rPr>
              <a:t>LUYỆN TẬP</a:t>
            </a:r>
            <a:br>
              <a:rPr lang="en-US" sz="2900" b="1">
                <a:solidFill>
                  <a:srgbClr val="FFC000"/>
                </a:solidFill>
                <a:latin typeface="Times New Roman" panose="02020603050405020304" pitchFamily="18" charset="0"/>
                <a:cs typeface="Times New Roman" panose="02020603050405020304" pitchFamily="18" charset="0"/>
              </a:rPr>
            </a:br>
            <a:endParaRPr lang="en-US" sz="4000" b="1" dirty="0">
              <a:solidFill>
                <a:srgbClr val="FFFF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a:off x="511865" y="2228130"/>
            <a:ext cx="4399399"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7464" y="1802654"/>
            <a:ext cx="4156536" cy="277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C2BB5C4-D354-48FF-8AC5-911B16D42EE6}"/>
              </a:ext>
            </a:extLst>
          </p:cNvPr>
          <p:cNvSpPr/>
          <p:nvPr/>
        </p:nvSpPr>
        <p:spPr>
          <a:xfrm>
            <a:off x="382835" y="2287757"/>
            <a:ext cx="4604298" cy="2034660"/>
          </a:xfrm>
          <a:prstGeom prst="rect">
            <a:avLst/>
          </a:prstGeom>
        </p:spPr>
        <p:txBody>
          <a:bodyPr wrap="square">
            <a:spAutoFit/>
          </a:bodyPr>
          <a:lstStyle/>
          <a:p>
            <a:pPr algn="just">
              <a:lnSpc>
                <a:spcPct val="115000"/>
              </a:lnSpc>
            </a:pPr>
            <a:r>
              <a:rPr lang="vi-VN"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ủng</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2800" spc="-30" dirty="0">
              <a:solidFill>
                <a:schemeClr val="bg1"/>
              </a:solidFill>
              <a:latin typeface="Times New Roman" panose="02020603050405020304" pitchFamily="18" charset="0"/>
              <a:ea typeface="Times New Roman" panose="02020603050405020304" pitchFamily="18" charset="0"/>
            </a:endParaRPr>
          </a:p>
        </p:txBody>
      </p:sp>
      <p:sp>
        <p:nvSpPr>
          <p:cNvPr id="10"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2D6625D-B498-4CF8-B7B8-6D4F17EF8364}"/>
              </a:ext>
            </a:extLst>
          </p:cNvPr>
          <p:cNvSpPr txBox="1">
            <a:spLocks/>
          </p:cNvSpPr>
          <p:nvPr/>
        </p:nvSpPr>
        <p:spPr>
          <a:xfrm>
            <a:off x="76200" y="0"/>
            <a:ext cx="9067800" cy="129082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BÀI 1: </a:t>
            </a:r>
            <a:r>
              <a:rPr lang="en-US" sz="3200" b="1">
                <a:ln w="9525">
                  <a:noFill/>
                  <a:prstDash val="solid"/>
                </a:ln>
                <a:solidFill>
                  <a:srgbClr val="FFFF00"/>
                </a:solidFill>
                <a:latin typeface="Times New Roman" panose="02020603050405020304" pitchFamily="18" charset="0"/>
                <a:cs typeface="Times New Roman" panose="02020603050405020304" pitchFamily="18" charset="0"/>
              </a:rPr>
              <a:t>ĐƯỜNG TRÒN. VỊ </a:t>
            </a: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TRÍ TƯƠNG ĐỐI GIỮA HAI ĐƯỜNG </a:t>
            </a:r>
            <a:r>
              <a:rPr lang="en-US" sz="3200" b="1">
                <a:ln w="9525">
                  <a:noFill/>
                  <a:prstDash val="solid"/>
                </a:ln>
                <a:solidFill>
                  <a:srgbClr val="FFFF00"/>
                </a:solidFill>
                <a:latin typeface="Times New Roman" panose="02020603050405020304" pitchFamily="18" charset="0"/>
                <a:cs typeface="Times New Roman" panose="02020603050405020304" pitchFamily="18" charset="0"/>
              </a:rPr>
              <a:t>TRÒN  (</a:t>
            </a:r>
            <a:r>
              <a:rPr lang="en-US" sz="3200" b="1" dirty="0" err="1">
                <a:ln w="9525">
                  <a:noFill/>
                  <a:prstDash val="solid"/>
                </a:ln>
                <a:solidFill>
                  <a:srgbClr val="FFFF00"/>
                </a:solidFill>
                <a:latin typeface="Times New Roman" panose="02020603050405020304" pitchFamily="18" charset="0"/>
                <a:cs typeface="Times New Roman" panose="02020603050405020304" pitchFamily="18" charset="0"/>
              </a:rPr>
              <a:t>tiết</a:t>
            </a: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5F740BD-60D8-44DA-AC90-F13ACB0B4261}"/>
              </a:ext>
            </a:extLst>
          </p:cNvPr>
          <p:cNvSpPr/>
          <p:nvPr/>
        </p:nvSpPr>
        <p:spPr>
          <a:xfrm>
            <a:off x="152400" y="361950"/>
            <a:ext cx="9144000" cy="613245"/>
          </a:xfrm>
          <a:prstGeom prst="rect">
            <a:avLst/>
          </a:prstGeom>
        </p:spPr>
        <p:txBody>
          <a:bodyPr wrap="square">
            <a:spAutoFit/>
          </a:bodyPr>
          <a:lstStyle/>
          <a:p>
            <a:pPr algn="just">
              <a:lnSpc>
                <a:spcPct val="115000"/>
              </a:lnSpc>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3" name="Hình chữ nhậ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44CF4E9-3375-4013-A6F4-B71EB1FBB5BB}"/>
              </a:ext>
            </a:extLst>
          </p:cNvPr>
          <p:cNvSpPr/>
          <p:nvPr/>
        </p:nvSpPr>
        <p:spPr>
          <a:xfrm>
            <a:off x="533400" y="1352550"/>
            <a:ext cx="8077200" cy="2074414"/>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Ph</a:t>
            </a:r>
            <a:r>
              <a:rPr lang="vi-VN"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ơng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trục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toán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819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497BDED-5BBA-4FA9-A049-54FC5D7C5BDD}"/>
              </a:ext>
            </a:extLst>
          </p:cNvPr>
          <p:cNvSpPr/>
          <p:nvPr/>
        </p:nvSpPr>
        <p:spPr>
          <a:xfrm>
            <a:off x="152399" y="438150"/>
            <a:ext cx="7620000" cy="1578894"/>
          </a:xfrm>
          <a:prstGeom prst="rect">
            <a:avLst/>
          </a:prstGeom>
        </p:spPr>
        <p:txBody>
          <a:bodyPr wrap="square">
            <a:spAutoFit/>
          </a:bodyPr>
          <a:lstStyle/>
          <a:p>
            <a:pPr algn="just">
              <a:lnSpc>
                <a:spcPct val="115000"/>
              </a:lnSpc>
            </a:pP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3 (SGK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96)</a:t>
            </a:r>
          </a:p>
          <a:p>
            <a:pPr algn="just">
              <a:lnSpc>
                <a:spcPct val="115000"/>
              </a:lnSpc>
            </a:pP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tờ</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gấp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grpSp>
        <p:nvGrpSpPr>
          <p:cNvPr id="7" name="Nhóm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E51771E-7F8E-4471-AC3D-44AAD80CE5D0}"/>
              </a:ext>
            </a:extLst>
          </p:cNvPr>
          <p:cNvGrpSpPr/>
          <p:nvPr/>
        </p:nvGrpSpPr>
        <p:grpSpPr>
          <a:xfrm>
            <a:off x="7267514" y="2724150"/>
            <a:ext cx="1009771" cy="1150652"/>
            <a:chOff x="8134229" y="143815"/>
            <a:chExt cx="1009771" cy="1150652"/>
          </a:xfrm>
        </p:grpSpPr>
        <p:pic>
          <p:nvPicPr>
            <p:cNvPr id="8" name="Picture 7" descr="Background pattern&#10;&#10;Description automatically generated">
              <a:extLst>
                <a:ext uri="{FF2B5EF4-FFF2-40B4-BE49-F238E27FC236}">
                  <a16:creationId xmlns:a16="http://schemas.microsoft.com/office/drawing/2014/main" id="{61CDB92A-1FFE-40ED-89C3-2C94E1D5078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012" r="14448" b="2"/>
            <a:stretch/>
          </p:blipFill>
          <p:spPr>
            <a:xfrm>
              <a:off x="8134229" y="143815"/>
              <a:ext cx="1009771" cy="115065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9" name="Picture 12">
              <a:extLst>
                <a:ext uri="{FF2B5EF4-FFF2-40B4-BE49-F238E27FC236}">
                  <a16:creationId xmlns:a16="http://schemas.microsoft.com/office/drawing/2014/main" id="{D6143D03-9C45-4A33-B370-FB8DDEBB52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8134229" y="230131"/>
              <a:ext cx="957222" cy="957222"/>
            </a:xfrm>
            <a:prstGeom prst="rect">
              <a:avLst/>
            </a:prstGeom>
          </p:spPr>
        </p:pic>
      </p:grpSp>
    </p:spTree>
    <p:extLst>
      <p:ext uri="{BB962C8B-B14F-4D97-AF65-F5344CB8AC3E}">
        <p14:creationId xmlns:p14="http://schemas.microsoft.com/office/powerpoint/2010/main" val="3990055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E3677F0-B819-43AD-8D7E-E7767CC3F848}"/>
              </a:ext>
            </a:extLst>
          </p:cNvPr>
          <p:cNvSpPr txBox="1"/>
          <p:nvPr/>
        </p:nvSpPr>
        <p:spPr>
          <a:xfrm>
            <a:off x="3771900" y="487713"/>
            <a:ext cx="1371600" cy="584775"/>
          </a:xfrm>
          <a:prstGeom prst="rect">
            <a:avLst/>
          </a:prstGeom>
          <a:noFill/>
        </p:spPr>
        <p:txBody>
          <a:bodyPr wrap="square" rtlCol="0">
            <a:spAutoFit/>
          </a:bodyPr>
          <a:lstStyle/>
          <a:p>
            <a:pPr algn="ctr"/>
            <a:r>
              <a:rPr lang="nl-NL" sz="32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endParaRPr lang="en-US" sz="2800" i="1" dirty="0">
              <a:solidFill>
                <a:srgbClr val="FFC000"/>
              </a:solidFill>
              <a:latin typeface="Times New Roman" panose="02020603050405020304" pitchFamily="18" charset="0"/>
              <a:cs typeface="Times New Roman" panose="02020603050405020304" pitchFamily="18" charset="0"/>
            </a:endParaRPr>
          </a:p>
        </p:txBody>
      </p:sp>
      <p:sp>
        <p:nvSpPr>
          <p:cNvPr id="5" name="Hình chữ nhật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497BDED-5BBA-4FA9-A049-54FC5D7C5BDD}"/>
              </a:ext>
            </a:extLst>
          </p:cNvPr>
          <p:cNvSpPr/>
          <p:nvPr/>
        </p:nvSpPr>
        <p:spPr>
          <a:xfrm>
            <a:off x="0" y="35821"/>
            <a:ext cx="7620000" cy="548099"/>
          </a:xfrm>
          <a:prstGeom prst="rect">
            <a:avLst/>
          </a:prstGeom>
        </p:spPr>
        <p:txBody>
          <a:bodyPr wrap="square">
            <a:spAutoFit/>
          </a:bodyPr>
          <a:lstStyle/>
          <a:p>
            <a:pPr algn="just">
              <a:lnSpc>
                <a:spcPct val="115000"/>
              </a:lnSpc>
            </a:pP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3 (SGK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96)</a:t>
            </a:r>
            <a:endPar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ình chữ nhật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ABC8BEB-7189-4387-A8F1-6D0815AB462E}"/>
              </a:ext>
            </a:extLst>
          </p:cNvPr>
          <p:cNvSpPr/>
          <p:nvPr/>
        </p:nvSpPr>
        <p:spPr>
          <a:xfrm>
            <a:off x="19446" y="895350"/>
            <a:ext cx="8627684" cy="4401205"/>
          </a:xfrm>
          <a:prstGeom prst="rect">
            <a:avLst/>
          </a:prstGeom>
        </p:spPr>
        <p:txBody>
          <a:bodyPr wrap="square">
            <a:spAutoFit/>
          </a:bodyPr>
          <a:lstStyle/>
          <a:p>
            <a:pPr algn="just"/>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Vì</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có</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tính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đối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xứng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nên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để</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xác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định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tâm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tờ</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giấy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hình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cần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xác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định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được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giao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điểm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hai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kính</a:t>
            </a:r>
            <a:r>
              <a:rPr lang="en-US" sz="2800" dirty="0">
                <a:solidFill>
                  <a:prstClr val="white"/>
                </a:solidFill>
                <a:latin typeface="Times New Roman" panose="02020603050405020304" pitchFamily="18" charset="0"/>
                <a:ea typeface="Times New Roman" panose="02020603050405020304" pitchFamily="18" charset="0"/>
              </a:rPr>
              <a:t>. </a:t>
            </a:r>
          </a:p>
          <a:p>
            <a:pPr algn="just"/>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Bạn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Hoa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cần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gấp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tờ</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giấy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làm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đôi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sao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thành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hai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nửa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trùng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khít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lên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nhau</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để</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tạo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thành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nếp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gấp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chính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là</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kính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thứ</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nhất</a:t>
            </a:r>
            <a:r>
              <a:rPr lang="en-US" sz="2800" dirty="0">
                <a:solidFill>
                  <a:prstClr val="white"/>
                </a:solidFill>
                <a:latin typeface="Times New Roman" panose="02020603050405020304" pitchFamily="18" charset="0"/>
                <a:ea typeface="Times New Roman" panose="02020603050405020304" pitchFamily="18" charset="0"/>
              </a:rPr>
              <a:t>. </a:t>
            </a:r>
          </a:p>
          <a:p>
            <a:pPr algn="just"/>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Lặp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lại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như</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vậy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với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nếp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gấp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khác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để</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được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kính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thứ</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hai</a:t>
            </a:r>
            <a:r>
              <a:rPr lang="en-US" sz="2800" dirty="0">
                <a:solidFill>
                  <a:prstClr val="white"/>
                </a:solidFill>
                <a:latin typeface="Times New Roman" panose="02020603050405020304" pitchFamily="18" charset="0"/>
                <a:ea typeface="Times New Roman" panose="02020603050405020304" pitchFamily="18" charset="0"/>
              </a:rPr>
              <a:t>. </a:t>
            </a:r>
          </a:p>
          <a:p>
            <a:pPr algn="just"/>
            <a:r>
              <a:rPr lang="en-US" sz="2800" dirty="0">
                <a:solidFill>
                  <a:prstClr val="white"/>
                </a:solidFill>
                <a:latin typeface="Times New Roman" panose="02020603050405020304" pitchFamily="18" charset="0"/>
                <a:ea typeface="Times New Roman" panose="02020603050405020304" pitchFamily="18" charset="0"/>
              </a:rPr>
              <a:t>- Hai </a:t>
            </a:r>
            <a:r>
              <a:rPr lang="en-US" sz="2800" dirty="0" err="1">
                <a:solidFill>
                  <a:prstClr val="white"/>
                </a:solidFill>
                <a:latin typeface="Times New Roman" panose="02020603050405020304" pitchFamily="18" charset="0"/>
                <a:ea typeface="Times New Roman" panose="02020603050405020304" pitchFamily="18" charset="0"/>
              </a:rPr>
              <a:t>nếp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gấp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sẽ</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giao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nhau</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tại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một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điểm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chính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là</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tâm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hình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rPr>
              <a:t>.</a:t>
            </a:r>
            <a:endParaRPr lang="en-US" sz="2800" dirty="0">
              <a:solidFill>
                <a:prstClr val="white"/>
              </a:solidFill>
            </a:endParaRPr>
          </a:p>
        </p:txBody>
      </p:sp>
      <p:grpSp>
        <p:nvGrpSpPr>
          <p:cNvPr id="7" name="Nhóm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E51771E-7F8E-4471-AC3D-44AAD80CE5D0}"/>
              </a:ext>
            </a:extLst>
          </p:cNvPr>
          <p:cNvGrpSpPr/>
          <p:nvPr/>
        </p:nvGrpSpPr>
        <p:grpSpPr>
          <a:xfrm>
            <a:off x="8134229" y="143815"/>
            <a:ext cx="1009771" cy="1150652"/>
            <a:chOff x="8134229" y="143815"/>
            <a:chExt cx="1009771" cy="1150652"/>
          </a:xfrm>
        </p:grpSpPr>
        <p:pic>
          <p:nvPicPr>
            <p:cNvPr id="8" name="Picture 7" descr="Background pattern&#10;&#10;Description automatically generated">
              <a:extLst>
                <a:ext uri="{FF2B5EF4-FFF2-40B4-BE49-F238E27FC236}">
                  <a16:creationId xmlns:a16="http://schemas.microsoft.com/office/drawing/2014/main" id="{61CDB92A-1FFE-40ED-89C3-2C94E1D5078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012" r="14448" b="2"/>
            <a:stretch/>
          </p:blipFill>
          <p:spPr>
            <a:xfrm>
              <a:off x="8134229" y="143815"/>
              <a:ext cx="1009771" cy="115065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9" name="Picture 12">
              <a:extLst>
                <a:ext uri="{FF2B5EF4-FFF2-40B4-BE49-F238E27FC236}">
                  <a16:creationId xmlns:a16="http://schemas.microsoft.com/office/drawing/2014/main" id="{D6143D03-9C45-4A33-B370-FB8DDEBB52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8134229" y="230131"/>
              <a:ext cx="957222" cy="957222"/>
            </a:xfrm>
            <a:prstGeom prst="rect">
              <a:avLst/>
            </a:prstGeom>
          </p:spPr>
        </p:pic>
      </p:grpSp>
    </p:spTree>
    <p:extLst>
      <p:ext uri="{BB962C8B-B14F-4D97-AF65-F5344CB8AC3E}">
        <p14:creationId xmlns:p14="http://schemas.microsoft.com/office/powerpoint/2010/main" val="308164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297B899-CEED-499D-AD97-C17AF2369312}"/>
              </a:ext>
            </a:extLst>
          </p:cNvPr>
          <p:cNvSpPr/>
          <p:nvPr/>
        </p:nvSpPr>
        <p:spPr>
          <a:xfrm>
            <a:off x="304800" y="438150"/>
            <a:ext cx="8153400" cy="613245"/>
          </a:xfrm>
          <a:prstGeom prst="rect">
            <a:avLst/>
          </a:prstGeom>
        </p:spPr>
        <p:txBody>
          <a:bodyPr wrap="square">
            <a:spAutoFit/>
          </a:bodyPr>
          <a:lstStyle/>
          <a:p>
            <a:pPr algn="just">
              <a:lnSpc>
                <a:spcPct val="115000"/>
              </a:lnSpc>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5" name="Hình chữ nhật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E50B91A-B6BC-4616-A32B-3EDDEF14AD72}"/>
              </a:ext>
            </a:extLst>
          </p:cNvPr>
          <p:cNvSpPr/>
          <p:nvPr/>
        </p:nvSpPr>
        <p:spPr>
          <a:xfrm>
            <a:off x="546538" y="1581150"/>
            <a:ext cx="8445062" cy="1384995"/>
          </a:xfrm>
          <a:prstGeom prst="rect">
            <a:avLst/>
          </a:prstGeom>
        </p:spPr>
        <p:txBody>
          <a:bodyPr wrap="square">
            <a:spAutoFit/>
          </a:bodyPr>
          <a:lstStyle/>
          <a:p>
            <a:r>
              <a:rPr lang="en-US" sz="2800" b="1" dirty="0">
                <a:solidFill>
                  <a:srgbClr val="FFC000"/>
                </a:solidFill>
                <a:latin typeface="Times New Roman" panose="02020603050405020304" pitchFamily="18" charset="0"/>
                <a:ea typeface="Times New Roman" panose="02020603050405020304" pitchFamily="18" charset="0"/>
              </a:rPr>
              <a:t>Ph</a:t>
            </a:r>
            <a:r>
              <a:rPr lang="vi-VN" sz="2800" b="1" dirty="0">
                <a:solidFill>
                  <a:srgbClr val="FFC000"/>
                </a:solidFill>
                <a:latin typeface="Times New Roman" panose="02020603050405020304" pitchFamily="18" charset="0"/>
                <a:ea typeface="Times New Roman" panose="02020603050405020304" pitchFamily="18" charset="0"/>
              </a:rPr>
              <a:t>ư</a:t>
            </a:r>
            <a:r>
              <a:rPr lang="en-US" sz="2800" b="1" dirty="0" err="1">
                <a:solidFill>
                  <a:srgbClr val="FFC000"/>
                </a:solidFill>
                <a:latin typeface="Times New Roman" panose="02020603050405020304" pitchFamily="18" charset="0"/>
                <a:ea typeface="Times New Roman" panose="02020603050405020304" pitchFamily="18" charset="0"/>
              </a:rPr>
              <a:t>ơng</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pháp</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giải</a:t>
            </a:r>
            <a:r>
              <a:rPr lang="en-US" sz="2800" b="1" dirty="0">
                <a:solidFill>
                  <a:srgbClr val="FFC000"/>
                </a:solidFill>
                <a:latin typeface="Times New Roman" panose="02020603050405020304" pitchFamily="18" charset="0"/>
                <a:ea typeface="Times New Roman" panose="02020603050405020304" pitchFamily="18" charset="0"/>
              </a:rPr>
              <a:t>:</a:t>
            </a:r>
          </a:p>
          <a:p>
            <a:r>
              <a:rPr lang="en-US" sz="2800" dirty="0" err="1">
                <a:solidFill>
                  <a:schemeClr val="bg1"/>
                </a:solidFill>
                <a:latin typeface="Times New Roman" panose="02020603050405020304" pitchFamily="18" charset="0"/>
                <a:ea typeface="Times New Roman" panose="02020603050405020304" pitchFamily="18" charset="0"/>
              </a:rPr>
              <a:t>Vận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khái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niệm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cung</a:t>
            </a:r>
            <a:r>
              <a:rPr lang="en-US" sz="2800" dirty="0">
                <a:solidFill>
                  <a:schemeClr val="bg1"/>
                </a:solidFill>
                <a:latin typeface="Times New Roman" panose="02020603050405020304" pitchFamily="18" charset="0"/>
                <a:ea typeface="Times New Roman" panose="02020603050405020304" pitchFamily="18" charset="0"/>
              </a:rPr>
              <a:t>, …) </a:t>
            </a:r>
            <a:r>
              <a:rPr lang="en-US" sz="2800" dirty="0" err="1">
                <a:solidFill>
                  <a:schemeClr val="bg1"/>
                </a:solidFill>
                <a:latin typeface="Times New Roman" panose="02020603050405020304" pitchFamily="18" charset="0"/>
                <a:ea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giải</a:t>
            </a:r>
            <a:r>
              <a:rPr lang="en-US" sz="2800" dirty="0">
                <a:solidFill>
                  <a:schemeClr val="bg1"/>
                </a:solidFill>
                <a:latin typeface="Times New Roman" panose="02020603050405020304" pitchFamily="18" charset="0"/>
                <a:ea typeface="Times New Roman" panose="02020603050405020304" pitchFamily="18" charset="0"/>
              </a:rPr>
              <a:t> BT</a:t>
            </a:r>
            <a:endParaRPr lang="en-US" sz="2800" dirty="0">
              <a:solidFill>
                <a:schemeClr val="bg1"/>
              </a:solidFill>
            </a:endParaRPr>
          </a:p>
        </p:txBody>
      </p:sp>
    </p:spTree>
    <p:extLst>
      <p:ext uri="{BB962C8B-B14F-4D97-AF65-F5344CB8AC3E}">
        <p14:creationId xmlns:p14="http://schemas.microsoft.com/office/powerpoint/2010/main" val="335212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Hình chữ nhật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7C99ECB-933F-48E6-B151-46C67DB2CED5}"/>
                  </a:ext>
                </a:extLst>
              </p:cNvPr>
              <p:cNvSpPr/>
              <p:nvPr/>
            </p:nvSpPr>
            <p:spPr>
              <a:xfrm>
                <a:off x="228600" y="9974"/>
                <a:ext cx="8059856" cy="2074414"/>
              </a:xfrm>
              <a:prstGeom prst="rect">
                <a:avLst/>
              </a:prstGeom>
            </p:spPr>
            <p:txBody>
              <a:bodyPr wrap="square">
                <a:spAutoFit/>
              </a:bodyPr>
              <a:lstStyle/>
              <a:p>
                <a:pPr>
                  <a:lnSpc>
                    <a:spcPct val="115000"/>
                  </a:lnSpc>
                </a:pPr>
                <a:r>
                  <a:rPr lang="en-US" sz="2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3 (SGK/tr 100):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trung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trực</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a:solidFill>
                          <a:schemeClr val="bg1"/>
                        </a:solidFill>
                        <a:latin typeface="Times New Roman" pitchFamily="18" charset="0"/>
                        <a:ea typeface="Times New Roman" panose="02020603050405020304" pitchFamily="18" charset="0"/>
                        <a:cs typeface="Times New Roman" pitchFamily="18" charset="0"/>
                      </a:rPr>
                      <m:t>MN</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thuộc </a:t>
                </a:r>
                <a14:m>
                  <m:oMath xmlns:m="http://schemas.openxmlformats.org/officeDocument/2006/math">
                    <m:r>
                      <m:rPr>
                        <m:nor/>
                      </m:rPr>
                      <a:rPr lang="en-US" sz="2800" b="0" i="1">
                        <a:solidFill>
                          <a:schemeClr val="bg1"/>
                        </a:solidFill>
                        <a:latin typeface="Times New Roman" pitchFamily="18" charset="0"/>
                        <a:ea typeface="Times New Roman" panose="02020603050405020304" pitchFamily="18" charset="0"/>
                        <a:cs typeface="Times New Roman" pitchFamily="18" charset="0"/>
                      </a:rPr>
                      <m:t>a</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a:p>
                <a:pPr marL="514350" indent="-514350">
                  <a:lnSpc>
                    <a:spcPct val="115000"/>
                  </a:lnSpc>
                  <a:buAutoNum type="alphaLcParenR"/>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Vẽ</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a:solidFill>
                          <a:schemeClr val="bg1"/>
                        </a:solidFill>
                        <a:latin typeface="Times New Roman" pitchFamily="18" charset="0"/>
                        <a:ea typeface="Times New Roman" panose="02020603050405020304" pitchFamily="18" charset="0"/>
                        <a:cs typeface="Times New Roman" pitchFamily="18" charset="0"/>
                      </a:rPr>
                      <m:t>O</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bán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1">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oMath>
                </a14:m>
                <a:endPar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endParaRPr>
              </a:p>
              <a:p>
                <a:pPr marL="514350" indent="-514350">
                  <a:lnSpc>
                    <a:spcPct val="115000"/>
                  </a:lnSpc>
                  <a:buAutoNum type="alphaLcParenR"/>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Chứng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minh</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a:solidFill>
                          <a:schemeClr val="bg1"/>
                        </a:solidFill>
                        <a:latin typeface="Times New Roman" pitchFamily="18" charset="0"/>
                        <a:ea typeface="Times New Roman" panose="02020603050405020304" pitchFamily="18" charset="0"/>
                        <a:cs typeface="Times New Roman" pitchFamily="18" charset="0"/>
                      </a:rPr>
                      <m:t>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thuộc</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itchFamily="18" charset="0"/>
                </a:endParaRPr>
              </a:p>
            </p:txBody>
          </p:sp>
        </mc:Choice>
        <mc:Fallback xmlns="">
          <p:sp>
            <p:nvSpPr>
              <p:cNvPr id="7" name="Hình chữ nhật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7C99ECB-933F-48E6-B151-46C67DB2CED5}"/>
                  </a:ext>
                </a:extLst>
              </p:cNvPr>
              <p:cNvSpPr>
                <a:spLocks noRot="1" noChangeAspect="1" noMove="1" noResize="1" noEditPoints="1" noAdjustHandles="1" noChangeArrowheads="1" noChangeShapeType="1" noTextEdit="1"/>
              </p:cNvSpPr>
              <p:nvPr/>
            </p:nvSpPr>
            <p:spPr>
              <a:xfrm>
                <a:off x="228600" y="9974"/>
                <a:ext cx="8059856" cy="2074414"/>
              </a:xfrm>
              <a:prstGeom prst="rect">
                <a:avLst/>
              </a:prstGeom>
              <a:blipFill>
                <a:blip r:embed="rId4"/>
                <a:stretch>
                  <a:fillRect l="-1589" t="-2059" b="-5588"/>
                </a:stretch>
              </a:blipFill>
            </p:spPr>
            <p:txBody>
              <a:bodyPr/>
              <a:lstStyle/>
              <a:p>
                <a:r>
                  <a:rPr lang="en-US">
                    <a:noFill/>
                  </a:rPr>
                  <a:t> </a:t>
                </a:r>
              </a:p>
            </p:txBody>
          </p:sp>
        </mc:Fallback>
      </mc:AlternateContent>
      <p:grpSp>
        <p:nvGrpSpPr>
          <p:cNvPr id="8" name="Nhóm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9A81A31-79E9-401D-AA29-A443622522B9}"/>
              </a:ext>
            </a:extLst>
          </p:cNvPr>
          <p:cNvGrpSpPr/>
          <p:nvPr/>
        </p:nvGrpSpPr>
        <p:grpSpPr>
          <a:xfrm>
            <a:off x="358471" y="3093264"/>
            <a:ext cx="1676399" cy="1610510"/>
            <a:chOff x="6037943" y="888532"/>
            <a:chExt cx="1179410" cy="1179410"/>
          </a:xfrm>
        </p:grpSpPr>
        <p:pic>
          <p:nvPicPr>
            <p:cNvPr id="9" name="Picture 4" descr="Background pattern&#10;&#10;Description automatically generated">
              <a:extLst>
                <a:ext uri="{FF2B5EF4-FFF2-40B4-BE49-F238E27FC236}">
                  <a16:creationId xmlns:a16="http://schemas.microsoft.com/office/drawing/2014/main" id="{F2565CDC-8A69-4DE0-9F68-D17FE761A21C}"/>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6037943" y="888532"/>
              <a:ext cx="1179410" cy="11794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0" name="Picture 16" descr="A picture containing toy, doll&#10;&#10;Description automatically generated">
              <a:extLst>
                <a:ext uri="{FF2B5EF4-FFF2-40B4-BE49-F238E27FC236}">
                  <a16:creationId xmlns:a16="http://schemas.microsoft.com/office/drawing/2014/main" id="{24FCA47D-FA8A-471B-B878-8F77E6240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200" y="1013720"/>
              <a:ext cx="847153" cy="847153"/>
            </a:xfrm>
            <a:prstGeom prst="rect">
              <a:avLst/>
            </a:prstGeom>
          </p:spPr>
        </p:pic>
      </p:grpSp>
      <p:pic>
        <p:nvPicPr>
          <p:cNvPr id="13" name="Đồng hồ đếm ngược 5 phút - 5 Minutes"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3C7E3CDD-E357-4734-B7AD-B7548698484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362200" y="3898519"/>
            <a:ext cx="1204133" cy="677326"/>
          </a:xfrm>
          <a:prstGeom prst="rect">
            <a:avLst/>
          </a:prstGeom>
        </p:spPr>
      </p:pic>
      <p:grpSp>
        <p:nvGrpSpPr>
          <p:cNvPr id="5" name="Group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4A8CF8-B5B8-468C-8130-F86F19060A8F}"/>
              </a:ext>
            </a:extLst>
          </p:cNvPr>
          <p:cNvGrpSpPr>
            <a:grpSpLocks/>
          </p:cNvGrpSpPr>
          <p:nvPr/>
        </p:nvGrpSpPr>
        <p:grpSpPr bwMode="auto">
          <a:xfrm>
            <a:off x="7431088" y="3967163"/>
            <a:ext cx="173038" cy="174625"/>
            <a:chOff x="4681" y="2499"/>
            <a:chExt cx="109" cy="110"/>
          </a:xfrm>
          <a:solidFill>
            <a:schemeClr val="accent2"/>
          </a:solidFill>
        </p:grpSpPr>
        <p:sp>
          <p:nvSpPr>
            <p:cNvPr id="36" name="Rectangle 5">
              <a:extLst>
                <a:ext uri="{FF2B5EF4-FFF2-40B4-BE49-F238E27FC236}">
                  <a16:creationId xmlns:a16="http://schemas.microsoft.com/office/drawing/2014/main" id="{48177EF7-9D2E-4BFE-B27F-77AA280E5A0F}"/>
                </a:ext>
              </a:extLst>
            </p:cNvPr>
            <p:cNvSpPr>
              <a:spLocks noChangeArrowheads="1"/>
            </p:cNvSpPr>
            <p:nvPr/>
          </p:nvSpPr>
          <p:spPr bwMode="auto">
            <a:xfrm>
              <a:off x="4681" y="2499"/>
              <a:ext cx="109" cy="1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9222" name="Picture 6">
              <a:extLst>
                <a:ext uri="{FF2B5EF4-FFF2-40B4-BE49-F238E27FC236}">
                  <a16:creationId xmlns:a16="http://schemas.microsoft.com/office/drawing/2014/main" id="{78EEE022-C282-48AB-BCFD-4F204F4957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 y="2500"/>
              <a:ext cx="109" cy="1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 name="Rectangle 7">
              <a:extLst>
                <a:ext uri="{FF2B5EF4-FFF2-40B4-BE49-F238E27FC236}">
                  <a16:creationId xmlns:a16="http://schemas.microsoft.com/office/drawing/2014/main" id="{8CDABE51-C7BC-4621-A654-094AFF02DECF}"/>
                </a:ext>
              </a:extLst>
            </p:cNvPr>
            <p:cNvSpPr>
              <a:spLocks noChangeArrowheads="1"/>
            </p:cNvSpPr>
            <p:nvPr/>
          </p:nvSpPr>
          <p:spPr bwMode="auto">
            <a:xfrm>
              <a:off x="4681" y="2499"/>
              <a:ext cx="109" cy="1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8">
              <a:extLst>
                <a:ext uri="{FF2B5EF4-FFF2-40B4-BE49-F238E27FC236}">
                  <a16:creationId xmlns:a16="http://schemas.microsoft.com/office/drawing/2014/main" id="{4A9E6CD4-7388-4E9C-B65F-E808A31E7A20}"/>
                </a:ext>
              </a:extLst>
            </p:cNvPr>
            <p:cNvSpPr>
              <a:spLocks/>
            </p:cNvSpPr>
            <p:nvPr/>
          </p:nvSpPr>
          <p:spPr bwMode="auto">
            <a:xfrm>
              <a:off x="4681" y="2500"/>
              <a:ext cx="109" cy="109"/>
            </a:xfrm>
            <a:custGeom>
              <a:avLst/>
              <a:gdLst>
                <a:gd name="T0" fmla="*/ 0 w 109"/>
                <a:gd name="T1" fmla="*/ 0 h 109"/>
                <a:gd name="T2" fmla="*/ 109 w 109"/>
                <a:gd name="T3" fmla="*/ 0 h 109"/>
                <a:gd name="T4" fmla="*/ 109 w 109"/>
                <a:gd name="T5" fmla="*/ 109 h 109"/>
              </a:gdLst>
              <a:ahLst/>
              <a:cxnLst>
                <a:cxn ang="0">
                  <a:pos x="T0" y="T1"/>
                </a:cxn>
                <a:cxn ang="0">
                  <a:pos x="T2" y="T3"/>
                </a:cxn>
                <a:cxn ang="0">
                  <a:pos x="T4" y="T5"/>
                </a:cxn>
              </a:cxnLst>
              <a:rect l="0" t="0" r="r" b="b"/>
              <a:pathLst>
                <a:path w="109" h="109">
                  <a:moveTo>
                    <a:pt x="0" y="0"/>
                  </a:moveTo>
                  <a:lnTo>
                    <a:pt x="109" y="0"/>
                  </a:lnTo>
                  <a:lnTo>
                    <a:pt x="109" y="109"/>
                  </a:lnTo>
                </a:path>
              </a:pathLst>
            </a:custGeom>
            <a:grpFill/>
            <a:ln w="30163" cap="flat">
              <a:solidFill>
                <a:srgbClr val="40404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Oval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A70BD1B-C7CA-460E-928F-108DE1239BBA}"/>
              </a:ext>
            </a:extLst>
          </p:cNvPr>
          <p:cNvSpPr>
            <a:spLocks noChangeArrowheads="1"/>
          </p:cNvSpPr>
          <p:nvPr/>
        </p:nvSpPr>
        <p:spPr bwMode="auto">
          <a:xfrm>
            <a:off x="5972175" y="2084388"/>
            <a:ext cx="2917825" cy="2916238"/>
          </a:xfrm>
          <a:prstGeom prst="ellipse">
            <a:avLst/>
          </a:prstGeom>
          <a:noFill/>
          <a:ln w="3016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Lin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C24708B-1D3B-47C4-AC45-6C1E5612670A}"/>
              </a:ext>
            </a:extLst>
          </p:cNvPr>
          <p:cNvSpPr>
            <a:spLocks noChangeShapeType="1"/>
          </p:cNvSpPr>
          <p:nvPr/>
        </p:nvSpPr>
        <p:spPr bwMode="auto">
          <a:xfrm>
            <a:off x="6100763" y="4141788"/>
            <a:ext cx="2660650" cy="0"/>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C8E41A4-E739-4160-A5DB-2270D3344D78}"/>
              </a:ext>
            </a:extLst>
          </p:cNvPr>
          <p:cNvSpPr>
            <a:spLocks noChangeShapeType="1"/>
          </p:cNvSpPr>
          <p:nvPr/>
        </p:nvSpPr>
        <p:spPr bwMode="auto">
          <a:xfrm flipH="1">
            <a:off x="6100763" y="3541713"/>
            <a:ext cx="1330325" cy="600075"/>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862F3CD-B7BA-40AB-BB25-4BC5DCEFE380}"/>
              </a:ext>
            </a:extLst>
          </p:cNvPr>
          <p:cNvSpPr>
            <a:spLocks noChangeShapeType="1"/>
          </p:cNvSpPr>
          <p:nvPr/>
        </p:nvSpPr>
        <p:spPr bwMode="auto">
          <a:xfrm>
            <a:off x="7431088" y="3541713"/>
            <a:ext cx="1330325" cy="600075"/>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381F9A5-0389-4FB2-B7CA-DF7F5CDAC6AF}"/>
              </a:ext>
            </a:extLst>
          </p:cNvPr>
          <p:cNvSpPr>
            <a:spLocks noChangeShapeType="1"/>
          </p:cNvSpPr>
          <p:nvPr/>
        </p:nvSpPr>
        <p:spPr bwMode="auto">
          <a:xfrm flipV="1">
            <a:off x="7983538" y="4060826"/>
            <a:ext cx="0" cy="160338"/>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ECFE225-040B-49FE-8008-F2626C868097}"/>
              </a:ext>
            </a:extLst>
          </p:cNvPr>
          <p:cNvSpPr>
            <a:spLocks noChangeShapeType="1"/>
          </p:cNvSpPr>
          <p:nvPr/>
        </p:nvSpPr>
        <p:spPr bwMode="auto">
          <a:xfrm flipV="1">
            <a:off x="6946900" y="4060826"/>
            <a:ext cx="0" cy="160338"/>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17">
            <a:extLst>
              <a:ext uri="{FF2B5EF4-FFF2-40B4-BE49-F238E27FC236}">
                <a16:creationId xmlns:a16="http://schemas.microsoft.com/office/drawing/2014/main" id="{6A09C1DF-ABBA-48D9-A2D9-82C90D16A6A7}"/>
              </a:ext>
            </a:extLst>
          </p:cNvPr>
          <p:cNvSpPr>
            <a:spLocks noChangeArrowheads="1"/>
          </p:cNvSpPr>
          <p:nvPr/>
        </p:nvSpPr>
        <p:spPr bwMode="auto">
          <a:xfrm>
            <a:off x="7493000" y="1776413"/>
            <a:ext cx="10740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sp>
        <p:nvSpPr>
          <p:cNvPr id="21" name="Rectangle 18">
            <a:extLst>
              <a:ext uri="{FF2B5EF4-FFF2-40B4-BE49-F238E27FC236}">
                <a16:creationId xmlns:a16="http://schemas.microsoft.com/office/drawing/2014/main" id="{5747B923-9935-431F-A794-BA5EA6EDC629}"/>
              </a:ext>
            </a:extLst>
          </p:cNvPr>
          <p:cNvSpPr>
            <a:spLocks noChangeArrowheads="1"/>
          </p:cNvSpPr>
          <p:nvPr/>
        </p:nvSpPr>
        <p:spPr bwMode="auto">
          <a:xfrm>
            <a:off x="5819775" y="4060826"/>
            <a:ext cx="21640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22" name="Rectangle 19">
            <a:extLst>
              <a:ext uri="{FF2B5EF4-FFF2-40B4-BE49-F238E27FC236}">
                <a16:creationId xmlns:a16="http://schemas.microsoft.com/office/drawing/2014/main" id="{36DE7B44-9D42-4CFB-B8BD-6A4F98DD963F}"/>
              </a:ext>
            </a:extLst>
          </p:cNvPr>
          <p:cNvSpPr>
            <a:spLocks noChangeArrowheads="1"/>
          </p:cNvSpPr>
          <p:nvPr/>
        </p:nvSpPr>
        <p:spPr bwMode="auto">
          <a:xfrm>
            <a:off x="7197726" y="3251833"/>
            <a:ext cx="1763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O</a:t>
            </a:r>
            <a:endParaRPr kumimoji="0" lang="en-US" altLang="en-US" sz="1800" b="0" i="0" u="none" strike="noStrike" cap="none" normalizeH="0" baseline="0" dirty="0">
              <a:ln>
                <a:noFill/>
              </a:ln>
              <a:solidFill>
                <a:schemeClr val="bg1"/>
              </a:solidFill>
              <a:effectLst/>
            </a:endParaRPr>
          </a:p>
        </p:txBody>
      </p:sp>
      <p:sp>
        <p:nvSpPr>
          <p:cNvPr id="23" name="Rectangle 20">
            <a:extLst>
              <a:ext uri="{FF2B5EF4-FFF2-40B4-BE49-F238E27FC236}">
                <a16:creationId xmlns:a16="http://schemas.microsoft.com/office/drawing/2014/main" id="{BBC7B633-9DDB-442C-8E75-731AB7034E44}"/>
              </a:ext>
            </a:extLst>
          </p:cNvPr>
          <p:cNvSpPr>
            <a:spLocks noChangeArrowheads="1"/>
          </p:cNvSpPr>
          <p:nvPr/>
        </p:nvSpPr>
        <p:spPr bwMode="auto">
          <a:xfrm>
            <a:off x="8851900" y="4090988"/>
            <a:ext cx="1763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N</a:t>
            </a:r>
            <a:endParaRPr kumimoji="0" lang="en-US" altLang="en-US" sz="1800" b="0" i="0" u="none" strike="noStrike" cap="none" normalizeH="0" baseline="0" dirty="0">
              <a:ln>
                <a:noFill/>
              </a:ln>
              <a:solidFill>
                <a:schemeClr val="bg1"/>
              </a:solidFill>
              <a:effectLst/>
            </a:endParaRPr>
          </a:p>
        </p:txBody>
      </p:sp>
      <p:grpSp>
        <p:nvGrpSpPr>
          <p:cNvPr id="24" name="Group 23">
            <a:extLst>
              <a:ext uri="{FF2B5EF4-FFF2-40B4-BE49-F238E27FC236}">
                <a16:creationId xmlns:a16="http://schemas.microsoft.com/office/drawing/2014/main" id="{CA2AE211-25E4-4656-AFD8-73233E4953F2}"/>
              </a:ext>
            </a:extLst>
          </p:cNvPr>
          <p:cNvGrpSpPr>
            <a:grpSpLocks/>
          </p:cNvGrpSpPr>
          <p:nvPr/>
        </p:nvGrpSpPr>
        <p:grpSpPr bwMode="auto">
          <a:xfrm>
            <a:off x="7389813" y="4100513"/>
            <a:ext cx="80963" cy="80963"/>
            <a:chOff x="4655" y="2583"/>
            <a:chExt cx="51" cy="51"/>
          </a:xfrm>
          <a:solidFill>
            <a:schemeClr val="bg1"/>
          </a:solidFill>
        </p:grpSpPr>
        <p:sp>
          <p:nvSpPr>
            <p:cNvPr id="34" name="Oval 21">
              <a:extLst>
                <a:ext uri="{FF2B5EF4-FFF2-40B4-BE49-F238E27FC236}">
                  <a16:creationId xmlns:a16="http://schemas.microsoft.com/office/drawing/2014/main" id="{3416C8A2-682F-4B3B-9363-1F786C972DDA}"/>
                </a:ext>
              </a:extLst>
            </p:cNvPr>
            <p:cNvSpPr>
              <a:spLocks noChangeArrowheads="1"/>
            </p:cNvSpPr>
            <p:nvPr/>
          </p:nvSpPr>
          <p:spPr bwMode="auto">
            <a:xfrm>
              <a:off x="4655" y="2583"/>
              <a:ext cx="51"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22">
              <a:extLst>
                <a:ext uri="{FF2B5EF4-FFF2-40B4-BE49-F238E27FC236}">
                  <a16:creationId xmlns:a16="http://schemas.microsoft.com/office/drawing/2014/main" id="{EFD170F6-3C22-467E-A9CC-3E49B8A43022}"/>
                </a:ext>
              </a:extLst>
            </p:cNvPr>
            <p:cNvSpPr>
              <a:spLocks noChangeArrowheads="1"/>
            </p:cNvSpPr>
            <p:nvPr/>
          </p:nvSpPr>
          <p:spPr bwMode="auto">
            <a:xfrm>
              <a:off x="4655" y="2583"/>
              <a:ext cx="51"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26">
            <a:extLst>
              <a:ext uri="{FF2B5EF4-FFF2-40B4-BE49-F238E27FC236}">
                <a16:creationId xmlns:a16="http://schemas.microsoft.com/office/drawing/2014/main" id="{EA5CC8E5-5694-4967-AD71-7BFFC11C5134}"/>
              </a:ext>
            </a:extLst>
          </p:cNvPr>
          <p:cNvGrpSpPr>
            <a:grpSpLocks/>
          </p:cNvGrpSpPr>
          <p:nvPr/>
        </p:nvGrpSpPr>
        <p:grpSpPr bwMode="auto">
          <a:xfrm>
            <a:off x="6059488" y="4100513"/>
            <a:ext cx="82550" cy="80963"/>
            <a:chOff x="3817" y="2583"/>
            <a:chExt cx="52" cy="51"/>
          </a:xfrm>
          <a:solidFill>
            <a:schemeClr val="bg1"/>
          </a:solidFill>
        </p:grpSpPr>
        <p:sp>
          <p:nvSpPr>
            <p:cNvPr id="32" name="Oval 24">
              <a:extLst>
                <a:ext uri="{FF2B5EF4-FFF2-40B4-BE49-F238E27FC236}">
                  <a16:creationId xmlns:a16="http://schemas.microsoft.com/office/drawing/2014/main" id="{EE1188D6-0FCA-411E-9402-31462EA9EDD4}"/>
                </a:ext>
              </a:extLst>
            </p:cNvPr>
            <p:cNvSpPr>
              <a:spLocks noChangeArrowheads="1"/>
            </p:cNvSpPr>
            <p:nvPr/>
          </p:nvSpPr>
          <p:spPr bwMode="auto">
            <a:xfrm>
              <a:off x="3817" y="2583"/>
              <a:ext cx="52"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Oval 25">
              <a:extLst>
                <a:ext uri="{FF2B5EF4-FFF2-40B4-BE49-F238E27FC236}">
                  <a16:creationId xmlns:a16="http://schemas.microsoft.com/office/drawing/2014/main" id="{A06F7BEB-4FF0-4D3F-865A-4EB80098B863}"/>
                </a:ext>
              </a:extLst>
            </p:cNvPr>
            <p:cNvSpPr>
              <a:spLocks noChangeArrowheads="1"/>
            </p:cNvSpPr>
            <p:nvPr/>
          </p:nvSpPr>
          <p:spPr bwMode="auto">
            <a:xfrm>
              <a:off x="3817" y="2583"/>
              <a:ext cx="52"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29">
            <a:extLst>
              <a:ext uri="{FF2B5EF4-FFF2-40B4-BE49-F238E27FC236}">
                <a16:creationId xmlns:a16="http://schemas.microsoft.com/office/drawing/2014/main" id="{11DFFCB9-F381-4DAF-AA24-84D4CD1DDE9A}"/>
              </a:ext>
            </a:extLst>
          </p:cNvPr>
          <p:cNvGrpSpPr>
            <a:grpSpLocks/>
          </p:cNvGrpSpPr>
          <p:nvPr/>
        </p:nvGrpSpPr>
        <p:grpSpPr bwMode="auto">
          <a:xfrm>
            <a:off x="8720138" y="4100513"/>
            <a:ext cx="80963" cy="80963"/>
            <a:chOff x="5493" y="2583"/>
            <a:chExt cx="51" cy="51"/>
          </a:xfrm>
          <a:solidFill>
            <a:schemeClr val="bg1"/>
          </a:solidFill>
        </p:grpSpPr>
        <p:sp>
          <p:nvSpPr>
            <p:cNvPr id="30" name="Oval 27">
              <a:extLst>
                <a:ext uri="{FF2B5EF4-FFF2-40B4-BE49-F238E27FC236}">
                  <a16:creationId xmlns:a16="http://schemas.microsoft.com/office/drawing/2014/main" id="{40E2041B-C12B-4707-B9FB-9E2F2EE52876}"/>
                </a:ext>
              </a:extLst>
            </p:cNvPr>
            <p:cNvSpPr>
              <a:spLocks noChangeArrowheads="1"/>
            </p:cNvSpPr>
            <p:nvPr/>
          </p:nvSpPr>
          <p:spPr bwMode="auto">
            <a:xfrm>
              <a:off x="5493" y="2583"/>
              <a:ext cx="51"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28">
              <a:extLst>
                <a:ext uri="{FF2B5EF4-FFF2-40B4-BE49-F238E27FC236}">
                  <a16:creationId xmlns:a16="http://schemas.microsoft.com/office/drawing/2014/main" id="{38CDEB0B-08C2-4391-A507-179151B4A721}"/>
                </a:ext>
              </a:extLst>
            </p:cNvPr>
            <p:cNvSpPr>
              <a:spLocks noChangeArrowheads="1"/>
            </p:cNvSpPr>
            <p:nvPr/>
          </p:nvSpPr>
          <p:spPr bwMode="auto">
            <a:xfrm>
              <a:off x="5493" y="2583"/>
              <a:ext cx="51"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 name="Group 32">
            <a:extLst>
              <a:ext uri="{FF2B5EF4-FFF2-40B4-BE49-F238E27FC236}">
                <a16:creationId xmlns:a16="http://schemas.microsoft.com/office/drawing/2014/main" id="{052AAA52-A511-4848-B7A2-13BF8A8EACF0}"/>
              </a:ext>
            </a:extLst>
          </p:cNvPr>
          <p:cNvGrpSpPr>
            <a:grpSpLocks/>
          </p:cNvGrpSpPr>
          <p:nvPr/>
        </p:nvGrpSpPr>
        <p:grpSpPr bwMode="auto">
          <a:xfrm>
            <a:off x="7389813" y="3502026"/>
            <a:ext cx="80963" cy="80963"/>
            <a:chOff x="4655" y="2206"/>
            <a:chExt cx="51" cy="51"/>
          </a:xfrm>
          <a:solidFill>
            <a:schemeClr val="bg1"/>
          </a:solidFill>
        </p:grpSpPr>
        <p:sp>
          <p:nvSpPr>
            <p:cNvPr id="28" name="Oval 30">
              <a:extLst>
                <a:ext uri="{FF2B5EF4-FFF2-40B4-BE49-F238E27FC236}">
                  <a16:creationId xmlns:a16="http://schemas.microsoft.com/office/drawing/2014/main" id="{7A0493FB-D881-49DB-96BE-058D728E1A1D}"/>
                </a:ext>
              </a:extLst>
            </p:cNvPr>
            <p:cNvSpPr>
              <a:spLocks noChangeArrowheads="1"/>
            </p:cNvSpPr>
            <p:nvPr/>
          </p:nvSpPr>
          <p:spPr bwMode="auto">
            <a:xfrm>
              <a:off x="4655" y="2206"/>
              <a:ext cx="51"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31">
              <a:extLst>
                <a:ext uri="{FF2B5EF4-FFF2-40B4-BE49-F238E27FC236}">
                  <a16:creationId xmlns:a16="http://schemas.microsoft.com/office/drawing/2014/main" id="{45E30F57-A89E-4690-AF69-9883BFDD3CDA}"/>
                </a:ext>
              </a:extLst>
            </p:cNvPr>
            <p:cNvSpPr>
              <a:spLocks noChangeArrowheads="1"/>
            </p:cNvSpPr>
            <p:nvPr/>
          </p:nvSpPr>
          <p:spPr bwMode="auto">
            <a:xfrm>
              <a:off x="4655" y="2206"/>
              <a:ext cx="51"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9" name="Line 9">
            <a:extLst>
              <a:ext uri="{FF2B5EF4-FFF2-40B4-BE49-F238E27FC236}">
                <a16:creationId xmlns:a16="http://schemas.microsoft.com/office/drawing/2014/main" id="{DF3739A6-95EC-4429-A9D8-404125F3AFD5}"/>
              </a:ext>
            </a:extLst>
          </p:cNvPr>
          <p:cNvSpPr>
            <a:spLocks noChangeShapeType="1"/>
          </p:cNvSpPr>
          <p:nvPr/>
        </p:nvSpPr>
        <p:spPr bwMode="auto">
          <a:xfrm>
            <a:off x="7424854" y="1200151"/>
            <a:ext cx="12857" cy="3950706"/>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0050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heel(1)">
                                      <p:cBhvr>
                                        <p:cTn id="49" dur="2000"/>
                                        <p:tgtEl>
                                          <p:spTgt spid="22"/>
                                        </p:tgtEl>
                                      </p:cBhvr>
                                    </p:animEffect>
                                  </p:childTnLst>
                                </p:cTn>
                              </p:par>
                              <p:par>
                                <p:cTn id="50" presetID="21" presetClass="entr" presetSubtype="1"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heel(1)">
                                      <p:cBhvr>
                                        <p:cTn id="52" dur="2000"/>
                                        <p:tgtEl>
                                          <p:spTgt spid="27"/>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up)">
                                      <p:cBhvr>
                                        <p:cTn id="60" dur="500"/>
                                        <p:tgtEl>
                                          <p:spTgt spid="16"/>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up)">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3"/>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13"/>
                                        </p:tgtEl>
                                      </p:cBhvr>
                                    </p:cmd>
                                  </p:childTnLst>
                                </p:cTn>
                              </p:par>
                            </p:childTnLst>
                          </p:cTn>
                        </p:par>
                      </p:childTnLst>
                    </p:cTn>
                  </p:par>
                </p:childTnLst>
              </p:cTn>
              <p:nextCondLst>
                <p:cond evt="onClick" delay="0">
                  <p:tgtEl>
                    <p:spTgt spid="13"/>
                  </p:tgtEl>
                </p:cond>
              </p:nextCondLst>
            </p:seq>
            <p:video>
              <p:cMediaNode vol="80000">
                <p:cTn id="69" fill="hold" display="0">
                  <p:stCondLst>
                    <p:cond delay="indefinite"/>
                  </p:stCondLst>
                </p:cTn>
                <p:tgtEl>
                  <p:spTgt spid="13"/>
                </p:tgtEl>
              </p:cMediaNode>
            </p:video>
          </p:childTnLst>
        </p:cTn>
      </p:par>
    </p:tnLst>
    <p:bldLst>
      <p:bldP spid="11" grpId="0" animBg="1"/>
      <p:bldP spid="15" grpId="0" animBg="1"/>
      <p:bldP spid="16" grpId="0" animBg="1"/>
      <p:bldP spid="17" grpId="0" animBg="1"/>
      <p:bldP spid="18" grpId="0" animBg="1"/>
      <p:bldP spid="19" grpId="0" animBg="1"/>
      <p:bldP spid="20" grpId="0"/>
      <p:bldP spid="21" grpId="0"/>
      <p:bldP spid="22" grpId="0"/>
      <p:bldP spid="23" grpId="0"/>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23F32BC-CE3C-43B4-8DA9-A351A824DBC9}"/>
              </a:ext>
            </a:extLst>
          </p:cNvPr>
          <p:cNvSpPr txBox="1"/>
          <p:nvPr/>
        </p:nvSpPr>
        <p:spPr>
          <a:xfrm>
            <a:off x="1548319" y="698920"/>
            <a:ext cx="1600200" cy="584775"/>
          </a:xfrm>
          <a:prstGeom prst="rect">
            <a:avLst/>
          </a:prstGeom>
          <a:noFill/>
        </p:spPr>
        <p:txBody>
          <a:bodyPr wrap="square" rtlCol="0">
            <a:spAutoFit/>
          </a:bodyPr>
          <a:lstStyle/>
          <a:p>
            <a:pPr algn="ctr"/>
            <a:r>
              <a:rPr lang="nl-NL" sz="32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endParaRPr lang="en-US" sz="2800" dirty="0">
              <a:solidFill>
                <a:srgbClr val="FFC000"/>
              </a:solidFill>
              <a:latin typeface="Times New Roman" panose="02020603050405020304" pitchFamily="18" charset="0"/>
              <a:cs typeface="Times New Roman" panose="02020603050405020304" pitchFamily="18" charset="0"/>
            </a:endParaRPr>
          </a:p>
        </p:txBody>
      </p:sp>
      <p:sp>
        <p:nvSpPr>
          <p:cNvPr id="7" name="Hình chữ nhật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7C99ECB-933F-48E6-B151-46C67DB2CED5}"/>
              </a:ext>
            </a:extLst>
          </p:cNvPr>
          <p:cNvSpPr/>
          <p:nvPr/>
        </p:nvSpPr>
        <p:spPr>
          <a:xfrm>
            <a:off x="0" y="58626"/>
            <a:ext cx="7059295" cy="548099"/>
          </a:xfrm>
          <a:prstGeom prst="rect">
            <a:avLst/>
          </a:prstGeom>
        </p:spPr>
        <p:txBody>
          <a:bodyPr wrap="square">
            <a:spAutoFit/>
          </a:bodyPr>
          <a:lstStyle/>
          <a:p>
            <a:pPr>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3 (SGK/tr </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100):</a:t>
            </a:r>
            <a:endParaRPr lang="en-US" sz="2800" dirty="0">
              <a:solidFill>
                <a:prstClr val="white"/>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Hộp Văn bản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FDED2D8-735B-48EF-8089-31F82A1CCCE7}"/>
                  </a:ext>
                </a:extLst>
              </p:cNvPr>
              <p:cNvSpPr txBox="1"/>
              <p:nvPr/>
            </p:nvSpPr>
            <p:spPr>
              <a:xfrm>
                <a:off x="152654" y="1383170"/>
                <a:ext cx="5422646" cy="2677656"/>
              </a:xfrm>
              <a:prstGeom prst="rect">
                <a:avLst/>
              </a:prstGeom>
              <a:noFill/>
            </p:spPr>
            <p:txBody>
              <a:bodyPr wrap="square" rtlCol="0">
                <a:spAutoFit/>
              </a:bodyPr>
              <a:lstStyle/>
              <a:p>
                <a:r>
                  <a:rPr lang="en-US" sz="2800" dirty="0">
                    <a:solidFill>
                      <a:prstClr val="white"/>
                    </a:solidFill>
                    <a:latin typeface="Times New Roman" panose="02020603050405020304" pitchFamily="18" charset="0"/>
                    <a:cs typeface="Times New Roman" panose="02020603050405020304" pitchFamily="18" charset="0"/>
                  </a:rPr>
                  <a:t>Có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O</m:t>
                    </m:r>
                  </m:oMath>
                </a14:m>
                <a:r>
                  <a:rPr lang="en-US" sz="2800" dirty="0">
                    <a:solidFill>
                      <a:prstClr val="white"/>
                    </a:solidFill>
                    <a:latin typeface="Times New Roman" panose="02020603050405020304" pitchFamily="18" charset="0"/>
                    <a:cs typeface="Times New Roman" panose="02020603050405020304" pitchFamily="18" charset="0"/>
                  </a:rPr>
                  <a:t> thuộc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a</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 </m:t>
                    </m:r>
                  </m:oMath>
                </a14:m>
                <a:r>
                  <a:rPr lang="en-US" sz="2800" dirty="0" err="1">
                    <a:solidFill>
                      <a:prstClr val="white"/>
                    </a:solidFill>
                    <a:latin typeface="Times New Roman" panose="02020603050405020304" pitchFamily="18" charset="0"/>
                    <a:cs typeface="Times New Roman" panose="02020603050405020304" pitchFamily="18" charset="0"/>
                  </a:rPr>
                  <a:t>là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trung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trục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MN</m:t>
                    </m:r>
                  </m:oMath>
                </a14:m>
                <a:endParaRPr lang="en-US" sz="2800" i="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err="1">
                    <a:solidFill>
                      <a:prstClr val="white"/>
                    </a:solidFill>
                    <a:latin typeface="Times New Roman" panose="02020603050405020304" pitchFamily="18" charset="0"/>
                    <a:cs typeface="Times New Roman" panose="02020603050405020304" pitchFamily="18" charset="0"/>
                  </a:rPr>
                  <a:t>Suy</a:t>
                </a:r>
                <a:r>
                  <a:rPr lang="en-US" sz="2800" dirty="0">
                    <a:solidFill>
                      <a:prstClr val="white"/>
                    </a:solidFill>
                    <a:latin typeface="Times New Roman" panose="02020603050405020304" pitchFamily="18" charset="0"/>
                    <a:cs typeface="Times New Roman" panose="02020603050405020304" pitchFamily="18" charset="0"/>
                  </a:rPr>
                  <a:t> ra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OM</m:t>
                    </m:r>
                    <m:r>
                      <m:rPr>
                        <m:nor/>
                      </m:rPr>
                      <a:rPr lang="en-US" sz="2800" i="1" smtClean="0">
                        <a:solidFill>
                          <a:prstClr val="white"/>
                        </a:solidFill>
                        <a:latin typeface="Times New Roman" pitchFamily="18" charset="0"/>
                        <a:ea typeface="Times New Roman" panose="02020603050405020304" pitchFamily="18" charset="0"/>
                        <a:cs typeface="Times New Roman" pitchFamily="18" charset="0"/>
                      </a:rPr>
                      <m:t>=</m:t>
                    </m:r>
                    <m:r>
                      <m:rPr>
                        <m:nor/>
                      </m:rPr>
                      <a:rPr lang="en-US" sz="2800" i="1" smtClean="0">
                        <a:solidFill>
                          <a:prstClr val="white"/>
                        </a:solidFill>
                        <a:latin typeface="Times New Roman" pitchFamily="18" charset="0"/>
                        <a:ea typeface="Times New Roman" panose="02020603050405020304" pitchFamily="18" charset="0"/>
                        <a:cs typeface="Times New Roman" pitchFamily="18" charset="0"/>
                      </a:rPr>
                      <m:t>ON</m:t>
                    </m:r>
                  </m:oMath>
                </a14:m>
                <a:r>
                  <a:rPr lang="en-US" sz="2800" i="1" dirty="0">
                    <a:solidFill>
                      <a:prstClr val="white"/>
                    </a:solidFill>
                    <a:latin typeface="Times New Roman" panose="02020603050405020304" pitchFamily="18" charset="0"/>
                    <a:cs typeface="Times New Roman" panose="02020603050405020304" pitchFamily="18" charset="0"/>
                  </a:rPr>
                  <a:t> </a:t>
                </a:r>
                <a:r>
                  <a:rPr lang="en-US" sz="2800" dirty="0">
                    <a:solidFill>
                      <a:prstClr val="white"/>
                    </a:solidFill>
                    <a:latin typeface="Times New Roman" panose="02020603050405020304" pitchFamily="18" charset="0"/>
                    <a:cs typeface="Times New Roman" panose="02020603050405020304" pitchFamily="18" charset="0"/>
                  </a:rPr>
                  <a:t>(t</a:t>
                </a:r>
                <a:r>
                  <a:rPr lang="vi-VN" sz="2800" dirty="0" err="1">
                    <a:solidFill>
                      <a:prstClr val="white"/>
                    </a:solidFill>
                    <a:latin typeface="Times New Roman" panose="02020603050405020304" pitchFamily="18" charset="0"/>
                    <a:cs typeface="Times New Roman" panose="02020603050405020304" pitchFamily="18" charset="0"/>
                  </a:rPr>
                  <a:t>ính</a:t>
                </a:r>
                <a:r>
                  <a:rPr lang="vi-VN" sz="2800" dirty="0">
                    <a:solidFill>
                      <a:prstClr val="white"/>
                    </a:solidFill>
                    <a:latin typeface="Times New Roman" panose="02020603050405020304" pitchFamily="18" charset="0"/>
                    <a:cs typeface="Times New Roman" panose="02020603050405020304" pitchFamily="18" charset="0"/>
                  </a:rPr>
                  <a:t> </a:t>
                </a:r>
                <a:r>
                  <a:rPr lang="vi-VN" sz="2800" dirty="0" err="1">
                    <a:solidFill>
                      <a:prstClr val="white"/>
                    </a:solidFill>
                    <a:latin typeface="Times New Roman" panose="02020603050405020304" pitchFamily="18" charset="0"/>
                    <a:cs typeface="Times New Roman" panose="02020603050405020304" pitchFamily="18" charset="0"/>
                  </a:rPr>
                  <a:t>chất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trung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trực</a:t>
                </a:r>
                <a:r>
                  <a:rPr lang="en-US" sz="2800" dirty="0">
                    <a:solidFill>
                      <a:prstClr val="white"/>
                    </a:solidFill>
                    <a:latin typeface="Times New Roman" panose="02020603050405020304" pitchFamily="18" charset="0"/>
                    <a:cs typeface="Times New Roman" panose="02020603050405020304" pitchFamily="18" charset="0"/>
                  </a:rPr>
                  <a:t>)</a:t>
                </a:r>
              </a:p>
              <a:p>
                <a:r>
                  <a:rPr lang="en-US" sz="2800" dirty="0" err="1">
                    <a:solidFill>
                      <a:prstClr val="white"/>
                    </a:solidFill>
                    <a:latin typeface="Times New Roman" panose="02020603050405020304" pitchFamily="18" charset="0"/>
                    <a:cs typeface="Times New Roman" panose="02020603050405020304" pitchFamily="18" charset="0"/>
                  </a:rPr>
                  <a:t>Mà</a:t>
                </a:r>
                <a:r>
                  <a:rPr lang="en-US" sz="28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OM</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R</m:t>
                    </m:r>
                  </m:oMath>
                </a14:m>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nên</a:t>
                </a:r>
                <a:r>
                  <a:rPr lang="en-US" sz="28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O</m:t>
                    </m:r>
                    <m:r>
                      <m:rPr>
                        <m:nor/>
                      </m:rPr>
                      <a:rPr lang="en-US" sz="2800" i="1" smtClean="0">
                        <a:solidFill>
                          <a:prstClr val="white"/>
                        </a:solidFill>
                        <a:latin typeface="Times New Roman" pitchFamily="18" charset="0"/>
                        <a:ea typeface="Times New Roman" panose="02020603050405020304" pitchFamily="18" charset="0"/>
                        <a:cs typeface="Times New Roman" pitchFamily="18" charset="0"/>
                      </a:rPr>
                      <m:t>N</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R</m:t>
                    </m:r>
                  </m:oMath>
                </a14:m>
                <a:endParaRPr lang="en-US" sz="2800" dirty="0">
                  <a:solidFill>
                    <a:prstClr val="white"/>
                  </a:solidFill>
                  <a:latin typeface="Times New Roman" panose="02020603050405020304" pitchFamily="18" charset="0"/>
                  <a:cs typeface="Times New Roman" panose="02020603050405020304" pitchFamily="18" charset="0"/>
                </a:endParaRPr>
              </a:p>
              <a:p>
                <a:r>
                  <a:rPr lang="en-US" sz="2800" dirty="0" err="1">
                    <a:solidFill>
                      <a:prstClr val="white"/>
                    </a:solidFill>
                    <a:latin typeface="Times New Roman" panose="02020603050405020304" pitchFamily="18" charset="0"/>
                    <a:cs typeface="Times New Roman" panose="02020603050405020304" pitchFamily="18" charset="0"/>
                  </a:rPr>
                  <a:t>Vậy</a:t>
                </a:r>
                <a:r>
                  <a:rPr lang="en-US" sz="28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N</m:t>
                    </m:r>
                  </m:oMath>
                </a14:m>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prstClr val="white"/>
                        </a:solidFill>
                        <a:latin typeface="Times New Roman" pitchFamily="18" charset="0"/>
                        <a:ea typeface="Times New Roman" panose="02020603050405020304" pitchFamily="18" charset="0"/>
                        <a:cs typeface="Times New Roman" pitchFamily="18" charset="0"/>
                      </a:rPr>
                      <m:t>(</m:t>
                    </m:r>
                    <m:r>
                      <m:rPr>
                        <m:nor/>
                      </m:rPr>
                      <a:rPr lang="en-US" sz="2800" i="0">
                        <a:solidFill>
                          <a:prstClr val="white"/>
                        </a:solidFill>
                        <a:latin typeface="Times New Roman" pitchFamily="18" charset="0"/>
                        <a:ea typeface="Times New Roman" panose="02020603050405020304" pitchFamily="18" charset="0"/>
                        <a:cs typeface="Times New Roman" pitchFamily="18" charset="0"/>
                      </a:rPr>
                      <m:t>O</m:t>
                    </m:r>
                    <m:r>
                      <m:rPr>
                        <m:nor/>
                      </m:rPr>
                      <a:rPr lang="en-US" sz="2800" i="0">
                        <a:solidFill>
                          <a:prstClr val="white"/>
                        </a:solidFill>
                        <a:latin typeface="Times New Roman" pitchFamily="18" charset="0"/>
                        <a:ea typeface="Times New Roman" panose="02020603050405020304" pitchFamily="18" charset="0"/>
                        <a:cs typeface="Times New Roman" pitchFamily="18" charset="0"/>
                      </a:rPr>
                      <m:t>;</m:t>
                    </m:r>
                    <m:r>
                      <m:rPr>
                        <m:nor/>
                      </m:rPr>
                      <a:rPr lang="en-US" sz="2800" i="0">
                        <a:solidFill>
                          <a:prstClr val="white"/>
                        </a:solidFill>
                        <a:latin typeface="Times New Roman" pitchFamily="18" charset="0"/>
                        <a:ea typeface="Times New Roman" panose="02020603050405020304" pitchFamily="18" charset="0"/>
                        <a:cs typeface="Times New Roman" pitchFamily="18" charset="0"/>
                      </a:rPr>
                      <m:t>R</m:t>
                    </m:r>
                    <m:r>
                      <m:rPr>
                        <m:nor/>
                      </m:rPr>
                      <a:rPr lang="en-US" sz="2800" i="0">
                        <a:solidFill>
                          <a:prstClr val="white"/>
                        </a:solidFill>
                        <a:latin typeface="Times New Roman" pitchFamily="18" charset="0"/>
                        <a:ea typeface="Times New Roman" panose="02020603050405020304" pitchFamily="18" charset="0"/>
                        <a:cs typeface="Times New Roman" pitchFamily="18" charset="0"/>
                      </a:rPr>
                      <m:t>)</m:t>
                    </m:r>
                  </m:oMath>
                </a14:m>
                <a:endParaRPr lang="en-US" sz="2800"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12" name="Hộp Văn bản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FDED2D8-735B-48EF-8089-31F82A1CCCE7}"/>
                  </a:ext>
                </a:extLst>
              </p:cNvPr>
              <p:cNvSpPr txBox="1">
                <a:spLocks noRot="1" noChangeAspect="1" noMove="1" noResize="1" noEditPoints="1" noAdjustHandles="1" noChangeArrowheads="1" noChangeShapeType="1" noTextEdit="1"/>
              </p:cNvSpPr>
              <p:nvPr/>
            </p:nvSpPr>
            <p:spPr>
              <a:xfrm>
                <a:off x="152654" y="1383170"/>
                <a:ext cx="5422646" cy="2677656"/>
              </a:xfrm>
              <a:prstGeom prst="rect">
                <a:avLst/>
              </a:prstGeom>
              <a:blipFill>
                <a:blip r:embed="rId2"/>
                <a:stretch>
                  <a:fillRect l="-2247" t="-2506" b="-5467"/>
                </a:stretch>
              </a:blipFill>
            </p:spPr>
            <p:txBody>
              <a:bodyPr/>
              <a:lstStyle/>
              <a:p>
                <a:r>
                  <a:rPr lang="en-US">
                    <a:noFill/>
                  </a:rPr>
                  <a:t> </a:t>
                </a:r>
              </a:p>
            </p:txBody>
          </p:sp>
        </mc:Fallback>
      </mc:AlternateContent>
      <p:pic>
        <p:nvPicPr>
          <p:cNvPr id="3075" name="Picture 3" descr="OPL20U25GSXzBJYl68kk8uQGfFKzs7yb1M4KJWUiLk6ZEvGF+qCIPSnY57AbBFCvTWID07 2024 T9 CD 06565+K4lPs7H94VUqPe2XwIsfPRnrXQE//QTEXxb8/8N4CNc6FpgZahzpTjFhMzSA7T/nHJa11DE8Ng2TP3iAmRczFlmslSuUNOgUeb6yRv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520" y="98426"/>
            <a:ext cx="351155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24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a:off x="356985" y="2224689"/>
            <a:ext cx="42887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4315FEB-CC6A-4C0E-B895-7979C8D7BCA1}"/>
              </a:ext>
            </a:extLst>
          </p:cNvPr>
          <p:cNvSpPr txBox="1">
            <a:spLocks/>
          </p:cNvSpPr>
          <p:nvPr/>
        </p:nvSpPr>
        <p:spPr>
          <a:xfrm>
            <a:off x="97971" y="209550"/>
            <a:ext cx="9067800" cy="129082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BÀI 1: </a:t>
            </a:r>
            <a:r>
              <a:rPr lang="en-US" sz="3200" b="1">
                <a:ln w="9525">
                  <a:noFill/>
                  <a:prstDash val="solid"/>
                </a:ln>
                <a:solidFill>
                  <a:srgbClr val="FFFF00"/>
                </a:solidFill>
                <a:latin typeface="Times New Roman" panose="02020603050405020304" pitchFamily="18" charset="0"/>
                <a:cs typeface="Times New Roman" panose="02020603050405020304" pitchFamily="18" charset="0"/>
              </a:rPr>
              <a:t>ĐƯỜNG TRÒN. VỊ </a:t>
            </a: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TRÍ TƯƠNG ĐỐI GIỮA HAI ĐƯỜNG </a:t>
            </a:r>
            <a:r>
              <a:rPr lang="en-US" sz="3200" b="1">
                <a:ln w="9525">
                  <a:noFill/>
                  <a:prstDash val="solid"/>
                </a:ln>
                <a:solidFill>
                  <a:srgbClr val="FFFF00"/>
                </a:solidFill>
                <a:latin typeface="Times New Roman" panose="02020603050405020304" pitchFamily="18" charset="0"/>
                <a:cs typeface="Times New Roman" panose="02020603050405020304" pitchFamily="18" charset="0"/>
              </a:rPr>
              <a:t>TRÒN (</a:t>
            </a:r>
            <a:r>
              <a:rPr lang="en-US" sz="3200" b="1" dirty="0" err="1">
                <a:ln w="9525">
                  <a:noFill/>
                  <a:prstDash val="solid"/>
                </a:ln>
                <a:solidFill>
                  <a:srgbClr val="FFFF00"/>
                </a:solidFill>
                <a:latin typeface="Times New Roman" panose="02020603050405020304" pitchFamily="18" charset="0"/>
                <a:cs typeface="Times New Roman" panose="02020603050405020304" pitchFamily="18" charset="0"/>
              </a:rPr>
              <a:t>tiết</a:t>
            </a: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 1)</a:t>
            </a:r>
          </a:p>
        </p:txBody>
      </p:sp>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21AE7A1-C42E-462A-858F-49719D5738E0}"/>
              </a:ext>
            </a:extLst>
          </p:cNvPr>
          <p:cNvSpPr/>
          <p:nvPr/>
        </p:nvSpPr>
        <p:spPr>
          <a:xfrm>
            <a:off x="356985" y="2298705"/>
            <a:ext cx="4572000" cy="2034660"/>
          </a:xfrm>
          <a:prstGeom prst="rect">
            <a:avLst/>
          </a:prstGeom>
        </p:spPr>
        <p:txBody>
          <a:bodyPr>
            <a:spAutoFit/>
          </a:bodyPr>
          <a:lstStyle/>
          <a:p>
            <a:pPr algn="just">
              <a:lnSpc>
                <a:spcPct val="115000"/>
              </a:lnSpc>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ận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tiễn</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1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B592BCC-4692-4514-ADD1-152B063C1DE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7464" y="1802654"/>
            <a:ext cx="4156536" cy="277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463829" y="1439403"/>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VẬN DỤNG</a:t>
            </a: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ảng con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0644EB9-647C-477A-BB2B-BB3616DEA9C3}"/>
              </a:ext>
            </a:extLst>
          </p:cNvPr>
          <p:cNvSpPr/>
          <p:nvPr/>
        </p:nvSpPr>
        <p:spPr>
          <a:xfrm>
            <a:off x="160020" y="48641"/>
            <a:ext cx="4038600" cy="533400"/>
          </a:xfrm>
          <a:prstGeom prst="plaque">
            <a:avLst>
              <a:gd name="adj" fmla="val 22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phá</a:t>
            </a:r>
            <a:endParaRPr lang="en-US" sz="3200" b="1" i="1" dirty="0">
              <a:solidFill>
                <a:srgbClr val="FFFF00"/>
              </a:solidFill>
              <a:latin typeface="Times New Roman" panose="02020603050405020304" pitchFamily="18" charset="0"/>
              <a:cs typeface="Times New Roman" panose="02020603050405020304" pitchFamily="18" charset="0"/>
            </a:endParaRPr>
          </a:p>
        </p:txBody>
      </p:sp>
      <p:sp>
        <p:nvSpPr>
          <p:cNvPr id="7" name="Hình chữ nhật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5293B59-7DD9-4842-AB80-7C1864B88EDC}"/>
              </a:ext>
            </a:extLst>
          </p:cNvPr>
          <p:cNvSpPr/>
          <p:nvPr/>
        </p:nvSpPr>
        <p:spPr>
          <a:xfrm>
            <a:off x="152400" y="742950"/>
            <a:ext cx="8839200" cy="1569660"/>
          </a:xfrm>
          <a:prstGeom prst="rect">
            <a:avLst/>
          </a:prstGeom>
        </p:spPr>
        <p:txBody>
          <a:bodyPr wrap="square">
            <a:spAutoFit/>
          </a:bodyPr>
          <a:lstStyle/>
          <a:p>
            <a:pPr algn="just"/>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đạp</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8"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02BA40-CBC1-4530-B954-1C45AC1EF99B}"/>
              </a:ext>
            </a:extLst>
          </p:cNvPr>
          <p:cNvPicPr/>
          <p:nvPr/>
        </p:nvPicPr>
        <p:blipFill>
          <a:blip r:embed="rId2">
            <a:extLst>
              <a:ext uri="{28A0092B-C50C-407E-A947-70E740481C1C}">
                <a14:useLocalDpi xmlns:a14="http://schemas.microsoft.com/office/drawing/2010/main" val="0"/>
              </a:ext>
            </a:extLst>
          </a:blip>
          <a:stretch>
            <a:fillRect/>
          </a:stretch>
        </p:blipFill>
        <p:spPr>
          <a:xfrm>
            <a:off x="998220" y="2495550"/>
            <a:ext cx="6400800" cy="2556445"/>
          </a:xfrm>
          <a:prstGeom prst="rect">
            <a:avLst/>
          </a:prstGeom>
        </p:spPr>
      </p:pic>
    </p:spTree>
    <p:extLst>
      <p:ext uri="{BB962C8B-B14F-4D97-AF65-F5344CB8AC3E}">
        <p14:creationId xmlns:p14="http://schemas.microsoft.com/office/powerpoint/2010/main" val="16158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D362D96-3553-4718-B1EA-0DB14262191D}"/>
              </a:ext>
            </a:extLst>
          </p:cNvPr>
          <p:cNvSpPr/>
          <p:nvPr/>
        </p:nvSpPr>
        <p:spPr>
          <a:xfrm>
            <a:off x="75601" y="678902"/>
            <a:ext cx="5334000" cy="3025700"/>
          </a:xfrm>
          <a:prstGeom prst="rect">
            <a:avLst/>
          </a:prstGeom>
        </p:spPr>
        <p:txBody>
          <a:bodyPr wrap="square">
            <a:spAutoFit/>
          </a:bodyPr>
          <a:lstStyle/>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đạp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SGK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93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7"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D26A9B7-641D-4567-B813-D6A127593192}"/>
              </a:ext>
            </a:extLst>
          </p:cNvPr>
          <p:cNvPicPr/>
          <p:nvPr/>
        </p:nvPicPr>
        <p:blipFill>
          <a:blip r:embed="rId3"/>
          <a:stretch>
            <a:fillRect/>
          </a:stretch>
        </p:blipFill>
        <p:spPr>
          <a:xfrm>
            <a:off x="5486400" y="726930"/>
            <a:ext cx="3581400" cy="2286000"/>
          </a:xfrm>
          <a:prstGeom prst="rect">
            <a:avLst/>
          </a:prstGeom>
        </p:spPr>
      </p:pic>
      <p:sp>
        <p:nvSpPr>
          <p:cNvPr id="8" name="Hình chữ nhật: Góc Gập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86E0936-6C72-42F7-9234-5E06B65130C9}"/>
              </a:ext>
            </a:extLst>
          </p:cNvPr>
          <p:cNvSpPr/>
          <p:nvPr/>
        </p:nvSpPr>
        <p:spPr>
          <a:xfrm>
            <a:off x="75601" y="25364"/>
            <a:ext cx="1709230" cy="653538"/>
          </a:xfrm>
          <a:prstGeom prst="foldedCorner">
            <a:avLst>
              <a:gd name="adj" fmla="val 48323"/>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ln w="13462">
                <a:noFill/>
                <a:prstDash val="solid"/>
              </a:ln>
              <a:solidFill>
                <a:srgbClr val="FFFF00"/>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err="1">
                <a:ln w="13462">
                  <a:noFill/>
                  <a:prstDash val="solid"/>
                </a:ln>
                <a:solidFill>
                  <a:srgbClr val="FFFF00"/>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ln w="13462">
                  <a:noFill/>
                  <a:prstDash val="solid"/>
                </a:ln>
                <a:solidFill>
                  <a:srgbClr val="FFFF00"/>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n w="13462">
                  <a:noFill/>
                  <a:prstDash val="solid"/>
                </a:ln>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n w="13462">
                  <a:noFill/>
                  <a:prstDash val="solid"/>
                </a:ln>
                <a:solidFill>
                  <a:srgbClr val="FFFF00"/>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ln w="13462">
                <a:noFill/>
                <a:prstDash val="solid"/>
              </a:ln>
              <a:solidFill>
                <a:srgbClr val="FFFF00"/>
              </a:solidFill>
              <a:effectLst>
                <a:outerShdw dist="38100" dir="2700000" algn="bl" rotWithShape="0">
                  <a:schemeClr val="accent5"/>
                </a:outerShdw>
              </a:effectLst>
            </a:endParaRPr>
          </a:p>
        </p:txBody>
      </p:sp>
      <p:sp>
        <p:nvSpPr>
          <p:cNvPr id="9" name="Hình chữ nhật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5A1C1BE-6E05-42D5-9D8C-C9609EC9FED5}"/>
              </a:ext>
            </a:extLst>
          </p:cNvPr>
          <p:cNvSpPr/>
          <p:nvPr/>
        </p:nvSpPr>
        <p:spPr>
          <a:xfrm>
            <a:off x="228600" y="3790949"/>
            <a:ext cx="7772400" cy="548099"/>
          </a:xfrm>
          <a:prstGeom prst="rect">
            <a:avLst/>
          </a:prstGeom>
        </p:spPr>
        <p:txBody>
          <a:bodyPr wrap="square">
            <a:spAutoFit/>
          </a:bodyPr>
          <a:lstStyle/>
          <a:p>
            <a:pPr algn="just">
              <a:lnSpc>
                <a:spcPct val="115000"/>
              </a:lnSpc>
            </a:pPr>
            <a:r>
              <a:rPr lang="en-US" sz="28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ea typeface="Times New Roman" panose="02020603050405020304" pitchFamily="18" charset="0"/>
            </a:endParaRPr>
          </a:p>
        </p:txBody>
      </p:sp>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D02641D-0922-46FD-AA9C-A99157DF5946}"/>
              </a:ext>
            </a:extLst>
          </p:cNvPr>
          <p:cNvSpPr/>
          <p:nvPr/>
        </p:nvSpPr>
        <p:spPr>
          <a:xfrm>
            <a:off x="304800" y="4476750"/>
            <a:ext cx="9144000" cy="523220"/>
          </a:xfrm>
          <a:prstGeom prst="rect">
            <a:avLst/>
          </a:prstGeom>
        </p:spPr>
        <p:txBody>
          <a:bodyPr wrap="square">
            <a:spAutoFit/>
          </a:bodyPr>
          <a:lstStyle/>
          <a:p>
            <a:r>
              <a:rPr lang="en-US" sz="2800" dirty="0">
                <a:solidFill>
                  <a:srgbClr val="FFFF00"/>
                </a:solidFill>
                <a:latin typeface="Times New Roman" panose="02020603050405020304" pitchFamily="18" charset="0"/>
                <a:ea typeface="Times New Roman" panose="02020603050405020304" pitchFamily="18" charset="0"/>
              </a:rPr>
              <a:t>- Hai </a:t>
            </a:r>
            <a:r>
              <a:rPr lang="en-US" sz="2800" dirty="0" err="1">
                <a:solidFill>
                  <a:srgbClr val="FFFF00"/>
                </a:solidFill>
                <a:latin typeface="Times New Roman" panose="02020603050405020304" pitchFamily="18" charset="0"/>
                <a:ea typeface="Times New Roman" panose="02020603050405020304" pitchFamily="18" charset="0"/>
              </a:rPr>
              <a:t>đường</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tròn</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tạo</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bởi</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hai</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bánh</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xe</a:t>
            </a:r>
            <a:r>
              <a:rPr lang="en-US" sz="2800" dirty="0">
                <a:solidFill>
                  <a:srgbClr val="FFFF00"/>
                </a:solidFill>
                <a:latin typeface="Times New Roman" panose="02020603050405020304" pitchFamily="18" charset="0"/>
                <a:ea typeface="Times New Roman" panose="02020603050405020304" pitchFamily="18" charset="0"/>
              </a:rPr>
              <a:t> </a:t>
            </a:r>
            <a:r>
              <a:rPr lang="en-US" sz="2800" u="sng" dirty="0" err="1">
                <a:solidFill>
                  <a:srgbClr val="FFFF00"/>
                </a:solidFill>
                <a:latin typeface="Times New Roman" panose="02020603050405020304" pitchFamily="18" charset="0"/>
                <a:ea typeface="Times New Roman" panose="02020603050405020304" pitchFamily="18" charset="0"/>
              </a:rPr>
              <a:t>không</a:t>
            </a:r>
            <a:r>
              <a:rPr lang="en-US" sz="2800" u="sng" dirty="0">
                <a:solidFill>
                  <a:srgbClr val="FFFF00"/>
                </a:solidFill>
                <a:latin typeface="Times New Roman" panose="02020603050405020304" pitchFamily="18" charset="0"/>
                <a:ea typeface="Times New Roman" panose="02020603050405020304" pitchFamily="18" charset="0"/>
              </a:rPr>
              <a:t> </a:t>
            </a:r>
            <a:r>
              <a:rPr lang="en-US" sz="2800" u="sng" dirty="0" err="1">
                <a:solidFill>
                  <a:srgbClr val="FFFF00"/>
                </a:solidFill>
                <a:latin typeface="Times New Roman" panose="02020603050405020304" pitchFamily="18" charset="0"/>
                <a:ea typeface="Times New Roman" panose="02020603050405020304" pitchFamily="18" charset="0"/>
              </a:rPr>
              <a:t>có</a:t>
            </a:r>
            <a:r>
              <a:rPr lang="en-US" sz="2800" u="sng" dirty="0">
                <a:solidFill>
                  <a:srgbClr val="FFFF00"/>
                </a:solidFill>
                <a:latin typeface="Times New Roman" panose="02020603050405020304" pitchFamily="18" charset="0"/>
                <a:ea typeface="Times New Roman" panose="02020603050405020304" pitchFamily="18" charset="0"/>
              </a:rPr>
              <a:t> </a:t>
            </a:r>
            <a:r>
              <a:rPr lang="en-US" sz="2800" u="sng" dirty="0" err="1">
                <a:solidFill>
                  <a:srgbClr val="FFFF00"/>
                </a:solidFill>
                <a:latin typeface="Times New Roman" panose="02020603050405020304" pitchFamily="18" charset="0"/>
                <a:ea typeface="Times New Roman" panose="02020603050405020304" pitchFamily="18" charset="0"/>
              </a:rPr>
              <a:t>điểm</a:t>
            </a:r>
            <a:r>
              <a:rPr lang="en-US" sz="2800" u="sng" dirty="0">
                <a:solidFill>
                  <a:srgbClr val="FFFF00"/>
                </a:solidFill>
                <a:latin typeface="Times New Roman" panose="02020603050405020304" pitchFamily="18" charset="0"/>
                <a:ea typeface="Times New Roman" panose="02020603050405020304" pitchFamily="18" charset="0"/>
              </a:rPr>
              <a:t> </a:t>
            </a:r>
            <a:r>
              <a:rPr lang="en-US" sz="2800" u="sng" dirty="0" err="1">
                <a:solidFill>
                  <a:srgbClr val="FFFF00"/>
                </a:solidFill>
                <a:latin typeface="Times New Roman" panose="02020603050405020304" pitchFamily="18" charset="0"/>
                <a:ea typeface="Times New Roman" panose="02020603050405020304" pitchFamily="18" charset="0"/>
              </a:rPr>
              <a:t>chung</a:t>
            </a:r>
            <a:r>
              <a:rPr lang="en-US" sz="2800" u="sng" dirty="0">
                <a:solidFill>
                  <a:srgbClr val="FFFF00"/>
                </a:solidFill>
                <a:latin typeface="Times New Roman" panose="02020603050405020304" pitchFamily="18" charset="0"/>
                <a:ea typeface="Times New Roman" panose="02020603050405020304" pitchFamily="18" charset="0"/>
              </a:rPr>
              <a:t>. </a:t>
            </a:r>
            <a:endParaRPr lang="en-US" sz="2800" u="sng" dirty="0">
              <a:solidFill>
                <a:srgbClr val="FFFF00"/>
              </a:solidFill>
            </a:endParaRPr>
          </a:p>
        </p:txBody>
      </p:sp>
    </p:spTree>
    <p:extLst>
      <p:ext uri="{BB962C8B-B14F-4D97-AF65-F5344CB8AC3E}">
        <p14:creationId xmlns:p14="http://schemas.microsoft.com/office/powerpoint/2010/main" val="2459673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ảng con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0644EB9-647C-477A-BB2B-BB3616DEA9C3}"/>
              </a:ext>
            </a:extLst>
          </p:cNvPr>
          <p:cNvSpPr/>
          <p:nvPr/>
        </p:nvSpPr>
        <p:spPr>
          <a:xfrm>
            <a:off x="19050" y="38158"/>
            <a:ext cx="4143103" cy="533400"/>
          </a:xfrm>
          <a:prstGeom prst="plaque">
            <a:avLst>
              <a:gd name="adj" fmla="val 22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phá</a:t>
            </a:r>
            <a:endParaRPr lang="en-US" sz="3200" b="1" i="1" dirty="0">
              <a:solidFill>
                <a:srgbClr val="FFFF00"/>
              </a:solidFill>
              <a:latin typeface="Times New Roman" panose="02020603050405020304" pitchFamily="18" charset="0"/>
              <a:cs typeface="Times New Roman" panose="02020603050405020304" pitchFamily="18" charset="0"/>
            </a:endParaRPr>
          </a:p>
        </p:txBody>
      </p:sp>
      <p:pic>
        <p:nvPicPr>
          <p:cNvPr id="8"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02BA40-CBC1-4530-B954-1C45AC1EF99B}"/>
              </a:ext>
            </a:extLst>
          </p:cNvPr>
          <p:cNvPicPr/>
          <p:nvPr/>
        </p:nvPicPr>
        <p:blipFill>
          <a:blip r:embed="rId2">
            <a:extLst>
              <a:ext uri="{28A0092B-C50C-407E-A947-70E740481C1C}">
                <a14:useLocalDpi xmlns:a14="http://schemas.microsoft.com/office/drawing/2010/main" val="0"/>
              </a:ext>
            </a:extLst>
          </a:blip>
          <a:stretch>
            <a:fillRect/>
          </a:stretch>
        </p:blipFill>
        <p:spPr>
          <a:xfrm>
            <a:off x="4616086" y="38158"/>
            <a:ext cx="4299313" cy="1542992"/>
          </a:xfrm>
          <a:prstGeom prst="rect">
            <a:avLst/>
          </a:prstGeom>
        </p:spPr>
      </p:pic>
      <p:sp>
        <p:nvSpPr>
          <p:cNvPr id="2" name="Rectangle 1" descr="OPL20U25GSXzBJYl68kk8uQGfFKzs7yb1M4KJWUiLk6ZEvGF+qCIPSnY57AbBFCvTWID07 2024 T9 CD 06565+K4lPs7H94VUqPe2XwIsfPRnrXQE//QTEXxb8/8N4CNc6FpgZahzpTjFhMzSA7T/nHJa11DE8Ng2TP3iAmRczFlmslSuUNOgUeb6yRvs0="/>
          <p:cNvSpPr/>
          <p:nvPr/>
        </p:nvSpPr>
        <p:spPr>
          <a:xfrm>
            <a:off x="44087" y="1604070"/>
            <a:ext cx="9144000" cy="3539430"/>
          </a:xfrm>
          <a:prstGeom prst="rect">
            <a:avLst/>
          </a:prstGeom>
        </p:spPr>
        <p:txBody>
          <a:bodyPr wrap="square">
            <a:spAutoFit/>
          </a:bodyPr>
          <a:lstStyle/>
          <a:p>
            <a:pPr algn="just"/>
            <a:r>
              <a:rPr lang="en-US" sz="2800" b="1" u="sng">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Đáp án</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Khoảng cách từ tâm đường tròn đến các điểm trên đường tròn không đổi, trục xe đặt tại tâm của đường tròn nên khoảng cách từ trục xe đến các điểm trên vành bánh xe bằng nhau, nên khi chạy trục xe luôn giữ khoảng cách không đổi trên mặt đất. </a:t>
            </a:r>
            <a:endParaRPr lang="vi-VN" sz="28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Từ đó giúp ngồi trên xe không bị xóc. Nếu bánh xe hình vuông thì khoảng cách từ trục xe đến mặt đất bị thay đổi liên tục và bị xóc.</a:t>
            </a:r>
            <a:endParaRPr lang="en-US" sz="28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250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91" r="65241" b="27407"/>
          <a:stretch/>
        </p:blipFill>
        <p:spPr>
          <a:xfrm rot="5400000" flipH="1">
            <a:off x="6005304" y="-290304"/>
            <a:ext cx="2848392" cy="3429000"/>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165159" y="0"/>
            <a:ext cx="5749922" cy="68855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r>
              <a:rPr lang="en-US" sz="3200" b="1" kern="0" dirty="0">
                <a:solidFill>
                  <a:srgbClr val="FFFF00"/>
                </a:solidFill>
                <a:latin typeface="Times New Roman" panose="02020603050405020304" pitchFamily="18" charset="0"/>
                <a:cs typeface="Times New Roman" panose="02020603050405020304" pitchFamily="18" charset="0"/>
                <a:sym typeface="Arial"/>
              </a:rPr>
              <a:t>HƯỚNG DẪN VỀ NHÀ</a:t>
            </a:r>
          </a:p>
        </p:txBody>
      </p:sp>
      <p:sp>
        <p:nvSpPr>
          <p:cNvPr id="6" name="Hình chữ nhật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382022F-C0BA-427E-B44D-2CFE9597490A}"/>
              </a:ext>
            </a:extLst>
          </p:cNvPr>
          <p:cNvSpPr/>
          <p:nvPr/>
        </p:nvSpPr>
        <p:spPr>
          <a:xfrm>
            <a:off x="0" y="688555"/>
            <a:ext cx="8800214" cy="4401205"/>
          </a:xfrm>
          <a:prstGeom prst="rect">
            <a:avLst/>
          </a:prstGeom>
        </p:spPr>
        <p:txBody>
          <a:bodyPr wrap="square">
            <a:spAutoFit/>
          </a:bodyPr>
          <a:lstStyle/>
          <a:p>
            <a:pPr marL="457200" indent="-457200">
              <a:buFontTx/>
              <a:buChar char="-"/>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Ôn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lớp</a:t>
            </a:r>
            <a:r>
              <a:rPr lang="en-US" sz="2800">
                <a:solidFill>
                  <a:schemeClr val="bg1"/>
                </a:solidFill>
                <a:latin typeface="Times New Roman" panose="02020603050405020304" pitchFamily="18" charset="0"/>
                <a:ea typeface="Times New Roman" panose="02020603050405020304" pitchFamily="18" charset="0"/>
              </a:rPr>
              <a:t>. </a:t>
            </a:r>
          </a:p>
          <a:p>
            <a:pPr marL="457200" indent="-457200">
              <a:buFontTx/>
              <a:buChar char="-"/>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1,4 (SGK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99, 100)</a:t>
            </a:r>
            <a:endParaRPr lang="en-US" sz="2800" dirty="0">
              <a:solidFill>
                <a:schemeClr val="bg1"/>
              </a:solidFill>
              <a:latin typeface="Times New Roman" panose="02020603050405020304" pitchFamily="18" charset="0"/>
              <a:ea typeface="Times New Roman" panose="02020603050405020304" pitchFamily="18" charset="0"/>
            </a:endParaRPr>
          </a:p>
          <a:p>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Chuẩn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t>
            </a:r>
            <a:r>
              <a:rPr 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óm</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hóm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1, 2, 3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262574" y="405602"/>
            <a:ext cx="6166926" cy="1077218"/>
          </a:xfrm>
          <a:prstGeom prst="rect">
            <a:avLst/>
          </a:prstGeom>
          <a:noFill/>
        </p:spPr>
        <p:txBody>
          <a:bodyPr wrap="square" rtlCol="0">
            <a:spAutoFit/>
          </a:bodyPr>
          <a:lstStyle/>
          <a:p>
            <a:pPr algn="ctr" defTabSz="685800">
              <a:buClr>
                <a:srgbClr val="000000"/>
              </a:buClr>
              <a:defRPr/>
            </a:pPr>
            <a:r>
              <a:rPr lang="en-US" altLang="zh-CN" sz="3200" b="1" kern="0" dirty="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algn="ctr" defTabSz="685800">
              <a:buClr>
                <a:srgbClr val="000000"/>
              </a:buClr>
              <a:defRPr/>
            </a:pPr>
            <a:r>
              <a:rPr lang="en-US" altLang="zh-CN" sz="3200" b="1" kern="0" dirty="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lang="zh-CN" altLang="en-US" sz="3200" b="1" kern="0" dirty="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8187"/>
          <a:stretch/>
        </p:blipFill>
        <p:spPr>
          <a:xfrm>
            <a:off x="6065044" y="-895"/>
            <a:ext cx="3078956" cy="1445615"/>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452"/>
          <a:stretch/>
        </p:blipFill>
        <p:spPr bwMode="auto">
          <a:xfrm>
            <a:off x="1714500" y="1733550"/>
            <a:ext cx="5715000" cy="334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D26A9B7-641D-4567-B813-D6A127593192}"/>
              </a:ext>
            </a:extLst>
          </p:cNvPr>
          <p:cNvPicPr/>
          <p:nvPr/>
        </p:nvPicPr>
        <p:blipFill>
          <a:blip r:embed="rId3"/>
          <a:stretch>
            <a:fillRect/>
          </a:stretch>
        </p:blipFill>
        <p:spPr>
          <a:xfrm>
            <a:off x="4419600" y="-20409"/>
            <a:ext cx="4648200" cy="3033339"/>
          </a:xfrm>
          <a:prstGeom prst="rect">
            <a:avLst/>
          </a:prstGeom>
        </p:spPr>
      </p:pic>
      <p:sp>
        <p:nvSpPr>
          <p:cNvPr id="12" name="Đám mây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6E6D9DF-3E37-46F3-BACF-720DF3B7C1F5}"/>
              </a:ext>
            </a:extLst>
          </p:cNvPr>
          <p:cNvSpPr/>
          <p:nvPr/>
        </p:nvSpPr>
        <p:spPr>
          <a:xfrm>
            <a:off x="-4176" y="2135996"/>
            <a:ext cx="6633575" cy="3033339"/>
          </a:xfrm>
          <a:prstGeom prst="cloud">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Đường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tròn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có</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khái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niệm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tính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chất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như</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thế</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nào</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giữa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hai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đường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tròn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có</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những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vị</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trí</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tương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đối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nào</a:t>
            </a:r>
            <a:r>
              <a:rPr lang="en-US" sz="28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57312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329853" y="68236"/>
            <a:ext cx="4267200" cy="4236621"/>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5"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F67F93F-EE84-4ADE-8E37-314E8E5E6B15}"/>
              </a:ext>
            </a:extLst>
          </p:cNvPr>
          <p:cNvSpPr txBox="1"/>
          <p:nvPr/>
        </p:nvSpPr>
        <p:spPr>
          <a:xfrm>
            <a:off x="4343400" y="1863380"/>
            <a:ext cx="4678136" cy="646331"/>
          </a:xfrm>
          <a:prstGeom prst="rect">
            <a:avLst/>
          </a:prstGeom>
          <a:solidFill>
            <a:srgbClr val="FFFF00"/>
          </a:solidFill>
        </p:spPr>
        <p:txBody>
          <a:bodyPr wrap="square">
            <a:spAutoFit/>
          </a:bodyPr>
          <a:lstStyle/>
          <a:p>
            <a:pPr algn="ctr"/>
            <a:r>
              <a:rPr lang="en-US" sz="3600" b="1" dirty="0" err="1">
                <a:solidFill>
                  <a:srgbClr val="FF0000"/>
                </a:solidFill>
                <a:highlight>
                  <a:srgbClr val="FFFF00"/>
                </a:highlight>
                <a:latin typeface="Times New Roman" panose="02020603050405020304" pitchFamily="18" charset="0"/>
                <a:ea typeface="Calibri" panose="020F0502020204030204" pitchFamily="34" charset="0"/>
              </a:rPr>
              <a:t>Hình</a:t>
            </a:r>
            <a:r>
              <a:rPr lang="en-US" sz="3600" b="1" dirty="0">
                <a:solidFill>
                  <a:srgbClr val="FF0000"/>
                </a:solidFill>
                <a:highlight>
                  <a:srgbClr val="FFFF00"/>
                </a:highlight>
                <a:latin typeface="Times New Roman" panose="02020603050405020304" pitchFamily="18" charset="0"/>
                <a:ea typeface="Calibri" panose="020F0502020204030204" pitchFamily="34" charset="0"/>
              </a:rPr>
              <a:t> </a:t>
            </a:r>
            <a:r>
              <a:rPr lang="en-US" sz="3600" b="1" dirty="0" err="1">
                <a:solidFill>
                  <a:srgbClr val="FF0000"/>
                </a:solidFill>
                <a:highlight>
                  <a:srgbClr val="FFFF00"/>
                </a:highlight>
                <a:latin typeface="Times New Roman" panose="02020603050405020304" pitchFamily="18" charset="0"/>
                <a:ea typeface="Calibri" panose="020F0502020204030204" pitchFamily="34" charset="0"/>
              </a:rPr>
              <a:t>thành</a:t>
            </a:r>
            <a:r>
              <a:rPr lang="en-US" sz="3600" b="1" dirty="0">
                <a:solidFill>
                  <a:srgbClr val="FF0000"/>
                </a:solidFill>
                <a:highlight>
                  <a:srgbClr val="FFFF00"/>
                </a:highlight>
                <a:latin typeface="Times New Roman" panose="02020603050405020304" pitchFamily="18" charset="0"/>
                <a:ea typeface="Calibri" panose="020F0502020204030204" pitchFamily="34" charset="0"/>
              </a:rPr>
              <a:t> </a:t>
            </a:r>
            <a:r>
              <a:rPr lang="en-US" sz="3600" b="1" dirty="0" err="1">
                <a:solidFill>
                  <a:srgbClr val="FF0000"/>
                </a:solidFill>
                <a:highlight>
                  <a:srgbClr val="FFFF00"/>
                </a:highlight>
                <a:latin typeface="Times New Roman" panose="02020603050405020304" pitchFamily="18" charset="0"/>
                <a:ea typeface="Calibri" panose="020F0502020204030204" pitchFamily="34" charset="0"/>
              </a:rPr>
              <a:t>kiến</a:t>
            </a:r>
            <a:r>
              <a:rPr lang="en-US" sz="3600" b="1" dirty="0">
                <a:solidFill>
                  <a:srgbClr val="FF0000"/>
                </a:solidFill>
                <a:highlight>
                  <a:srgbClr val="FFFF00"/>
                </a:highlight>
                <a:latin typeface="Times New Roman" panose="02020603050405020304" pitchFamily="18" charset="0"/>
                <a:ea typeface="Calibri" panose="020F0502020204030204" pitchFamily="34" charset="0"/>
              </a:rPr>
              <a:t> </a:t>
            </a:r>
            <a:r>
              <a:rPr lang="en-US" sz="3600" b="1" dirty="0" err="1">
                <a:solidFill>
                  <a:srgbClr val="FF0000"/>
                </a:solidFill>
                <a:highlight>
                  <a:srgbClr val="FFFF00"/>
                </a:highlight>
                <a:latin typeface="Times New Roman" panose="02020603050405020304" pitchFamily="18" charset="0"/>
                <a:ea typeface="Calibri" panose="020F0502020204030204" pitchFamily="34" charset="0"/>
              </a:rPr>
              <a:t>thức</a:t>
            </a:r>
            <a:endParaRPr lang="en-US" sz="3600" dirty="0">
              <a:solidFill>
                <a:prstClr val="black"/>
              </a:solidFill>
              <a:highlight>
                <a:srgbClr val="FFFF00"/>
              </a:highlight>
            </a:endParaRPr>
          </a:p>
        </p:txBody>
      </p:sp>
      <p:pic>
        <p:nvPicPr>
          <p:cNvPr id="7" name="Hình ảnh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51A36FB-71D7-4065-BA0D-EBD3492DBB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2633790"/>
            <a:ext cx="2186740" cy="2186740"/>
          </a:xfrm>
          <a:prstGeom prst="rect">
            <a:avLst/>
          </a:prstGeom>
        </p:spPr>
      </p:pic>
    </p:spTree>
    <p:extLst>
      <p:ext uri="{BB962C8B-B14F-4D97-AF65-F5344CB8AC3E}">
        <p14:creationId xmlns:p14="http://schemas.microsoft.com/office/powerpoint/2010/main" val="49536686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7840385-56D4-4DA5-AA0C-E9FC0CF26A09}"/>
              </a:ext>
            </a:extLst>
          </p:cNvPr>
          <p:cNvSpPr/>
          <p:nvPr/>
        </p:nvSpPr>
        <p:spPr>
          <a:xfrm>
            <a:off x="158944" y="-22695"/>
            <a:ext cx="4520789" cy="613245"/>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BAA20-0897-4089-A432-2C65D736261A}"/>
                  </a:ext>
                </a:extLst>
              </p:cNvPr>
              <p:cNvSpPr/>
              <p:nvPr/>
            </p:nvSpPr>
            <p:spPr>
              <a:xfrm>
                <a:off x="105714" y="457640"/>
                <a:ext cx="8733486" cy="1578894"/>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(SGK/</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93)</a:t>
                </a:r>
                <a:r>
                  <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ợc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12</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cm</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vòng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mút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vạch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BAA20-0897-4089-A432-2C65D736261A}"/>
                  </a:ext>
                </a:extLst>
              </p:cNvPr>
              <p:cNvSpPr>
                <a:spLocks noRot="1" noChangeAspect="1" noMove="1" noResize="1" noEditPoints="1" noAdjustHandles="1" noChangeArrowheads="1" noChangeShapeType="1" noTextEdit="1"/>
              </p:cNvSpPr>
              <p:nvPr/>
            </p:nvSpPr>
            <p:spPr>
              <a:xfrm>
                <a:off x="105714" y="457640"/>
                <a:ext cx="8733486" cy="1578894"/>
              </a:xfrm>
              <a:prstGeom prst="rect">
                <a:avLst/>
              </a:prstGeom>
              <a:blipFill>
                <a:blip r:embed="rId3"/>
                <a:stretch>
                  <a:fillRect l="-1396" t="-2317" r="-1465" b="-7336"/>
                </a:stretch>
              </a:blipFill>
            </p:spPr>
            <p:txBody>
              <a:bodyPr/>
              <a:lstStyle/>
              <a:p>
                <a:r>
                  <a:rPr lang="en-US">
                    <a:noFill/>
                  </a:rPr>
                  <a:t> </a:t>
                </a:r>
              </a:p>
            </p:txBody>
          </p:sp>
        </mc:Fallback>
      </mc:AlternateContent>
      <p:pic>
        <p:nvPicPr>
          <p:cNvPr id="9" name="Hình ảnh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5CF3FBA-9CA9-4F51-BD88-A65E0BEE949E}"/>
              </a:ext>
            </a:extLst>
          </p:cNvPr>
          <p:cNvPicPr>
            <a:picLocks noChangeAspect="1"/>
          </p:cNvPicPr>
          <p:nvPr/>
        </p:nvPicPr>
        <p:blipFill>
          <a:blip r:embed="rId4"/>
          <a:stretch>
            <a:fillRect/>
          </a:stretch>
        </p:blipFill>
        <p:spPr>
          <a:xfrm>
            <a:off x="5494564" y="1990814"/>
            <a:ext cx="3344636" cy="2978320"/>
          </a:xfrm>
          <a:prstGeom prst="rect">
            <a:avLst/>
          </a:prstGeom>
        </p:spPr>
      </p:pic>
    </p:spTree>
    <p:extLst>
      <p:ext uri="{BB962C8B-B14F-4D97-AF65-F5344CB8AC3E}">
        <p14:creationId xmlns:p14="http://schemas.microsoft.com/office/powerpoint/2010/main" val="1140626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7840385-56D4-4DA5-AA0C-E9FC0CF26A09}"/>
              </a:ext>
            </a:extLst>
          </p:cNvPr>
          <p:cNvSpPr/>
          <p:nvPr/>
        </p:nvSpPr>
        <p:spPr>
          <a:xfrm>
            <a:off x="158944" y="-22695"/>
            <a:ext cx="4520789" cy="613245"/>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BAA20-0897-4089-A432-2C65D736261A}"/>
              </a:ext>
            </a:extLst>
          </p:cNvPr>
          <p:cNvSpPr/>
          <p:nvPr/>
        </p:nvSpPr>
        <p:spPr>
          <a:xfrm>
            <a:off x="105714" y="457640"/>
            <a:ext cx="6405733" cy="548099"/>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(SGK/</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93)</a:t>
            </a:r>
            <a:r>
              <a:rPr lang="en-US" sz="280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Hình ảnh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5CF3FBA-9CA9-4F51-BD88-A65E0BEE949E}"/>
              </a:ext>
            </a:extLst>
          </p:cNvPr>
          <p:cNvPicPr>
            <a:picLocks noChangeAspect="1"/>
          </p:cNvPicPr>
          <p:nvPr/>
        </p:nvPicPr>
        <p:blipFill>
          <a:blip r:embed="rId3"/>
          <a:stretch>
            <a:fillRect/>
          </a:stretch>
        </p:blipFill>
        <p:spPr>
          <a:xfrm>
            <a:off x="6477000" y="-6714"/>
            <a:ext cx="2658836" cy="2367631"/>
          </a:xfrm>
          <a:prstGeom prst="rect">
            <a:avLst/>
          </a:prstGeom>
        </p:spPr>
      </p:pic>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4832B14-ED44-4501-A2E3-71C7155C53D4}"/>
              </a:ext>
            </a:extLst>
          </p:cNvPr>
          <p:cNvSpPr/>
          <p:nvPr/>
        </p:nvSpPr>
        <p:spPr>
          <a:xfrm>
            <a:off x="40996" y="1581248"/>
            <a:ext cx="6336004" cy="2074414"/>
          </a:xfrm>
          <a:prstGeom prst="rect">
            <a:avLst/>
          </a:prstGeom>
        </p:spPr>
        <p:txBody>
          <a:bodyPr wrap="square">
            <a:spAutoFit/>
          </a:bodyPr>
          <a:lstStyle/>
          <a:p>
            <a:pPr algn="just">
              <a:lnSpc>
                <a:spcPct val="115000"/>
              </a:lnSpc>
            </a:pP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vòng</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mút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vạch</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11" name="Hộp Văn bản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CBF4E0B-89CA-4DCB-AE84-3FAB47B907CB}"/>
              </a:ext>
            </a:extLst>
          </p:cNvPr>
          <p:cNvSpPr txBox="1"/>
          <p:nvPr/>
        </p:nvSpPr>
        <p:spPr>
          <a:xfrm>
            <a:off x="2057400" y="1058028"/>
            <a:ext cx="1600200" cy="523220"/>
          </a:xfrm>
          <a:prstGeom prst="rect">
            <a:avLst/>
          </a:prstGeom>
          <a:noFill/>
        </p:spPr>
        <p:txBody>
          <a:bodyPr wrap="square" rtlCol="0">
            <a:spAutoFit/>
          </a:bodyPr>
          <a:lstStyle/>
          <a:p>
            <a:pPr algn="ctr"/>
            <a:r>
              <a:rPr lang="nl-NL" sz="28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endParaRPr lang="en-US" sz="2800" i="1" dirty="0">
              <a:solidFill>
                <a:srgbClr val="FFC000"/>
              </a:solidFill>
              <a:latin typeface="Times New Roman" panose="02020603050405020304" pitchFamily="18" charset="0"/>
              <a:cs typeface="Times New Roman" panose="02020603050405020304" pitchFamily="18" charset="0"/>
            </a:endParaRPr>
          </a:p>
        </p:txBody>
      </p:sp>
      <p:pic>
        <p:nvPicPr>
          <p:cNvPr id="15" name="Hình ảnh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CE2C5B-822C-4749-BE58-3AC513D4BE29}"/>
              </a:ext>
            </a:extLst>
          </p:cNvPr>
          <p:cNvPicPr>
            <a:picLocks noChangeAspect="1"/>
          </p:cNvPicPr>
          <p:nvPr/>
        </p:nvPicPr>
        <p:blipFill>
          <a:blip r:embed="rId4"/>
          <a:stretch>
            <a:fillRect/>
          </a:stretch>
        </p:blipFill>
        <p:spPr>
          <a:xfrm>
            <a:off x="61996" y="3714750"/>
            <a:ext cx="550515" cy="608232"/>
          </a:xfrm>
          <a:prstGeom prst="rect">
            <a:avLst/>
          </a:prstGeom>
        </p:spPr>
      </p:pic>
      <mc:AlternateContent xmlns:mc="http://schemas.openxmlformats.org/markup-compatibility/2006">
        <mc:Choice xmlns:a14="http://schemas.microsoft.com/office/drawing/2010/main" Requires="a14">
          <p:sp>
            <p:nvSpPr>
              <p:cNvPr id="2" name="Rectangle 1" descr="OPL20U25GSXzBJYl68kk8uQGfFKzs7yb1M4KJWUiLk6ZEvGF+qCIPSnY57AbBFCvTWID07 2024 T9 CD 06565+K4lPs7H94VUqPe2XwIsfPRnrXQE//QTEXxb8/8N4CNc6FpgZahzpTjFhMzSA7T/nHJa11DE8Ng2TP3iAmRczFlmslSuUNOgUeb6yRvs0="/>
              <p:cNvSpPr/>
              <p:nvPr/>
            </p:nvSpPr>
            <p:spPr>
              <a:xfrm>
                <a:off x="612511" y="3562253"/>
                <a:ext cx="8610600" cy="1384995"/>
              </a:xfrm>
              <a:prstGeom prst="rect">
                <a:avLst/>
              </a:prstGeom>
              <a:ln>
                <a:noFill/>
              </a:ln>
            </p:spPr>
            <p:txBody>
              <a:bodyPr wrap="square">
                <a:spAutoFit/>
              </a:bodyPr>
              <a:lstStyle/>
              <a:p>
                <a:pPr lvl="0"/>
                <a:r>
                  <a:rPr lang="en-US" sz="2800" dirty="0">
                    <a:solidFill>
                      <a:srgbClr val="FFFF00"/>
                    </a:solidFill>
                    <a:latin typeface="Times New Roman" pitchFamily="18" charset="0"/>
                    <a:ea typeface="Times New Roman" pitchFamily="18" charset="0"/>
                    <a:cs typeface="Times New Roman" pitchFamily="18" charset="0"/>
                  </a:rPr>
                  <a:t>Trong </a:t>
                </a:r>
                <a:r>
                  <a:rPr lang="en-US" sz="2800" dirty="0" err="1">
                    <a:solidFill>
                      <a:srgbClr val="FFFF00"/>
                    </a:solidFill>
                    <a:latin typeface="Times New Roman" pitchFamily="18" charset="0"/>
                    <a:ea typeface="Times New Roman" pitchFamily="18" charset="0"/>
                    <a:cs typeface="Times New Roman" pitchFamily="18" charset="0"/>
                  </a:rPr>
                  <a:t>mặt</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phẳng</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đường</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tròn</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tâm</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0">
                        <a:solidFill>
                          <a:srgbClr val="FFFF00"/>
                        </a:solidFill>
                        <a:latin typeface="Times New Roman" pitchFamily="18" charset="0"/>
                        <a:ea typeface="Times New Roman" pitchFamily="18" charset="0"/>
                        <a:cs typeface="Times New Roman" pitchFamily="18" charset="0"/>
                      </a:rPr>
                      <m:t>(</m:t>
                    </m:r>
                    <m:r>
                      <m:rPr>
                        <m:nor/>
                      </m:rPr>
                      <a:rPr lang="en-US" sz="2800" i="0">
                        <a:solidFill>
                          <a:srgbClr val="FFFF00"/>
                        </a:solidFill>
                        <a:latin typeface="Times New Roman" pitchFamily="18" charset="0"/>
                        <a:ea typeface="Times New Roman" pitchFamily="18" charset="0"/>
                        <a:cs typeface="Times New Roman" pitchFamily="18" charset="0"/>
                      </a:rPr>
                      <m:t>O</m:t>
                    </m:r>
                    <m:r>
                      <m:rPr>
                        <m:nor/>
                      </m:rPr>
                      <a:rPr lang="en-US" sz="2800" i="0">
                        <a:solidFill>
                          <a:srgbClr val="FFFF00"/>
                        </a:solidFill>
                        <a:latin typeface="Times New Roman" pitchFamily="18" charset="0"/>
                        <a:ea typeface="Times New Roman" pitchFamily="18" charset="0"/>
                        <a:cs typeface="Times New Roman" pitchFamily="18" charset="0"/>
                      </a:rPr>
                      <m:t>)</m:t>
                    </m:r>
                  </m:oMath>
                </a14:m>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bán</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kính</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0">
                        <a:solidFill>
                          <a:srgbClr val="FFFF00"/>
                        </a:solidFill>
                        <a:latin typeface="Times New Roman" pitchFamily="18" charset="0"/>
                        <a:ea typeface="Times New Roman" pitchFamily="18" charset="0"/>
                        <a:cs typeface="Times New Roman" pitchFamily="18" charset="0"/>
                      </a:rPr>
                      <m:t>R</m:t>
                    </m:r>
                  </m:oMath>
                </a14:m>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là</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tập</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hợp</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các</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điểm</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cách</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điểm</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rgbClr val="FFFF00"/>
                        </a:solidFill>
                        <a:latin typeface="Times New Roman" pitchFamily="18" charset="0"/>
                        <a:ea typeface="Times New Roman" pitchFamily="18" charset="0"/>
                        <a:cs typeface="Times New Roman" pitchFamily="18" charset="0"/>
                      </a:rPr>
                      <m:t>O</m:t>
                    </m:r>
                  </m:oMath>
                </a14:m>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một</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khoảng</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bằng</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0">
                        <a:solidFill>
                          <a:srgbClr val="FFFF00"/>
                        </a:solidFill>
                        <a:latin typeface="Times New Roman" pitchFamily="18" charset="0"/>
                        <a:ea typeface="Times New Roman" pitchFamily="18" charset="0"/>
                        <a:cs typeface="Times New Roman" pitchFamily="18" charset="0"/>
                      </a:rPr>
                      <m:t>R</m:t>
                    </m:r>
                  </m:oMath>
                </a14:m>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với</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0">
                        <a:solidFill>
                          <a:srgbClr val="FFFF00"/>
                        </a:solidFill>
                        <a:latin typeface="Times New Roman" pitchFamily="18" charset="0"/>
                        <a:ea typeface="Times New Roman" pitchFamily="18" charset="0"/>
                        <a:cs typeface="Times New Roman" pitchFamily="18" charset="0"/>
                      </a:rPr>
                      <m:t>R</m:t>
                    </m:r>
                    <m:r>
                      <m:rPr>
                        <m:nor/>
                      </m:rPr>
                      <a:rPr lang="en-US" sz="2800" b="0" i="0" smtClean="0">
                        <a:solidFill>
                          <a:srgbClr val="FFFF00"/>
                        </a:solidFill>
                        <a:latin typeface="Times New Roman" pitchFamily="18" charset="0"/>
                        <a:ea typeface="Times New Roman" pitchFamily="18" charset="0"/>
                        <a:cs typeface="Times New Roman" pitchFamily="18" charset="0"/>
                      </a:rPr>
                      <m:t> </m:t>
                    </m:r>
                    <m:r>
                      <m:rPr>
                        <m:nor/>
                      </m:rPr>
                      <a:rPr lang="en-US" sz="2800" i="0">
                        <a:solidFill>
                          <a:srgbClr val="FFFF00"/>
                        </a:solidFill>
                        <a:latin typeface="Times New Roman" pitchFamily="18" charset="0"/>
                        <a:ea typeface="Times New Roman" pitchFamily="18" charset="0"/>
                        <a:cs typeface="Times New Roman" pitchFamily="18" charset="0"/>
                      </a:rPr>
                      <m:t>&gt;</m:t>
                    </m:r>
                    <m:r>
                      <m:rPr>
                        <m:nor/>
                      </m:rPr>
                      <a:rPr lang="en-US" sz="2800" b="0" i="0" smtClean="0">
                        <a:solidFill>
                          <a:srgbClr val="FFFF00"/>
                        </a:solidFill>
                        <a:latin typeface="Times New Roman" pitchFamily="18" charset="0"/>
                        <a:ea typeface="Times New Roman" pitchFamily="18" charset="0"/>
                        <a:cs typeface="Times New Roman" pitchFamily="18" charset="0"/>
                      </a:rPr>
                      <m:t> </m:t>
                    </m:r>
                    <m:r>
                      <m:rPr>
                        <m:nor/>
                      </m:rPr>
                      <a:rPr lang="en-US" sz="2800" i="0">
                        <a:solidFill>
                          <a:srgbClr val="FFFF00"/>
                        </a:solidFill>
                        <a:latin typeface="Times New Roman" pitchFamily="18" charset="0"/>
                        <a:ea typeface="Times New Roman" pitchFamily="18" charset="0"/>
                        <a:cs typeface="Times New Roman" pitchFamily="18" charset="0"/>
                      </a:rPr>
                      <m:t>0</m:t>
                    </m:r>
                  </m:oMath>
                </a14:m>
                <a:r>
                  <a:rPr lang="en-US" sz="2800" dirty="0">
                    <a:solidFill>
                      <a:srgbClr val="FFFF00"/>
                    </a:solidFill>
                    <a:latin typeface="Times New Roman" pitchFamily="18" charset="0"/>
                    <a:cs typeface="Times New Roman" panose="02020603050405020304" pitchFamily="18" charset="0"/>
                  </a:rPr>
                  <a:t>) . </a:t>
                </a:r>
                <a:r>
                  <a:rPr lang="en-US" sz="2800" dirty="0" err="1">
                    <a:solidFill>
                      <a:srgbClr val="FFFF00"/>
                    </a:solidFill>
                    <a:latin typeface="Times New Roman" pitchFamily="18" charset="0"/>
                    <a:cs typeface="Times New Roman" panose="02020603050405020304" pitchFamily="18" charset="0"/>
                  </a:rPr>
                  <a:t>Kí</a:t>
                </a:r>
                <a:r>
                  <a:rPr lang="en-US" sz="2800" dirty="0">
                    <a:solidFill>
                      <a:srgbClr val="FFFF00"/>
                    </a:solidFill>
                    <a:latin typeface="Times New Roman"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hiệu</a:t>
                </a:r>
                <a:r>
                  <a:rPr lang="en-US" sz="2800" dirty="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rgbClr val="FFFF00"/>
                        </a:solidFill>
                        <a:latin typeface="Times New Roman" pitchFamily="18" charset="0"/>
                        <a:cs typeface="Times New Roman" pitchFamily="18" charset="0"/>
                      </a:rPr>
                      <m:t>(</m:t>
                    </m:r>
                    <m:r>
                      <m:rPr>
                        <m:nor/>
                      </m:rPr>
                      <a:rPr lang="en-US" sz="2800" i="0">
                        <a:solidFill>
                          <a:srgbClr val="FFFF00"/>
                        </a:solidFill>
                        <a:latin typeface="Times New Roman" pitchFamily="18" charset="0"/>
                        <a:cs typeface="Times New Roman" pitchFamily="18" charset="0"/>
                      </a:rPr>
                      <m:t>O</m:t>
                    </m:r>
                    <m:r>
                      <m:rPr>
                        <m:nor/>
                      </m:rPr>
                      <a:rPr lang="en-US" sz="2800" i="0">
                        <a:solidFill>
                          <a:srgbClr val="FFFF00"/>
                        </a:solidFill>
                        <a:latin typeface="Times New Roman" pitchFamily="18" charset="0"/>
                        <a:cs typeface="Times New Roman" pitchFamily="18" charset="0"/>
                      </a:rPr>
                      <m:t>;</m:t>
                    </m:r>
                    <m:r>
                      <m:rPr>
                        <m:nor/>
                      </m:rPr>
                      <a:rPr lang="en-US" sz="2800" i="0">
                        <a:solidFill>
                          <a:srgbClr val="FFFF00"/>
                        </a:solidFill>
                        <a:latin typeface="Times New Roman" pitchFamily="18" charset="0"/>
                        <a:cs typeface="Times New Roman" pitchFamily="18" charset="0"/>
                      </a:rPr>
                      <m:t>R</m:t>
                    </m:r>
                    <m:r>
                      <m:rPr>
                        <m:nor/>
                      </m:rPr>
                      <a:rPr lang="en-US" sz="2800" i="0">
                        <a:solidFill>
                          <a:srgbClr val="FFFF00"/>
                        </a:solidFill>
                        <a:latin typeface="Times New Roman" pitchFamily="18" charset="0"/>
                        <a:cs typeface="Times New Roman" pitchFamily="18" charset="0"/>
                      </a:rPr>
                      <m:t>)</m:t>
                    </m:r>
                  </m:oMath>
                </a14:m>
                <a:endParaRPr lang="en-US" sz="2800" dirty="0">
                  <a:solidFill>
                    <a:srgbClr val="FFFF00"/>
                  </a:solidFill>
                  <a:latin typeface="Times New Roman" panose="02020603050405020304" pitchFamily="18" charset="0"/>
                  <a:cs typeface="Times New Roman" panose="02020603050405020304" pitchFamily="18" charset="0"/>
                </a:endParaRPr>
              </a:p>
            </p:txBody>
          </p:sp>
        </mc:Choice>
        <mc:Fallback>
          <p:sp>
            <p:nvSpPr>
              <p:cNvPr id="2" name="Rectangle 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12511" y="3562253"/>
                <a:ext cx="8610600" cy="1384995"/>
              </a:xfrm>
              <a:prstGeom prst="rect">
                <a:avLst/>
              </a:prstGeom>
              <a:blipFill>
                <a:blip r:embed="rId5"/>
                <a:stretch>
                  <a:fillRect l="-1415" t="-4386" r="-1415" b="-1096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70267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0CEBC3-0D89-4401-BCD7-D4434DB6689B}"/>
              </a:ext>
            </a:extLst>
          </p:cNvPr>
          <p:cNvSpPr/>
          <p:nvPr/>
        </p:nvSpPr>
        <p:spPr>
          <a:xfrm>
            <a:off x="50736" y="118267"/>
            <a:ext cx="4520789" cy="658642"/>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Hình chữ nhật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A66A10F-1C5D-40FD-A3A8-1899450A5A86}"/>
                  </a:ext>
                </a:extLst>
              </p:cNvPr>
              <p:cNvSpPr/>
              <p:nvPr/>
            </p:nvSpPr>
            <p:spPr>
              <a:xfrm>
                <a:off x="274983" y="776909"/>
                <a:ext cx="5287617" cy="3560975"/>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(SGK/</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93)</a:t>
                </a:r>
              </a:p>
              <a:p>
                <a:pPr algn="just">
                  <a:lnSpc>
                    <a:spcPct val="115000"/>
                  </a:lnSpc>
                </a:pPr>
                <a:r>
                  <a:rPr lang="en-US" sz="28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ý:</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93)</a:t>
                </a:r>
                <a:endParaRPr lang="en-US" sz="28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buFont typeface="Arial" panose="020B0604020202020204" pitchFamily="34" charset="0"/>
                  <a:buChar char="•"/>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gn="just">
                  <a:lnSpc>
                    <a:spcPct val="115000"/>
                  </a:lnSpc>
                  <a:buFont typeface="Arial" panose="020B0604020202020204" pitchFamily="34" charset="0"/>
                  <a:buChar char="•"/>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e>
                    </m:d>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 name="Hình chữ nhật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A66A10F-1C5D-40FD-A3A8-1899450A5A86}"/>
                  </a:ext>
                </a:extLst>
              </p:cNvPr>
              <p:cNvSpPr>
                <a:spLocks noRot="1" noChangeAspect="1" noMove="1" noResize="1" noEditPoints="1" noAdjustHandles="1" noChangeArrowheads="1" noChangeShapeType="1" noTextEdit="1"/>
              </p:cNvSpPr>
              <p:nvPr/>
            </p:nvSpPr>
            <p:spPr>
              <a:xfrm>
                <a:off x="274983" y="776909"/>
                <a:ext cx="5287617" cy="3560975"/>
              </a:xfrm>
              <a:prstGeom prst="rect">
                <a:avLst/>
              </a:prstGeom>
              <a:blipFill>
                <a:blip r:embed="rId2"/>
                <a:stretch>
                  <a:fillRect l="-2304" t="-1026" r="-2304" b="-2564"/>
                </a:stretch>
              </a:blipFill>
            </p:spPr>
            <p:txBody>
              <a:bodyPr/>
              <a:lstStyle/>
              <a:p>
                <a:r>
                  <a:rPr lang="en-US">
                    <a:noFill/>
                  </a:rPr>
                  <a:t> </a:t>
                </a:r>
              </a:p>
            </p:txBody>
          </p:sp>
        </mc:Fallback>
      </mc:AlternateContent>
      <p:sp>
        <p:nvSpPr>
          <p:cNvPr id="7" name="AutoShap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7C0174A-D53D-428A-A346-8DE935757BEA}"/>
              </a:ext>
            </a:extLst>
          </p:cNvPr>
          <p:cNvSpPr>
            <a:spLocks noChangeAspect="1" noChangeArrowheads="1" noTextEdit="1"/>
          </p:cNvSpPr>
          <p:nvPr/>
        </p:nvSpPr>
        <p:spPr bwMode="auto">
          <a:xfrm>
            <a:off x="5878167" y="285750"/>
            <a:ext cx="299085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9E0B7B1-771F-47FC-9D1C-FE7D519FC45B}"/>
              </a:ext>
            </a:extLst>
          </p:cNvPr>
          <p:cNvSpPr>
            <a:spLocks noChangeArrowheads="1"/>
          </p:cNvSpPr>
          <p:nvPr/>
        </p:nvSpPr>
        <p:spPr bwMode="auto">
          <a:xfrm>
            <a:off x="5973417" y="381000"/>
            <a:ext cx="2800350" cy="2801937"/>
          </a:xfrm>
          <a:prstGeom prst="ellipse">
            <a:avLst/>
          </a:pr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B3D10F3-8DD1-4B97-A080-D859C34C6AAB}"/>
              </a:ext>
            </a:extLst>
          </p:cNvPr>
          <p:cNvSpPr>
            <a:spLocks noChangeShapeType="1"/>
          </p:cNvSpPr>
          <p:nvPr/>
        </p:nvSpPr>
        <p:spPr bwMode="auto">
          <a:xfrm flipV="1">
            <a:off x="7373591" y="381000"/>
            <a:ext cx="19050" cy="1401762"/>
          </a:xfrm>
          <a:prstGeom prst="line">
            <a:avLst/>
          </a:prstGeom>
          <a:noFill/>
          <a:ln w="28575" cap="flat">
            <a:solidFill>
              <a:srgbClr val="FDFD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D0559F6-B9A8-40A0-8D93-EC00EEB53AD9}"/>
              </a:ext>
            </a:extLst>
          </p:cNvPr>
          <p:cNvSpPr>
            <a:spLocks noChangeArrowheads="1"/>
          </p:cNvSpPr>
          <p:nvPr/>
        </p:nvSpPr>
        <p:spPr bwMode="auto">
          <a:xfrm>
            <a:off x="7432101" y="1081881"/>
            <a:ext cx="2444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BFBFB"/>
                </a:solidFill>
                <a:effectLst/>
                <a:latin typeface="Times New Roman" panose="02020603050405020304" pitchFamily="18" charset="0"/>
              </a:rPr>
              <a:t>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Oval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9B28296-7E79-40F1-952F-B727001D6B0F}"/>
              </a:ext>
            </a:extLst>
          </p:cNvPr>
          <p:cNvSpPr>
            <a:spLocks noChangeArrowheads="1"/>
          </p:cNvSpPr>
          <p:nvPr/>
        </p:nvSpPr>
        <p:spPr bwMode="auto">
          <a:xfrm>
            <a:off x="7335492" y="1785484"/>
            <a:ext cx="76200" cy="76200"/>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Oval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D170FD6-6C79-42F7-9FEA-7094ED77B241}"/>
              </a:ext>
            </a:extLst>
          </p:cNvPr>
          <p:cNvSpPr>
            <a:spLocks noChangeArrowheads="1"/>
          </p:cNvSpPr>
          <p:nvPr/>
        </p:nvSpPr>
        <p:spPr bwMode="auto">
          <a:xfrm>
            <a:off x="7335492" y="1785484"/>
            <a:ext cx="76200" cy="76200"/>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0119975-BCBB-42D0-8FD5-81FF2B65F473}"/>
              </a:ext>
            </a:extLst>
          </p:cNvPr>
          <p:cNvSpPr>
            <a:spLocks noChangeArrowheads="1"/>
          </p:cNvSpPr>
          <p:nvPr/>
        </p:nvSpPr>
        <p:spPr bwMode="auto">
          <a:xfrm>
            <a:off x="7392642" y="1756909"/>
            <a:ext cx="38417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1" u="none" strike="noStrike" cap="none" normalizeH="0" baseline="0" dirty="0">
                <a:ln>
                  <a:noFill/>
                </a:ln>
                <a:solidFill>
                  <a:srgbClr val="FFFDFD"/>
                </a:solidFill>
                <a:effectLst/>
                <a:latin typeface="Times New Roman" panose="02020603050405020304" pitchFamily="18"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3" name="Group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8DA2EDF-5F34-4CE1-929F-492F0C21D81C}"/>
              </a:ext>
            </a:extLst>
          </p:cNvPr>
          <p:cNvGrpSpPr>
            <a:grpSpLocks/>
          </p:cNvGrpSpPr>
          <p:nvPr/>
        </p:nvGrpSpPr>
        <p:grpSpPr bwMode="auto">
          <a:xfrm>
            <a:off x="7345016" y="354012"/>
            <a:ext cx="76200" cy="76200"/>
            <a:chOff x="3720" y="1214"/>
            <a:chExt cx="48" cy="48"/>
          </a:xfrm>
        </p:grpSpPr>
        <p:sp>
          <p:nvSpPr>
            <p:cNvPr id="14" name="Oval 13">
              <a:extLst>
                <a:ext uri="{FF2B5EF4-FFF2-40B4-BE49-F238E27FC236}">
                  <a16:creationId xmlns:a16="http://schemas.microsoft.com/office/drawing/2014/main" id="{8D4A3D78-C8A2-4531-BEC6-6467F18045DE}"/>
                </a:ext>
              </a:extLst>
            </p:cNvPr>
            <p:cNvSpPr>
              <a:spLocks noChangeArrowheads="1"/>
            </p:cNvSpPr>
            <p:nvPr/>
          </p:nvSpPr>
          <p:spPr bwMode="auto">
            <a:xfrm>
              <a:off x="3720" y="1214"/>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Oval 14">
              <a:extLst>
                <a:ext uri="{FF2B5EF4-FFF2-40B4-BE49-F238E27FC236}">
                  <a16:creationId xmlns:a16="http://schemas.microsoft.com/office/drawing/2014/main" id="{ABFA6E77-FBB2-4186-B594-3FA774A0863D}"/>
                </a:ext>
              </a:extLst>
            </p:cNvPr>
            <p:cNvSpPr>
              <a:spLocks noChangeArrowheads="1"/>
            </p:cNvSpPr>
            <p:nvPr/>
          </p:nvSpPr>
          <p:spPr bwMode="auto">
            <a:xfrm>
              <a:off x="3720" y="121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2084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animBg="1"/>
      <p:bldP spid="10" grpId="0" animBg="1"/>
      <p:bldP spid="11" grpId="0"/>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0CEBC3-0D89-4401-BCD7-D4434DB6689B}"/>
              </a:ext>
            </a:extLst>
          </p:cNvPr>
          <p:cNvSpPr/>
          <p:nvPr/>
        </p:nvSpPr>
        <p:spPr>
          <a:xfrm>
            <a:off x="68621" y="105102"/>
            <a:ext cx="4520789" cy="658642"/>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7" name="Hình chữ nhật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FC2135F-9409-4AB1-BAAF-F7418C1A1E8A}"/>
              </a:ext>
            </a:extLst>
          </p:cNvPr>
          <p:cNvSpPr/>
          <p:nvPr/>
        </p:nvSpPr>
        <p:spPr>
          <a:xfrm>
            <a:off x="82356" y="715060"/>
            <a:ext cx="5393004" cy="1083374"/>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Quan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thiện</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8" name="Hộp Văn bản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B276E1A-0A4D-42CA-BF2A-5D3E514EA5FD}"/>
                  </a:ext>
                </a:extLst>
              </p:cNvPr>
              <p:cNvSpPr txBox="1"/>
              <p:nvPr/>
            </p:nvSpPr>
            <p:spPr>
              <a:xfrm>
                <a:off x="304800" y="1809750"/>
                <a:ext cx="5029200" cy="954107"/>
              </a:xfrm>
              <a:prstGeom prst="rect">
                <a:avLst/>
              </a:prstGeom>
              <a:noFill/>
            </p:spPr>
            <p:txBody>
              <a:bodyPr wrap="square" rtlCol="0">
                <a:spAutoFit/>
              </a:bodyPr>
              <a:lstStyle/>
              <a:p>
                <a:r>
                  <a:rPr lang="en-US" sz="2800" dirty="0">
                    <a:solidFill>
                      <a:schemeClr val="bg1">
                        <a:lumMod val="95000"/>
                      </a:schemeClr>
                    </a:solidFill>
                    <a:latin typeface="Times New Roman" panose="02020603050405020304" pitchFamily="18" charset="0"/>
                    <a:cs typeface="Times New Roman" panose="02020603050405020304" pitchFamily="18" charset="0"/>
                  </a:rPr>
                  <a:t>+ </a:t>
                </a:r>
                <a:r>
                  <a:rPr lang="en-US" sz="2800" dirty="0" err="1">
                    <a:solidFill>
                      <a:schemeClr val="bg1">
                        <a:lumMod val="95000"/>
                      </a:schemeClr>
                    </a:solidFill>
                    <a:latin typeface="Times New Roman" pitchFamily="18" charset="0"/>
                    <a:cs typeface="Times New Roman" panose="02020603050405020304" pitchFamily="18" charset="0"/>
                  </a:rPr>
                  <a:t>Điểm</a:t>
                </a:r>
                <a:r>
                  <a:rPr lang="en-US" sz="28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lumMod val="95000"/>
                          </a:schemeClr>
                        </a:solidFill>
                        <a:latin typeface="Times New Roman" pitchFamily="18" charset="0"/>
                        <a:cs typeface="Times New Roman" pitchFamily="18" charset="0"/>
                      </a:rPr>
                      <m:t>M</m:t>
                    </m:r>
                    <m:r>
                      <m:rPr>
                        <m:nor/>
                      </m:rPr>
                      <a:rPr lang="en-US" sz="2800" b="0" i="0" smtClean="0">
                        <a:solidFill>
                          <a:schemeClr val="bg1">
                            <a:lumMod val="95000"/>
                          </a:schemeClr>
                        </a:solidFill>
                        <a:latin typeface="Times New Roman" pitchFamily="18" charset="0"/>
                        <a:cs typeface="Times New Roman" pitchFamily="18" charset="0"/>
                      </a:rPr>
                      <m:t> </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a:t>
                </a:r>
                <a:r>
                  <a:rPr lang="en-US" sz="2800" dirty="0" err="1">
                    <a:solidFill>
                      <a:schemeClr val="bg1">
                        <a:lumMod val="95000"/>
                      </a:schemeClr>
                    </a:solidFill>
                    <a:latin typeface="Times New Roman" panose="02020603050405020304" pitchFamily="18" charset="0"/>
                    <a:cs typeface="Times New Roman" panose="02020603050405020304" pitchFamily="18" charset="0"/>
                  </a:rPr>
                  <a:t>đường</a:t>
                </a:r>
                <a:r>
                  <a:rPr lang="en-US" sz="2800" dirty="0">
                    <a:solidFill>
                      <a:schemeClr val="bg1">
                        <a:lumMod val="95000"/>
                      </a:schemeClr>
                    </a:solidFill>
                    <a:latin typeface="Times New Roman" panose="02020603050405020304" pitchFamily="18" charset="0"/>
                    <a:cs typeface="Times New Roman" panose="02020603050405020304" pitchFamily="18" charset="0"/>
                  </a:rPr>
                  <a:t> </a:t>
                </a:r>
                <a:r>
                  <a:rPr lang="en-US" sz="28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8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O</m:t>
                    </m:r>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R</m:t>
                    </m:r>
                    <m:r>
                      <m:rPr>
                        <m:nor/>
                      </m:rPr>
                      <a:rPr lang="en-US" sz="2800" b="0" i="0" smtClean="0">
                        <a:solidFill>
                          <a:schemeClr val="bg1">
                            <a:lumMod val="95000"/>
                          </a:schemeClr>
                        </a:solidFill>
                        <a:latin typeface="Times New Roman" pitchFamily="18" charset="0"/>
                        <a:cs typeface="Times New Roman" pitchFamily="18" charset="0"/>
                      </a:rPr>
                      <m:t>)</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 vì </a:t>
                </a:r>
                <a14:m>
                  <m:oMath xmlns:m="http://schemas.openxmlformats.org/officeDocument/2006/math">
                    <m:r>
                      <m:rPr>
                        <m:nor/>
                      </m:rPr>
                      <a:rPr lang="en-US" sz="2800" b="0" i="1" smtClean="0">
                        <a:solidFill>
                          <a:schemeClr val="bg1">
                            <a:lumMod val="95000"/>
                          </a:schemeClr>
                        </a:solidFill>
                        <a:latin typeface="Times New Roman" pitchFamily="18" charset="0"/>
                        <a:cs typeface="Times New Roman" pitchFamily="18" charset="0"/>
                      </a:rPr>
                      <m:t>O</m:t>
                    </m:r>
                    <m:r>
                      <m:rPr>
                        <m:nor/>
                      </m:rPr>
                      <a:rPr lang="en-US" sz="2800" i="1">
                        <a:solidFill>
                          <a:schemeClr val="bg1">
                            <a:lumMod val="95000"/>
                          </a:schemeClr>
                        </a:solidFill>
                        <a:latin typeface="Times New Roman" pitchFamily="18" charset="0"/>
                        <a:cs typeface="Times New Roman" pitchFamily="18" charset="0"/>
                      </a:rPr>
                      <m:t>M</m:t>
                    </m:r>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R</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 </a:t>
                </a:r>
              </a:p>
            </p:txBody>
          </p:sp>
        </mc:Choice>
        <mc:Fallback xmlns="">
          <p:sp>
            <p:nvSpPr>
              <p:cNvPr id="8" name="Hộp Văn bản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B276E1A-0A4D-42CA-BF2A-5D3E514EA5FD}"/>
                  </a:ext>
                </a:extLst>
              </p:cNvPr>
              <p:cNvSpPr txBox="1">
                <a:spLocks noRot="1" noChangeAspect="1" noMove="1" noResize="1" noEditPoints="1" noAdjustHandles="1" noChangeArrowheads="1" noChangeShapeType="1" noTextEdit="1"/>
              </p:cNvSpPr>
              <p:nvPr/>
            </p:nvSpPr>
            <p:spPr>
              <a:xfrm>
                <a:off x="304800" y="1809750"/>
                <a:ext cx="5029200" cy="954107"/>
              </a:xfrm>
              <a:prstGeom prst="rect">
                <a:avLst/>
              </a:prstGeom>
              <a:blipFill>
                <a:blip r:embed="rId2"/>
                <a:stretch>
                  <a:fillRect l="-2424" t="-7051" b="-17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ộp Văn bản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5FE095A-F779-4B7F-B2E1-D24AD1D24CE5}"/>
                  </a:ext>
                </a:extLst>
              </p:cNvPr>
              <p:cNvSpPr txBox="1"/>
              <p:nvPr/>
            </p:nvSpPr>
            <p:spPr>
              <a:xfrm>
                <a:off x="328448" y="2854702"/>
                <a:ext cx="5029200" cy="954107"/>
              </a:xfrm>
              <a:prstGeom prst="rect">
                <a:avLst/>
              </a:prstGeom>
              <a:noFill/>
            </p:spPr>
            <p:txBody>
              <a:bodyPr wrap="square" rtlCol="0">
                <a:spAutoFit/>
              </a:bodyPr>
              <a:lstStyle/>
              <a:p>
                <a:r>
                  <a:rPr lang="en-US" sz="2800" dirty="0">
                    <a:solidFill>
                      <a:schemeClr val="bg1">
                        <a:lumMod val="95000"/>
                      </a:schemeClr>
                    </a:solidFill>
                    <a:latin typeface="Times New Roman" pitchFamily="18" charset="0"/>
                    <a:cs typeface="Times New Roman" panose="02020603050405020304" pitchFamily="18" charset="0"/>
                  </a:rPr>
                  <a:t>+ </a:t>
                </a:r>
                <a:r>
                  <a:rPr lang="en-US" sz="2800" dirty="0" err="1">
                    <a:solidFill>
                      <a:schemeClr val="bg1">
                        <a:lumMod val="95000"/>
                      </a:schemeClr>
                    </a:solidFill>
                    <a:latin typeface="Times New Roman" panose="02020603050405020304" pitchFamily="18" charset="0"/>
                    <a:cs typeface="Times New Roman" panose="02020603050405020304" pitchFamily="18" charset="0"/>
                  </a:rPr>
                  <a:t>Điểm</a:t>
                </a:r>
                <a:r>
                  <a:rPr lang="en-US" sz="28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lumMod val="95000"/>
                          </a:schemeClr>
                        </a:solidFill>
                        <a:latin typeface="Times New Roman" pitchFamily="18" charset="0"/>
                        <a:cs typeface="Times New Roman" pitchFamily="18" charset="0"/>
                      </a:rPr>
                      <m:t>N</m:t>
                    </m:r>
                    <m:r>
                      <m:rPr>
                        <m:nor/>
                      </m:rPr>
                      <a:rPr lang="en-US" sz="2800" b="0" i="0" smtClean="0">
                        <a:solidFill>
                          <a:schemeClr val="bg1">
                            <a:lumMod val="95000"/>
                          </a:schemeClr>
                        </a:solidFill>
                        <a:latin typeface="Times New Roman" pitchFamily="18" charset="0"/>
                        <a:cs typeface="Times New Roman" pitchFamily="18" charset="0"/>
                      </a:rPr>
                      <m:t> </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a:t>
                </a:r>
                <a:r>
                  <a:rPr lang="en-US" sz="2800" dirty="0" err="1">
                    <a:solidFill>
                      <a:schemeClr val="bg1">
                        <a:lumMod val="95000"/>
                      </a:schemeClr>
                    </a:solidFill>
                    <a:latin typeface="Times New Roman" panose="02020603050405020304" pitchFamily="18" charset="0"/>
                    <a:cs typeface="Times New Roman" panose="02020603050405020304" pitchFamily="18" charset="0"/>
                  </a:rPr>
                  <a:t>đường</a:t>
                </a:r>
                <a:r>
                  <a:rPr lang="en-US" sz="2800" dirty="0">
                    <a:solidFill>
                      <a:schemeClr val="bg1">
                        <a:lumMod val="95000"/>
                      </a:schemeClr>
                    </a:solidFill>
                    <a:latin typeface="Times New Roman" panose="02020603050405020304" pitchFamily="18" charset="0"/>
                    <a:cs typeface="Times New Roman" panose="02020603050405020304" pitchFamily="18" charset="0"/>
                  </a:rPr>
                  <a:t> </a:t>
                </a:r>
                <a:r>
                  <a:rPr lang="en-US" sz="28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8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O</m:t>
                    </m:r>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R</m:t>
                    </m:r>
                    <m:r>
                      <m:rPr>
                        <m:nor/>
                      </m:rPr>
                      <a:rPr lang="en-US" sz="2800" b="0" i="0" smtClean="0">
                        <a:solidFill>
                          <a:schemeClr val="bg1">
                            <a:lumMod val="95000"/>
                          </a:schemeClr>
                        </a:solidFill>
                        <a:latin typeface="Times New Roman" pitchFamily="18" charset="0"/>
                        <a:cs typeface="Times New Roman" pitchFamily="18" charset="0"/>
                      </a:rPr>
                      <m:t>)</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 vì </a:t>
                </a:r>
                <a14:m>
                  <m:oMath xmlns:m="http://schemas.openxmlformats.org/officeDocument/2006/math">
                    <m:r>
                      <m:rPr>
                        <m:nor/>
                      </m:rPr>
                      <a:rPr lang="en-US" sz="2800" b="0" i="1" smtClean="0">
                        <a:solidFill>
                          <a:schemeClr val="bg1">
                            <a:lumMod val="95000"/>
                          </a:schemeClr>
                        </a:solidFill>
                        <a:latin typeface="Times New Roman" pitchFamily="18" charset="0"/>
                        <a:cs typeface="Times New Roman" pitchFamily="18" charset="0"/>
                      </a:rPr>
                      <m:t>ON</m:t>
                    </m:r>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R</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 </a:t>
                </a:r>
              </a:p>
            </p:txBody>
          </p:sp>
        </mc:Choice>
        <mc:Fallback xmlns="">
          <p:sp>
            <p:nvSpPr>
              <p:cNvPr id="9" name="Hộp Văn bản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5FE095A-F779-4B7F-B2E1-D24AD1D24CE5}"/>
                  </a:ext>
                </a:extLst>
              </p:cNvPr>
              <p:cNvSpPr txBox="1">
                <a:spLocks noRot="1" noChangeAspect="1" noMove="1" noResize="1" noEditPoints="1" noAdjustHandles="1" noChangeArrowheads="1" noChangeShapeType="1" noTextEdit="1"/>
              </p:cNvSpPr>
              <p:nvPr/>
            </p:nvSpPr>
            <p:spPr>
              <a:xfrm>
                <a:off x="328448" y="2854702"/>
                <a:ext cx="5029200" cy="954107"/>
              </a:xfrm>
              <a:prstGeom prst="rect">
                <a:avLst/>
              </a:prstGeom>
              <a:blipFill>
                <a:blip r:embed="rId3"/>
                <a:stretch>
                  <a:fillRect l="-2545" t="-6369" b="-16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Hộp Văn bản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C46587D-D3EE-4DD0-8D49-5E74724AD942}"/>
                  </a:ext>
                </a:extLst>
              </p:cNvPr>
              <p:cNvSpPr txBox="1"/>
              <p:nvPr/>
            </p:nvSpPr>
            <p:spPr>
              <a:xfrm>
                <a:off x="328448" y="3934195"/>
                <a:ext cx="5029200" cy="954107"/>
              </a:xfrm>
              <a:prstGeom prst="rect">
                <a:avLst/>
              </a:prstGeom>
              <a:noFill/>
            </p:spPr>
            <p:txBody>
              <a:bodyPr wrap="square" rtlCol="0">
                <a:spAutoFit/>
              </a:bodyPr>
              <a:lstStyle/>
              <a:p>
                <a:r>
                  <a:rPr lang="en-US" sz="2800" dirty="0">
                    <a:solidFill>
                      <a:schemeClr val="bg1">
                        <a:lumMod val="95000"/>
                      </a:schemeClr>
                    </a:solidFill>
                    <a:latin typeface="Times New Roman" panose="02020603050405020304" pitchFamily="18" charset="0"/>
                    <a:cs typeface="Times New Roman" panose="02020603050405020304" pitchFamily="18" charset="0"/>
                  </a:rPr>
                  <a:t>+ </a:t>
                </a:r>
                <a:r>
                  <a:rPr lang="en-US" sz="2800" dirty="0" err="1">
                    <a:solidFill>
                      <a:schemeClr val="bg1">
                        <a:lumMod val="95000"/>
                      </a:schemeClr>
                    </a:solidFill>
                    <a:latin typeface="Times New Roman" pitchFamily="18" charset="0"/>
                    <a:cs typeface="Times New Roman" panose="02020603050405020304" pitchFamily="18" charset="0"/>
                  </a:rPr>
                  <a:t>Điểm</a:t>
                </a:r>
                <a:r>
                  <a:rPr lang="en-US" sz="28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lumMod val="95000"/>
                          </a:schemeClr>
                        </a:solidFill>
                        <a:latin typeface="Times New Roman" pitchFamily="18" charset="0"/>
                        <a:cs typeface="Times New Roman" pitchFamily="18" charset="0"/>
                      </a:rPr>
                      <m:t>P</m:t>
                    </m:r>
                    <m:r>
                      <m:rPr>
                        <m:nor/>
                      </m:rPr>
                      <a:rPr lang="en-US" sz="2800" b="0" i="0" smtClean="0">
                        <a:solidFill>
                          <a:schemeClr val="bg1">
                            <a:lumMod val="95000"/>
                          </a:schemeClr>
                        </a:solidFill>
                        <a:latin typeface="Times New Roman" pitchFamily="18" charset="0"/>
                        <a:cs typeface="Times New Roman" pitchFamily="18" charset="0"/>
                      </a:rPr>
                      <m:t> </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a:t>
                </a:r>
                <a:r>
                  <a:rPr lang="en-US" sz="2800" dirty="0" err="1">
                    <a:solidFill>
                      <a:schemeClr val="bg1">
                        <a:lumMod val="95000"/>
                      </a:schemeClr>
                    </a:solidFill>
                    <a:latin typeface="Times New Roman" panose="02020603050405020304" pitchFamily="18" charset="0"/>
                    <a:cs typeface="Times New Roman" panose="02020603050405020304" pitchFamily="18" charset="0"/>
                  </a:rPr>
                  <a:t>đường</a:t>
                </a:r>
                <a:r>
                  <a:rPr lang="en-US" sz="2800" dirty="0">
                    <a:solidFill>
                      <a:schemeClr val="bg1">
                        <a:lumMod val="95000"/>
                      </a:schemeClr>
                    </a:solidFill>
                    <a:latin typeface="Times New Roman" panose="02020603050405020304" pitchFamily="18" charset="0"/>
                    <a:cs typeface="Times New Roman" panose="02020603050405020304" pitchFamily="18" charset="0"/>
                  </a:rPr>
                  <a:t> </a:t>
                </a:r>
                <a:r>
                  <a:rPr lang="en-US" sz="28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8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O</m:t>
                    </m:r>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R</m:t>
                    </m:r>
                    <m:r>
                      <m:rPr>
                        <m:nor/>
                      </m:rPr>
                      <a:rPr lang="en-US" sz="2800" b="0" i="0" smtClean="0">
                        <a:solidFill>
                          <a:schemeClr val="bg1">
                            <a:lumMod val="95000"/>
                          </a:schemeClr>
                        </a:solidFill>
                        <a:latin typeface="Times New Roman" pitchFamily="18" charset="0"/>
                        <a:cs typeface="Times New Roman" pitchFamily="18" charset="0"/>
                      </a:rPr>
                      <m:t>)</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 vì </a:t>
                </a:r>
                <a14:m>
                  <m:oMath xmlns:m="http://schemas.openxmlformats.org/officeDocument/2006/math">
                    <m:r>
                      <m:rPr>
                        <m:nor/>
                      </m:rPr>
                      <a:rPr lang="en-US" sz="2800" b="0" i="1" smtClean="0">
                        <a:solidFill>
                          <a:schemeClr val="bg1">
                            <a:lumMod val="95000"/>
                          </a:schemeClr>
                        </a:solidFill>
                        <a:latin typeface="Times New Roman" pitchFamily="18" charset="0"/>
                        <a:cs typeface="Times New Roman" pitchFamily="18" charset="0"/>
                      </a:rPr>
                      <m:t>OP</m:t>
                    </m:r>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R</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 </a:t>
                </a:r>
              </a:p>
            </p:txBody>
          </p:sp>
        </mc:Choice>
        <mc:Fallback xmlns="">
          <p:sp>
            <p:nvSpPr>
              <p:cNvPr id="10" name="Hộp Văn bản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C46587D-D3EE-4DD0-8D49-5E74724AD942}"/>
                  </a:ext>
                </a:extLst>
              </p:cNvPr>
              <p:cNvSpPr txBox="1">
                <a:spLocks noRot="1" noChangeAspect="1" noMove="1" noResize="1" noEditPoints="1" noAdjustHandles="1" noChangeArrowheads="1" noChangeShapeType="1" noTextEdit="1"/>
              </p:cNvSpPr>
              <p:nvPr/>
            </p:nvSpPr>
            <p:spPr>
              <a:xfrm>
                <a:off x="328448" y="3934195"/>
                <a:ext cx="5029200" cy="954107"/>
              </a:xfrm>
              <a:prstGeom prst="rect">
                <a:avLst/>
              </a:prstGeom>
              <a:blipFill>
                <a:blip r:embed="rId4"/>
                <a:stretch>
                  <a:fillRect l="-2545" t="-6369" b="-16561"/>
                </a:stretch>
              </a:blipFill>
            </p:spPr>
            <p:txBody>
              <a:bodyPr/>
              <a:lstStyle/>
              <a:p>
                <a:r>
                  <a:rPr lang="en-US">
                    <a:noFill/>
                  </a:rPr>
                  <a:t> </a:t>
                </a:r>
              </a:p>
            </p:txBody>
          </p:sp>
        </mc:Fallback>
      </mc:AlternateContent>
      <p:cxnSp>
        <p:nvCxnSpPr>
          <p:cNvPr id="11" name="Đường nối Thẳng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A9D4DD8-0B99-4DD2-A94F-2B0D00B9C4DE}"/>
              </a:ext>
            </a:extLst>
          </p:cNvPr>
          <p:cNvCxnSpPr>
            <a:cxnSpLocks/>
            <a:endCxn id="41" idx="5"/>
          </p:cNvCxnSpPr>
          <p:nvPr/>
        </p:nvCxnSpPr>
        <p:spPr>
          <a:xfrm flipH="1" flipV="1">
            <a:off x="6355990" y="472567"/>
            <a:ext cx="1104098" cy="1327816"/>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12" name="Đường nối Thẳng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C7FDA63-13C2-45BF-81BE-8153500F1914}"/>
              </a:ext>
            </a:extLst>
          </p:cNvPr>
          <p:cNvCxnSpPr>
            <a:cxnSpLocks/>
            <a:endCxn id="39" idx="7"/>
          </p:cNvCxnSpPr>
          <p:nvPr/>
        </p:nvCxnSpPr>
        <p:spPr>
          <a:xfrm flipH="1">
            <a:off x="6544903" y="1783402"/>
            <a:ext cx="890988" cy="825681"/>
          </a:xfrm>
          <a:prstGeom prst="line">
            <a:avLst/>
          </a:prstGeom>
          <a:ln w="38100">
            <a:solidFill>
              <a:schemeClr val="accent1">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13" name="Đường nối Thẳng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D5D3E67-C726-404A-BCA3-942EE008BA0E}"/>
              </a:ext>
            </a:extLst>
          </p:cNvPr>
          <p:cNvCxnSpPr>
            <a:cxnSpLocks/>
            <a:endCxn id="37" idx="1"/>
          </p:cNvCxnSpPr>
          <p:nvPr/>
        </p:nvCxnSpPr>
        <p:spPr>
          <a:xfrm flipH="1" flipV="1">
            <a:off x="5429753" y="1186683"/>
            <a:ext cx="2026074" cy="62037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Hộp Văn bản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BCD166B-0B9F-48FB-AFA1-492A6D5FEEEB}"/>
              </a:ext>
            </a:extLst>
          </p:cNvPr>
          <p:cNvSpPr txBox="1"/>
          <p:nvPr/>
        </p:nvSpPr>
        <p:spPr>
          <a:xfrm>
            <a:off x="2347748" y="1723715"/>
            <a:ext cx="990600" cy="523220"/>
          </a:xfrm>
          <a:prstGeom prst="rect">
            <a:avLst/>
          </a:prstGeom>
          <a:noFill/>
        </p:spPr>
        <p:txBody>
          <a:bodyPr wrap="square" rtlCol="0">
            <a:spAutoFit/>
          </a:bodyPr>
          <a:lstStyle/>
          <a:p>
            <a:r>
              <a:rPr lang="en-US" sz="2800" dirty="0" err="1">
                <a:solidFill>
                  <a:srgbClr val="FFFF00"/>
                </a:solidFill>
                <a:latin typeface="Times New Roman" panose="02020603050405020304" pitchFamily="18" charset="0"/>
                <a:cs typeface="Times New Roman" panose="02020603050405020304" pitchFamily="18" charset="0"/>
              </a:rPr>
              <a:t>thuộc</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15" name="Hộp Văn bản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79439EF-7E1D-4375-AE5F-E830272D5ABD}"/>
              </a:ext>
            </a:extLst>
          </p:cNvPr>
          <p:cNvSpPr txBox="1"/>
          <p:nvPr/>
        </p:nvSpPr>
        <p:spPr>
          <a:xfrm>
            <a:off x="1999085" y="2793860"/>
            <a:ext cx="1828800" cy="523220"/>
          </a:xfrm>
          <a:prstGeom prst="rect">
            <a:avLst/>
          </a:prstGeom>
          <a:noFill/>
        </p:spPr>
        <p:txBody>
          <a:bodyPr wrap="square" rtlCol="0">
            <a:spAutoFit/>
          </a:bodyPr>
          <a:lstStyle/>
          <a:p>
            <a:r>
              <a:rPr lang="en-US" sz="2800" dirty="0" err="1">
                <a:solidFill>
                  <a:srgbClr val="FFFF00"/>
                </a:solidFill>
                <a:latin typeface="Times New Roman" panose="02020603050405020304" pitchFamily="18" charset="0"/>
                <a:cs typeface="Times New Roman" panose="02020603050405020304" pitchFamily="18" charset="0"/>
              </a:rPr>
              <a:t>nằm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trong</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FA3128A0-CE0E-414A-97BD-F7C3D6171D1B}"/>
              </a:ext>
            </a:extLst>
          </p:cNvPr>
          <p:cNvSpPr txBox="1"/>
          <p:nvPr/>
        </p:nvSpPr>
        <p:spPr>
          <a:xfrm>
            <a:off x="1928648" y="3874022"/>
            <a:ext cx="1828800" cy="523220"/>
          </a:xfrm>
          <a:prstGeom prst="rect">
            <a:avLst/>
          </a:prstGeom>
          <a:noFill/>
        </p:spPr>
        <p:txBody>
          <a:bodyPr wrap="square" rtlCol="0">
            <a:spAutoFit/>
          </a:bodyPr>
          <a:lstStyle/>
          <a:p>
            <a:r>
              <a:rPr lang="en-US" sz="2800" dirty="0" err="1">
                <a:solidFill>
                  <a:srgbClr val="FFFF00"/>
                </a:solidFill>
                <a:latin typeface="Times New Roman" panose="02020603050405020304" pitchFamily="18" charset="0"/>
                <a:cs typeface="Times New Roman" panose="02020603050405020304" pitchFamily="18" charset="0"/>
              </a:rPr>
              <a:t>nằm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ngoài</a:t>
            </a:r>
            <a:endParaRPr lang="en-US" sz="2800"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7428C7C1-54B7-4141-A71C-0D5186A3EF65}"/>
                  </a:ext>
                </a:extLst>
              </p:cNvPr>
              <p:cNvSpPr txBox="1"/>
              <p:nvPr/>
            </p:nvSpPr>
            <p:spPr>
              <a:xfrm>
                <a:off x="2942172" y="2209354"/>
                <a:ext cx="50931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800" b="1" i="0" smtClean="0">
                          <a:solidFill>
                            <a:srgbClr val="FFFF00"/>
                          </a:solidFill>
                          <a:latin typeface="Times New Roman" pitchFamily="18" charset="0"/>
                          <a:cs typeface="Times New Roman" pitchFamily="18" charset="0"/>
                        </a:rPr>
                        <m:t>=</m:t>
                      </m:r>
                    </m:oMath>
                  </m:oMathPara>
                </a14:m>
                <a:endParaRPr lang="en-US" sz="2800" b="1" dirty="0">
                  <a:solidFill>
                    <a:srgbClr val="FFFF00"/>
                  </a:solidFill>
                  <a:latin typeface="Times New Roman" pitchFamily="18" charset="0"/>
                  <a:cs typeface="Times New Roman" pitchFamily="18" charset="0"/>
                </a:endParaRPr>
              </a:p>
            </p:txBody>
          </p:sp>
        </mc:Choice>
        <mc:Fallback xmlns="">
          <p:sp>
            <p:nvSpPr>
              <p:cNvPr id="17" name="Hộp Văn bản 16">
                <a:extLst>
                  <a:ext uri="{FF2B5EF4-FFF2-40B4-BE49-F238E27FC236}">
                    <a16:creationId xmlns="" xmlns:a16="http://schemas.microsoft.com/office/drawing/2014/main" xmlns:a14="http://schemas.microsoft.com/office/drawing/2010/main" id="{7428C7C1-54B7-4141-A71C-0D5186A3EF65}"/>
                  </a:ext>
                </a:extLst>
              </p:cNvPr>
              <p:cNvSpPr txBox="1">
                <a:spLocks noRot="1" noChangeAspect="1" noMove="1" noResize="1" noEditPoints="1" noAdjustHandles="1" noChangeArrowheads="1" noChangeShapeType="1" noTextEdit="1"/>
              </p:cNvSpPr>
              <p:nvPr/>
            </p:nvSpPr>
            <p:spPr>
              <a:xfrm>
                <a:off x="2942172" y="2209354"/>
                <a:ext cx="509311" cy="523220"/>
              </a:xfrm>
              <a:prstGeom prst="rect">
                <a:avLst/>
              </a:prstGeom>
              <a:blipFill rotWithShape="1">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524B7DEF-0B47-4736-83AB-664D0BC0B783}"/>
                  </a:ext>
                </a:extLst>
              </p:cNvPr>
              <p:cNvSpPr txBox="1"/>
              <p:nvPr/>
            </p:nvSpPr>
            <p:spPr>
              <a:xfrm>
                <a:off x="2942171" y="3242994"/>
                <a:ext cx="50931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800" b="1" i="0" smtClean="0">
                          <a:solidFill>
                            <a:srgbClr val="FFFF00"/>
                          </a:solidFill>
                          <a:latin typeface="Times New Roman" pitchFamily="18" charset="0"/>
                          <a:cs typeface="Times New Roman" pitchFamily="18" charset="0"/>
                        </a:rPr>
                        <m:t>&lt;</m:t>
                      </m:r>
                    </m:oMath>
                  </m:oMathPara>
                </a14:m>
                <a:endParaRPr lang="en-US" sz="2800" b="1" dirty="0">
                  <a:solidFill>
                    <a:srgbClr val="FFFF00"/>
                  </a:solidFill>
                  <a:latin typeface="Times New Roman" pitchFamily="18" charset="0"/>
                  <a:cs typeface="Times New Roman" pitchFamily="18" charset="0"/>
                </a:endParaRPr>
              </a:p>
            </p:txBody>
          </p:sp>
        </mc:Choice>
        <mc:Fallback xmlns="">
          <p:sp>
            <p:nvSpPr>
              <p:cNvPr id="18" name="Hộp Văn bản 17">
                <a:extLst>
                  <a:ext uri="{FF2B5EF4-FFF2-40B4-BE49-F238E27FC236}">
                    <a16:creationId xmlns="" xmlns:a16="http://schemas.microsoft.com/office/drawing/2014/main" xmlns:a14="http://schemas.microsoft.com/office/drawing/2010/main" id="{524B7DEF-0B47-4736-83AB-664D0BC0B783}"/>
                  </a:ext>
                </a:extLst>
              </p:cNvPr>
              <p:cNvSpPr txBox="1">
                <a:spLocks noRot="1" noChangeAspect="1" noMove="1" noResize="1" noEditPoints="1" noAdjustHandles="1" noChangeArrowheads="1" noChangeShapeType="1" noTextEdit="1"/>
              </p:cNvSpPr>
              <p:nvPr/>
            </p:nvSpPr>
            <p:spPr>
              <a:xfrm>
                <a:off x="2942171" y="3242994"/>
                <a:ext cx="509311" cy="523220"/>
              </a:xfrm>
              <a:prstGeom prst="rect">
                <a:avLst/>
              </a:prstGeom>
              <a:blipFill rotWithShape="1">
                <a:blip r:embed="rId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298E1413-7DD2-42DC-93EB-34EDF66E589C}"/>
                  </a:ext>
                </a:extLst>
              </p:cNvPr>
              <p:cNvSpPr txBox="1"/>
              <p:nvPr/>
            </p:nvSpPr>
            <p:spPr>
              <a:xfrm>
                <a:off x="2843048" y="4334213"/>
                <a:ext cx="50931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800" b="1" i="0" smtClean="0">
                          <a:solidFill>
                            <a:srgbClr val="FFFF00"/>
                          </a:solidFill>
                          <a:latin typeface="Times New Roman" pitchFamily="18" charset="0"/>
                          <a:cs typeface="Times New Roman" pitchFamily="18" charset="0"/>
                        </a:rPr>
                        <m:t>&gt;</m:t>
                      </m:r>
                    </m:oMath>
                  </m:oMathPara>
                </a14:m>
                <a:endParaRPr lang="en-US" sz="2800" b="1" dirty="0">
                  <a:solidFill>
                    <a:srgbClr val="FFFF00"/>
                  </a:solidFill>
                  <a:latin typeface="Times New Roman" pitchFamily="18" charset="0"/>
                  <a:cs typeface="Times New Roman" pitchFamily="18" charset="0"/>
                </a:endParaRPr>
              </a:p>
            </p:txBody>
          </p:sp>
        </mc:Choice>
        <mc:Fallback xmlns="">
          <p:sp>
            <p:nvSpPr>
              <p:cNvPr id="19" name="Hộp Văn bản 18">
                <a:extLst>
                  <a:ext uri="{FF2B5EF4-FFF2-40B4-BE49-F238E27FC236}">
                    <a16:creationId xmlns="" xmlns:a16="http://schemas.microsoft.com/office/drawing/2014/main" xmlns:a14="http://schemas.microsoft.com/office/drawing/2010/main" id="{298E1413-7DD2-42DC-93EB-34EDF66E589C}"/>
                  </a:ext>
                </a:extLst>
              </p:cNvPr>
              <p:cNvSpPr txBox="1">
                <a:spLocks noRot="1" noChangeAspect="1" noMove="1" noResize="1" noEditPoints="1" noAdjustHandles="1" noChangeArrowheads="1" noChangeShapeType="1" noTextEdit="1"/>
              </p:cNvSpPr>
              <p:nvPr/>
            </p:nvSpPr>
            <p:spPr>
              <a:xfrm>
                <a:off x="2843048" y="4334213"/>
                <a:ext cx="509311" cy="523220"/>
              </a:xfrm>
              <a:prstGeom prst="rect">
                <a:avLst/>
              </a:prstGeom>
              <a:blipFill rotWithShape="1">
                <a:blip r:embed="rId7"/>
                <a:stretch>
                  <a:fillRect/>
                </a:stretch>
              </a:blipFill>
            </p:spPr>
            <p:txBody>
              <a:bodyPr/>
              <a:lstStyle/>
              <a:p>
                <a:r>
                  <a:rPr lang="vi-VN">
                    <a:noFill/>
                  </a:rPr>
                  <a:t> </a:t>
                </a:r>
              </a:p>
            </p:txBody>
          </p:sp>
        </mc:Fallback>
      </mc:AlternateContent>
      <p:grpSp>
        <p:nvGrpSpPr>
          <p:cNvPr id="26" name="Nhóm 25">
            <a:extLst>
              <a:ext uri="{FF2B5EF4-FFF2-40B4-BE49-F238E27FC236}">
                <a16:creationId xmlns:a16="http://schemas.microsoft.com/office/drawing/2014/main" id="{0E208F0A-6F11-48CD-8EC7-8464447332D8}"/>
              </a:ext>
            </a:extLst>
          </p:cNvPr>
          <p:cNvGrpSpPr/>
          <p:nvPr/>
        </p:nvGrpSpPr>
        <p:grpSpPr>
          <a:xfrm>
            <a:off x="4786845" y="3588482"/>
            <a:ext cx="4407104" cy="1555018"/>
            <a:chOff x="5740389" y="3830369"/>
            <a:chExt cx="3718778" cy="1555018"/>
          </a:xfrm>
        </p:grpSpPr>
        <p:pic>
          <p:nvPicPr>
            <p:cNvPr id="21" name="Hình ảnh 20">
              <a:extLst>
                <a:ext uri="{FF2B5EF4-FFF2-40B4-BE49-F238E27FC236}">
                  <a16:creationId xmlns:a16="http://schemas.microsoft.com/office/drawing/2014/main" id="{196D20AD-9478-468C-9E75-F054C917D8CA}"/>
                </a:ext>
              </a:extLst>
            </p:cNvPr>
            <p:cNvPicPr>
              <a:picLocks noChangeAspect="1"/>
            </p:cNvPicPr>
            <p:nvPr/>
          </p:nvPicPr>
          <p:blipFill rotWithShape="1">
            <a:blip r:embed="rId8"/>
            <a:srcRect r="81252" b="42365"/>
            <a:stretch/>
          </p:blipFill>
          <p:spPr>
            <a:xfrm>
              <a:off x="5967446" y="3830369"/>
              <a:ext cx="743059" cy="614494"/>
            </a:xfrm>
            <a:prstGeom prst="ellipse">
              <a:avLst/>
            </a:prstGeom>
          </p:spPr>
        </p:pic>
        <p:grpSp>
          <p:nvGrpSpPr>
            <p:cNvPr id="22" name="Nhóm 21">
              <a:extLst>
                <a:ext uri="{FF2B5EF4-FFF2-40B4-BE49-F238E27FC236}">
                  <a16:creationId xmlns:a16="http://schemas.microsoft.com/office/drawing/2014/main" id="{8518220F-3409-46A2-B173-3F00126B0985}"/>
                </a:ext>
              </a:extLst>
            </p:cNvPr>
            <p:cNvGrpSpPr/>
            <p:nvPr/>
          </p:nvGrpSpPr>
          <p:grpSpPr>
            <a:xfrm>
              <a:off x="6473902" y="3882648"/>
              <a:ext cx="627477" cy="693452"/>
              <a:chOff x="5938846" y="4282055"/>
              <a:chExt cx="627477" cy="693452"/>
            </a:xfrm>
          </p:grpSpPr>
          <p:pic>
            <p:nvPicPr>
              <p:cNvPr id="23" name="Picture 7" descr="Background pattern&#10;&#10;Description automatically generated">
                <a:extLst>
                  <a:ext uri="{FF2B5EF4-FFF2-40B4-BE49-F238E27FC236}">
                    <a16:creationId xmlns:a16="http://schemas.microsoft.com/office/drawing/2014/main" id="{5C78BFA4-4375-4C73-87B6-84658E13800B}"/>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36012" r="14448" b="2"/>
              <a:stretch/>
            </p:blipFill>
            <p:spPr>
              <a:xfrm>
                <a:off x="5957774" y="4282055"/>
                <a:ext cx="608549" cy="69345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24" name="Picture 12">
                <a:extLst>
                  <a:ext uri="{FF2B5EF4-FFF2-40B4-BE49-F238E27FC236}">
                    <a16:creationId xmlns:a16="http://schemas.microsoft.com/office/drawing/2014/main" id="{D7A1ECD6-F225-456D-9972-B8AB30599BD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5938846" y="4353652"/>
                <a:ext cx="576880" cy="576880"/>
              </a:xfrm>
              <a:prstGeom prst="rect">
                <a:avLst/>
              </a:prstGeom>
            </p:spPr>
          </p:pic>
        </p:grpSp>
        <p:sp>
          <p:nvSpPr>
            <p:cNvPr id="25" name="Hộp Văn bản 24">
              <a:extLst>
                <a:ext uri="{FF2B5EF4-FFF2-40B4-BE49-F238E27FC236}">
                  <a16:creationId xmlns:a16="http://schemas.microsoft.com/office/drawing/2014/main" id="{2F9654B4-F292-46A6-AF39-94D57196D012}"/>
                </a:ext>
              </a:extLst>
            </p:cNvPr>
            <p:cNvSpPr txBox="1"/>
            <p:nvPr/>
          </p:nvSpPr>
          <p:spPr>
            <a:xfrm>
              <a:off x="5740389" y="4000392"/>
              <a:ext cx="3718778" cy="1384995"/>
            </a:xfrm>
            <a:prstGeom prst="rect">
              <a:avLst/>
            </a:prstGeom>
            <a:noFill/>
          </p:spPr>
          <p:txBody>
            <a:bodyPr wrap="square" rtlCol="0">
              <a:spAutoFit/>
            </a:bodyPr>
            <a:lstStyle/>
            <a:p>
              <a:r>
                <a:rPr lang="vi-VN" sz="2800">
                  <a:solidFill>
                    <a:srgbClr val="FFFF00"/>
                  </a:solidFill>
                  <a:latin typeface="+mj-lt"/>
                </a:rPr>
                <a:t>                  Hãy </a:t>
              </a:r>
              <a:r>
                <a:rPr lang="vi-VN" sz="2800" dirty="0" err="1">
                  <a:solidFill>
                    <a:srgbClr val="FFFF00"/>
                  </a:solidFill>
                  <a:latin typeface="+mj-lt"/>
                </a:rPr>
                <a:t>chỉ</a:t>
              </a:r>
              <a:r>
                <a:rPr lang="vi-VN" sz="2800" dirty="0">
                  <a:solidFill>
                    <a:srgbClr val="FFFF00"/>
                  </a:solidFill>
                  <a:latin typeface="+mj-lt"/>
                </a:rPr>
                <a:t> ra </a:t>
              </a:r>
              <a:r>
                <a:rPr lang="vi-VN" sz="2800" dirty="0" err="1">
                  <a:solidFill>
                    <a:srgbClr val="FFFF00"/>
                  </a:solidFill>
                  <a:latin typeface="+mj-lt"/>
                </a:rPr>
                <a:t>một</a:t>
              </a:r>
              <a:r>
                <a:rPr lang="vi-VN" sz="2800" dirty="0">
                  <a:solidFill>
                    <a:srgbClr val="FFFF00"/>
                  </a:solidFill>
                  <a:latin typeface="+mj-lt"/>
                </a:rPr>
                <a:t> </a:t>
              </a:r>
              <a:r>
                <a:rPr lang="vi-VN" sz="2800" dirty="0" err="1">
                  <a:solidFill>
                    <a:srgbClr val="FFFF00"/>
                  </a:solidFill>
                  <a:latin typeface="+mj-lt"/>
                </a:rPr>
                <a:t>số</a:t>
              </a:r>
              <a:r>
                <a:rPr lang="vi-VN" sz="2800" dirty="0">
                  <a:solidFill>
                    <a:srgbClr val="FFFF00"/>
                  </a:solidFill>
                  <a:latin typeface="+mj-lt"/>
                </a:rPr>
                <a:t> </a:t>
              </a:r>
              <a:r>
                <a:rPr lang="vi-VN" sz="2800" dirty="0" err="1">
                  <a:solidFill>
                    <a:srgbClr val="FFFF00"/>
                  </a:solidFill>
                  <a:latin typeface="+mj-lt"/>
                </a:rPr>
                <a:t>đồ</a:t>
              </a:r>
              <a:r>
                <a:rPr lang="vi-VN" sz="2800" dirty="0">
                  <a:solidFill>
                    <a:srgbClr val="FFFF00"/>
                  </a:solidFill>
                  <a:latin typeface="+mj-lt"/>
                </a:rPr>
                <a:t> </a:t>
              </a:r>
              <a:r>
                <a:rPr lang="vi-VN" sz="2800" dirty="0" err="1">
                  <a:solidFill>
                    <a:srgbClr val="FFFF00"/>
                  </a:solidFill>
                  <a:latin typeface="+mj-lt"/>
                </a:rPr>
                <a:t>vật</a:t>
              </a:r>
              <a:r>
                <a:rPr lang="vi-VN" sz="2800" dirty="0">
                  <a:solidFill>
                    <a:srgbClr val="FFFF00"/>
                  </a:solidFill>
                  <a:latin typeface="+mj-lt"/>
                </a:rPr>
                <a:t> trong </a:t>
              </a:r>
              <a:r>
                <a:rPr lang="vi-VN" sz="2800" dirty="0" err="1">
                  <a:solidFill>
                    <a:srgbClr val="FFFF00"/>
                  </a:solidFill>
                  <a:latin typeface="+mj-lt"/>
                </a:rPr>
                <a:t>thực</a:t>
              </a:r>
              <a:r>
                <a:rPr lang="vi-VN" sz="2800" dirty="0">
                  <a:solidFill>
                    <a:srgbClr val="FFFF00"/>
                  </a:solidFill>
                  <a:latin typeface="+mj-lt"/>
                </a:rPr>
                <a:t> </a:t>
              </a:r>
              <a:r>
                <a:rPr lang="vi-VN" sz="2800" dirty="0" err="1">
                  <a:solidFill>
                    <a:srgbClr val="FFFF00"/>
                  </a:solidFill>
                  <a:latin typeface="+mj-lt"/>
                </a:rPr>
                <a:t>tiễn</a:t>
              </a:r>
              <a:r>
                <a:rPr lang="vi-VN" sz="2800" dirty="0">
                  <a:solidFill>
                    <a:srgbClr val="FFFF00"/>
                  </a:solidFill>
                  <a:latin typeface="+mj-lt"/>
                </a:rPr>
                <a:t> </a:t>
              </a:r>
              <a:r>
                <a:rPr lang="vi-VN" sz="2800" dirty="0" err="1">
                  <a:solidFill>
                    <a:srgbClr val="FFFF00"/>
                  </a:solidFill>
                  <a:latin typeface="+mj-lt"/>
                </a:rPr>
                <a:t>gợi</a:t>
              </a:r>
              <a:r>
                <a:rPr lang="vi-VN" sz="2800" dirty="0">
                  <a:solidFill>
                    <a:srgbClr val="FFFF00"/>
                  </a:solidFill>
                  <a:latin typeface="+mj-lt"/>
                </a:rPr>
                <a:t> nên </a:t>
              </a:r>
              <a:r>
                <a:rPr lang="vi-VN" sz="2800" dirty="0" err="1">
                  <a:solidFill>
                    <a:srgbClr val="FFFF00"/>
                  </a:solidFill>
                  <a:latin typeface="+mj-lt"/>
                </a:rPr>
                <a:t>hình</a:t>
              </a:r>
              <a:r>
                <a:rPr lang="vi-VN" sz="2800" dirty="0">
                  <a:solidFill>
                    <a:srgbClr val="FFFF00"/>
                  </a:solidFill>
                  <a:latin typeface="+mj-lt"/>
                </a:rPr>
                <a:t> </a:t>
              </a:r>
              <a:r>
                <a:rPr lang="vi-VN" sz="2800" dirty="0" err="1">
                  <a:solidFill>
                    <a:srgbClr val="FFFF00"/>
                  </a:solidFill>
                  <a:latin typeface="+mj-lt"/>
                </a:rPr>
                <a:t>ảnh</a:t>
              </a:r>
              <a:r>
                <a:rPr lang="vi-VN" sz="2800" dirty="0">
                  <a:solidFill>
                    <a:srgbClr val="FFFF00"/>
                  </a:solidFill>
                  <a:latin typeface="+mj-lt"/>
                </a:rPr>
                <a:t> </a:t>
              </a:r>
              <a:r>
                <a:rPr lang="vi-VN" sz="2800" dirty="0" err="1">
                  <a:solidFill>
                    <a:srgbClr val="FFFF00"/>
                  </a:solidFill>
                  <a:latin typeface="+mj-lt"/>
                </a:rPr>
                <a:t>của</a:t>
              </a:r>
              <a:r>
                <a:rPr lang="vi-VN" sz="2800" dirty="0">
                  <a:solidFill>
                    <a:srgbClr val="FFFF00"/>
                  </a:solidFill>
                  <a:latin typeface="+mj-lt"/>
                </a:rPr>
                <a:t> </a:t>
              </a:r>
              <a:r>
                <a:rPr lang="vi-VN" sz="2800" dirty="0" err="1">
                  <a:solidFill>
                    <a:srgbClr val="FFFF00"/>
                  </a:solidFill>
                  <a:latin typeface="+mj-lt"/>
                </a:rPr>
                <a:t>đường</a:t>
              </a:r>
              <a:r>
                <a:rPr lang="vi-VN" sz="2800" dirty="0">
                  <a:solidFill>
                    <a:srgbClr val="FFFF00"/>
                  </a:solidFill>
                  <a:latin typeface="+mj-lt"/>
                </a:rPr>
                <a:t> </a:t>
              </a:r>
              <a:r>
                <a:rPr lang="vi-VN" sz="2800" dirty="0" err="1">
                  <a:solidFill>
                    <a:srgbClr val="FFFF00"/>
                  </a:solidFill>
                  <a:latin typeface="+mj-lt"/>
                </a:rPr>
                <a:t>tròn</a:t>
              </a:r>
              <a:r>
                <a:rPr lang="vi-VN" sz="2800" dirty="0">
                  <a:solidFill>
                    <a:srgbClr val="FFFF00"/>
                  </a:solidFill>
                  <a:latin typeface="+mj-lt"/>
                </a:rPr>
                <a:t>.</a:t>
              </a:r>
              <a:endParaRPr lang="en-US" sz="2800" dirty="0">
                <a:solidFill>
                  <a:srgbClr val="FFFF00"/>
                </a:solidFill>
                <a:latin typeface="+mj-lt"/>
              </a:endParaRPr>
            </a:p>
          </p:txBody>
        </p:sp>
      </p:grpSp>
      <p:sp>
        <p:nvSpPr>
          <p:cNvPr id="5" name="Oval 5">
            <a:extLst>
              <a:ext uri="{FF2B5EF4-FFF2-40B4-BE49-F238E27FC236}">
                <a16:creationId xmlns:a16="http://schemas.microsoft.com/office/drawing/2014/main" id="{CDB9E026-9034-4AF4-AA4A-AAFAE9E47BBF}"/>
              </a:ext>
            </a:extLst>
          </p:cNvPr>
          <p:cNvSpPr>
            <a:spLocks noChangeArrowheads="1"/>
          </p:cNvSpPr>
          <p:nvPr/>
        </p:nvSpPr>
        <p:spPr bwMode="auto">
          <a:xfrm>
            <a:off x="5678559" y="68419"/>
            <a:ext cx="3443288" cy="3514725"/>
          </a:xfrm>
          <a:prstGeom prst="ellipse">
            <a:avLst/>
          </a:prstGeom>
          <a:noFill/>
          <a:ln w="142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6">
            <a:extLst>
              <a:ext uri="{FF2B5EF4-FFF2-40B4-BE49-F238E27FC236}">
                <a16:creationId xmlns:a16="http://schemas.microsoft.com/office/drawing/2014/main" id="{AC75AA35-4327-4054-8270-13DC292444C6}"/>
              </a:ext>
            </a:extLst>
          </p:cNvPr>
          <p:cNvSpPr>
            <a:spLocks noChangeShapeType="1"/>
          </p:cNvSpPr>
          <p:nvPr/>
        </p:nvSpPr>
        <p:spPr bwMode="auto">
          <a:xfrm flipV="1">
            <a:off x="7439098" y="271361"/>
            <a:ext cx="733855" cy="1529018"/>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7">
            <a:extLst>
              <a:ext uri="{FF2B5EF4-FFF2-40B4-BE49-F238E27FC236}">
                <a16:creationId xmlns:a16="http://schemas.microsoft.com/office/drawing/2014/main" id="{1BEEC516-0846-450E-B4FD-4F45CF10B891}"/>
              </a:ext>
            </a:extLst>
          </p:cNvPr>
          <p:cNvSpPr>
            <a:spLocks noChangeArrowheads="1"/>
          </p:cNvSpPr>
          <p:nvPr/>
        </p:nvSpPr>
        <p:spPr bwMode="auto">
          <a:xfrm>
            <a:off x="7410522" y="1862294"/>
            <a:ext cx="1476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sp>
        <p:nvSpPr>
          <p:cNvPr id="28" name="Rectangle 8">
            <a:extLst>
              <a:ext uri="{FF2B5EF4-FFF2-40B4-BE49-F238E27FC236}">
                <a16:creationId xmlns:a16="http://schemas.microsoft.com/office/drawing/2014/main" id="{DEE95F0F-D4CF-44F2-8DB0-C6F297287DAB}"/>
              </a:ext>
            </a:extLst>
          </p:cNvPr>
          <p:cNvSpPr>
            <a:spLocks noChangeArrowheads="1"/>
          </p:cNvSpPr>
          <p:nvPr/>
        </p:nvSpPr>
        <p:spPr bwMode="auto">
          <a:xfrm>
            <a:off x="5349947" y="1297144"/>
            <a:ext cx="1254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a:ln>
                  <a:noFill/>
                </a:ln>
                <a:solidFill>
                  <a:schemeClr val="bg1"/>
                </a:solidFill>
                <a:effectLst/>
                <a:latin typeface="Times New Roman" panose="02020603050405020304" pitchFamily="18" charset="0"/>
              </a:rPr>
              <a:t>P</a:t>
            </a:r>
            <a:endParaRPr kumimoji="0" lang="en-US" altLang="en-US" sz="1800" b="0" i="0" u="none" strike="noStrike" cap="none" normalizeH="0" baseline="0">
              <a:ln>
                <a:noFill/>
              </a:ln>
              <a:solidFill>
                <a:schemeClr val="bg1"/>
              </a:solidFill>
              <a:effectLst/>
            </a:endParaRPr>
          </a:p>
        </p:txBody>
      </p:sp>
      <p:sp>
        <p:nvSpPr>
          <p:cNvPr id="29" name="Rectangle 9">
            <a:extLst>
              <a:ext uri="{FF2B5EF4-FFF2-40B4-BE49-F238E27FC236}">
                <a16:creationId xmlns:a16="http://schemas.microsoft.com/office/drawing/2014/main" id="{F3808B72-0F62-489A-BA07-22A4BF4851EE}"/>
              </a:ext>
            </a:extLst>
          </p:cNvPr>
          <p:cNvSpPr>
            <a:spLocks noChangeArrowheads="1"/>
          </p:cNvSpPr>
          <p:nvPr/>
        </p:nvSpPr>
        <p:spPr bwMode="auto">
          <a:xfrm>
            <a:off x="6337372" y="2381406"/>
            <a:ext cx="1476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30" name="Rectangle 10">
            <a:extLst>
              <a:ext uri="{FF2B5EF4-FFF2-40B4-BE49-F238E27FC236}">
                <a16:creationId xmlns:a16="http://schemas.microsoft.com/office/drawing/2014/main" id="{85D8B962-82A6-490A-A8C1-C2234AEA95A1}"/>
              </a:ext>
            </a:extLst>
          </p:cNvPr>
          <p:cNvSpPr>
            <a:spLocks noChangeArrowheads="1"/>
          </p:cNvSpPr>
          <p:nvPr/>
        </p:nvSpPr>
        <p:spPr bwMode="auto">
          <a:xfrm>
            <a:off x="6146872" y="143031"/>
            <a:ext cx="1825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31" name="Rectangle 11">
            <a:extLst>
              <a:ext uri="{FF2B5EF4-FFF2-40B4-BE49-F238E27FC236}">
                <a16:creationId xmlns:a16="http://schemas.microsoft.com/office/drawing/2014/main" id="{32ABA853-0FC8-4A52-9595-D1C88F9A72FD}"/>
              </a:ext>
            </a:extLst>
          </p:cNvPr>
          <p:cNvSpPr>
            <a:spLocks noChangeArrowheads="1"/>
          </p:cNvSpPr>
          <p:nvPr/>
        </p:nvSpPr>
        <p:spPr bwMode="auto">
          <a:xfrm>
            <a:off x="7642297" y="763744"/>
            <a:ext cx="136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a:ln>
                  <a:noFill/>
                </a:ln>
                <a:solidFill>
                  <a:schemeClr val="bg1"/>
                </a:solidFill>
                <a:effectLst/>
                <a:latin typeface="Times New Roman" panose="02020603050405020304" pitchFamily="18" charset="0"/>
              </a:rPr>
              <a:t>R</a:t>
            </a:r>
            <a:endParaRPr kumimoji="0" lang="en-US" altLang="en-US" sz="1800" b="0" i="0" u="none" strike="noStrike" cap="none" normalizeH="0" baseline="0">
              <a:ln>
                <a:noFill/>
              </a:ln>
              <a:solidFill>
                <a:schemeClr val="bg1"/>
              </a:solidFill>
              <a:effectLst/>
            </a:endParaRPr>
          </a:p>
        </p:txBody>
      </p:sp>
      <p:grpSp>
        <p:nvGrpSpPr>
          <p:cNvPr id="32" name="Group 14">
            <a:extLst>
              <a:ext uri="{FF2B5EF4-FFF2-40B4-BE49-F238E27FC236}">
                <a16:creationId xmlns:a16="http://schemas.microsoft.com/office/drawing/2014/main" id="{AC1E9DC6-D181-479A-804B-BC27D6D5F47D}"/>
              </a:ext>
            </a:extLst>
          </p:cNvPr>
          <p:cNvGrpSpPr>
            <a:grpSpLocks/>
          </p:cNvGrpSpPr>
          <p:nvPr/>
        </p:nvGrpSpPr>
        <p:grpSpPr bwMode="auto">
          <a:xfrm>
            <a:off x="7410522" y="1770219"/>
            <a:ext cx="57150" cy="60325"/>
            <a:chOff x="4643" y="1115"/>
            <a:chExt cx="36" cy="38"/>
          </a:xfrm>
        </p:grpSpPr>
        <p:sp>
          <p:nvSpPr>
            <p:cNvPr id="42" name="Oval 12">
              <a:extLst>
                <a:ext uri="{FF2B5EF4-FFF2-40B4-BE49-F238E27FC236}">
                  <a16:creationId xmlns:a16="http://schemas.microsoft.com/office/drawing/2014/main" id="{4688D0BD-36F9-4BD8-BC24-D03AA5C4D488}"/>
                </a:ext>
              </a:extLst>
            </p:cNvPr>
            <p:cNvSpPr>
              <a:spLocks noChangeArrowheads="1"/>
            </p:cNvSpPr>
            <p:nvPr/>
          </p:nvSpPr>
          <p:spPr bwMode="auto">
            <a:xfrm>
              <a:off x="4643" y="1115"/>
              <a:ext cx="36" cy="3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Oval 13">
              <a:extLst>
                <a:ext uri="{FF2B5EF4-FFF2-40B4-BE49-F238E27FC236}">
                  <a16:creationId xmlns:a16="http://schemas.microsoft.com/office/drawing/2014/main" id="{4A907DE9-32C7-4420-9B24-E3A211A0BCAA}"/>
                </a:ext>
              </a:extLst>
            </p:cNvPr>
            <p:cNvSpPr>
              <a:spLocks noChangeArrowheads="1"/>
            </p:cNvSpPr>
            <p:nvPr/>
          </p:nvSpPr>
          <p:spPr bwMode="auto">
            <a:xfrm>
              <a:off x="4643" y="1115"/>
              <a:ext cx="36" cy="38"/>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33" name="Group 17">
            <a:extLst>
              <a:ext uri="{FF2B5EF4-FFF2-40B4-BE49-F238E27FC236}">
                <a16:creationId xmlns:a16="http://schemas.microsoft.com/office/drawing/2014/main" id="{94A5E128-73FB-4226-91F0-7EE068A3BC47}"/>
              </a:ext>
            </a:extLst>
          </p:cNvPr>
          <p:cNvGrpSpPr>
            <a:grpSpLocks/>
          </p:cNvGrpSpPr>
          <p:nvPr/>
        </p:nvGrpSpPr>
        <p:grpSpPr bwMode="auto">
          <a:xfrm>
            <a:off x="6307209" y="422431"/>
            <a:ext cx="57150" cy="58738"/>
            <a:chOff x="3948" y="266"/>
            <a:chExt cx="36" cy="37"/>
          </a:xfrm>
        </p:grpSpPr>
        <p:sp>
          <p:nvSpPr>
            <p:cNvPr id="40" name="Oval 15">
              <a:extLst>
                <a:ext uri="{FF2B5EF4-FFF2-40B4-BE49-F238E27FC236}">
                  <a16:creationId xmlns:a16="http://schemas.microsoft.com/office/drawing/2014/main" id="{81BCF1C6-958F-4473-8454-3F6BC90836E5}"/>
                </a:ext>
              </a:extLst>
            </p:cNvPr>
            <p:cNvSpPr>
              <a:spLocks noChangeArrowheads="1"/>
            </p:cNvSpPr>
            <p:nvPr/>
          </p:nvSpPr>
          <p:spPr bwMode="auto">
            <a:xfrm>
              <a:off x="3948" y="266"/>
              <a:ext cx="36" cy="3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16">
              <a:extLst>
                <a:ext uri="{FF2B5EF4-FFF2-40B4-BE49-F238E27FC236}">
                  <a16:creationId xmlns:a16="http://schemas.microsoft.com/office/drawing/2014/main" id="{FB32E1A0-ADB1-4874-95D7-73767C4C055D}"/>
                </a:ext>
              </a:extLst>
            </p:cNvPr>
            <p:cNvSpPr>
              <a:spLocks noChangeArrowheads="1"/>
            </p:cNvSpPr>
            <p:nvPr/>
          </p:nvSpPr>
          <p:spPr bwMode="auto">
            <a:xfrm>
              <a:off x="3948" y="266"/>
              <a:ext cx="36" cy="37"/>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34" name="Group 20">
            <a:extLst>
              <a:ext uri="{FF2B5EF4-FFF2-40B4-BE49-F238E27FC236}">
                <a16:creationId xmlns:a16="http://schemas.microsoft.com/office/drawing/2014/main" id="{20170203-B863-47E4-8D0F-90E24ED3166B}"/>
              </a:ext>
            </a:extLst>
          </p:cNvPr>
          <p:cNvGrpSpPr>
            <a:grpSpLocks/>
          </p:cNvGrpSpPr>
          <p:nvPr/>
        </p:nvGrpSpPr>
        <p:grpSpPr bwMode="auto">
          <a:xfrm>
            <a:off x="6496122" y="2600481"/>
            <a:ext cx="57150" cy="58738"/>
            <a:chOff x="4067" y="1638"/>
            <a:chExt cx="36" cy="37"/>
          </a:xfrm>
        </p:grpSpPr>
        <p:sp>
          <p:nvSpPr>
            <p:cNvPr id="38" name="Oval 18">
              <a:extLst>
                <a:ext uri="{FF2B5EF4-FFF2-40B4-BE49-F238E27FC236}">
                  <a16:creationId xmlns:a16="http://schemas.microsoft.com/office/drawing/2014/main" id="{A3415C28-6073-49EF-9CCD-DD8B24D470B9}"/>
                </a:ext>
              </a:extLst>
            </p:cNvPr>
            <p:cNvSpPr>
              <a:spLocks noChangeArrowheads="1"/>
            </p:cNvSpPr>
            <p:nvPr/>
          </p:nvSpPr>
          <p:spPr bwMode="auto">
            <a:xfrm>
              <a:off x="4067" y="1638"/>
              <a:ext cx="36" cy="3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19">
              <a:extLst>
                <a:ext uri="{FF2B5EF4-FFF2-40B4-BE49-F238E27FC236}">
                  <a16:creationId xmlns:a16="http://schemas.microsoft.com/office/drawing/2014/main" id="{BBF6AA62-7D01-4246-9ED1-52CBC8B6EF46}"/>
                </a:ext>
              </a:extLst>
            </p:cNvPr>
            <p:cNvSpPr>
              <a:spLocks noChangeArrowheads="1"/>
            </p:cNvSpPr>
            <p:nvPr/>
          </p:nvSpPr>
          <p:spPr bwMode="auto">
            <a:xfrm>
              <a:off x="4067" y="1638"/>
              <a:ext cx="36" cy="37"/>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35" name="Group 23">
            <a:extLst>
              <a:ext uri="{FF2B5EF4-FFF2-40B4-BE49-F238E27FC236}">
                <a16:creationId xmlns:a16="http://schemas.microsoft.com/office/drawing/2014/main" id="{C6549136-EBE0-4F79-947F-E47D35A76434}"/>
              </a:ext>
            </a:extLst>
          </p:cNvPr>
          <p:cNvGrpSpPr>
            <a:grpSpLocks/>
          </p:cNvGrpSpPr>
          <p:nvPr/>
        </p:nvGrpSpPr>
        <p:grpSpPr bwMode="auto">
          <a:xfrm>
            <a:off x="5421384" y="1178081"/>
            <a:ext cx="57150" cy="58738"/>
            <a:chOff x="3390" y="742"/>
            <a:chExt cx="36" cy="37"/>
          </a:xfrm>
        </p:grpSpPr>
        <p:sp>
          <p:nvSpPr>
            <p:cNvPr id="36" name="Oval 21">
              <a:extLst>
                <a:ext uri="{FF2B5EF4-FFF2-40B4-BE49-F238E27FC236}">
                  <a16:creationId xmlns:a16="http://schemas.microsoft.com/office/drawing/2014/main" id="{7B8F4D8D-2549-419C-8499-0E43130CA285}"/>
                </a:ext>
              </a:extLst>
            </p:cNvPr>
            <p:cNvSpPr>
              <a:spLocks noChangeArrowheads="1"/>
            </p:cNvSpPr>
            <p:nvPr/>
          </p:nvSpPr>
          <p:spPr bwMode="auto">
            <a:xfrm>
              <a:off x="3390" y="742"/>
              <a:ext cx="36" cy="3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Oval 22">
              <a:extLst>
                <a:ext uri="{FF2B5EF4-FFF2-40B4-BE49-F238E27FC236}">
                  <a16:creationId xmlns:a16="http://schemas.microsoft.com/office/drawing/2014/main" id="{BB81F2F5-F030-49ED-AE80-4645BE429F50}"/>
                </a:ext>
              </a:extLst>
            </p:cNvPr>
            <p:cNvSpPr>
              <a:spLocks noChangeArrowheads="1"/>
            </p:cNvSpPr>
            <p:nvPr/>
          </p:nvSpPr>
          <p:spPr bwMode="auto">
            <a:xfrm>
              <a:off x="3390" y="742"/>
              <a:ext cx="36" cy="37"/>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Tree>
    <p:extLst>
      <p:ext uri="{BB962C8B-B14F-4D97-AF65-F5344CB8AC3E}">
        <p14:creationId xmlns:p14="http://schemas.microsoft.com/office/powerpoint/2010/main" val="36505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15" grpId="0" uiExpand="1"/>
      <p:bldP spid="16" grpId="0"/>
      <p:bldP spid="17" grpId="0"/>
      <p:bldP spid="18" grpId="0"/>
      <p:bldP spid="1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11134</TotalTime>
  <Words>2394</Words>
  <Application>Microsoft Office PowerPoint</Application>
  <PresentationFormat>On-screen Show (16:9)</PresentationFormat>
  <Paragraphs>234</Paragraphs>
  <Slides>32</Slides>
  <Notes>17</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Cambria Math</vt:lpstr>
      <vt:lpstr>Times New Roman</vt:lpstr>
      <vt:lpstr>1_Office Theme</vt:lpstr>
      <vt:lpstr>TIẾT 9 - BÀI 1: ĐƯỜNG TRÒN. VỊ TRÍ TƯƠNG ĐỐI GIỮA HAI ĐƯỜNG TRÒN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 </vt:lpstr>
      <vt:lpstr>PowerPoint Presentation</vt:lpstr>
      <vt:lpstr>PowerPoint Presentation</vt:lpstr>
      <vt:lpstr>PowerPoint Presentation</vt:lpstr>
      <vt:lpstr>PowerPoint Presentation</vt:lpstr>
      <vt:lpstr>PowerPoint Presentation</vt:lpstr>
      <vt:lpstr>PowerPoint Presentation</vt:lpstr>
      <vt:lpstr> 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FNU LNU</cp:lastModifiedBy>
  <cp:revision>806</cp:revision>
  <dcterms:created xsi:type="dcterms:W3CDTF">2021-07-22T17:31:00Z</dcterms:created>
  <dcterms:modified xsi:type="dcterms:W3CDTF">2024-10-02T18:06:34Z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2024-10-02T18:06:32Z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7c3e863b-ad19-4fd9-8a60-7b21496421d7</vt:lpwstr>
  </property>
  <property fmtid="{D5CDD505-2E9C-101B-9397-08002B2CF9AE}" pid="7" name="MSIP_Label_defa4170-0d19-0005-0004-bc88714345d2_ActionId">
    <vt:lpwstr>5360f56e-4424-401f-ab24-c42caff9adb8</vt:lpwstr>
  </property>
  <property fmtid="{D5CDD505-2E9C-101B-9397-08002B2CF9AE}" pid="8" name="MSIP_Label_defa4170-0d19-0005-0004-bc88714345d2_ContentBits">
    <vt:lpwstr>0</vt:lpwstr>
  </property>
</Properties>
</file>