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Lst>
  <p:notesMasterIdLst>
    <p:notesMasterId r:id="rId34"/>
  </p:notesMasterIdLst>
  <p:sldIdLst>
    <p:sldId id="256" r:id="rId6"/>
    <p:sldId id="257" r:id="rId7"/>
    <p:sldId id="266" r:id="rId8"/>
    <p:sldId id="304" r:id="rId9"/>
    <p:sldId id="305" r:id="rId10"/>
    <p:sldId id="259" r:id="rId11"/>
    <p:sldId id="260" r:id="rId12"/>
    <p:sldId id="261" r:id="rId13"/>
    <p:sldId id="262" r:id="rId14"/>
    <p:sldId id="306" r:id="rId15"/>
    <p:sldId id="307" r:id="rId16"/>
    <p:sldId id="265" r:id="rId17"/>
    <p:sldId id="258" r:id="rId18"/>
    <p:sldId id="270" r:id="rId19"/>
    <p:sldId id="308" r:id="rId20"/>
    <p:sldId id="309" r:id="rId21"/>
    <p:sldId id="311" r:id="rId22"/>
    <p:sldId id="312" r:id="rId23"/>
    <p:sldId id="314" r:id="rId24"/>
    <p:sldId id="313" r:id="rId25"/>
    <p:sldId id="316" r:id="rId26"/>
    <p:sldId id="320" r:id="rId27"/>
    <p:sldId id="321" r:id="rId28"/>
    <p:sldId id="317" r:id="rId29"/>
    <p:sldId id="318" r:id="rId30"/>
    <p:sldId id="278" r:id="rId31"/>
    <p:sldId id="319"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kgaming015@gmail.com" initials="p" lastIdx="2" clrIdx="0">
    <p:extLst>
      <p:ext uri="{19B8F6BF-5375-455C-9EA6-DF929625EA0E}">
        <p15:presenceInfo xmlns:p15="http://schemas.microsoft.com/office/powerpoint/2012/main" userId="b02b50e2a3e21e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FDFF"/>
    <a:srgbClr val="FF47FF"/>
    <a:srgbClr val="15142A"/>
    <a:srgbClr val="FAED3B"/>
    <a:srgbClr val="70AD47"/>
    <a:srgbClr val="3CDFE6"/>
    <a:srgbClr val="0C0D0E"/>
    <a:srgbClr val="1F4E79"/>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62" autoAdjust="0"/>
    <p:restoredTop sz="84954" autoAdjust="0"/>
  </p:normalViewPr>
  <p:slideViewPr>
    <p:cSldViewPr snapToGrid="0">
      <p:cViewPr varScale="1">
        <p:scale>
          <a:sx n="72" d="100"/>
          <a:sy n="72" d="100"/>
        </p:scale>
        <p:origin x="52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91.wmf"/><Relationship Id="rId7" Type="http://schemas.openxmlformats.org/officeDocument/2006/relationships/image" Target="../media/image95.wmf"/><Relationship Id="rId2" Type="http://schemas.openxmlformats.org/officeDocument/2006/relationships/image" Target="../media/image90.wmf"/><Relationship Id="rId1" Type="http://schemas.openxmlformats.org/officeDocument/2006/relationships/image" Target="../media/image89.wmf"/><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image" Target="../media/image47.emf"/><Relationship Id="rId4" Type="http://schemas.openxmlformats.org/officeDocument/2006/relationships/image" Target="../media/image41.wmf"/><Relationship Id="rId9"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12" Type="http://schemas.openxmlformats.org/officeDocument/2006/relationships/image" Target="../media/image81.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53816F-A1CF-4485-B308-1B9F14B36EA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7811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74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017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2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927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734777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78846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2979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61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6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31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53816F-A1CF-4485-B308-1B9F14B36EAD}"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4350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42051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730586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25494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851003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15/10/2024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79046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15/10/2024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85696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15/10/2024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97074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2485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841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18622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9866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15/10/2024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15/10/2024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15/10/2024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37858953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4.bin"/><Relationship Id="rId3" Type="http://schemas.openxmlformats.org/officeDocument/2006/relationships/image" Target="../media/image26.png"/><Relationship Id="rId7" Type="http://schemas.openxmlformats.org/officeDocument/2006/relationships/oleObject" Target="../embeddings/oleObject1.bin"/><Relationship Id="rId12" Type="http://schemas.openxmlformats.org/officeDocument/2006/relationships/image" Target="../media/image29.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25.png"/><Relationship Id="rId11" Type="http://schemas.openxmlformats.org/officeDocument/2006/relationships/oleObject" Target="../embeddings/oleObject3.bin"/><Relationship Id="rId5" Type="http://schemas.openxmlformats.org/officeDocument/2006/relationships/slide" Target="slide4.xml"/><Relationship Id="rId10" Type="http://schemas.openxmlformats.org/officeDocument/2006/relationships/image" Target="../media/image28.wmf"/><Relationship Id="rId4" Type="http://schemas.microsoft.com/office/2007/relationships/hdphoto" Target="../media/hdphoto4.wdp"/><Relationship Id="rId9" Type="http://schemas.openxmlformats.org/officeDocument/2006/relationships/oleObject" Target="../embeddings/oleObject2.bin"/><Relationship Id="rId14" Type="http://schemas.openxmlformats.org/officeDocument/2006/relationships/image" Target="../media/image30.wmf"/></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10"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10.bin"/><Relationship Id="rId18" Type="http://schemas.openxmlformats.org/officeDocument/2006/relationships/image" Target="../media/image44.wmf"/><Relationship Id="rId3" Type="http://schemas.openxmlformats.org/officeDocument/2006/relationships/image" Target="../media/image48.jpg"/><Relationship Id="rId21" Type="http://schemas.openxmlformats.org/officeDocument/2006/relationships/oleObject" Target="../embeddings/oleObject14.bin"/><Relationship Id="rId7" Type="http://schemas.openxmlformats.org/officeDocument/2006/relationships/oleObject" Target="../embeddings/oleObject7.bin"/><Relationship Id="rId12" Type="http://schemas.openxmlformats.org/officeDocument/2006/relationships/image" Target="../media/image41.wmf"/><Relationship Id="rId17" Type="http://schemas.openxmlformats.org/officeDocument/2006/relationships/oleObject" Target="../embeddings/oleObject12.bin"/><Relationship Id="rId2" Type="http://schemas.openxmlformats.org/officeDocument/2006/relationships/slideLayout" Target="../slideLayouts/slideLayout2.xml"/><Relationship Id="rId16" Type="http://schemas.openxmlformats.org/officeDocument/2006/relationships/image" Target="../media/image43.wmf"/><Relationship Id="rId20" Type="http://schemas.openxmlformats.org/officeDocument/2006/relationships/image" Target="../media/image45.wmf"/><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9.bin"/><Relationship Id="rId24" Type="http://schemas.openxmlformats.org/officeDocument/2006/relationships/image" Target="../media/image47.emf"/><Relationship Id="rId5" Type="http://schemas.openxmlformats.org/officeDocument/2006/relationships/image" Target="../media/image38.wmf"/><Relationship Id="rId15" Type="http://schemas.openxmlformats.org/officeDocument/2006/relationships/oleObject" Target="../embeddings/oleObject11.bin"/><Relationship Id="rId23" Type="http://schemas.openxmlformats.org/officeDocument/2006/relationships/oleObject" Target="../embeddings/oleObject15.bin"/><Relationship Id="rId10" Type="http://schemas.openxmlformats.org/officeDocument/2006/relationships/image" Target="../media/image40.wmf"/><Relationship Id="rId19" Type="http://schemas.openxmlformats.org/officeDocument/2006/relationships/oleObject" Target="../embeddings/oleObject13.bin"/><Relationship Id="rId4" Type="http://schemas.openxmlformats.org/officeDocument/2006/relationships/oleObject" Target="../embeddings/oleObject5.bin"/><Relationship Id="rId9" Type="http://schemas.openxmlformats.org/officeDocument/2006/relationships/oleObject" Target="../embeddings/oleObject8.bin"/><Relationship Id="rId14" Type="http://schemas.openxmlformats.org/officeDocument/2006/relationships/image" Target="../media/image42.wmf"/><Relationship Id="rId22" Type="http://schemas.openxmlformats.org/officeDocument/2006/relationships/image" Target="../media/image46.wmf"/></Relationships>
</file>

<file path=ppt/slides/_rels/slide14.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1.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wmf"/><Relationship Id="rId11" Type="http://schemas.openxmlformats.org/officeDocument/2006/relationships/image" Target="../media/image53.png"/><Relationship Id="rId5" Type="http://schemas.openxmlformats.org/officeDocument/2006/relationships/oleObject" Target="../embeddings/oleObject16.bin"/><Relationship Id="rId10" Type="http://schemas.openxmlformats.org/officeDocument/2006/relationships/hyperlink" Target="https://www.wisc-online.com/assetrepository/viewasset?id=1508" TargetMode="External"/><Relationship Id="rId4" Type="http://schemas.openxmlformats.org/officeDocument/2006/relationships/image" Target="../media/image51.jp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22.bin"/><Relationship Id="rId18" Type="http://schemas.openxmlformats.org/officeDocument/2006/relationships/image" Target="../media/image60.wmf"/><Relationship Id="rId3" Type="http://schemas.openxmlformats.org/officeDocument/2006/relationships/notesSlide" Target="../notesSlides/notesSlide2.xml"/><Relationship Id="rId7" Type="http://schemas.openxmlformats.org/officeDocument/2006/relationships/oleObject" Target="../embeddings/oleObject19.bin"/><Relationship Id="rId12" Type="http://schemas.openxmlformats.org/officeDocument/2006/relationships/image" Target="../media/image57.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59.wmf"/><Relationship Id="rId20" Type="http://schemas.openxmlformats.org/officeDocument/2006/relationships/image" Target="../media/image61.wmf"/><Relationship Id="rId1" Type="http://schemas.openxmlformats.org/officeDocument/2006/relationships/vmlDrawing" Target="../drawings/vmlDrawing4.vml"/><Relationship Id="rId6" Type="http://schemas.openxmlformats.org/officeDocument/2006/relationships/image" Target="../media/image54.w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oleObject" Target="../embeddings/oleObject23.bin"/><Relationship Id="rId10" Type="http://schemas.openxmlformats.org/officeDocument/2006/relationships/image" Target="../media/image56.wmf"/><Relationship Id="rId19" Type="http://schemas.openxmlformats.org/officeDocument/2006/relationships/oleObject" Target="../embeddings/oleObject25.bin"/><Relationship Id="rId4" Type="http://schemas.openxmlformats.org/officeDocument/2006/relationships/image" Target="../media/image62.jpg"/><Relationship Id="rId9" Type="http://schemas.openxmlformats.org/officeDocument/2006/relationships/oleObject" Target="../embeddings/oleObject20.bin"/><Relationship Id="rId14" Type="http://schemas.openxmlformats.org/officeDocument/2006/relationships/image" Target="../media/image58.wmf"/></Relationships>
</file>

<file path=ppt/slides/_rels/slide16.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3.xml"/><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3.wmf"/><Relationship Id="rId5" Type="http://schemas.openxmlformats.org/officeDocument/2006/relationships/oleObject" Target="../embeddings/oleObject26.bin"/><Relationship Id="rId10" Type="http://schemas.openxmlformats.org/officeDocument/2006/relationships/image" Target="../media/image65.wmf"/><Relationship Id="rId4" Type="http://schemas.openxmlformats.org/officeDocument/2006/relationships/image" Target="../media/image66.png"/><Relationship Id="rId9"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4.xml"/><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1.jpg"/><Relationship Id="rId5" Type="http://schemas.openxmlformats.org/officeDocument/2006/relationships/image" Target="../media/image69.png"/><Relationship Id="rId10" Type="http://schemas.openxmlformats.org/officeDocument/2006/relationships/image" Target="../media/image68.wmf"/><Relationship Id="rId4" Type="http://schemas.openxmlformats.org/officeDocument/2006/relationships/slide" Target="slide11.xml"/><Relationship Id="rId9"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74.wmf"/><Relationship Id="rId18" Type="http://schemas.openxmlformats.org/officeDocument/2006/relationships/oleObject" Target="../embeddings/oleObject38.bin"/><Relationship Id="rId26" Type="http://schemas.openxmlformats.org/officeDocument/2006/relationships/oleObject" Target="../embeddings/oleObject42.bin"/><Relationship Id="rId3" Type="http://schemas.openxmlformats.org/officeDocument/2006/relationships/notesSlide" Target="../notesSlides/notesSlide5.xml"/><Relationship Id="rId21" Type="http://schemas.openxmlformats.org/officeDocument/2006/relationships/image" Target="../media/image78.wmf"/><Relationship Id="rId7" Type="http://schemas.openxmlformats.org/officeDocument/2006/relationships/image" Target="../media/image71.wmf"/><Relationship Id="rId12" Type="http://schemas.openxmlformats.org/officeDocument/2006/relationships/oleObject" Target="../embeddings/oleObject35.bin"/><Relationship Id="rId17" Type="http://schemas.openxmlformats.org/officeDocument/2006/relationships/image" Target="../media/image76.wmf"/><Relationship Id="rId25" Type="http://schemas.openxmlformats.org/officeDocument/2006/relationships/image" Target="../media/image80.wmf"/><Relationship Id="rId2" Type="http://schemas.openxmlformats.org/officeDocument/2006/relationships/slideLayout" Target="../slideLayouts/slideLayout2.xml"/><Relationship Id="rId16" Type="http://schemas.openxmlformats.org/officeDocument/2006/relationships/oleObject" Target="../embeddings/oleObject37.bin"/><Relationship Id="rId20" Type="http://schemas.openxmlformats.org/officeDocument/2006/relationships/oleObject" Target="../embeddings/oleObject39.bin"/><Relationship Id="rId1" Type="http://schemas.openxmlformats.org/officeDocument/2006/relationships/vmlDrawing" Target="../drawings/vmlDrawing7.vml"/><Relationship Id="rId6" Type="http://schemas.openxmlformats.org/officeDocument/2006/relationships/oleObject" Target="../embeddings/oleObject32.bin"/><Relationship Id="rId11" Type="http://schemas.openxmlformats.org/officeDocument/2006/relationships/image" Target="../media/image73.wmf"/><Relationship Id="rId24" Type="http://schemas.openxmlformats.org/officeDocument/2006/relationships/oleObject" Target="../embeddings/oleObject41.bin"/><Relationship Id="rId5" Type="http://schemas.openxmlformats.org/officeDocument/2006/relationships/image" Target="../media/image70.wmf"/><Relationship Id="rId15" Type="http://schemas.openxmlformats.org/officeDocument/2006/relationships/image" Target="../media/image75.wmf"/><Relationship Id="rId23" Type="http://schemas.openxmlformats.org/officeDocument/2006/relationships/image" Target="../media/image79.wmf"/><Relationship Id="rId28" Type="http://schemas.openxmlformats.org/officeDocument/2006/relationships/image" Target="../media/image82.png"/><Relationship Id="rId10" Type="http://schemas.openxmlformats.org/officeDocument/2006/relationships/oleObject" Target="../embeddings/oleObject34.bin"/><Relationship Id="rId19" Type="http://schemas.openxmlformats.org/officeDocument/2006/relationships/image" Target="../media/image77.wmf"/><Relationship Id="rId4" Type="http://schemas.openxmlformats.org/officeDocument/2006/relationships/oleObject" Target="../embeddings/oleObject31.bin"/><Relationship Id="rId9" Type="http://schemas.openxmlformats.org/officeDocument/2006/relationships/image" Target="../media/image72.wmf"/><Relationship Id="rId14" Type="http://schemas.openxmlformats.org/officeDocument/2006/relationships/oleObject" Target="../embeddings/oleObject36.bin"/><Relationship Id="rId22" Type="http://schemas.openxmlformats.org/officeDocument/2006/relationships/oleObject" Target="../embeddings/oleObject40.bin"/><Relationship Id="rId27" Type="http://schemas.openxmlformats.org/officeDocument/2006/relationships/image" Target="../media/image81.wmf"/></Relationships>
</file>

<file path=ppt/slides/_rels/slide19.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notesSlide" Target="../notesSlides/notesSlide6.xml"/><Relationship Id="rId7"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3.wmf"/><Relationship Id="rId5" Type="http://schemas.openxmlformats.org/officeDocument/2006/relationships/oleObject" Target="../embeddings/oleObject43.bin"/><Relationship Id="rId10" Type="http://schemas.openxmlformats.org/officeDocument/2006/relationships/image" Target="../media/image85.wmf"/><Relationship Id="rId4" Type="http://schemas.openxmlformats.org/officeDocument/2006/relationships/image" Target="../media/image66.png"/><Relationship Id="rId9" Type="http://schemas.openxmlformats.org/officeDocument/2006/relationships/oleObject" Target="../embeddings/oleObject45.bin"/></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7.xml"/><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6.bin"/><Relationship Id="rId5" Type="http://schemas.openxmlformats.org/officeDocument/2006/relationships/image" Target="../media/image88.jpg"/><Relationship Id="rId4" Type="http://schemas.openxmlformats.org/officeDocument/2006/relationships/image" Target="../media/image7.png"/><Relationship Id="rId9" Type="http://schemas.openxmlformats.org/officeDocument/2006/relationships/image" Target="../media/image87.wmf"/></Relationships>
</file>

<file path=ppt/slides/_rels/slide21.xml.rels><?xml version="1.0" encoding="UTF-8" standalone="yes"?>
<Relationships xmlns="http://schemas.openxmlformats.org/package/2006/relationships"><Relationship Id="rId8" Type="http://schemas.openxmlformats.org/officeDocument/2006/relationships/image" Target="../media/image90.wmf"/><Relationship Id="rId13" Type="http://schemas.openxmlformats.org/officeDocument/2006/relationships/oleObject" Target="../embeddings/oleObject52.bin"/><Relationship Id="rId18" Type="http://schemas.openxmlformats.org/officeDocument/2006/relationships/image" Target="../media/image95.wmf"/><Relationship Id="rId3" Type="http://schemas.openxmlformats.org/officeDocument/2006/relationships/notesSlide" Target="../notesSlides/notesSlide8.xml"/><Relationship Id="rId7" Type="http://schemas.openxmlformats.org/officeDocument/2006/relationships/oleObject" Target="../embeddings/oleObject49.bin"/><Relationship Id="rId12" Type="http://schemas.openxmlformats.org/officeDocument/2006/relationships/image" Target="../media/image92.wmf"/><Relationship Id="rId17" Type="http://schemas.openxmlformats.org/officeDocument/2006/relationships/oleObject" Target="../embeddings/oleObject54.bin"/><Relationship Id="rId2" Type="http://schemas.openxmlformats.org/officeDocument/2006/relationships/slideLayout" Target="../slideLayouts/slideLayout2.xml"/><Relationship Id="rId16" Type="http://schemas.openxmlformats.org/officeDocument/2006/relationships/image" Target="../media/image94.wmf"/><Relationship Id="rId20" Type="http://schemas.openxmlformats.org/officeDocument/2006/relationships/image" Target="../media/image96.wmf"/><Relationship Id="rId1" Type="http://schemas.openxmlformats.org/officeDocument/2006/relationships/vmlDrawing" Target="../drawings/vmlDrawing10.vml"/><Relationship Id="rId6" Type="http://schemas.openxmlformats.org/officeDocument/2006/relationships/image" Target="../media/image89.wmf"/><Relationship Id="rId11" Type="http://schemas.openxmlformats.org/officeDocument/2006/relationships/oleObject" Target="../embeddings/oleObject51.bin"/><Relationship Id="rId5" Type="http://schemas.openxmlformats.org/officeDocument/2006/relationships/oleObject" Target="../embeddings/oleObject48.bin"/><Relationship Id="rId15" Type="http://schemas.openxmlformats.org/officeDocument/2006/relationships/oleObject" Target="../embeddings/oleObject53.bin"/><Relationship Id="rId10" Type="http://schemas.openxmlformats.org/officeDocument/2006/relationships/image" Target="../media/image91.wmf"/><Relationship Id="rId19" Type="http://schemas.openxmlformats.org/officeDocument/2006/relationships/oleObject" Target="../embeddings/oleObject55.bin"/><Relationship Id="rId4" Type="http://schemas.openxmlformats.org/officeDocument/2006/relationships/image" Target="../media/image97.png"/><Relationship Id="rId9" Type="http://schemas.openxmlformats.org/officeDocument/2006/relationships/oleObject" Target="../embeddings/oleObject50.bin"/><Relationship Id="rId14" Type="http://schemas.openxmlformats.org/officeDocument/2006/relationships/image" Target="../media/image93.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98.wmf"/><Relationship Id="rId5" Type="http://schemas.openxmlformats.org/officeDocument/2006/relationships/oleObject" Target="../embeddings/oleObject56.bin"/><Relationship Id="rId4" Type="http://schemas.openxmlformats.org/officeDocument/2006/relationships/image" Target="../media/image8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58.bin"/><Relationship Id="rId5" Type="http://schemas.openxmlformats.org/officeDocument/2006/relationships/image" Target="../media/image99.wmf"/><Relationship Id="rId4" Type="http://schemas.openxmlformats.org/officeDocument/2006/relationships/oleObject" Target="../embeddings/oleObject57.bin"/></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 Id="rId10"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hyperlink" Target="https://www.wisc-online.com/assetrepository/viewasset?id=1508"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0.xml"/><Relationship Id="rId7" Type="http://schemas.microsoft.com/office/2007/relationships/hdphoto" Target="../media/hdphoto2.wdp"/><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 Target="slide12.xml"/><Relationship Id="rId7" Type="http://schemas.openxmlformats.org/officeDocument/2006/relationships/image" Target="../media/image2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image" Target="../media/image22.jpg"/><Relationship Id="rId16" Type="http://schemas.openxmlformats.org/officeDocument/2006/relationships/slide" Target="slide9.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25.png"/><Relationship Id="rId5" Type="http://schemas.microsoft.com/office/2007/relationships/hdphoto" Target="../media/hdphoto2.wdp"/><Relationship Id="rId15" Type="http://schemas.openxmlformats.org/officeDocument/2006/relationships/slide" Target="slide8.xml"/><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0" y="2177104"/>
            <a:ext cx="12192000" cy="1417123"/>
          </a:xfrm>
        </p:spPr>
        <p:txBody>
          <a:bodyPr>
            <a:noAutofit/>
          </a:bodyPr>
          <a:lstStyle/>
          <a:p>
            <a:pPr>
              <a:lnSpc>
                <a:spcPct val="100000"/>
              </a:lnSpc>
            </a:pPr>
            <a:br>
              <a:rPr lang="en-US" sz="5000" b="1">
                <a:solidFill>
                  <a:srgbClr val="FFFF00"/>
                </a:solidFill>
                <a:latin typeface="Times New Roman" panose="02020603050405020304" pitchFamily="18" charset="0"/>
                <a:cs typeface="Times New Roman" panose="02020603050405020304" pitchFamily="18" charset="0"/>
              </a:rPr>
            </a:br>
            <a:r>
              <a:rPr lang="en-US" sz="5000" b="1">
                <a:solidFill>
                  <a:srgbClr val="FFFF00"/>
                </a:solidFill>
                <a:latin typeface="Times New Roman" panose="02020603050405020304" pitchFamily="18" charset="0"/>
                <a:cs typeface="Times New Roman" panose="02020603050405020304" pitchFamily="18" charset="0"/>
              </a:rPr>
              <a:t>Phép cộng, phép trừ các số tự nhiên.</a:t>
            </a:r>
            <a:endParaRPr lang="en-US" sz="5000" b="1" dirty="0">
              <a:solidFill>
                <a:srgbClr val="FFFF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 viên:……………………………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NGỌC LÂM</a:t>
            </a:r>
          </a:p>
        </p:txBody>
      </p:sp>
      <p:sp>
        <p:nvSpPr>
          <p:cNvPr id="14" name="!!1">
            <a:extLst>
              <a:ext uri="{FF2B5EF4-FFF2-40B4-BE49-F238E27FC236}">
                <a16:creationId xmlns:a16="http://schemas.microsoft.com/office/drawing/2014/main" id="{0E246211-C9C9-4B3E-9DDF-914AB989AE93}"/>
              </a:ext>
            </a:extLst>
          </p:cNvPr>
          <p:cNvSpPr txBox="1"/>
          <p:nvPr/>
        </p:nvSpPr>
        <p:spPr>
          <a:xfrm>
            <a:off x="2714625" y="1780725"/>
            <a:ext cx="6762750" cy="861774"/>
          </a:xfrm>
          <a:prstGeom prst="rect">
            <a:avLst/>
          </a:prstGeom>
          <a:noFill/>
        </p:spPr>
        <p:txBody>
          <a:bodyPr wrap="square">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S6-C1-B3</a:t>
            </a:r>
            <a:endParaRPr lang="en-US" sz="4800">
              <a:solidFill>
                <a:srgbClr val="FFFF00"/>
              </a:solidFill>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4752" y="792197"/>
            <a:ext cx="459452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Công thức: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sz="3200" b="1" i="1"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 b) + c = a + (b +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ứng với quy tắc nào?</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537370" y="2668208"/>
            <a:ext cx="574768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Kết hợp: “Muốn cộng một tổng hai số với số thứ ba, ta có thể cộng số thứ nhất với tổng của số thứ hai và số thứ ba.”</a:t>
            </a:r>
            <a:endPar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358">
            <a:off x="10257152" y="83976"/>
            <a:ext cx="1934848" cy="3325290"/>
          </a:xfrm>
          <a:prstGeom prst="rect">
            <a:avLst/>
          </a:prstGeom>
        </p:spPr>
      </p:pic>
    </p:spTree>
    <p:extLst>
      <p:ext uri="{BB962C8B-B14F-4D97-AF65-F5344CB8AC3E}">
        <p14:creationId xmlns:p14="http://schemas.microsoft.com/office/powerpoint/2010/main" val="28606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59" y="-2531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748" y="1303659"/>
            <a:ext cx="71028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Mối liên hệ giữa số bị trừ, số trừ và hiệu thông qua chuyển đổi phép toán từ hiệu sang tổng? </a:t>
            </a:r>
            <a:endParaRPr kumimoji="0" 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13149">
            <a:off x="10261410" y="280401"/>
            <a:ext cx="1892555" cy="3148600"/>
          </a:xfrm>
          <a:prstGeom prst="rect">
            <a:avLst/>
          </a:prstGeom>
        </p:spPr>
      </p:pic>
      <p:grpSp>
        <p:nvGrpSpPr>
          <p:cNvPr id="23" name="Group 22">
            <a:extLst>
              <a:ext uri="{FF2B5EF4-FFF2-40B4-BE49-F238E27FC236}">
                <a16:creationId xmlns:a16="http://schemas.microsoft.com/office/drawing/2014/main" id="{24EF43EA-8FC6-41D3-9558-7543385CCD85}"/>
              </a:ext>
            </a:extLst>
          </p:cNvPr>
          <p:cNvGrpSpPr/>
          <p:nvPr/>
        </p:nvGrpSpPr>
        <p:grpSpPr>
          <a:xfrm>
            <a:off x="3749906" y="3296719"/>
            <a:ext cx="4038085" cy="608872"/>
            <a:chOff x="3657142" y="3203955"/>
            <a:chExt cx="4038085" cy="608872"/>
          </a:xfrm>
        </p:grpSpPr>
        <p:graphicFrame>
          <p:nvGraphicFramePr>
            <p:cNvPr id="12" name="Object 11">
              <a:extLst>
                <a:ext uri="{FF2B5EF4-FFF2-40B4-BE49-F238E27FC236}">
                  <a16:creationId xmlns:a16="http://schemas.microsoft.com/office/drawing/2014/main" id="{891986A2-FCA9-4449-A186-6EBE341C3B86}"/>
                </a:ext>
              </a:extLst>
            </p:cNvPr>
            <p:cNvGraphicFramePr>
              <a:graphicFrameLocks noChangeAspect="1"/>
            </p:cNvGraphicFramePr>
            <p:nvPr/>
          </p:nvGraphicFramePr>
          <p:xfrm>
            <a:off x="3657142" y="3264187"/>
            <a:ext cx="1554480" cy="548640"/>
          </p:xfrm>
          <a:graphic>
            <a:graphicData uri="http://schemas.openxmlformats.org/presentationml/2006/ole">
              <mc:AlternateContent xmlns:mc="http://schemas.openxmlformats.org/markup-compatibility/2006">
                <mc:Choice xmlns:v="urn:schemas-microsoft-com:vml" Requires="v">
                  <p:oleObj spid="_x0000_s1058" name="Equation" r:id="rId7" imgW="647640" imgH="228600" progId="Equation.DSMT4">
                    <p:embed/>
                  </p:oleObj>
                </mc:Choice>
                <mc:Fallback>
                  <p:oleObj name="Equation" r:id="rId7" imgW="647640" imgH="228600" progId="Equation.DSMT4">
                    <p:embed/>
                    <p:pic>
                      <p:nvPicPr>
                        <p:cNvPr id="12" name="Object 11">
                          <a:extLst>
                            <a:ext uri="{FF2B5EF4-FFF2-40B4-BE49-F238E27FC236}">
                              <a16:creationId xmlns:a16="http://schemas.microsoft.com/office/drawing/2014/main" id="{891986A2-FCA9-4449-A186-6EBE341C3B86}"/>
                            </a:ext>
                          </a:extLst>
                        </p:cNvPr>
                        <p:cNvPicPr>
                          <a:picLocks noChangeAspect="1" noChangeArrowheads="1"/>
                        </p:cNvPicPr>
                        <p:nvPr/>
                      </p:nvPicPr>
                      <p:blipFill>
                        <a:blip r:embed="rId8"/>
                        <a:srcRect/>
                        <a:stretch>
                          <a:fillRect/>
                        </a:stretch>
                      </p:blipFill>
                      <p:spPr bwMode="auto">
                        <a:xfrm>
                          <a:off x="3657142" y="3264187"/>
                          <a:ext cx="15544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C3AD25FD-2B10-467B-A1CC-D53AC361EF35}"/>
                </a:ext>
              </a:extLst>
            </p:cNvPr>
            <p:cNvGraphicFramePr>
              <a:graphicFrameLocks noChangeAspect="1"/>
            </p:cNvGraphicFramePr>
            <p:nvPr/>
          </p:nvGraphicFramePr>
          <p:xfrm>
            <a:off x="6026447" y="3264187"/>
            <a:ext cx="1668780" cy="548640"/>
          </p:xfrm>
          <a:graphic>
            <a:graphicData uri="http://schemas.openxmlformats.org/presentationml/2006/ole">
              <mc:AlternateContent xmlns:mc="http://schemas.openxmlformats.org/markup-compatibility/2006">
                <mc:Choice xmlns:v="urn:schemas-microsoft-com:vml" Requires="v">
                  <p:oleObj spid="_x0000_s1059" name="Equation" r:id="rId9" imgW="698400" imgH="228600" progId="Equation.DSMT4">
                    <p:embed/>
                  </p:oleObj>
                </mc:Choice>
                <mc:Fallback>
                  <p:oleObj name="Equation" r:id="rId9" imgW="698400" imgH="228600" progId="Equation.DSMT4">
                    <p:embed/>
                    <p:pic>
                      <p:nvPicPr>
                        <p:cNvPr id="13" name="Object 12">
                          <a:extLst>
                            <a:ext uri="{FF2B5EF4-FFF2-40B4-BE49-F238E27FC236}">
                              <a16:creationId xmlns:a16="http://schemas.microsoft.com/office/drawing/2014/main" id="{C3AD25FD-2B10-467B-A1CC-D53AC361EF35}"/>
                            </a:ext>
                          </a:extLst>
                        </p:cNvPr>
                        <p:cNvPicPr>
                          <a:picLocks noChangeAspect="1" noChangeArrowheads="1"/>
                        </p:cNvPicPr>
                        <p:nvPr/>
                      </p:nvPicPr>
                      <p:blipFill>
                        <a:blip r:embed="rId10"/>
                        <a:srcRect/>
                        <a:stretch>
                          <a:fillRect/>
                        </a:stretch>
                      </p:blipFill>
                      <p:spPr bwMode="auto">
                        <a:xfrm>
                          <a:off x="6026447" y="3264187"/>
                          <a:ext cx="16687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a:extLst>
                <a:ext uri="{FF2B5EF4-FFF2-40B4-BE49-F238E27FC236}">
                  <a16:creationId xmlns:a16="http://schemas.microsoft.com/office/drawing/2014/main" id="{E516FA91-9A4F-42E2-B0CB-658FDA7D7F8D}"/>
                </a:ext>
              </a:extLst>
            </p:cNvPr>
            <p:cNvSpPr txBox="1"/>
            <p:nvPr/>
          </p:nvSpPr>
          <p:spPr>
            <a:xfrm>
              <a:off x="5332205" y="3203955"/>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thì</a:t>
              </a:r>
            </a:p>
          </p:txBody>
        </p:sp>
      </p:grpSp>
      <p:grpSp>
        <p:nvGrpSpPr>
          <p:cNvPr id="21" name="Group 20">
            <a:extLst>
              <a:ext uri="{FF2B5EF4-FFF2-40B4-BE49-F238E27FC236}">
                <a16:creationId xmlns:a16="http://schemas.microsoft.com/office/drawing/2014/main" id="{CE35DAED-E00D-42B7-81A5-E22B7C18647D}"/>
              </a:ext>
            </a:extLst>
          </p:cNvPr>
          <p:cNvGrpSpPr/>
          <p:nvPr/>
        </p:nvGrpSpPr>
        <p:grpSpPr>
          <a:xfrm>
            <a:off x="3730504" y="3992881"/>
            <a:ext cx="4137499" cy="1255920"/>
            <a:chOff x="3637738" y="3689060"/>
            <a:chExt cx="4137499" cy="1255920"/>
          </a:xfrm>
        </p:grpSpPr>
        <p:graphicFrame>
          <p:nvGraphicFramePr>
            <p:cNvPr id="14" name="Object 13">
              <a:extLst>
                <a:ext uri="{FF2B5EF4-FFF2-40B4-BE49-F238E27FC236}">
                  <a16:creationId xmlns:a16="http://schemas.microsoft.com/office/drawing/2014/main" id="{0424D551-4BC9-4A45-89A1-577B3E89CD76}"/>
                </a:ext>
              </a:extLst>
            </p:cNvPr>
            <p:cNvGraphicFramePr>
              <a:graphicFrameLocks noChangeAspect="1"/>
            </p:cNvGraphicFramePr>
            <p:nvPr/>
          </p:nvGraphicFramePr>
          <p:xfrm>
            <a:off x="3637738" y="4015645"/>
            <a:ext cx="1668780" cy="548640"/>
          </p:xfrm>
          <a:graphic>
            <a:graphicData uri="http://schemas.openxmlformats.org/presentationml/2006/ole">
              <mc:AlternateContent xmlns:mc="http://schemas.openxmlformats.org/markup-compatibility/2006">
                <mc:Choice xmlns:v="urn:schemas-microsoft-com:vml" Requires="v">
                  <p:oleObj spid="_x0000_s1060" name="Equation" r:id="rId11" imgW="698400" imgH="228600" progId="Equation.DSMT4">
                    <p:embed/>
                  </p:oleObj>
                </mc:Choice>
                <mc:Fallback>
                  <p:oleObj name="Equation" r:id="rId11" imgW="698400" imgH="228600" progId="Equation.DSMT4">
                    <p:embed/>
                    <p:pic>
                      <p:nvPicPr>
                        <p:cNvPr id="14" name="Object 13">
                          <a:extLst>
                            <a:ext uri="{FF2B5EF4-FFF2-40B4-BE49-F238E27FC236}">
                              <a16:creationId xmlns:a16="http://schemas.microsoft.com/office/drawing/2014/main" id="{0424D551-4BC9-4A45-89A1-577B3E89CD76}"/>
                            </a:ext>
                          </a:extLst>
                        </p:cNvPr>
                        <p:cNvPicPr>
                          <a:picLocks noChangeAspect="1" noChangeArrowheads="1"/>
                        </p:cNvPicPr>
                        <p:nvPr/>
                      </p:nvPicPr>
                      <p:blipFill>
                        <a:blip r:embed="rId12"/>
                        <a:srcRect/>
                        <a:stretch>
                          <a:fillRect/>
                        </a:stretch>
                      </p:blipFill>
                      <p:spPr bwMode="auto">
                        <a:xfrm>
                          <a:off x="3637738" y="4015645"/>
                          <a:ext cx="1668780"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id="{960DF26E-75D1-4FE2-803A-72CBB2AD6D86}"/>
                </a:ext>
              </a:extLst>
            </p:cNvPr>
            <p:cNvGraphicFramePr>
              <a:graphicFrameLocks noChangeAspect="1"/>
            </p:cNvGraphicFramePr>
            <p:nvPr/>
          </p:nvGraphicFramePr>
          <p:xfrm>
            <a:off x="5946437" y="3689060"/>
            <a:ext cx="1828800" cy="1255920"/>
          </p:xfrm>
          <a:graphic>
            <a:graphicData uri="http://schemas.openxmlformats.org/presentationml/2006/ole">
              <mc:AlternateContent xmlns:mc="http://schemas.openxmlformats.org/markup-compatibility/2006">
                <mc:Choice xmlns:v="urn:schemas-microsoft-com:vml" Requires="v">
                  <p:oleObj spid="_x0000_s1061" name="Equation" r:id="rId13" imgW="787320" imgH="545760" progId="Equation.DSMT4">
                    <p:embed/>
                  </p:oleObj>
                </mc:Choice>
                <mc:Fallback>
                  <p:oleObj name="Equation" r:id="rId13" imgW="787320" imgH="545760" progId="Equation.DSMT4">
                    <p:embed/>
                    <p:pic>
                      <p:nvPicPr>
                        <p:cNvPr id="15" name="Object 14">
                          <a:extLst>
                            <a:ext uri="{FF2B5EF4-FFF2-40B4-BE49-F238E27FC236}">
                              <a16:creationId xmlns:a16="http://schemas.microsoft.com/office/drawing/2014/main" id="{960DF26E-75D1-4FE2-803A-72CBB2AD6D86}"/>
                            </a:ext>
                          </a:extLst>
                        </p:cNvPr>
                        <p:cNvPicPr>
                          <a:picLocks noChangeAspect="1" noChangeArrowheads="1"/>
                        </p:cNvPicPr>
                        <p:nvPr/>
                      </p:nvPicPr>
                      <p:blipFill>
                        <a:blip r:embed="rId14"/>
                        <a:srcRect/>
                        <a:stretch>
                          <a:fillRect/>
                        </a:stretch>
                      </p:blipFill>
                      <p:spPr bwMode="auto">
                        <a:xfrm>
                          <a:off x="5946437" y="3689060"/>
                          <a:ext cx="1828800" cy="125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a:extLst>
                <a:ext uri="{FF2B5EF4-FFF2-40B4-BE49-F238E27FC236}">
                  <a16:creationId xmlns:a16="http://schemas.microsoft.com/office/drawing/2014/main" id="{C8A2DD58-4BB4-41A7-84B3-68ADA99A4981}"/>
                </a:ext>
              </a:extLst>
            </p:cNvPr>
            <p:cNvSpPr txBox="1"/>
            <p:nvPr/>
          </p:nvSpPr>
          <p:spPr>
            <a:xfrm>
              <a:off x="5386528" y="3983485"/>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thì</a:t>
              </a:r>
            </a:p>
          </p:txBody>
        </p:sp>
      </p:grpSp>
    </p:spTree>
    <p:extLst>
      <p:ext uri="{BB962C8B-B14F-4D97-AF65-F5344CB8AC3E}">
        <p14:creationId xmlns:p14="http://schemas.microsoft.com/office/powerpoint/2010/main" val="32603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60452" y="869497"/>
            <a:ext cx="977453" cy="18880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4141" y="1699251"/>
            <a:ext cx="1300698" cy="25196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89" y="48986"/>
            <a:ext cx="1303585" cy="202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29" y="2781300"/>
            <a:ext cx="1355983" cy="21894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785" y="2959064"/>
            <a:ext cx="1958265" cy="33655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925" y="841302"/>
            <a:ext cx="885475" cy="140795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0239570" y="3091084"/>
            <a:ext cx="1510274" cy="2892729"/>
          </a:xfrm>
          <a:prstGeom prst="rect">
            <a:avLst/>
          </a:prstGeom>
        </p:spPr>
      </p:pic>
    </p:spTree>
    <p:extLst>
      <p:ext uri="{BB962C8B-B14F-4D97-AF65-F5344CB8AC3E}">
        <p14:creationId xmlns:p14="http://schemas.microsoft.com/office/powerpoint/2010/main" val="36634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65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6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6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6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6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6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6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
                                        </p:tgtEl>
                                        <p:attrNameLst>
                                          <p:attrName>r</p:attrName>
                                        </p:attrNameLst>
                                      </p:cBhvr>
                                    </p:animRot>
                                    <p:animRot by="-240000">
                                      <p:cBhvr>
                                        <p:cTn id="21" dur="600" fill="hold">
                                          <p:stCondLst>
                                            <p:cond delay="600"/>
                                          </p:stCondLst>
                                        </p:cTn>
                                        <p:tgtEl>
                                          <p:spTgt spid="6"/>
                                        </p:tgtEl>
                                        <p:attrNameLst>
                                          <p:attrName>r</p:attrName>
                                        </p:attrNameLst>
                                      </p:cBhvr>
                                    </p:animRot>
                                    <p:animRot by="240000">
                                      <p:cBhvr>
                                        <p:cTn id="22" dur="600" fill="hold">
                                          <p:stCondLst>
                                            <p:cond delay="1200"/>
                                          </p:stCondLst>
                                        </p:cTn>
                                        <p:tgtEl>
                                          <p:spTgt spid="6"/>
                                        </p:tgtEl>
                                        <p:attrNameLst>
                                          <p:attrName>r</p:attrName>
                                        </p:attrNameLst>
                                      </p:cBhvr>
                                    </p:animRot>
                                    <p:animRot by="-240000">
                                      <p:cBhvr>
                                        <p:cTn id="23" dur="600" fill="hold">
                                          <p:stCondLst>
                                            <p:cond delay="1800"/>
                                          </p:stCondLst>
                                        </p:cTn>
                                        <p:tgtEl>
                                          <p:spTgt spid="6"/>
                                        </p:tgtEl>
                                        <p:attrNameLst>
                                          <p:attrName>r</p:attrName>
                                        </p:attrNameLst>
                                      </p:cBhvr>
                                    </p:animRot>
                                    <p:animRot by="120000">
                                      <p:cBhvr>
                                        <p:cTn id="24" dur="600" fill="hold">
                                          <p:stCondLst>
                                            <p:cond delay="24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7"/>
                                        </p:tgtEl>
                                        <p:attrNameLst>
                                          <p:attrName>r</p:attrName>
                                        </p:attrNameLst>
                                      </p:cBhvr>
                                    </p:animRot>
                                    <p:animRot by="-240000">
                                      <p:cBhvr>
                                        <p:cTn id="27" dur="600" fill="hold">
                                          <p:stCondLst>
                                            <p:cond delay="600"/>
                                          </p:stCondLst>
                                        </p:cTn>
                                        <p:tgtEl>
                                          <p:spTgt spid="7"/>
                                        </p:tgtEl>
                                        <p:attrNameLst>
                                          <p:attrName>r</p:attrName>
                                        </p:attrNameLst>
                                      </p:cBhvr>
                                    </p:animRot>
                                    <p:animRot by="240000">
                                      <p:cBhvr>
                                        <p:cTn id="28" dur="600" fill="hold">
                                          <p:stCondLst>
                                            <p:cond delay="1200"/>
                                          </p:stCondLst>
                                        </p:cTn>
                                        <p:tgtEl>
                                          <p:spTgt spid="7"/>
                                        </p:tgtEl>
                                        <p:attrNameLst>
                                          <p:attrName>r</p:attrName>
                                        </p:attrNameLst>
                                      </p:cBhvr>
                                    </p:animRot>
                                    <p:animRot by="-240000">
                                      <p:cBhvr>
                                        <p:cTn id="29" dur="600" fill="hold">
                                          <p:stCondLst>
                                            <p:cond delay="1800"/>
                                          </p:stCondLst>
                                        </p:cTn>
                                        <p:tgtEl>
                                          <p:spTgt spid="7"/>
                                        </p:tgtEl>
                                        <p:attrNameLst>
                                          <p:attrName>r</p:attrName>
                                        </p:attrNameLst>
                                      </p:cBhvr>
                                    </p:animRot>
                                    <p:animRot by="120000">
                                      <p:cBhvr>
                                        <p:cTn id="30" dur="600" fill="hold">
                                          <p:stCondLst>
                                            <p:cond delay="24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8"/>
                                        </p:tgtEl>
                                        <p:attrNameLst>
                                          <p:attrName>r</p:attrName>
                                        </p:attrNameLst>
                                      </p:cBhvr>
                                    </p:animRot>
                                    <p:animRot by="-240000">
                                      <p:cBhvr>
                                        <p:cTn id="33" dur="600" fill="hold">
                                          <p:stCondLst>
                                            <p:cond delay="600"/>
                                          </p:stCondLst>
                                        </p:cTn>
                                        <p:tgtEl>
                                          <p:spTgt spid="8"/>
                                        </p:tgtEl>
                                        <p:attrNameLst>
                                          <p:attrName>r</p:attrName>
                                        </p:attrNameLst>
                                      </p:cBhvr>
                                    </p:animRot>
                                    <p:animRot by="240000">
                                      <p:cBhvr>
                                        <p:cTn id="34" dur="600" fill="hold">
                                          <p:stCondLst>
                                            <p:cond delay="1200"/>
                                          </p:stCondLst>
                                        </p:cTn>
                                        <p:tgtEl>
                                          <p:spTgt spid="8"/>
                                        </p:tgtEl>
                                        <p:attrNameLst>
                                          <p:attrName>r</p:attrName>
                                        </p:attrNameLst>
                                      </p:cBhvr>
                                    </p:animRot>
                                    <p:animRot by="-240000">
                                      <p:cBhvr>
                                        <p:cTn id="35" dur="600" fill="hold">
                                          <p:stCondLst>
                                            <p:cond delay="1800"/>
                                          </p:stCondLst>
                                        </p:cTn>
                                        <p:tgtEl>
                                          <p:spTgt spid="8"/>
                                        </p:tgtEl>
                                        <p:attrNameLst>
                                          <p:attrName>r</p:attrName>
                                        </p:attrNameLst>
                                      </p:cBhvr>
                                    </p:animRot>
                                    <p:animRot by="120000">
                                      <p:cBhvr>
                                        <p:cTn id="36" dur="600" fill="hold">
                                          <p:stCondLst>
                                            <p:cond delay="24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9"/>
                                        </p:tgtEl>
                                        <p:attrNameLst>
                                          <p:attrName>r</p:attrName>
                                        </p:attrNameLst>
                                      </p:cBhvr>
                                    </p:animRot>
                                    <p:animRot by="-240000">
                                      <p:cBhvr>
                                        <p:cTn id="39" dur="600" fill="hold">
                                          <p:stCondLst>
                                            <p:cond delay="600"/>
                                          </p:stCondLst>
                                        </p:cTn>
                                        <p:tgtEl>
                                          <p:spTgt spid="9"/>
                                        </p:tgtEl>
                                        <p:attrNameLst>
                                          <p:attrName>r</p:attrName>
                                        </p:attrNameLst>
                                      </p:cBhvr>
                                    </p:animRot>
                                    <p:animRot by="240000">
                                      <p:cBhvr>
                                        <p:cTn id="40" dur="600" fill="hold">
                                          <p:stCondLst>
                                            <p:cond delay="1200"/>
                                          </p:stCondLst>
                                        </p:cTn>
                                        <p:tgtEl>
                                          <p:spTgt spid="9"/>
                                        </p:tgtEl>
                                        <p:attrNameLst>
                                          <p:attrName>r</p:attrName>
                                        </p:attrNameLst>
                                      </p:cBhvr>
                                    </p:animRot>
                                    <p:animRot by="-240000">
                                      <p:cBhvr>
                                        <p:cTn id="41" dur="600" fill="hold">
                                          <p:stCondLst>
                                            <p:cond delay="1800"/>
                                          </p:stCondLst>
                                        </p:cTn>
                                        <p:tgtEl>
                                          <p:spTgt spid="9"/>
                                        </p:tgtEl>
                                        <p:attrNameLst>
                                          <p:attrName>r</p:attrName>
                                        </p:attrNameLst>
                                      </p:cBhvr>
                                    </p:animRot>
                                    <p:animRot by="120000">
                                      <p:cBhvr>
                                        <p:cTn id="42" dur="600" fill="hold">
                                          <p:stCondLst>
                                            <p:cond delay="24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
                                        </p:tgtEl>
                                        <p:attrNameLst>
                                          <p:attrName>r</p:attrName>
                                        </p:attrNameLst>
                                      </p:cBhvr>
                                    </p:animRot>
                                    <p:animRot by="-240000">
                                      <p:cBhvr>
                                        <p:cTn id="45" dur="600" fill="hold">
                                          <p:stCondLst>
                                            <p:cond delay="600"/>
                                          </p:stCondLst>
                                        </p:cTn>
                                        <p:tgtEl>
                                          <p:spTgt spid="10"/>
                                        </p:tgtEl>
                                        <p:attrNameLst>
                                          <p:attrName>r</p:attrName>
                                        </p:attrNameLst>
                                      </p:cBhvr>
                                    </p:animRot>
                                    <p:animRot by="240000">
                                      <p:cBhvr>
                                        <p:cTn id="46" dur="600" fill="hold">
                                          <p:stCondLst>
                                            <p:cond delay="1200"/>
                                          </p:stCondLst>
                                        </p:cTn>
                                        <p:tgtEl>
                                          <p:spTgt spid="10"/>
                                        </p:tgtEl>
                                        <p:attrNameLst>
                                          <p:attrName>r</p:attrName>
                                        </p:attrNameLst>
                                      </p:cBhvr>
                                    </p:animRot>
                                    <p:animRot by="-240000">
                                      <p:cBhvr>
                                        <p:cTn id="47" dur="600" fill="hold">
                                          <p:stCondLst>
                                            <p:cond delay="1800"/>
                                          </p:stCondLst>
                                        </p:cTn>
                                        <p:tgtEl>
                                          <p:spTgt spid="10"/>
                                        </p:tgtEl>
                                        <p:attrNameLst>
                                          <p:attrName>r</p:attrName>
                                        </p:attrNameLst>
                                      </p:cBhvr>
                                    </p:animRot>
                                    <p:animRot by="120000">
                                      <p:cBhvr>
                                        <p:cTn id="48" dur="600" fill="hold">
                                          <p:stCondLst>
                                            <p:cond delay="24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11"/>
                                        </p:tgtEl>
                                        <p:attrNameLst>
                                          <p:attrName>r</p:attrName>
                                        </p:attrNameLst>
                                      </p:cBhvr>
                                    </p:animRot>
                                    <p:animRot by="-240000">
                                      <p:cBhvr>
                                        <p:cTn id="51" dur="600" fill="hold">
                                          <p:stCondLst>
                                            <p:cond delay="600"/>
                                          </p:stCondLst>
                                        </p:cTn>
                                        <p:tgtEl>
                                          <p:spTgt spid="11"/>
                                        </p:tgtEl>
                                        <p:attrNameLst>
                                          <p:attrName>r</p:attrName>
                                        </p:attrNameLst>
                                      </p:cBhvr>
                                    </p:animRot>
                                    <p:animRot by="240000">
                                      <p:cBhvr>
                                        <p:cTn id="52" dur="600" fill="hold">
                                          <p:stCondLst>
                                            <p:cond delay="1200"/>
                                          </p:stCondLst>
                                        </p:cTn>
                                        <p:tgtEl>
                                          <p:spTgt spid="11"/>
                                        </p:tgtEl>
                                        <p:attrNameLst>
                                          <p:attrName>r</p:attrName>
                                        </p:attrNameLst>
                                      </p:cBhvr>
                                    </p:animRot>
                                    <p:animRot by="-240000">
                                      <p:cBhvr>
                                        <p:cTn id="53" dur="600" fill="hold">
                                          <p:stCondLst>
                                            <p:cond delay="1800"/>
                                          </p:stCondLst>
                                        </p:cTn>
                                        <p:tgtEl>
                                          <p:spTgt spid="11"/>
                                        </p:tgtEl>
                                        <p:attrNameLst>
                                          <p:attrName>r</p:attrName>
                                        </p:attrNameLst>
                                      </p:cBhvr>
                                    </p:animRot>
                                    <p:animRot by="120000">
                                      <p:cBhvr>
                                        <p:cTn id="54" dur="600" fill="hold">
                                          <p:stCondLst>
                                            <p:cond delay="24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12"/>
                                        </p:tgtEl>
                                        <p:attrNameLst>
                                          <p:attrName>r</p:attrName>
                                        </p:attrNameLst>
                                      </p:cBhvr>
                                    </p:animRot>
                                    <p:animRot by="-240000">
                                      <p:cBhvr>
                                        <p:cTn id="57" dur="600" fill="hold">
                                          <p:stCondLst>
                                            <p:cond delay="600"/>
                                          </p:stCondLst>
                                        </p:cTn>
                                        <p:tgtEl>
                                          <p:spTgt spid="12"/>
                                        </p:tgtEl>
                                        <p:attrNameLst>
                                          <p:attrName>r</p:attrName>
                                        </p:attrNameLst>
                                      </p:cBhvr>
                                    </p:animRot>
                                    <p:animRot by="240000">
                                      <p:cBhvr>
                                        <p:cTn id="58" dur="600" fill="hold">
                                          <p:stCondLst>
                                            <p:cond delay="1200"/>
                                          </p:stCondLst>
                                        </p:cTn>
                                        <p:tgtEl>
                                          <p:spTgt spid="12"/>
                                        </p:tgtEl>
                                        <p:attrNameLst>
                                          <p:attrName>r</p:attrName>
                                        </p:attrNameLst>
                                      </p:cBhvr>
                                    </p:animRot>
                                    <p:animRot by="-240000">
                                      <p:cBhvr>
                                        <p:cTn id="59" dur="600" fill="hold">
                                          <p:stCondLst>
                                            <p:cond delay="1800"/>
                                          </p:stCondLst>
                                        </p:cTn>
                                        <p:tgtEl>
                                          <p:spTgt spid="12"/>
                                        </p:tgtEl>
                                        <p:attrNameLst>
                                          <p:attrName>r</p:attrName>
                                        </p:attrNameLst>
                                      </p:cBhvr>
                                    </p:animRot>
                                    <p:animRot by="120000">
                                      <p:cBhvr>
                                        <p:cTn id="6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E77C13A5-0834-400F-A56E-4C74E35B6AEF}"/>
              </a:ext>
            </a:extLst>
          </p:cNvPr>
          <p:cNvSpPr/>
          <p:nvPr/>
        </p:nvSpPr>
        <p:spPr>
          <a:xfrm rot="5400000">
            <a:off x="8593741" y="3181173"/>
            <a:ext cx="6643540" cy="480693"/>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rot="5400000">
            <a:off x="8650301" y="3207779"/>
            <a:ext cx="6526119" cy="442442"/>
          </a:xfrm>
          <a:prstGeom prst="rect">
            <a:avLst/>
          </a:prstGeom>
          <a:noFill/>
        </p:spPr>
        <p:txBody>
          <a:bodyPr wrap="square">
            <a:spAutoFit/>
          </a:bodyPr>
          <a:lstStyle/>
          <a:p>
            <a:pPr algn="ctr"/>
            <a:r>
              <a:rPr lang="en-US" sz="2400" b="1">
                <a:solidFill>
                  <a:srgbClr val="FFFF00"/>
                </a:solidFill>
                <a:latin typeface="Times New Roman" panose="02020603050405020304" pitchFamily="18" charset="0"/>
                <a:cs typeface="Times New Roman" panose="02020603050405020304" pitchFamily="18" charset="0"/>
              </a:rPr>
              <a:t>HOẠT ĐỘNG TÁI HIỆN KIẾN THỨC</a:t>
            </a:r>
            <a:endParaRPr lang="en-US" sz="2400">
              <a:solidFill>
                <a:srgbClr val="FFFF00"/>
              </a:solidFill>
            </a:endParaRPr>
          </a:p>
        </p:txBody>
      </p:sp>
      <p:sp>
        <p:nvSpPr>
          <p:cNvPr id="2" name="Scroll: Vertical 1">
            <a:extLst>
              <a:ext uri="{FF2B5EF4-FFF2-40B4-BE49-F238E27FC236}">
                <a16:creationId xmlns:a16="http://schemas.microsoft.com/office/drawing/2014/main" id="{E3A098D8-1017-4947-91E5-C8677B84636A}"/>
              </a:ext>
            </a:extLst>
          </p:cNvPr>
          <p:cNvSpPr/>
          <p:nvPr/>
        </p:nvSpPr>
        <p:spPr>
          <a:xfrm>
            <a:off x="-17397" y="107230"/>
            <a:ext cx="2180026" cy="6643541"/>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PHÉP CỘNG</a:t>
            </a:r>
          </a:p>
          <a:p>
            <a:pPr algn="ctr"/>
            <a:r>
              <a:rPr lang="en-US" sz="3600" b="1">
                <a:solidFill>
                  <a:srgbClr val="FFFF00"/>
                </a:solidFill>
                <a:latin typeface="Arial" panose="020B0604020202020204" pitchFamily="34" charset="0"/>
                <a:cs typeface="Arial" panose="020B0604020202020204" pitchFamily="34" charset="0"/>
              </a:rPr>
              <a:t>PHÉP TRỪ</a:t>
            </a:r>
          </a:p>
          <a:p>
            <a:pPr algn="ctr"/>
            <a:r>
              <a:rPr lang="en-US" sz="3600" b="1">
                <a:solidFill>
                  <a:srgbClr val="FFFF00"/>
                </a:solidFill>
                <a:latin typeface="Arial" panose="020B0604020202020204" pitchFamily="34" charset="0"/>
                <a:cs typeface="Arial" panose="020B0604020202020204" pitchFamily="34" charset="0"/>
              </a:rPr>
              <a:t>CÁC SỐ</a:t>
            </a:r>
          </a:p>
          <a:p>
            <a:pPr algn="ctr"/>
            <a:r>
              <a:rPr lang="en-US" sz="3600" b="1">
                <a:solidFill>
                  <a:srgbClr val="FFFF00"/>
                </a:solidFill>
                <a:latin typeface="Arial" panose="020B0604020202020204" pitchFamily="34" charset="0"/>
                <a:cs typeface="Arial" panose="020B0604020202020204" pitchFamily="34" charset="0"/>
              </a:rPr>
              <a:t>TỰ NHIÊN</a:t>
            </a:r>
          </a:p>
        </p:txBody>
      </p:sp>
      <p:grpSp>
        <p:nvGrpSpPr>
          <p:cNvPr id="37" name="Group 36">
            <a:extLst>
              <a:ext uri="{FF2B5EF4-FFF2-40B4-BE49-F238E27FC236}">
                <a16:creationId xmlns:a16="http://schemas.microsoft.com/office/drawing/2014/main" id="{4FB8F659-5998-446A-BA54-CBCD652E746E}"/>
              </a:ext>
            </a:extLst>
          </p:cNvPr>
          <p:cNvGrpSpPr/>
          <p:nvPr/>
        </p:nvGrpSpPr>
        <p:grpSpPr>
          <a:xfrm>
            <a:off x="2179605" y="165941"/>
            <a:ext cx="9199596" cy="6526120"/>
            <a:chOff x="524370" y="0"/>
            <a:chExt cx="10757450" cy="6858000"/>
          </a:xfrm>
        </p:grpSpPr>
        <p:pic>
          <p:nvPicPr>
            <p:cNvPr id="38" name="Picture 37">
              <a:extLst>
                <a:ext uri="{FF2B5EF4-FFF2-40B4-BE49-F238E27FC236}">
                  <a16:creationId xmlns:a16="http://schemas.microsoft.com/office/drawing/2014/main" id="{2A56AB6A-563F-484C-9912-D411C4E25489}"/>
                </a:ext>
              </a:extLst>
            </p:cNvPr>
            <p:cNvPicPr>
              <a:picLocks noChangeAspect="1"/>
            </p:cNvPicPr>
            <p:nvPr/>
          </p:nvPicPr>
          <p:blipFill>
            <a:blip r:embed="rId3"/>
            <a:stretch>
              <a:fillRect/>
            </a:stretch>
          </p:blipFill>
          <p:spPr>
            <a:xfrm>
              <a:off x="524370" y="0"/>
              <a:ext cx="5378725" cy="6858000"/>
            </a:xfrm>
            <a:prstGeom prst="rect">
              <a:avLst/>
            </a:prstGeom>
          </p:spPr>
        </p:pic>
        <p:pic>
          <p:nvPicPr>
            <p:cNvPr id="42" name="Picture 41">
              <a:extLst>
                <a:ext uri="{FF2B5EF4-FFF2-40B4-BE49-F238E27FC236}">
                  <a16:creationId xmlns:a16="http://schemas.microsoft.com/office/drawing/2014/main" id="{702AEDF7-B781-4592-83B8-E76524AA408F}"/>
                </a:ext>
              </a:extLst>
            </p:cNvPr>
            <p:cNvPicPr>
              <a:picLocks noChangeAspect="1"/>
            </p:cNvPicPr>
            <p:nvPr/>
          </p:nvPicPr>
          <p:blipFill>
            <a:blip r:embed="rId3"/>
            <a:stretch>
              <a:fillRect/>
            </a:stretch>
          </p:blipFill>
          <p:spPr>
            <a:xfrm>
              <a:off x="5903095" y="0"/>
              <a:ext cx="5378725" cy="6858000"/>
            </a:xfrm>
            <a:prstGeom prst="rect">
              <a:avLst/>
            </a:prstGeom>
          </p:spPr>
        </p:pic>
      </p:grpSp>
      <p:graphicFrame>
        <p:nvGraphicFramePr>
          <p:cNvPr id="46" name="Object 45">
            <a:extLst>
              <a:ext uri="{FF2B5EF4-FFF2-40B4-BE49-F238E27FC236}">
                <a16:creationId xmlns:a16="http://schemas.microsoft.com/office/drawing/2014/main" id="{E736F832-B2C1-4D90-B2C6-1CEB386DF505}"/>
              </a:ext>
            </a:extLst>
          </p:cNvPr>
          <p:cNvGraphicFramePr>
            <a:graphicFrameLocks noChangeAspect="1"/>
          </p:cNvGraphicFramePr>
          <p:nvPr/>
        </p:nvGraphicFramePr>
        <p:xfrm>
          <a:off x="4794250" y="2374900"/>
          <a:ext cx="114300" cy="177800"/>
        </p:xfrm>
        <a:graphic>
          <a:graphicData uri="http://schemas.openxmlformats.org/presentationml/2006/ole">
            <mc:AlternateContent xmlns:mc="http://schemas.openxmlformats.org/markup-compatibility/2006">
              <mc:Choice xmlns:v="urn:schemas-microsoft-com:vml" Requires="v">
                <p:oleObj spid="_x0000_s2138" name="Equation" r:id="rId4" imgW="114120" imgH="177480" progId="Equation.DSMT4">
                  <p:embed/>
                </p:oleObj>
              </mc:Choice>
              <mc:Fallback>
                <p:oleObj name="Equation" r:id="rId4" imgW="114120" imgH="177480" progId="Equation.DSMT4">
                  <p:embed/>
                  <p:pic>
                    <p:nvPicPr>
                      <p:cNvPr id="3" name="Object 2">
                        <a:extLst>
                          <a:ext uri="{FF2B5EF4-FFF2-40B4-BE49-F238E27FC236}">
                            <a16:creationId xmlns:a16="http://schemas.microsoft.com/office/drawing/2014/main" id="{24B4EB30-DA4C-44E9-A660-C167E5BE96EE}"/>
                          </a:ext>
                        </a:extLst>
                      </p:cNvPr>
                      <p:cNvPicPr/>
                      <p:nvPr/>
                    </p:nvPicPr>
                    <p:blipFill>
                      <a:blip r:embed="rId5"/>
                      <a:stretch>
                        <a:fillRect/>
                      </a:stretch>
                    </p:blipFill>
                    <p:spPr>
                      <a:xfrm>
                        <a:off x="4794250" y="2374900"/>
                        <a:ext cx="114300" cy="1778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6069D2BF-E9CC-4BF2-AD73-23F347677B30}"/>
              </a:ext>
            </a:extLst>
          </p:cNvPr>
          <p:cNvGraphicFramePr>
            <a:graphicFrameLocks noChangeAspect="1"/>
          </p:cNvGraphicFramePr>
          <p:nvPr/>
        </p:nvGraphicFramePr>
        <p:xfrm>
          <a:off x="4394200" y="2362200"/>
          <a:ext cx="914400" cy="203200"/>
        </p:xfrm>
        <a:graphic>
          <a:graphicData uri="http://schemas.openxmlformats.org/presentationml/2006/ole">
            <mc:AlternateContent xmlns:mc="http://schemas.openxmlformats.org/markup-compatibility/2006">
              <mc:Choice xmlns:v="urn:schemas-microsoft-com:vml" Requires="v">
                <p:oleObj spid="_x0000_s2139" name="Equation" r:id="rId6" imgW="914400" imgH="203040" progId="Equation.DSMT4">
                  <p:embed/>
                </p:oleObj>
              </mc:Choice>
              <mc:Fallback>
                <p:oleObj name="Equation" r:id="rId6" imgW="914400" imgH="203040" progId="Equation.DSMT4">
                  <p:embed/>
                  <p:pic>
                    <p:nvPicPr>
                      <p:cNvPr id="9" name="Object 8">
                        <a:extLst>
                          <a:ext uri="{FF2B5EF4-FFF2-40B4-BE49-F238E27FC236}">
                            <a16:creationId xmlns:a16="http://schemas.microsoft.com/office/drawing/2014/main" id="{85063E67-58D3-4CCD-BBF5-B52E8F8A84C6}"/>
                          </a:ext>
                        </a:extLst>
                      </p:cNvPr>
                      <p:cNvPicPr/>
                      <p:nvPr/>
                    </p:nvPicPr>
                    <p:blipFill>
                      <a:blip r:embed="rId5"/>
                      <a:stretch>
                        <a:fillRect/>
                      </a:stretch>
                    </p:blipFill>
                    <p:spPr>
                      <a:xfrm>
                        <a:off x="4394200" y="2362200"/>
                        <a:ext cx="914400" cy="203200"/>
                      </a:xfrm>
                      <a:prstGeom prst="rect">
                        <a:avLst/>
                      </a:prstGeom>
                    </p:spPr>
                  </p:pic>
                </p:oleObj>
              </mc:Fallback>
            </mc:AlternateContent>
          </a:graphicData>
        </a:graphic>
      </p:graphicFrame>
      <p:sp>
        <p:nvSpPr>
          <p:cNvPr id="48" name="TextBox 47">
            <a:extLst>
              <a:ext uri="{FF2B5EF4-FFF2-40B4-BE49-F238E27FC236}">
                <a16:creationId xmlns:a16="http://schemas.microsoft.com/office/drawing/2014/main" id="{B87B6F79-F4C0-4313-BBAB-F4CDAA593059}"/>
              </a:ext>
            </a:extLst>
          </p:cNvPr>
          <p:cNvSpPr txBox="1"/>
          <p:nvPr/>
        </p:nvSpPr>
        <p:spPr>
          <a:xfrm>
            <a:off x="3308081" y="864308"/>
            <a:ext cx="2641044" cy="584775"/>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PHÉP CỘNG</a:t>
            </a:r>
          </a:p>
        </p:txBody>
      </p:sp>
      <p:sp>
        <p:nvSpPr>
          <p:cNvPr id="49" name="TextBox 48">
            <a:extLst>
              <a:ext uri="{FF2B5EF4-FFF2-40B4-BE49-F238E27FC236}">
                <a16:creationId xmlns:a16="http://schemas.microsoft.com/office/drawing/2014/main" id="{4F3A245B-D65C-4BF0-AC3D-04A77F81C73C}"/>
              </a:ext>
            </a:extLst>
          </p:cNvPr>
          <p:cNvSpPr txBox="1"/>
          <p:nvPr/>
        </p:nvSpPr>
        <p:spPr>
          <a:xfrm>
            <a:off x="8036208" y="882579"/>
            <a:ext cx="2296398" cy="584775"/>
          </a:xfrm>
          <a:prstGeom prst="rect">
            <a:avLst/>
          </a:prstGeom>
          <a:noFill/>
        </p:spPr>
        <p:txBody>
          <a:bodyPr wrap="none" rtlCol="0">
            <a:spAutoFit/>
          </a:bodyPr>
          <a:lstStyle/>
          <a:p>
            <a:r>
              <a:rPr lang="en-US" sz="3200" b="1">
                <a:solidFill>
                  <a:srgbClr val="00B050"/>
                </a:solidFill>
                <a:latin typeface="Arial" panose="020B0604020202020204" pitchFamily="34" charset="0"/>
                <a:cs typeface="Arial" panose="020B0604020202020204" pitchFamily="34" charset="0"/>
              </a:rPr>
              <a:t>PHÉP TRỪ</a:t>
            </a:r>
          </a:p>
        </p:txBody>
      </p:sp>
      <p:graphicFrame>
        <p:nvGraphicFramePr>
          <p:cNvPr id="50" name="Object 49">
            <a:extLst>
              <a:ext uri="{FF2B5EF4-FFF2-40B4-BE49-F238E27FC236}">
                <a16:creationId xmlns:a16="http://schemas.microsoft.com/office/drawing/2014/main" id="{9B192B07-7EDB-4133-8D94-068D48335FC6}"/>
              </a:ext>
            </a:extLst>
          </p:cNvPr>
          <p:cNvGraphicFramePr>
            <a:graphicFrameLocks noChangeAspect="1"/>
          </p:cNvGraphicFramePr>
          <p:nvPr>
            <p:extLst>
              <p:ext uri="{D42A27DB-BD31-4B8C-83A1-F6EECF244321}">
                <p14:modId xmlns:p14="http://schemas.microsoft.com/office/powerpoint/2010/main" val="587605496"/>
              </p:ext>
            </p:extLst>
          </p:nvPr>
        </p:nvGraphicFramePr>
        <p:xfrm>
          <a:off x="3011832" y="1309380"/>
          <a:ext cx="3564835" cy="548640"/>
        </p:xfrm>
        <a:graphic>
          <a:graphicData uri="http://schemas.openxmlformats.org/presentationml/2006/ole">
            <mc:AlternateContent xmlns:mc="http://schemas.openxmlformats.org/markup-compatibility/2006">
              <mc:Choice xmlns:v="urn:schemas-microsoft-com:vml" Requires="v">
                <p:oleObj spid="_x0000_s2140" name="Equation" r:id="rId7" imgW="609480" imgH="177480" progId="Equation.DSMT4">
                  <p:embed/>
                </p:oleObj>
              </mc:Choice>
              <mc:Fallback>
                <p:oleObj name="Equation" r:id="rId7" imgW="609480" imgH="177480" progId="Equation.DSMT4">
                  <p:embed/>
                  <p:pic>
                    <p:nvPicPr>
                      <p:cNvPr id="18" name="Object 17">
                        <a:extLst>
                          <a:ext uri="{FF2B5EF4-FFF2-40B4-BE49-F238E27FC236}">
                            <a16:creationId xmlns:a16="http://schemas.microsoft.com/office/drawing/2014/main" id="{35E44C41-9BD8-4B5B-B7AA-05C70E1A2ACB}"/>
                          </a:ext>
                        </a:extLst>
                      </p:cNvPr>
                      <p:cNvPicPr/>
                      <p:nvPr/>
                    </p:nvPicPr>
                    <p:blipFill>
                      <a:blip r:embed="rId8"/>
                      <a:stretch>
                        <a:fillRect/>
                      </a:stretch>
                    </p:blipFill>
                    <p:spPr>
                      <a:xfrm>
                        <a:off x="3011832" y="1309380"/>
                        <a:ext cx="3564835" cy="548640"/>
                      </a:xfrm>
                      <a:prstGeom prst="rect">
                        <a:avLst/>
                      </a:prstGeom>
                    </p:spPr>
                  </p:pic>
                </p:oleObj>
              </mc:Fallback>
            </mc:AlternateContent>
          </a:graphicData>
        </a:graphic>
      </p:graphicFrame>
      <p:graphicFrame>
        <p:nvGraphicFramePr>
          <p:cNvPr id="51" name="Object 50">
            <a:extLst>
              <a:ext uri="{FF2B5EF4-FFF2-40B4-BE49-F238E27FC236}">
                <a16:creationId xmlns:a16="http://schemas.microsoft.com/office/drawing/2014/main" id="{534B9F4E-E27C-4538-948D-AE0878F08EEE}"/>
              </a:ext>
            </a:extLst>
          </p:cNvPr>
          <p:cNvGraphicFramePr>
            <a:graphicFrameLocks noChangeAspect="1"/>
          </p:cNvGraphicFramePr>
          <p:nvPr>
            <p:extLst>
              <p:ext uri="{D42A27DB-BD31-4B8C-83A1-F6EECF244321}">
                <p14:modId xmlns:p14="http://schemas.microsoft.com/office/powerpoint/2010/main" val="4176466071"/>
              </p:ext>
            </p:extLst>
          </p:nvPr>
        </p:nvGraphicFramePr>
        <p:xfrm>
          <a:off x="7722624" y="1323894"/>
          <a:ext cx="3379306" cy="548640"/>
        </p:xfrm>
        <a:graphic>
          <a:graphicData uri="http://schemas.openxmlformats.org/presentationml/2006/ole">
            <mc:AlternateContent xmlns:mc="http://schemas.openxmlformats.org/markup-compatibility/2006">
              <mc:Choice xmlns:v="urn:schemas-microsoft-com:vml" Requires="v">
                <p:oleObj spid="_x0000_s2141" name="Equation" r:id="rId9" imgW="596880" imgH="177480" progId="Equation.DSMT4">
                  <p:embed/>
                </p:oleObj>
              </mc:Choice>
              <mc:Fallback>
                <p:oleObj name="Equation" r:id="rId9" imgW="596880" imgH="177480" progId="Equation.DSMT4">
                  <p:embed/>
                  <p:pic>
                    <p:nvPicPr>
                      <p:cNvPr id="19" name="Object 18">
                        <a:extLst>
                          <a:ext uri="{FF2B5EF4-FFF2-40B4-BE49-F238E27FC236}">
                            <a16:creationId xmlns:a16="http://schemas.microsoft.com/office/drawing/2014/main" id="{78925EEE-1C90-4098-B99E-19391EBC7F8D}"/>
                          </a:ext>
                        </a:extLst>
                      </p:cNvPr>
                      <p:cNvPicPr/>
                      <p:nvPr/>
                    </p:nvPicPr>
                    <p:blipFill>
                      <a:blip r:embed="rId10"/>
                      <a:stretch>
                        <a:fillRect/>
                      </a:stretch>
                    </p:blipFill>
                    <p:spPr>
                      <a:xfrm>
                        <a:off x="7722624" y="1323894"/>
                        <a:ext cx="3379306" cy="548640"/>
                      </a:xfrm>
                      <a:prstGeom prst="rect">
                        <a:avLst/>
                      </a:prstGeom>
                    </p:spPr>
                  </p:pic>
                </p:oleObj>
              </mc:Fallback>
            </mc:AlternateContent>
          </a:graphicData>
        </a:graphic>
      </p:graphicFrame>
      <p:sp>
        <p:nvSpPr>
          <p:cNvPr id="52" name="Left Brace 51">
            <a:extLst>
              <a:ext uri="{FF2B5EF4-FFF2-40B4-BE49-F238E27FC236}">
                <a16:creationId xmlns:a16="http://schemas.microsoft.com/office/drawing/2014/main" id="{397D1F6F-C022-416C-992F-42E4CD083DE8}"/>
              </a:ext>
            </a:extLst>
          </p:cNvPr>
          <p:cNvSpPr/>
          <p:nvPr/>
        </p:nvSpPr>
        <p:spPr>
          <a:xfrm rot="16200000">
            <a:off x="3835404" y="1249459"/>
            <a:ext cx="203201" cy="1383197"/>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31CCAFB6-FB3E-4D28-80F8-DEFC06D0ED6B}"/>
              </a:ext>
            </a:extLst>
          </p:cNvPr>
          <p:cNvSpPr txBox="1"/>
          <p:nvPr/>
        </p:nvSpPr>
        <p:spPr>
          <a:xfrm>
            <a:off x="3121865" y="2084337"/>
            <a:ext cx="1601721"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hạng</a:t>
            </a:r>
          </a:p>
        </p:txBody>
      </p:sp>
      <p:sp>
        <p:nvSpPr>
          <p:cNvPr id="54" name="TextBox 53">
            <a:extLst>
              <a:ext uri="{FF2B5EF4-FFF2-40B4-BE49-F238E27FC236}">
                <a16:creationId xmlns:a16="http://schemas.microsoft.com/office/drawing/2014/main" id="{EF394A6E-AC5A-4CF0-BF6D-B329B5448E23}"/>
              </a:ext>
            </a:extLst>
          </p:cNvPr>
          <p:cNvSpPr txBox="1"/>
          <p:nvPr/>
        </p:nvSpPr>
        <p:spPr>
          <a:xfrm>
            <a:off x="5445903" y="2084337"/>
            <a:ext cx="1063112"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Tổng</a:t>
            </a:r>
          </a:p>
        </p:txBody>
      </p:sp>
      <p:sp>
        <p:nvSpPr>
          <p:cNvPr id="55" name="Left Brace 54">
            <a:extLst>
              <a:ext uri="{FF2B5EF4-FFF2-40B4-BE49-F238E27FC236}">
                <a16:creationId xmlns:a16="http://schemas.microsoft.com/office/drawing/2014/main" id="{88585D57-E213-489B-9857-1D39482C26AF}"/>
              </a:ext>
            </a:extLst>
          </p:cNvPr>
          <p:cNvSpPr/>
          <p:nvPr/>
        </p:nvSpPr>
        <p:spPr>
          <a:xfrm rot="16200000">
            <a:off x="5930724" y="1680543"/>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Left Brace 55">
            <a:extLst>
              <a:ext uri="{FF2B5EF4-FFF2-40B4-BE49-F238E27FC236}">
                <a16:creationId xmlns:a16="http://schemas.microsoft.com/office/drawing/2014/main" id="{768F7C85-250A-47EF-B77F-63267163C94B}"/>
              </a:ext>
            </a:extLst>
          </p:cNvPr>
          <p:cNvSpPr/>
          <p:nvPr/>
        </p:nvSpPr>
        <p:spPr>
          <a:xfrm rot="16200000">
            <a:off x="7871798" y="1691836"/>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a:extLst>
              <a:ext uri="{FF2B5EF4-FFF2-40B4-BE49-F238E27FC236}">
                <a16:creationId xmlns:a16="http://schemas.microsoft.com/office/drawing/2014/main" id="{80911BA6-DCD4-426B-89CF-6B35476A517B}"/>
              </a:ext>
            </a:extLst>
          </p:cNvPr>
          <p:cNvSpPr/>
          <p:nvPr/>
        </p:nvSpPr>
        <p:spPr>
          <a:xfrm rot="16200000">
            <a:off x="9118835" y="1676878"/>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Left Brace 57">
            <a:extLst>
              <a:ext uri="{FF2B5EF4-FFF2-40B4-BE49-F238E27FC236}">
                <a16:creationId xmlns:a16="http://schemas.microsoft.com/office/drawing/2014/main" id="{2EA1AE63-7853-4294-9BAC-7240404011FD}"/>
              </a:ext>
            </a:extLst>
          </p:cNvPr>
          <p:cNvSpPr/>
          <p:nvPr/>
        </p:nvSpPr>
        <p:spPr>
          <a:xfrm rot="16200000">
            <a:off x="10585306" y="1676878"/>
            <a:ext cx="203201" cy="419451"/>
          </a:xfrm>
          <a:prstGeom prst="leftBrace">
            <a:avLst/>
          </a:pr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0220F104-48B9-4ED5-BF35-AD40121499EF}"/>
              </a:ext>
            </a:extLst>
          </p:cNvPr>
          <p:cNvSpPr txBox="1"/>
          <p:nvPr/>
        </p:nvSpPr>
        <p:spPr>
          <a:xfrm>
            <a:off x="7162832" y="2100590"/>
            <a:ext cx="1680268"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bị trừ</a:t>
            </a:r>
          </a:p>
        </p:txBody>
      </p:sp>
      <p:sp>
        <p:nvSpPr>
          <p:cNvPr id="60" name="TextBox 59">
            <a:extLst>
              <a:ext uri="{FF2B5EF4-FFF2-40B4-BE49-F238E27FC236}">
                <a16:creationId xmlns:a16="http://schemas.microsoft.com/office/drawing/2014/main" id="{D5DD4F8A-0EE4-44E9-A5D6-BFD69A8D1C77}"/>
              </a:ext>
            </a:extLst>
          </p:cNvPr>
          <p:cNvSpPr txBox="1"/>
          <p:nvPr/>
        </p:nvSpPr>
        <p:spPr>
          <a:xfrm>
            <a:off x="8861153" y="2084337"/>
            <a:ext cx="1261884"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Số trừ</a:t>
            </a:r>
          </a:p>
        </p:txBody>
      </p:sp>
      <p:sp>
        <p:nvSpPr>
          <p:cNvPr id="61" name="TextBox 60">
            <a:extLst>
              <a:ext uri="{FF2B5EF4-FFF2-40B4-BE49-F238E27FC236}">
                <a16:creationId xmlns:a16="http://schemas.microsoft.com/office/drawing/2014/main" id="{0504ADD8-7013-4990-959E-886963454CC1}"/>
              </a:ext>
            </a:extLst>
          </p:cNvPr>
          <p:cNvSpPr txBox="1"/>
          <p:nvPr/>
        </p:nvSpPr>
        <p:spPr>
          <a:xfrm>
            <a:off x="10138205" y="2067979"/>
            <a:ext cx="963725"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Hiệu</a:t>
            </a:r>
          </a:p>
        </p:txBody>
      </p:sp>
      <p:sp>
        <p:nvSpPr>
          <p:cNvPr id="62" name="TextBox 61">
            <a:extLst>
              <a:ext uri="{FF2B5EF4-FFF2-40B4-BE49-F238E27FC236}">
                <a16:creationId xmlns:a16="http://schemas.microsoft.com/office/drawing/2014/main" id="{61AC597C-F24F-4C2A-9022-9A43191302F5}"/>
              </a:ext>
            </a:extLst>
          </p:cNvPr>
          <p:cNvSpPr txBox="1"/>
          <p:nvPr/>
        </p:nvSpPr>
        <p:spPr>
          <a:xfrm>
            <a:off x="2612211" y="2589227"/>
            <a:ext cx="2140330" cy="457200"/>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Tính chất:</a:t>
            </a:r>
          </a:p>
        </p:txBody>
      </p:sp>
      <p:sp>
        <p:nvSpPr>
          <p:cNvPr id="63" name="TextBox 62">
            <a:extLst>
              <a:ext uri="{FF2B5EF4-FFF2-40B4-BE49-F238E27FC236}">
                <a16:creationId xmlns:a16="http://schemas.microsoft.com/office/drawing/2014/main" id="{3D32715D-9180-447B-A302-DB2A9EE2757E}"/>
              </a:ext>
            </a:extLst>
          </p:cNvPr>
          <p:cNvSpPr txBox="1"/>
          <p:nvPr/>
        </p:nvSpPr>
        <p:spPr>
          <a:xfrm>
            <a:off x="7167559" y="2607557"/>
            <a:ext cx="2140330" cy="457200"/>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Tính chất:</a:t>
            </a:r>
          </a:p>
        </p:txBody>
      </p:sp>
      <p:graphicFrame>
        <p:nvGraphicFramePr>
          <p:cNvPr id="64" name="Object 63">
            <a:extLst>
              <a:ext uri="{FF2B5EF4-FFF2-40B4-BE49-F238E27FC236}">
                <a16:creationId xmlns:a16="http://schemas.microsoft.com/office/drawing/2014/main" id="{CD65D568-A37A-41DA-AA5E-CF5B9F5FD531}"/>
              </a:ext>
            </a:extLst>
          </p:cNvPr>
          <p:cNvGraphicFramePr>
            <a:graphicFrameLocks noChangeAspect="1"/>
          </p:cNvGraphicFramePr>
          <p:nvPr>
            <p:extLst>
              <p:ext uri="{D42A27DB-BD31-4B8C-83A1-F6EECF244321}">
                <p14:modId xmlns:p14="http://schemas.microsoft.com/office/powerpoint/2010/main" val="2341476574"/>
              </p:ext>
            </p:extLst>
          </p:nvPr>
        </p:nvGraphicFramePr>
        <p:xfrm>
          <a:off x="3067050" y="3611563"/>
          <a:ext cx="2889250" cy="457200"/>
        </p:xfrm>
        <a:graphic>
          <a:graphicData uri="http://schemas.openxmlformats.org/presentationml/2006/ole">
            <mc:AlternateContent xmlns:mc="http://schemas.openxmlformats.org/markup-compatibility/2006">
              <mc:Choice xmlns:v="urn:schemas-microsoft-com:vml" Requires="v">
                <p:oleObj spid="_x0000_s2142" name="Equation" r:id="rId11" imgW="1143000" imgH="177480" progId="Equation.DSMT4">
                  <p:embed/>
                </p:oleObj>
              </mc:Choice>
              <mc:Fallback>
                <p:oleObj name="Equation" r:id="rId11" imgW="1143000" imgH="177480" progId="Equation.DSMT4">
                  <p:embed/>
                  <p:pic>
                    <p:nvPicPr>
                      <p:cNvPr id="31" name="Object 30">
                        <a:extLst>
                          <a:ext uri="{FF2B5EF4-FFF2-40B4-BE49-F238E27FC236}">
                            <a16:creationId xmlns:a16="http://schemas.microsoft.com/office/drawing/2014/main" id="{626BC098-7323-4C95-95A6-B5579E2015AA}"/>
                          </a:ext>
                        </a:extLst>
                      </p:cNvPr>
                      <p:cNvPicPr>
                        <a:picLocks noChangeAspect="1" noChangeArrowheads="1"/>
                      </p:cNvPicPr>
                      <p:nvPr/>
                    </p:nvPicPr>
                    <p:blipFill>
                      <a:blip r:embed="rId12"/>
                      <a:srcRect/>
                      <a:stretch>
                        <a:fillRect/>
                      </a:stretch>
                    </p:blipFill>
                    <p:spPr bwMode="auto">
                      <a:xfrm>
                        <a:off x="3067050" y="3611563"/>
                        <a:ext cx="2889250" cy="457200"/>
                      </a:xfrm>
                      <a:prstGeom prst="rect">
                        <a:avLst/>
                      </a:prstGeom>
                      <a:noFill/>
                    </p:spPr>
                  </p:pic>
                </p:oleObj>
              </mc:Fallback>
            </mc:AlternateContent>
          </a:graphicData>
        </a:graphic>
      </p:graphicFrame>
      <p:graphicFrame>
        <p:nvGraphicFramePr>
          <p:cNvPr id="65" name="Object 64">
            <a:extLst>
              <a:ext uri="{FF2B5EF4-FFF2-40B4-BE49-F238E27FC236}">
                <a16:creationId xmlns:a16="http://schemas.microsoft.com/office/drawing/2014/main" id="{FF4BCD78-67D0-4BB2-B533-01502210639D}"/>
              </a:ext>
            </a:extLst>
          </p:cNvPr>
          <p:cNvGraphicFramePr>
            <a:graphicFrameLocks noChangeAspect="1"/>
          </p:cNvGraphicFramePr>
          <p:nvPr>
            <p:extLst>
              <p:ext uri="{D42A27DB-BD31-4B8C-83A1-F6EECF244321}">
                <p14:modId xmlns:p14="http://schemas.microsoft.com/office/powerpoint/2010/main" val="2552541215"/>
              </p:ext>
            </p:extLst>
          </p:nvPr>
        </p:nvGraphicFramePr>
        <p:xfrm>
          <a:off x="2825746" y="4557713"/>
          <a:ext cx="3783425" cy="548640"/>
        </p:xfrm>
        <a:graphic>
          <a:graphicData uri="http://schemas.openxmlformats.org/presentationml/2006/ole">
            <mc:AlternateContent xmlns:mc="http://schemas.openxmlformats.org/markup-compatibility/2006">
              <mc:Choice xmlns:v="urn:schemas-microsoft-com:vml" Requires="v">
                <p:oleObj spid="_x0000_s2143" name="Equation" r:id="rId13" imgW="2082600" imgH="253800" progId="Equation.DSMT4">
                  <p:embed/>
                </p:oleObj>
              </mc:Choice>
              <mc:Fallback>
                <p:oleObj name="Equation" r:id="rId13" imgW="2082600" imgH="253800" progId="Equation.DSMT4">
                  <p:embed/>
                  <p:pic>
                    <p:nvPicPr>
                      <p:cNvPr id="32" name="Object 31">
                        <a:extLst>
                          <a:ext uri="{FF2B5EF4-FFF2-40B4-BE49-F238E27FC236}">
                            <a16:creationId xmlns:a16="http://schemas.microsoft.com/office/drawing/2014/main" id="{F5AB33D3-8379-4C9E-A35A-07EF96A50930}"/>
                          </a:ext>
                        </a:extLst>
                      </p:cNvPr>
                      <p:cNvPicPr>
                        <a:picLocks noChangeAspect="1" noChangeArrowheads="1"/>
                      </p:cNvPicPr>
                      <p:nvPr/>
                    </p:nvPicPr>
                    <p:blipFill>
                      <a:blip r:embed="rId14"/>
                      <a:srcRect/>
                      <a:stretch>
                        <a:fillRect/>
                      </a:stretch>
                    </p:blipFill>
                    <p:spPr bwMode="auto">
                      <a:xfrm>
                        <a:off x="2825746" y="4557713"/>
                        <a:ext cx="3783425" cy="548640"/>
                      </a:xfrm>
                      <a:prstGeom prst="rect">
                        <a:avLst/>
                      </a:prstGeom>
                      <a:noFill/>
                    </p:spPr>
                  </p:pic>
                </p:oleObj>
              </mc:Fallback>
            </mc:AlternateContent>
          </a:graphicData>
        </a:graphic>
      </p:graphicFrame>
      <p:graphicFrame>
        <p:nvGraphicFramePr>
          <p:cNvPr id="66" name="Object 65">
            <a:extLst>
              <a:ext uri="{FF2B5EF4-FFF2-40B4-BE49-F238E27FC236}">
                <a16:creationId xmlns:a16="http://schemas.microsoft.com/office/drawing/2014/main" id="{5323DD91-DD6C-471D-8B8A-03C62C183E8E}"/>
              </a:ext>
            </a:extLst>
          </p:cNvPr>
          <p:cNvGraphicFramePr>
            <a:graphicFrameLocks noChangeAspect="1"/>
          </p:cNvGraphicFramePr>
          <p:nvPr>
            <p:extLst>
              <p:ext uri="{D42A27DB-BD31-4B8C-83A1-F6EECF244321}">
                <p14:modId xmlns:p14="http://schemas.microsoft.com/office/powerpoint/2010/main" val="3728636620"/>
              </p:ext>
            </p:extLst>
          </p:nvPr>
        </p:nvGraphicFramePr>
        <p:xfrm>
          <a:off x="2944581" y="5689373"/>
          <a:ext cx="3427189" cy="412811"/>
        </p:xfrm>
        <a:graphic>
          <a:graphicData uri="http://schemas.openxmlformats.org/presentationml/2006/ole">
            <mc:AlternateContent xmlns:mc="http://schemas.openxmlformats.org/markup-compatibility/2006">
              <mc:Choice xmlns:v="urn:schemas-microsoft-com:vml" Requires="v">
                <p:oleObj spid="_x0000_s2144" name="Equation" r:id="rId15" imgW="1498320" imgH="177480" progId="Equation.DSMT4">
                  <p:embed/>
                </p:oleObj>
              </mc:Choice>
              <mc:Fallback>
                <p:oleObj name="Equation" r:id="rId15" imgW="1498320" imgH="177480" progId="Equation.DSMT4">
                  <p:embed/>
                  <p:pic>
                    <p:nvPicPr>
                      <p:cNvPr id="33" name="Object 32">
                        <a:extLst>
                          <a:ext uri="{FF2B5EF4-FFF2-40B4-BE49-F238E27FC236}">
                            <a16:creationId xmlns:a16="http://schemas.microsoft.com/office/drawing/2014/main" id="{C0C3890E-9343-42AE-BCA1-6971724DE273}"/>
                          </a:ext>
                        </a:extLst>
                      </p:cNvPr>
                      <p:cNvPicPr>
                        <a:picLocks noChangeAspect="1" noChangeArrowheads="1"/>
                      </p:cNvPicPr>
                      <p:nvPr/>
                    </p:nvPicPr>
                    <p:blipFill>
                      <a:blip r:embed="rId16"/>
                      <a:srcRect/>
                      <a:stretch>
                        <a:fillRect/>
                      </a:stretch>
                    </p:blipFill>
                    <p:spPr bwMode="auto">
                      <a:xfrm>
                        <a:off x="2944581" y="5689373"/>
                        <a:ext cx="3427189" cy="412811"/>
                      </a:xfrm>
                      <a:prstGeom prst="rect">
                        <a:avLst/>
                      </a:prstGeom>
                      <a:noFill/>
                    </p:spPr>
                  </p:pic>
                </p:oleObj>
              </mc:Fallback>
            </mc:AlternateContent>
          </a:graphicData>
        </a:graphic>
      </p:graphicFrame>
      <p:sp>
        <p:nvSpPr>
          <p:cNvPr id="67" name="TextBox 66">
            <a:extLst>
              <a:ext uri="{FF2B5EF4-FFF2-40B4-BE49-F238E27FC236}">
                <a16:creationId xmlns:a16="http://schemas.microsoft.com/office/drawing/2014/main" id="{F74D3362-2523-4F8D-8E63-3934DD7CF2AC}"/>
              </a:ext>
            </a:extLst>
          </p:cNvPr>
          <p:cNvSpPr txBox="1"/>
          <p:nvPr/>
        </p:nvSpPr>
        <p:spPr>
          <a:xfrm>
            <a:off x="2735743" y="3138833"/>
            <a:ext cx="2169004" cy="457200"/>
          </a:xfrm>
          <a:prstGeom prst="rect">
            <a:avLst/>
          </a:prstGeom>
          <a:noFill/>
        </p:spPr>
        <p:txBody>
          <a:bodyPr wrap="square">
            <a:spAutoFit/>
          </a:bodyPr>
          <a:lstStyle/>
          <a:p>
            <a:pPr algn="just"/>
            <a:r>
              <a:rPr lang="en-US" sz="2800" b="1">
                <a:latin typeface="Arial" pitchFamily="34" charset="0"/>
                <a:cs typeface="Arial" pitchFamily="34" charset="0"/>
              </a:rPr>
              <a:t>Giao hoán</a:t>
            </a:r>
          </a:p>
        </p:txBody>
      </p:sp>
      <p:sp>
        <p:nvSpPr>
          <p:cNvPr id="68" name="TextBox 67">
            <a:extLst>
              <a:ext uri="{FF2B5EF4-FFF2-40B4-BE49-F238E27FC236}">
                <a16:creationId xmlns:a16="http://schemas.microsoft.com/office/drawing/2014/main" id="{B42F2E87-8ADC-4D6D-A694-A20EBE1D1773}"/>
              </a:ext>
            </a:extLst>
          </p:cNvPr>
          <p:cNvSpPr txBox="1"/>
          <p:nvPr/>
        </p:nvSpPr>
        <p:spPr>
          <a:xfrm>
            <a:off x="2775110" y="4089732"/>
            <a:ext cx="2405406" cy="457200"/>
          </a:xfrm>
          <a:prstGeom prst="rect">
            <a:avLst/>
          </a:prstGeom>
          <a:noFill/>
        </p:spPr>
        <p:txBody>
          <a:bodyPr wrap="square">
            <a:spAutoFit/>
          </a:bodyPr>
          <a:lstStyle/>
          <a:p>
            <a:pPr algn="just"/>
            <a:r>
              <a:rPr lang="en-US" sz="2800" b="1">
                <a:latin typeface="Arial" pitchFamily="34" charset="0"/>
                <a:cs typeface="Arial" pitchFamily="34" charset="0"/>
              </a:rPr>
              <a:t>Kết hợp</a:t>
            </a:r>
          </a:p>
        </p:txBody>
      </p:sp>
      <p:sp>
        <p:nvSpPr>
          <p:cNvPr id="69" name="TextBox 68">
            <a:extLst>
              <a:ext uri="{FF2B5EF4-FFF2-40B4-BE49-F238E27FC236}">
                <a16:creationId xmlns:a16="http://schemas.microsoft.com/office/drawing/2014/main" id="{7ABB277D-9B0A-4F51-AF83-229C4ABB290E}"/>
              </a:ext>
            </a:extLst>
          </p:cNvPr>
          <p:cNvSpPr txBox="1"/>
          <p:nvPr/>
        </p:nvSpPr>
        <p:spPr>
          <a:xfrm>
            <a:off x="2735743" y="5106377"/>
            <a:ext cx="2807973" cy="523220"/>
          </a:xfrm>
          <a:prstGeom prst="rect">
            <a:avLst/>
          </a:prstGeom>
          <a:noFill/>
        </p:spPr>
        <p:txBody>
          <a:bodyPr wrap="square">
            <a:spAutoFit/>
          </a:bodyPr>
          <a:lstStyle/>
          <a:p>
            <a:pPr algn="just"/>
            <a:r>
              <a:rPr lang="en-US" sz="2800" b="1">
                <a:latin typeface="Arial" pitchFamily="34" charset="0"/>
                <a:cs typeface="Arial" pitchFamily="34" charset="0"/>
              </a:rPr>
              <a:t>Cộng với số 0</a:t>
            </a:r>
          </a:p>
        </p:txBody>
      </p:sp>
      <p:graphicFrame>
        <p:nvGraphicFramePr>
          <p:cNvPr id="70" name="Object 69">
            <a:extLst>
              <a:ext uri="{FF2B5EF4-FFF2-40B4-BE49-F238E27FC236}">
                <a16:creationId xmlns:a16="http://schemas.microsoft.com/office/drawing/2014/main" id="{BCFAF0CD-6F83-472A-9AAE-0BACCF36DF0C}"/>
              </a:ext>
            </a:extLst>
          </p:cNvPr>
          <p:cNvGraphicFramePr>
            <a:graphicFrameLocks noChangeAspect="1"/>
          </p:cNvGraphicFramePr>
          <p:nvPr>
            <p:extLst>
              <p:ext uri="{D42A27DB-BD31-4B8C-83A1-F6EECF244321}">
                <p14:modId xmlns:p14="http://schemas.microsoft.com/office/powerpoint/2010/main" val="3252580267"/>
              </p:ext>
            </p:extLst>
          </p:nvPr>
        </p:nvGraphicFramePr>
        <p:xfrm>
          <a:off x="9449706" y="3428774"/>
          <a:ext cx="1436916" cy="457200"/>
        </p:xfrm>
        <a:graphic>
          <a:graphicData uri="http://schemas.openxmlformats.org/presentationml/2006/ole">
            <mc:AlternateContent xmlns:mc="http://schemas.openxmlformats.org/markup-compatibility/2006">
              <mc:Choice xmlns:v="urn:schemas-microsoft-com:vml" Requires="v">
                <p:oleObj spid="_x0000_s2145" name="Equation" r:id="rId17" imgW="761760" imgH="241200" progId="Equation.DSMT4">
                  <p:embed/>
                </p:oleObj>
              </mc:Choice>
              <mc:Fallback>
                <p:oleObj name="Equation" r:id="rId17" imgW="761760" imgH="241200" progId="Equation.DSMT4">
                  <p:embed/>
                  <p:pic>
                    <p:nvPicPr>
                      <p:cNvPr id="24" name="Object 23"/>
                      <p:cNvPicPr>
                        <a:picLocks noChangeAspect="1" noChangeArrowheads="1"/>
                      </p:cNvPicPr>
                      <p:nvPr/>
                    </p:nvPicPr>
                    <p:blipFill>
                      <a:blip r:embed="rId18"/>
                      <a:srcRect/>
                      <a:stretch>
                        <a:fillRect/>
                      </a:stretch>
                    </p:blipFill>
                    <p:spPr bwMode="auto">
                      <a:xfrm>
                        <a:off x="9449706" y="3428774"/>
                        <a:ext cx="1436916" cy="457200"/>
                      </a:xfrm>
                      <a:prstGeom prst="rect">
                        <a:avLst/>
                      </a:prstGeom>
                      <a:noFill/>
                    </p:spPr>
                  </p:pic>
                </p:oleObj>
              </mc:Fallback>
            </mc:AlternateContent>
          </a:graphicData>
        </a:graphic>
      </p:graphicFrame>
      <p:graphicFrame>
        <p:nvGraphicFramePr>
          <p:cNvPr id="71" name="Object 70">
            <a:extLst>
              <a:ext uri="{FF2B5EF4-FFF2-40B4-BE49-F238E27FC236}">
                <a16:creationId xmlns:a16="http://schemas.microsoft.com/office/drawing/2014/main" id="{C71FD8BE-AB44-40B5-874C-43214278210B}"/>
              </a:ext>
            </a:extLst>
          </p:cNvPr>
          <p:cNvGraphicFramePr>
            <a:graphicFrameLocks noChangeAspect="1"/>
          </p:cNvGraphicFramePr>
          <p:nvPr>
            <p:extLst>
              <p:ext uri="{D42A27DB-BD31-4B8C-83A1-F6EECF244321}">
                <p14:modId xmlns:p14="http://schemas.microsoft.com/office/powerpoint/2010/main" val="690511183"/>
              </p:ext>
            </p:extLst>
          </p:nvPr>
        </p:nvGraphicFramePr>
        <p:xfrm>
          <a:off x="9442222" y="4184877"/>
          <a:ext cx="1692275" cy="1074737"/>
        </p:xfrm>
        <a:graphic>
          <a:graphicData uri="http://schemas.openxmlformats.org/presentationml/2006/ole">
            <mc:AlternateContent xmlns:mc="http://schemas.openxmlformats.org/markup-compatibility/2006">
              <mc:Choice xmlns:v="urn:schemas-microsoft-com:vml" Requires="v">
                <p:oleObj spid="_x0000_s2146" name="Equation" r:id="rId19" imgW="850680" imgH="545760" progId="Equation.DSMT4">
                  <p:embed/>
                </p:oleObj>
              </mc:Choice>
              <mc:Fallback>
                <p:oleObj name="Equation" r:id="rId19" imgW="850680" imgH="545760" progId="Equation.DSMT4">
                  <p:embed/>
                  <p:pic>
                    <p:nvPicPr>
                      <p:cNvPr id="26" name="Object 25"/>
                      <p:cNvPicPr>
                        <a:picLocks noChangeAspect="1" noChangeArrowheads="1"/>
                      </p:cNvPicPr>
                      <p:nvPr/>
                    </p:nvPicPr>
                    <p:blipFill>
                      <a:blip r:embed="rId20"/>
                      <a:srcRect/>
                      <a:stretch>
                        <a:fillRect/>
                      </a:stretch>
                    </p:blipFill>
                    <p:spPr bwMode="auto">
                      <a:xfrm>
                        <a:off x="9442222" y="4184877"/>
                        <a:ext cx="1692275" cy="1074737"/>
                      </a:xfrm>
                      <a:prstGeom prst="rect">
                        <a:avLst/>
                      </a:prstGeom>
                      <a:noFill/>
                    </p:spPr>
                  </p:pic>
                </p:oleObj>
              </mc:Fallback>
            </mc:AlternateContent>
          </a:graphicData>
        </a:graphic>
      </p:graphicFrame>
      <p:sp>
        <p:nvSpPr>
          <p:cNvPr id="72" name="TextBox 71">
            <a:extLst>
              <a:ext uri="{FF2B5EF4-FFF2-40B4-BE49-F238E27FC236}">
                <a16:creationId xmlns:a16="http://schemas.microsoft.com/office/drawing/2014/main" id="{EA6321A5-4BD2-42BD-9D7C-2770B04BFC6C}"/>
              </a:ext>
            </a:extLst>
          </p:cNvPr>
          <p:cNvSpPr txBox="1"/>
          <p:nvPr/>
        </p:nvSpPr>
        <p:spPr>
          <a:xfrm>
            <a:off x="8878725" y="3377223"/>
            <a:ext cx="657465" cy="523220"/>
          </a:xfrm>
          <a:prstGeom prst="rect">
            <a:avLst/>
          </a:prstGeom>
          <a:noFill/>
        </p:spPr>
        <p:txBody>
          <a:bodyPr wrap="square">
            <a:spAutoFit/>
          </a:bodyPr>
          <a:lstStyle/>
          <a:p>
            <a:pPr algn="just"/>
            <a:r>
              <a:rPr lang="en-US" sz="2800">
                <a:latin typeface="Arial" pitchFamily="34" charset="0"/>
                <a:cs typeface="Arial" pitchFamily="34" charset="0"/>
              </a:rPr>
              <a:t>thì</a:t>
            </a:r>
          </a:p>
        </p:txBody>
      </p:sp>
      <p:sp>
        <p:nvSpPr>
          <p:cNvPr id="73" name="TextBox 72">
            <a:extLst>
              <a:ext uri="{FF2B5EF4-FFF2-40B4-BE49-F238E27FC236}">
                <a16:creationId xmlns:a16="http://schemas.microsoft.com/office/drawing/2014/main" id="{9DFCA8B6-AF3F-44ED-86CE-29778926601A}"/>
              </a:ext>
            </a:extLst>
          </p:cNvPr>
          <p:cNvSpPr txBox="1"/>
          <p:nvPr/>
        </p:nvSpPr>
        <p:spPr>
          <a:xfrm>
            <a:off x="8874203" y="4418249"/>
            <a:ext cx="679402" cy="523220"/>
          </a:xfrm>
          <a:prstGeom prst="rect">
            <a:avLst/>
          </a:prstGeom>
          <a:noFill/>
        </p:spPr>
        <p:txBody>
          <a:bodyPr wrap="square">
            <a:spAutoFit/>
          </a:bodyPr>
          <a:lstStyle/>
          <a:p>
            <a:pPr algn="just"/>
            <a:r>
              <a:rPr lang="en-US" sz="2800">
                <a:latin typeface="Arial" pitchFamily="34" charset="0"/>
                <a:cs typeface="Arial" pitchFamily="34" charset="0"/>
              </a:rPr>
              <a:t>thì</a:t>
            </a:r>
          </a:p>
        </p:txBody>
      </p:sp>
      <p:graphicFrame>
        <p:nvGraphicFramePr>
          <p:cNvPr id="6" name="Object 5">
            <a:extLst>
              <a:ext uri="{FF2B5EF4-FFF2-40B4-BE49-F238E27FC236}">
                <a16:creationId xmlns:a16="http://schemas.microsoft.com/office/drawing/2014/main" id="{937EC178-90B6-40D8-9FC1-67680EA09DC3}"/>
              </a:ext>
            </a:extLst>
          </p:cNvPr>
          <p:cNvGraphicFramePr>
            <a:graphicFrameLocks noChangeAspect="1"/>
          </p:cNvGraphicFramePr>
          <p:nvPr>
            <p:extLst>
              <p:ext uri="{D42A27DB-BD31-4B8C-83A1-F6EECF244321}">
                <p14:modId xmlns:p14="http://schemas.microsoft.com/office/powerpoint/2010/main" val="1877585932"/>
              </p:ext>
            </p:extLst>
          </p:nvPr>
        </p:nvGraphicFramePr>
        <p:xfrm>
          <a:off x="7381436" y="3424373"/>
          <a:ext cx="1534888" cy="457200"/>
        </p:xfrm>
        <a:graphic>
          <a:graphicData uri="http://schemas.openxmlformats.org/presentationml/2006/ole">
            <mc:AlternateContent xmlns:mc="http://schemas.openxmlformats.org/markup-compatibility/2006">
              <mc:Choice xmlns:v="urn:schemas-microsoft-com:vml" Requires="v">
                <p:oleObj spid="_x0000_s2147" name="Equation" r:id="rId21" imgW="596880" imgH="177480" progId="Equation.DSMT4">
                  <p:embed/>
                </p:oleObj>
              </mc:Choice>
              <mc:Fallback>
                <p:oleObj name="Equation" r:id="rId21" imgW="596880" imgH="177480" progId="Equation.DSMT4">
                  <p:embed/>
                  <p:pic>
                    <p:nvPicPr>
                      <p:cNvPr id="0" name=""/>
                      <p:cNvPicPr/>
                      <p:nvPr/>
                    </p:nvPicPr>
                    <p:blipFill>
                      <a:blip r:embed="rId22"/>
                      <a:stretch>
                        <a:fillRect/>
                      </a:stretch>
                    </p:blipFill>
                    <p:spPr>
                      <a:xfrm>
                        <a:off x="7381436" y="3424373"/>
                        <a:ext cx="1534888" cy="457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A5D5CB4-FD6D-4CF9-8D40-0CF4A5921832}"/>
              </a:ext>
            </a:extLst>
          </p:cNvPr>
          <p:cNvGraphicFramePr>
            <a:graphicFrameLocks noChangeAspect="1"/>
          </p:cNvGraphicFramePr>
          <p:nvPr>
            <p:extLst>
              <p:ext uri="{D42A27DB-BD31-4B8C-83A1-F6EECF244321}">
                <p14:modId xmlns:p14="http://schemas.microsoft.com/office/powerpoint/2010/main" val="53570380"/>
              </p:ext>
            </p:extLst>
          </p:nvPr>
        </p:nvGraphicFramePr>
        <p:xfrm>
          <a:off x="7437742" y="4478375"/>
          <a:ext cx="1435100" cy="457200"/>
        </p:xfrm>
        <a:graphic>
          <a:graphicData uri="http://schemas.openxmlformats.org/presentationml/2006/ole">
            <mc:AlternateContent xmlns:mc="http://schemas.openxmlformats.org/markup-compatibility/2006">
              <mc:Choice xmlns:v="urn:schemas-microsoft-com:vml" Requires="v">
                <p:oleObj spid="_x0000_s2148" name="Equation" r:id="rId23" imgW="1435735" imgH="457495" progId="Equation.DSMT4">
                  <p:embed/>
                </p:oleObj>
              </mc:Choice>
              <mc:Fallback>
                <p:oleObj name="Equation" r:id="rId23" imgW="1435735" imgH="457495" progId="Equation.DSMT4">
                  <p:embed/>
                  <p:pic>
                    <p:nvPicPr>
                      <p:cNvPr id="0" name=""/>
                      <p:cNvPicPr/>
                      <p:nvPr/>
                    </p:nvPicPr>
                    <p:blipFill>
                      <a:blip r:embed="rId24"/>
                      <a:stretch>
                        <a:fillRect/>
                      </a:stretch>
                    </p:blipFill>
                    <p:spPr>
                      <a:xfrm>
                        <a:off x="7437742" y="4478375"/>
                        <a:ext cx="1435100" cy="457200"/>
                      </a:xfrm>
                      <a:prstGeom prst="rect">
                        <a:avLst/>
                      </a:prstGeom>
                    </p:spPr>
                  </p:pic>
                </p:oleObj>
              </mc:Fallback>
            </mc:AlternateContent>
          </a:graphicData>
        </a:graphic>
      </p:graphicFrame>
    </p:spTree>
    <p:extLst>
      <p:ext uri="{BB962C8B-B14F-4D97-AF65-F5344CB8AC3E}">
        <p14:creationId xmlns:p14="http://schemas.microsoft.com/office/powerpoint/2010/main" val="2228991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48"/>
                                        </p:tgtEl>
                                        <p:attrNameLst>
                                          <p:attrName>style.visibility</p:attrName>
                                        </p:attrNameLst>
                                      </p:cBhvr>
                                      <p:to>
                                        <p:strVal val="visible"/>
                                      </p:to>
                                    </p:set>
                                    <p:anim by="(-#ppt_w*2)" calcmode="lin" valueType="num">
                                      <p:cBhvr rctx="PPT">
                                        <p:cTn id="20" dur="375" autoRev="1" fill="hold">
                                          <p:stCondLst>
                                            <p:cond delay="0"/>
                                          </p:stCondLst>
                                        </p:cTn>
                                        <p:tgtEl>
                                          <p:spTgt spid="48"/>
                                        </p:tgtEl>
                                        <p:attrNameLst>
                                          <p:attrName>ppt_w</p:attrName>
                                        </p:attrNameLst>
                                      </p:cBhvr>
                                    </p:anim>
                                    <p:anim by="(#ppt_w*0.50)" calcmode="lin" valueType="num">
                                      <p:cBhvr>
                                        <p:cTn id="21" dur="375" decel="50000" autoRev="1" fill="hold">
                                          <p:stCondLst>
                                            <p:cond delay="0"/>
                                          </p:stCondLst>
                                        </p:cTn>
                                        <p:tgtEl>
                                          <p:spTgt spid="48"/>
                                        </p:tgtEl>
                                        <p:attrNameLst>
                                          <p:attrName>ppt_x</p:attrName>
                                        </p:attrNameLst>
                                      </p:cBhvr>
                                    </p:anim>
                                    <p:anim from="(-#ppt_h/2)" to="(#ppt_y)" calcmode="lin" valueType="num">
                                      <p:cBhvr>
                                        <p:cTn id="22" dur="750" fill="hold">
                                          <p:stCondLst>
                                            <p:cond delay="0"/>
                                          </p:stCondLst>
                                        </p:cTn>
                                        <p:tgtEl>
                                          <p:spTgt spid="48"/>
                                        </p:tgtEl>
                                        <p:attrNameLst>
                                          <p:attrName>ppt_y</p:attrName>
                                        </p:attrNameLst>
                                      </p:cBhvr>
                                    </p:anim>
                                    <p:animRot by="21600000">
                                      <p:cBhvr>
                                        <p:cTn id="23" dur="750" fill="hold">
                                          <p:stCondLst>
                                            <p:cond delay="0"/>
                                          </p:stCondLst>
                                        </p:cTn>
                                        <p:tgtEl>
                                          <p:spTgt spid="48"/>
                                        </p:tgtEl>
                                        <p:attrNameLst>
                                          <p:attrName>r</p:attrName>
                                        </p:attrNameLst>
                                      </p:cBhvr>
                                    </p:animRot>
                                  </p:childTnLst>
                                </p:cTn>
                              </p:par>
                            </p:childTnLst>
                          </p:cTn>
                        </p:par>
                        <p:par>
                          <p:cTn id="24" fill="hold">
                            <p:stCondLst>
                              <p:cond delay="3275"/>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49"/>
                                        </p:tgtEl>
                                        <p:attrNameLst>
                                          <p:attrName>style.visibility</p:attrName>
                                        </p:attrNameLst>
                                      </p:cBhvr>
                                      <p:to>
                                        <p:strVal val="visible"/>
                                      </p:to>
                                    </p:set>
                                    <p:anim by="(-#ppt_w*2)" calcmode="lin" valueType="num">
                                      <p:cBhvr rctx="PPT">
                                        <p:cTn id="27" dur="375" autoRev="1" fill="hold">
                                          <p:stCondLst>
                                            <p:cond delay="0"/>
                                          </p:stCondLst>
                                        </p:cTn>
                                        <p:tgtEl>
                                          <p:spTgt spid="49"/>
                                        </p:tgtEl>
                                        <p:attrNameLst>
                                          <p:attrName>ppt_w</p:attrName>
                                        </p:attrNameLst>
                                      </p:cBhvr>
                                    </p:anim>
                                    <p:anim by="(#ppt_w*0.50)" calcmode="lin" valueType="num">
                                      <p:cBhvr>
                                        <p:cTn id="28" dur="375" decel="50000" autoRev="1" fill="hold">
                                          <p:stCondLst>
                                            <p:cond delay="0"/>
                                          </p:stCondLst>
                                        </p:cTn>
                                        <p:tgtEl>
                                          <p:spTgt spid="49"/>
                                        </p:tgtEl>
                                        <p:attrNameLst>
                                          <p:attrName>ppt_x</p:attrName>
                                        </p:attrNameLst>
                                      </p:cBhvr>
                                    </p:anim>
                                    <p:anim from="(-#ppt_h/2)" to="(#ppt_y)" calcmode="lin" valueType="num">
                                      <p:cBhvr>
                                        <p:cTn id="29" dur="750" fill="hold">
                                          <p:stCondLst>
                                            <p:cond delay="0"/>
                                          </p:stCondLst>
                                        </p:cTn>
                                        <p:tgtEl>
                                          <p:spTgt spid="49"/>
                                        </p:tgtEl>
                                        <p:attrNameLst>
                                          <p:attrName>ppt_y</p:attrName>
                                        </p:attrNameLst>
                                      </p:cBhvr>
                                    </p:anim>
                                    <p:animRot by="21600000">
                                      <p:cBhvr>
                                        <p:cTn id="30" dur="750" fill="hold">
                                          <p:stCondLst>
                                            <p:cond delay="0"/>
                                          </p:stCondLst>
                                        </p:cTn>
                                        <p:tgtEl>
                                          <p:spTgt spid="4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1000"/>
                                        <p:tgtEl>
                                          <p:spTgt spid="51"/>
                                        </p:tgtEl>
                                      </p:cBhvr>
                                    </p:animEffect>
                                    <p:anim calcmode="lin" valueType="num">
                                      <p:cBhvr>
                                        <p:cTn id="57" dur="1000" fill="hold"/>
                                        <p:tgtEl>
                                          <p:spTgt spid="51"/>
                                        </p:tgtEl>
                                        <p:attrNameLst>
                                          <p:attrName>ppt_x</p:attrName>
                                        </p:attrNameLst>
                                      </p:cBhvr>
                                      <p:tavLst>
                                        <p:tav tm="0">
                                          <p:val>
                                            <p:strVal val="#ppt_x"/>
                                          </p:val>
                                        </p:tav>
                                        <p:tav tm="100000">
                                          <p:val>
                                            <p:strVal val="#ppt_x"/>
                                          </p:val>
                                        </p:tav>
                                      </p:tavLst>
                                    </p:anim>
                                    <p:anim calcmode="lin" valueType="num">
                                      <p:cBhvr>
                                        <p:cTn id="5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arn(inVertical)">
                                      <p:cBhvr>
                                        <p:cTn id="66" dur="500"/>
                                        <p:tgtEl>
                                          <p:spTgt spid="5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barn(inVertical)">
                                      <p:cBhvr>
                                        <p:cTn id="69" dur="500"/>
                                        <p:tgtEl>
                                          <p:spTgt spid="58"/>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barn(inVertical)">
                                      <p:cBhvr>
                                        <p:cTn id="72" dur="500"/>
                                        <p:tgtEl>
                                          <p:spTgt spid="6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barn(inVertical)">
                                      <p:cBhvr>
                                        <p:cTn id="75" dur="500"/>
                                        <p:tgtEl>
                                          <p:spTgt spid="60"/>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arn(inVertic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56" presetClass="entr" presetSubtype="0" fill="hold" grpId="0" nodeType="clickEffect">
                                  <p:stCondLst>
                                    <p:cond delay="0"/>
                                  </p:stCondLst>
                                  <p:iterate type="lt">
                                    <p:tmPct val="10000"/>
                                  </p:iterate>
                                  <p:childTnLst>
                                    <p:set>
                                      <p:cBhvr>
                                        <p:cTn id="82" dur="1" fill="hold">
                                          <p:stCondLst>
                                            <p:cond delay="0"/>
                                          </p:stCondLst>
                                        </p:cTn>
                                        <p:tgtEl>
                                          <p:spTgt spid="62"/>
                                        </p:tgtEl>
                                        <p:attrNameLst>
                                          <p:attrName>style.visibility</p:attrName>
                                        </p:attrNameLst>
                                      </p:cBhvr>
                                      <p:to>
                                        <p:strVal val="visible"/>
                                      </p:to>
                                    </p:set>
                                    <p:anim by="(-#ppt_w*2)" calcmode="lin" valueType="num">
                                      <p:cBhvr rctx="PPT">
                                        <p:cTn id="83" dur="375" autoRev="1" fill="hold">
                                          <p:stCondLst>
                                            <p:cond delay="0"/>
                                          </p:stCondLst>
                                        </p:cTn>
                                        <p:tgtEl>
                                          <p:spTgt spid="62"/>
                                        </p:tgtEl>
                                        <p:attrNameLst>
                                          <p:attrName>ppt_w</p:attrName>
                                        </p:attrNameLst>
                                      </p:cBhvr>
                                    </p:anim>
                                    <p:anim by="(#ppt_w*0.50)" calcmode="lin" valueType="num">
                                      <p:cBhvr>
                                        <p:cTn id="84" dur="375" decel="50000" autoRev="1" fill="hold">
                                          <p:stCondLst>
                                            <p:cond delay="0"/>
                                          </p:stCondLst>
                                        </p:cTn>
                                        <p:tgtEl>
                                          <p:spTgt spid="62"/>
                                        </p:tgtEl>
                                        <p:attrNameLst>
                                          <p:attrName>ppt_x</p:attrName>
                                        </p:attrNameLst>
                                      </p:cBhvr>
                                    </p:anim>
                                    <p:anim from="(-#ppt_h/2)" to="(#ppt_y)" calcmode="lin" valueType="num">
                                      <p:cBhvr>
                                        <p:cTn id="85" dur="750" fill="hold">
                                          <p:stCondLst>
                                            <p:cond delay="0"/>
                                          </p:stCondLst>
                                        </p:cTn>
                                        <p:tgtEl>
                                          <p:spTgt spid="62"/>
                                        </p:tgtEl>
                                        <p:attrNameLst>
                                          <p:attrName>ppt_y</p:attrName>
                                        </p:attrNameLst>
                                      </p:cBhvr>
                                    </p:anim>
                                    <p:animRot by="21600000">
                                      <p:cBhvr>
                                        <p:cTn id="86" dur="750" fill="hold">
                                          <p:stCondLst>
                                            <p:cond delay="0"/>
                                          </p:stCondLst>
                                        </p:cTn>
                                        <p:tgtEl>
                                          <p:spTgt spid="6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6" presetClass="entr" presetSubtype="0" fill="hold" grpId="0" nodeType="clickEffect">
                                  <p:stCondLst>
                                    <p:cond delay="0"/>
                                  </p:stCondLst>
                                  <p:iterate type="lt">
                                    <p:tmPct val="10000"/>
                                  </p:iterate>
                                  <p:childTnLst>
                                    <p:set>
                                      <p:cBhvr>
                                        <p:cTn id="90" dur="1" fill="hold">
                                          <p:stCondLst>
                                            <p:cond delay="0"/>
                                          </p:stCondLst>
                                        </p:cTn>
                                        <p:tgtEl>
                                          <p:spTgt spid="63"/>
                                        </p:tgtEl>
                                        <p:attrNameLst>
                                          <p:attrName>style.visibility</p:attrName>
                                        </p:attrNameLst>
                                      </p:cBhvr>
                                      <p:to>
                                        <p:strVal val="visible"/>
                                      </p:to>
                                    </p:set>
                                    <p:anim by="(-#ppt_w*2)" calcmode="lin" valueType="num">
                                      <p:cBhvr rctx="PPT">
                                        <p:cTn id="91" dur="375" autoRev="1" fill="hold">
                                          <p:stCondLst>
                                            <p:cond delay="0"/>
                                          </p:stCondLst>
                                        </p:cTn>
                                        <p:tgtEl>
                                          <p:spTgt spid="63"/>
                                        </p:tgtEl>
                                        <p:attrNameLst>
                                          <p:attrName>ppt_w</p:attrName>
                                        </p:attrNameLst>
                                      </p:cBhvr>
                                    </p:anim>
                                    <p:anim by="(#ppt_w*0.50)" calcmode="lin" valueType="num">
                                      <p:cBhvr>
                                        <p:cTn id="92" dur="375" decel="50000" autoRev="1" fill="hold">
                                          <p:stCondLst>
                                            <p:cond delay="0"/>
                                          </p:stCondLst>
                                        </p:cTn>
                                        <p:tgtEl>
                                          <p:spTgt spid="63"/>
                                        </p:tgtEl>
                                        <p:attrNameLst>
                                          <p:attrName>ppt_x</p:attrName>
                                        </p:attrNameLst>
                                      </p:cBhvr>
                                    </p:anim>
                                    <p:anim from="(-#ppt_h/2)" to="(#ppt_y)" calcmode="lin" valueType="num">
                                      <p:cBhvr>
                                        <p:cTn id="93" dur="750" fill="hold">
                                          <p:stCondLst>
                                            <p:cond delay="0"/>
                                          </p:stCondLst>
                                        </p:cTn>
                                        <p:tgtEl>
                                          <p:spTgt spid="63"/>
                                        </p:tgtEl>
                                        <p:attrNameLst>
                                          <p:attrName>ppt_y</p:attrName>
                                        </p:attrNameLst>
                                      </p:cBhvr>
                                    </p:anim>
                                    <p:animRot by="21600000">
                                      <p:cBhvr>
                                        <p:cTn id="94" dur="750" fill="hold">
                                          <p:stCondLst>
                                            <p:cond delay="0"/>
                                          </p:stCondLst>
                                        </p:cTn>
                                        <p:tgtEl>
                                          <p:spTgt spid="63"/>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1000"/>
                                        <p:tgtEl>
                                          <p:spTgt spid="67"/>
                                        </p:tgtEl>
                                      </p:cBhvr>
                                    </p:animEffect>
                                    <p:anim calcmode="lin" valueType="num">
                                      <p:cBhvr>
                                        <p:cTn id="100" dur="1000" fill="hold"/>
                                        <p:tgtEl>
                                          <p:spTgt spid="67"/>
                                        </p:tgtEl>
                                        <p:attrNameLst>
                                          <p:attrName>ppt_x</p:attrName>
                                        </p:attrNameLst>
                                      </p:cBhvr>
                                      <p:tavLst>
                                        <p:tav tm="0">
                                          <p:val>
                                            <p:strVal val="#ppt_x"/>
                                          </p:val>
                                        </p:tav>
                                        <p:tav tm="100000">
                                          <p:val>
                                            <p:strVal val="#ppt_x"/>
                                          </p:val>
                                        </p:tav>
                                      </p:tavLst>
                                    </p:anim>
                                    <p:anim calcmode="lin" valueType="num">
                                      <p:cBhvr>
                                        <p:cTn id="101" dur="1000" fill="hold"/>
                                        <p:tgtEl>
                                          <p:spTgt spid="67"/>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42" presetClass="entr" presetSubtype="0" fill="hold" nodeType="after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1000"/>
                                        <p:tgtEl>
                                          <p:spTgt spid="64"/>
                                        </p:tgtEl>
                                      </p:cBhvr>
                                    </p:animEffect>
                                    <p:anim calcmode="lin" valueType="num">
                                      <p:cBhvr>
                                        <p:cTn id="106" dur="1000" fill="hold"/>
                                        <p:tgtEl>
                                          <p:spTgt spid="64"/>
                                        </p:tgtEl>
                                        <p:attrNameLst>
                                          <p:attrName>ppt_x</p:attrName>
                                        </p:attrNameLst>
                                      </p:cBhvr>
                                      <p:tavLst>
                                        <p:tav tm="0">
                                          <p:val>
                                            <p:strVal val="#ppt_x"/>
                                          </p:val>
                                        </p:tav>
                                        <p:tav tm="100000">
                                          <p:val>
                                            <p:strVal val="#ppt_x"/>
                                          </p:val>
                                        </p:tav>
                                      </p:tavLst>
                                    </p:anim>
                                    <p:anim calcmode="lin" valueType="num">
                                      <p:cBhvr>
                                        <p:cTn id="107" dur="1000" fill="hold"/>
                                        <p:tgtEl>
                                          <p:spTgt spid="64"/>
                                        </p:tgtEl>
                                        <p:attrNameLst>
                                          <p:attrName>ppt_y</p:attrName>
                                        </p:attrNameLst>
                                      </p:cBhvr>
                                      <p:tavLst>
                                        <p:tav tm="0">
                                          <p:val>
                                            <p:strVal val="#ppt_y+.1"/>
                                          </p:val>
                                        </p:tav>
                                        <p:tav tm="100000">
                                          <p:val>
                                            <p:strVal val="#ppt_y"/>
                                          </p:val>
                                        </p:tav>
                                      </p:tavLst>
                                    </p:anim>
                                  </p:childTnLst>
                                </p:cTn>
                              </p:par>
                            </p:childTnLst>
                          </p:cTn>
                        </p:par>
                        <p:par>
                          <p:cTn id="108" fill="hold">
                            <p:stCondLst>
                              <p:cond delay="2000"/>
                            </p:stCondLst>
                            <p:childTnLst>
                              <p:par>
                                <p:cTn id="109" presetID="42" presetClass="entr" presetSubtype="0" fill="hold" grpId="0"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1000"/>
                                        <p:tgtEl>
                                          <p:spTgt spid="68"/>
                                        </p:tgtEl>
                                      </p:cBhvr>
                                    </p:animEffect>
                                    <p:anim calcmode="lin" valueType="num">
                                      <p:cBhvr>
                                        <p:cTn id="112" dur="1000" fill="hold"/>
                                        <p:tgtEl>
                                          <p:spTgt spid="68"/>
                                        </p:tgtEl>
                                        <p:attrNameLst>
                                          <p:attrName>ppt_x</p:attrName>
                                        </p:attrNameLst>
                                      </p:cBhvr>
                                      <p:tavLst>
                                        <p:tav tm="0">
                                          <p:val>
                                            <p:strVal val="#ppt_x"/>
                                          </p:val>
                                        </p:tav>
                                        <p:tav tm="100000">
                                          <p:val>
                                            <p:strVal val="#ppt_x"/>
                                          </p:val>
                                        </p:tav>
                                      </p:tavLst>
                                    </p:anim>
                                    <p:anim calcmode="lin" valueType="num">
                                      <p:cBhvr>
                                        <p:cTn id="113" dur="1000" fill="hold"/>
                                        <p:tgtEl>
                                          <p:spTgt spid="68"/>
                                        </p:tgtEl>
                                        <p:attrNameLst>
                                          <p:attrName>ppt_y</p:attrName>
                                        </p:attrNameLst>
                                      </p:cBhvr>
                                      <p:tavLst>
                                        <p:tav tm="0">
                                          <p:val>
                                            <p:strVal val="#ppt_y+.1"/>
                                          </p:val>
                                        </p:tav>
                                        <p:tav tm="100000">
                                          <p:val>
                                            <p:strVal val="#ppt_y"/>
                                          </p:val>
                                        </p:tav>
                                      </p:tavLst>
                                    </p:anim>
                                  </p:childTnLst>
                                </p:cTn>
                              </p:par>
                            </p:childTnLst>
                          </p:cTn>
                        </p:par>
                        <p:par>
                          <p:cTn id="114" fill="hold">
                            <p:stCondLst>
                              <p:cond delay="3000"/>
                            </p:stCondLst>
                            <p:childTnLst>
                              <p:par>
                                <p:cTn id="115" presetID="42" presetClass="entr" presetSubtype="0" fill="hold" nodeType="afterEffect">
                                  <p:stCondLst>
                                    <p:cond delay="0"/>
                                  </p:stCondLst>
                                  <p:childTnLst>
                                    <p:set>
                                      <p:cBhvr>
                                        <p:cTn id="116" dur="1" fill="hold">
                                          <p:stCondLst>
                                            <p:cond delay="0"/>
                                          </p:stCondLst>
                                        </p:cTn>
                                        <p:tgtEl>
                                          <p:spTgt spid="65"/>
                                        </p:tgtEl>
                                        <p:attrNameLst>
                                          <p:attrName>style.visibility</p:attrName>
                                        </p:attrNameLst>
                                      </p:cBhvr>
                                      <p:to>
                                        <p:strVal val="visible"/>
                                      </p:to>
                                    </p:set>
                                    <p:animEffect transition="in" filter="fade">
                                      <p:cBhvr>
                                        <p:cTn id="117" dur="1000"/>
                                        <p:tgtEl>
                                          <p:spTgt spid="65"/>
                                        </p:tgtEl>
                                      </p:cBhvr>
                                    </p:animEffect>
                                    <p:anim calcmode="lin" valueType="num">
                                      <p:cBhvr>
                                        <p:cTn id="118" dur="1000" fill="hold"/>
                                        <p:tgtEl>
                                          <p:spTgt spid="65"/>
                                        </p:tgtEl>
                                        <p:attrNameLst>
                                          <p:attrName>ppt_x</p:attrName>
                                        </p:attrNameLst>
                                      </p:cBhvr>
                                      <p:tavLst>
                                        <p:tav tm="0">
                                          <p:val>
                                            <p:strVal val="#ppt_x"/>
                                          </p:val>
                                        </p:tav>
                                        <p:tav tm="100000">
                                          <p:val>
                                            <p:strVal val="#ppt_x"/>
                                          </p:val>
                                        </p:tav>
                                      </p:tavLst>
                                    </p:anim>
                                    <p:anim calcmode="lin" valueType="num">
                                      <p:cBhvr>
                                        <p:cTn id="119" dur="1000" fill="hold"/>
                                        <p:tgtEl>
                                          <p:spTgt spid="65"/>
                                        </p:tgtEl>
                                        <p:attrNameLst>
                                          <p:attrName>ppt_y</p:attrName>
                                        </p:attrNameLst>
                                      </p:cBhvr>
                                      <p:tavLst>
                                        <p:tav tm="0">
                                          <p:val>
                                            <p:strVal val="#ppt_y+.1"/>
                                          </p:val>
                                        </p:tav>
                                        <p:tav tm="100000">
                                          <p:val>
                                            <p:strVal val="#ppt_y"/>
                                          </p:val>
                                        </p:tav>
                                      </p:tavLst>
                                    </p:anim>
                                  </p:childTnLst>
                                </p:cTn>
                              </p:par>
                            </p:childTnLst>
                          </p:cTn>
                        </p:par>
                        <p:par>
                          <p:cTn id="120" fill="hold">
                            <p:stCondLst>
                              <p:cond delay="4000"/>
                            </p:stCondLst>
                            <p:childTnLst>
                              <p:par>
                                <p:cTn id="121" presetID="42" presetClass="entr" presetSubtype="0" fill="hold" grpId="0" nodeType="after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fade">
                                      <p:cBhvr>
                                        <p:cTn id="123" dur="1000"/>
                                        <p:tgtEl>
                                          <p:spTgt spid="69"/>
                                        </p:tgtEl>
                                      </p:cBhvr>
                                    </p:animEffect>
                                    <p:anim calcmode="lin" valueType="num">
                                      <p:cBhvr>
                                        <p:cTn id="124" dur="1000" fill="hold"/>
                                        <p:tgtEl>
                                          <p:spTgt spid="69"/>
                                        </p:tgtEl>
                                        <p:attrNameLst>
                                          <p:attrName>ppt_x</p:attrName>
                                        </p:attrNameLst>
                                      </p:cBhvr>
                                      <p:tavLst>
                                        <p:tav tm="0">
                                          <p:val>
                                            <p:strVal val="#ppt_x"/>
                                          </p:val>
                                        </p:tav>
                                        <p:tav tm="100000">
                                          <p:val>
                                            <p:strVal val="#ppt_x"/>
                                          </p:val>
                                        </p:tav>
                                      </p:tavLst>
                                    </p:anim>
                                    <p:anim calcmode="lin" valueType="num">
                                      <p:cBhvr>
                                        <p:cTn id="125" dur="1000" fill="hold"/>
                                        <p:tgtEl>
                                          <p:spTgt spid="69"/>
                                        </p:tgtEl>
                                        <p:attrNameLst>
                                          <p:attrName>ppt_y</p:attrName>
                                        </p:attrNameLst>
                                      </p:cBhvr>
                                      <p:tavLst>
                                        <p:tav tm="0">
                                          <p:val>
                                            <p:strVal val="#ppt_y+.1"/>
                                          </p:val>
                                        </p:tav>
                                        <p:tav tm="100000">
                                          <p:val>
                                            <p:strVal val="#ppt_y"/>
                                          </p:val>
                                        </p:tav>
                                      </p:tavLst>
                                    </p:anim>
                                  </p:childTnLst>
                                </p:cTn>
                              </p:par>
                            </p:childTnLst>
                          </p:cTn>
                        </p:par>
                        <p:par>
                          <p:cTn id="126" fill="hold">
                            <p:stCondLst>
                              <p:cond delay="5000"/>
                            </p:stCondLst>
                            <p:childTnLst>
                              <p:par>
                                <p:cTn id="127" presetID="42" presetClass="entr" presetSubtype="0" fill="hold" nodeType="after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1000"/>
                                        <p:tgtEl>
                                          <p:spTgt spid="6"/>
                                        </p:tgtEl>
                                      </p:cBhvr>
                                    </p:animEffect>
                                    <p:anim calcmode="lin" valueType="num">
                                      <p:cBhvr>
                                        <p:cTn id="137" dur="1000" fill="hold"/>
                                        <p:tgtEl>
                                          <p:spTgt spid="6"/>
                                        </p:tgtEl>
                                        <p:attrNameLst>
                                          <p:attrName>ppt_x</p:attrName>
                                        </p:attrNameLst>
                                      </p:cBhvr>
                                      <p:tavLst>
                                        <p:tav tm="0">
                                          <p:val>
                                            <p:strVal val="#ppt_x"/>
                                          </p:val>
                                        </p:tav>
                                        <p:tav tm="100000">
                                          <p:val>
                                            <p:strVal val="#ppt_x"/>
                                          </p:val>
                                        </p:tav>
                                      </p:tavLst>
                                    </p:anim>
                                    <p:anim calcmode="lin" valueType="num">
                                      <p:cBhvr>
                                        <p:cTn id="138" dur="1000" fill="hold"/>
                                        <p:tgtEl>
                                          <p:spTgt spid="6"/>
                                        </p:tgtEl>
                                        <p:attrNameLst>
                                          <p:attrName>ppt_y</p:attrName>
                                        </p:attrNameLst>
                                      </p:cBhvr>
                                      <p:tavLst>
                                        <p:tav tm="0">
                                          <p:val>
                                            <p:strVal val="#ppt_y+.1"/>
                                          </p:val>
                                        </p:tav>
                                        <p:tav tm="100000">
                                          <p:val>
                                            <p:strVal val="#ppt_y"/>
                                          </p:val>
                                        </p:tav>
                                      </p:tavLst>
                                    </p:anim>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72"/>
                                        </p:tgtEl>
                                        <p:attrNameLst>
                                          <p:attrName>style.visibility</p:attrName>
                                        </p:attrNameLst>
                                      </p:cBhvr>
                                      <p:to>
                                        <p:strVal val="visible"/>
                                      </p:to>
                                    </p:set>
                                    <p:animEffect transition="in" filter="fade">
                                      <p:cBhvr>
                                        <p:cTn id="142" dur="1000"/>
                                        <p:tgtEl>
                                          <p:spTgt spid="72"/>
                                        </p:tgtEl>
                                      </p:cBhvr>
                                    </p:animEffect>
                                    <p:anim calcmode="lin" valueType="num">
                                      <p:cBhvr>
                                        <p:cTn id="143" dur="1000" fill="hold"/>
                                        <p:tgtEl>
                                          <p:spTgt spid="72"/>
                                        </p:tgtEl>
                                        <p:attrNameLst>
                                          <p:attrName>ppt_x</p:attrName>
                                        </p:attrNameLst>
                                      </p:cBhvr>
                                      <p:tavLst>
                                        <p:tav tm="0">
                                          <p:val>
                                            <p:strVal val="#ppt_x"/>
                                          </p:val>
                                        </p:tav>
                                        <p:tav tm="100000">
                                          <p:val>
                                            <p:strVal val="#ppt_x"/>
                                          </p:val>
                                        </p:tav>
                                      </p:tavLst>
                                    </p:anim>
                                    <p:anim calcmode="lin" valueType="num">
                                      <p:cBhvr>
                                        <p:cTn id="144" dur="1000" fill="hold"/>
                                        <p:tgtEl>
                                          <p:spTgt spid="72"/>
                                        </p:tgtEl>
                                        <p:attrNameLst>
                                          <p:attrName>ppt_y</p:attrName>
                                        </p:attrNameLst>
                                      </p:cBhvr>
                                      <p:tavLst>
                                        <p:tav tm="0">
                                          <p:val>
                                            <p:strVal val="#ppt_y+.1"/>
                                          </p:val>
                                        </p:tav>
                                        <p:tav tm="100000">
                                          <p:val>
                                            <p:strVal val="#ppt_y"/>
                                          </p:val>
                                        </p:tav>
                                      </p:tavLst>
                                    </p:anim>
                                  </p:childTnLst>
                                </p:cTn>
                              </p:par>
                            </p:childTnLst>
                          </p:cTn>
                        </p:par>
                        <p:par>
                          <p:cTn id="145" fill="hold">
                            <p:stCondLst>
                              <p:cond delay="2000"/>
                            </p:stCondLst>
                            <p:childTnLst>
                              <p:par>
                                <p:cTn id="146" presetID="42" presetClass="entr" presetSubtype="0" fill="hold" nodeType="after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1000"/>
                                        <p:tgtEl>
                                          <p:spTgt spid="70"/>
                                        </p:tgtEl>
                                      </p:cBhvr>
                                    </p:animEffect>
                                    <p:anim calcmode="lin" valueType="num">
                                      <p:cBhvr>
                                        <p:cTn id="149" dur="1000" fill="hold"/>
                                        <p:tgtEl>
                                          <p:spTgt spid="70"/>
                                        </p:tgtEl>
                                        <p:attrNameLst>
                                          <p:attrName>ppt_x</p:attrName>
                                        </p:attrNameLst>
                                      </p:cBhvr>
                                      <p:tavLst>
                                        <p:tav tm="0">
                                          <p:val>
                                            <p:strVal val="#ppt_x"/>
                                          </p:val>
                                        </p:tav>
                                        <p:tav tm="100000">
                                          <p:val>
                                            <p:strVal val="#ppt_x"/>
                                          </p:val>
                                        </p:tav>
                                      </p:tavLst>
                                    </p:anim>
                                    <p:anim calcmode="lin" valueType="num">
                                      <p:cBhvr>
                                        <p:cTn id="150" dur="1000" fill="hold"/>
                                        <p:tgtEl>
                                          <p:spTgt spid="70"/>
                                        </p:tgtEl>
                                        <p:attrNameLst>
                                          <p:attrName>ppt_y</p:attrName>
                                        </p:attrNameLst>
                                      </p:cBhvr>
                                      <p:tavLst>
                                        <p:tav tm="0">
                                          <p:val>
                                            <p:strVal val="#ppt_y+.1"/>
                                          </p:val>
                                        </p:tav>
                                        <p:tav tm="100000">
                                          <p:val>
                                            <p:strVal val="#ppt_y"/>
                                          </p:val>
                                        </p:tav>
                                      </p:tavLst>
                                    </p:anim>
                                  </p:childTnLst>
                                </p:cTn>
                              </p:par>
                            </p:childTnLst>
                          </p:cTn>
                        </p:par>
                        <p:par>
                          <p:cTn id="151" fill="hold">
                            <p:stCondLst>
                              <p:cond delay="3000"/>
                            </p:stCondLst>
                            <p:childTnLst>
                              <p:par>
                                <p:cTn id="152" presetID="42" presetClass="entr" presetSubtype="0" fill="hold" nodeType="afterEffect">
                                  <p:stCondLst>
                                    <p:cond delay="0"/>
                                  </p:stCondLst>
                                  <p:childTnLst>
                                    <p:set>
                                      <p:cBhvr>
                                        <p:cTn id="153" dur="1" fill="hold">
                                          <p:stCondLst>
                                            <p:cond delay="0"/>
                                          </p:stCondLst>
                                        </p:cTn>
                                        <p:tgtEl>
                                          <p:spTgt spid="7"/>
                                        </p:tgtEl>
                                        <p:attrNameLst>
                                          <p:attrName>style.visibility</p:attrName>
                                        </p:attrNameLst>
                                      </p:cBhvr>
                                      <p:to>
                                        <p:strVal val="visible"/>
                                      </p:to>
                                    </p:set>
                                    <p:animEffect transition="in" filter="fade">
                                      <p:cBhvr>
                                        <p:cTn id="154" dur="1000"/>
                                        <p:tgtEl>
                                          <p:spTgt spid="7"/>
                                        </p:tgtEl>
                                      </p:cBhvr>
                                    </p:animEffect>
                                    <p:anim calcmode="lin" valueType="num">
                                      <p:cBhvr>
                                        <p:cTn id="155" dur="1000" fill="hold"/>
                                        <p:tgtEl>
                                          <p:spTgt spid="7"/>
                                        </p:tgtEl>
                                        <p:attrNameLst>
                                          <p:attrName>ppt_x</p:attrName>
                                        </p:attrNameLst>
                                      </p:cBhvr>
                                      <p:tavLst>
                                        <p:tav tm="0">
                                          <p:val>
                                            <p:strVal val="#ppt_x"/>
                                          </p:val>
                                        </p:tav>
                                        <p:tav tm="100000">
                                          <p:val>
                                            <p:strVal val="#ppt_x"/>
                                          </p:val>
                                        </p:tav>
                                      </p:tavLst>
                                    </p:anim>
                                    <p:anim calcmode="lin" valueType="num">
                                      <p:cBhvr>
                                        <p:cTn id="156" dur="1000" fill="hold"/>
                                        <p:tgtEl>
                                          <p:spTgt spid="7"/>
                                        </p:tgtEl>
                                        <p:attrNameLst>
                                          <p:attrName>ppt_y</p:attrName>
                                        </p:attrNameLst>
                                      </p:cBhvr>
                                      <p:tavLst>
                                        <p:tav tm="0">
                                          <p:val>
                                            <p:strVal val="#ppt_y+.1"/>
                                          </p:val>
                                        </p:tav>
                                        <p:tav tm="100000">
                                          <p:val>
                                            <p:strVal val="#ppt_y"/>
                                          </p:val>
                                        </p:tav>
                                      </p:tavLst>
                                    </p:anim>
                                  </p:childTnLst>
                                </p:cTn>
                              </p:par>
                            </p:childTnLst>
                          </p:cTn>
                        </p:par>
                        <p:par>
                          <p:cTn id="157" fill="hold">
                            <p:stCondLst>
                              <p:cond delay="4000"/>
                            </p:stCondLst>
                            <p:childTnLst>
                              <p:par>
                                <p:cTn id="158" presetID="42" presetClass="entr" presetSubtype="0" fill="hold" grpId="0" nodeType="afterEffect">
                                  <p:stCondLst>
                                    <p:cond delay="0"/>
                                  </p:stCondLst>
                                  <p:childTnLst>
                                    <p:set>
                                      <p:cBhvr>
                                        <p:cTn id="159" dur="1" fill="hold">
                                          <p:stCondLst>
                                            <p:cond delay="0"/>
                                          </p:stCondLst>
                                        </p:cTn>
                                        <p:tgtEl>
                                          <p:spTgt spid="73"/>
                                        </p:tgtEl>
                                        <p:attrNameLst>
                                          <p:attrName>style.visibility</p:attrName>
                                        </p:attrNameLst>
                                      </p:cBhvr>
                                      <p:to>
                                        <p:strVal val="visible"/>
                                      </p:to>
                                    </p:set>
                                    <p:animEffect transition="in" filter="fade">
                                      <p:cBhvr>
                                        <p:cTn id="160" dur="1000"/>
                                        <p:tgtEl>
                                          <p:spTgt spid="73"/>
                                        </p:tgtEl>
                                      </p:cBhvr>
                                    </p:animEffect>
                                    <p:anim calcmode="lin" valueType="num">
                                      <p:cBhvr>
                                        <p:cTn id="161" dur="1000" fill="hold"/>
                                        <p:tgtEl>
                                          <p:spTgt spid="73"/>
                                        </p:tgtEl>
                                        <p:attrNameLst>
                                          <p:attrName>ppt_x</p:attrName>
                                        </p:attrNameLst>
                                      </p:cBhvr>
                                      <p:tavLst>
                                        <p:tav tm="0">
                                          <p:val>
                                            <p:strVal val="#ppt_x"/>
                                          </p:val>
                                        </p:tav>
                                        <p:tav tm="100000">
                                          <p:val>
                                            <p:strVal val="#ppt_x"/>
                                          </p:val>
                                        </p:tav>
                                      </p:tavLst>
                                    </p:anim>
                                    <p:anim calcmode="lin" valueType="num">
                                      <p:cBhvr>
                                        <p:cTn id="162" dur="1000" fill="hold"/>
                                        <p:tgtEl>
                                          <p:spTgt spid="73"/>
                                        </p:tgtEl>
                                        <p:attrNameLst>
                                          <p:attrName>ppt_y</p:attrName>
                                        </p:attrNameLst>
                                      </p:cBhvr>
                                      <p:tavLst>
                                        <p:tav tm="0">
                                          <p:val>
                                            <p:strVal val="#ppt_y+.1"/>
                                          </p:val>
                                        </p:tav>
                                        <p:tav tm="100000">
                                          <p:val>
                                            <p:strVal val="#ppt_y"/>
                                          </p:val>
                                        </p:tav>
                                      </p:tavLst>
                                    </p:anim>
                                  </p:childTnLst>
                                </p:cTn>
                              </p:par>
                            </p:childTnLst>
                          </p:cTn>
                        </p:par>
                        <p:par>
                          <p:cTn id="163" fill="hold">
                            <p:stCondLst>
                              <p:cond delay="5000"/>
                            </p:stCondLst>
                            <p:childTnLst>
                              <p:par>
                                <p:cTn id="164" presetID="42" presetClass="entr" presetSubtype="0" fill="hold" nodeType="after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fade">
                                      <p:cBhvr>
                                        <p:cTn id="166" dur="1000"/>
                                        <p:tgtEl>
                                          <p:spTgt spid="71"/>
                                        </p:tgtEl>
                                      </p:cBhvr>
                                    </p:animEffect>
                                    <p:anim calcmode="lin" valueType="num">
                                      <p:cBhvr>
                                        <p:cTn id="167" dur="1000" fill="hold"/>
                                        <p:tgtEl>
                                          <p:spTgt spid="71"/>
                                        </p:tgtEl>
                                        <p:attrNameLst>
                                          <p:attrName>ppt_x</p:attrName>
                                        </p:attrNameLst>
                                      </p:cBhvr>
                                      <p:tavLst>
                                        <p:tav tm="0">
                                          <p:val>
                                            <p:strVal val="#ppt_x"/>
                                          </p:val>
                                        </p:tav>
                                        <p:tav tm="100000">
                                          <p:val>
                                            <p:strVal val="#ppt_x"/>
                                          </p:val>
                                        </p:tav>
                                      </p:tavLst>
                                    </p:anim>
                                    <p:anim calcmode="lin" valueType="num">
                                      <p:cBhvr>
                                        <p:cTn id="16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48" grpId="0"/>
      <p:bldP spid="49" grpId="0"/>
      <p:bldP spid="52" grpId="0" animBg="1"/>
      <p:bldP spid="53" grpId="0"/>
      <p:bldP spid="54" grpId="0"/>
      <p:bldP spid="55" grpId="0" animBg="1"/>
      <p:bldP spid="56" grpId="0" animBg="1"/>
      <p:bldP spid="57" grpId="0" animBg="1"/>
      <p:bldP spid="58" grpId="0" animBg="1"/>
      <p:bldP spid="59" grpId="0"/>
      <p:bldP spid="60" grpId="0"/>
      <p:bldP spid="61" grpId="0"/>
      <p:bldP spid="62" grpId="0"/>
      <p:bldP spid="63" grpId="0"/>
      <p:bldP spid="67" grpId="0"/>
      <p:bldP spid="68" grpId="0"/>
      <p:bldP spid="69"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90F4F6-E8FB-4369-AF59-E46E5D572A06}"/>
              </a:ext>
            </a:extLst>
          </p:cNvPr>
          <p:cNvPicPr>
            <a:picLocks noChangeAspect="1"/>
          </p:cNvPicPr>
          <p:nvPr/>
        </p:nvPicPr>
        <p:blipFill>
          <a:blip r:embed="rId4"/>
          <a:stretch>
            <a:fillRect/>
          </a:stretch>
        </p:blipFill>
        <p:spPr>
          <a:xfrm>
            <a:off x="16517" y="472583"/>
            <a:ext cx="9446797" cy="6849866"/>
          </a:xfrm>
          <a:prstGeom prst="rect">
            <a:avLst/>
          </a:prstGeom>
        </p:spPr>
      </p:pic>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1</a:t>
            </a:r>
          </a:p>
          <a:p>
            <a:pPr algn="ctr"/>
            <a:r>
              <a:rPr lang="en-US" sz="2800" b="1">
                <a:solidFill>
                  <a:srgbClr val="FFFF00"/>
                </a:solidFill>
                <a:latin typeface="Arial" panose="020B0604020202020204" pitchFamily="34" charset="0"/>
                <a:cs typeface="Arial" panose="020B0604020202020204" pitchFamily="34" charset="0"/>
              </a:rPr>
              <a:t>(SGK-16)</a:t>
            </a:r>
          </a:p>
        </p:txBody>
      </p:sp>
      <p:graphicFrame>
        <p:nvGraphicFramePr>
          <p:cNvPr id="12" name="Object 11">
            <a:extLst>
              <a:ext uri="{FF2B5EF4-FFF2-40B4-BE49-F238E27FC236}">
                <a16:creationId xmlns:a16="http://schemas.microsoft.com/office/drawing/2014/main" id="{1E5A1E75-1D18-49AD-BCD3-36067843FE19}"/>
              </a:ext>
            </a:extLst>
          </p:cNvPr>
          <p:cNvGraphicFramePr>
            <a:graphicFrameLocks noChangeAspect="1"/>
          </p:cNvGraphicFramePr>
          <p:nvPr>
            <p:extLst>
              <p:ext uri="{D42A27DB-BD31-4B8C-83A1-F6EECF244321}">
                <p14:modId xmlns:p14="http://schemas.microsoft.com/office/powerpoint/2010/main" val="1071374540"/>
              </p:ext>
            </p:extLst>
          </p:nvPr>
        </p:nvGraphicFramePr>
        <p:xfrm>
          <a:off x="3552999" y="4306304"/>
          <a:ext cx="3291841" cy="640080"/>
        </p:xfrm>
        <a:graphic>
          <a:graphicData uri="http://schemas.openxmlformats.org/presentationml/2006/ole">
            <mc:AlternateContent xmlns:mc="http://schemas.openxmlformats.org/markup-compatibility/2006">
              <mc:Choice xmlns:v="urn:schemas-microsoft-com:vml" Requires="v">
                <p:oleObj spid="_x0000_s3090" name="Equation" r:id="rId5" imgW="914400" imgH="177480" progId="Equation.DSMT4">
                  <p:embed/>
                </p:oleObj>
              </mc:Choice>
              <mc:Fallback>
                <p:oleObj name="Equation" r:id="rId5" imgW="914400" imgH="177480" progId="Equation.DSMT4">
                  <p:embed/>
                  <p:pic>
                    <p:nvPicPr>
                      <p:cNvPr id="0" name=""/>
                      <p:cNvPicPr/>
                      <p:nvPr/>
                    </p:nvPicPr>
                    <p:blipFill>
                      <a:blip r:embed="rId6"/>
                      <a:stretch>
                        <a:fillRect/>
                      </a:stretch>
                    </p:blipFill>
                    <p:spPr>
                      <a:xfrm>
                        <a:off x="3552999" y="4306304"/>
                        <a:ext cx="3291841" cy="64008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3C36C43-CF1F-495E-A896-611CC606C7DD}"/>
              </a:ext>
            </a:extLst>
          </p:cNvPr>
          <p:cNvGraphicFramePr>
            <a:graphicFrameLocks noChangeAspect="1"/>
          </p:cNvGraphicFramePr>
          <p:nvPr>
            <p:extLst>
              <p:ext uri="{D42A27DB-BD31-4B8C-83A1-F6EECF244321}">
                <p14:modId xmlns:p14="http://schemas.microsoft.com/office/powerpoint/2010/main" val="1354007873"/>
              </p:ext>
            </p:extLst>
          </p:nvPr>
        </p:nvGraphicFramePr>
        <p:xfrm>
          <a:off x="3298682" y="5306415"/>
          <a:ext cx="3611881" cy="640080"/>
        </p:xfrm>
        <a:graphic>
          <a:graphicData uri="http://schemas.openxmlformats.org/presentationml/2006/ole">
            <mc:AlternateContent xmlns:mc="http://schemas.openxmlformats.org/markup-compatibility/2006">
              <mc:Choice xmlns:v="urn:schemas-microsoft-com:vml" Requires="v">
                <p:oleObj spid="_x0000_s3091" name="Equation" r:id="rId7" imgW="1002960" imgH="177480" progId="Equation.DSMT4">
                  <p:embed/>
                </p:oleObj>
              </mc:Choice>
              <mc:Fallback>
                <p:oleObj name="Equation" r:id="rId7" imgW="1002960" imgH="177480" progId="Equation.DSMT4">
                  <p:embed/>
                  <p:pic>
                    <p:nvPicPr>
                      <p:cNvPr id="0" name=""/>
                      <p:cNvPicPr/>
                      <p:nvPr/>
                    </p:nvPicPr>
                    <p:blipFill>
                      <a:blip r:embed="rId8"/>
                      <a:stretch>
                        <a:fillRect/>
                      </a:stretch>
                    </p:blipFill>
                    <p:spPr>
                      <a:xfrm>
                        <a:off x="3298682" y="5306415"/>
                        <a:ext cx="3611881" cy="64008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E63DE940-DDA9-4C93-BA06-8848EDD5ACCC}"/>
              </a:ext>
            </a:extLst>
          </p:cNvPr>
          <p:cNvSpPr txBox="1"/>
          <p:nvPr/>
        </p:nvSpPr>
        <p:spPr>
          <a:xfrm>
            <a:off x="2932681" y="4291790"/>
            <a:ext cx="725895"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a:t>
            </a:r>
          </a:p>
        </p:txBody>
      </p:sp>
      <p:sp>
        <p:nvSpPr>
          <p:cNvPr id="19" name="TextBox 18">
            <a:extLst>
              <a:ext uri="{FF2B5EF4-FFF2-40B4-BE49-F238E27FC236}">
                <a16:creationId xmlns:a16="http://schemas.microsoft.com/office/drawing/2014/main" id="{7CA55B03-273E-4AF9-B496-35C0DD4EC371}"/>
              </a:ext>
            </a:extLst>
          </p:cNvPr>
          <p:cNvSpPr txBox="1"/>
          <p:nvPr/>
        </p:nvSpPr>
        <p:spPr>
          <a:xfrm>
            <a:off x="2723496" y="5284900"/>
            <a:ext cx="725895"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a:t>
            </a:r>
          </a:p>
        </p:txBody>
      </p:sp>
      <p:grpSp>
        <p:nvGrpSpPr>
          <p:cNvPr id="2" name="Group 1">
            <a:extLst>
              <a:ext uri="{FF2B5EF4-FFF2-40B4-BE49-F238E27FC236}">
                <a16:creationId xmlns:a16="http://schemas.microsoft.com/office/drawing/2014/main" id="{555F653A-19C5-47C1-85E0-D2C8B626F6B0}"/>
              </a:ext>
            </a:extLst>
          </p:cNvPr>
          <p:cNvGrpSpPr/>
          <p:nvPr/>
        </p:nvGrpSpPr>
        <p:grpSpPr>
          <a:xfrm>
            <a:off x="9479831" y="3817535"/>
            <a:ext cx="1606243" cy="1617617"/>
            <a:chOff x="89822" y="48951"/>
            <a:chExt cx="1218032" cy="1282109"/>
          </a:xfrm>
        </p:grpSpPr>
        <p:pic>
          <p:nvPicPr>
            <p:cNvPr id="13" name="Picture 12" descr="Background pattern&#10;&#10;Description automatically generated">
              <a:extLst>
                <a:ext uri="{FF2B5EF4-FFF2-40B4-BE49-F238E27FC236}">
                  <a16:creationId xmlns:a16="http://schemas.microsoft.com/office/drawing/2014/main" id="{942424D5-7C41-49DE-A4B1-A3C7F2C99ADF}"/>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36012" r="14448" b="2"/>
            <a:stretch/>
          </p:blipFill>
          <p:spPr>
            <a:xfrm>
              <a:off x="182721" y="48951"/>
              <a:ext cx="1125133" cy="1282109"/>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6" name="Picture 15">
              <a:extLst>
                <a:ext uri="{FF2B5EF4-FFF2-40B4-BE49-F238E27FC236}">
                  <a16:creationId xmlns:a16="http://schemas.microsoft.com/office/drawing/2014/main" id="{1C12E6C8-13C7-4FB1-94D2-DE65A536F9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89822" y="239237"/>
              <a:ext cx="1066581" cy="1066581"/>
            </a:xfrm>
            <a:prstGeom prst="rect">
              <a:avLst/>
            </a:prstGeom>
          </p:spPr>
        </p:pic>
      </p:grpSp>
    </p:spTree>
    <p:extLst>
      <p:ext uri="{BB962C8B-B14F-4D97-AF65-F5344CB8AC3E}">
        <p14:creationId xmlns:p14="http://schemas.microsoft.com/office/powerpoint/2010/main" val="143519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anim calcmode="lin" valueType="num">
                                      <p:cBhvr>
                                        <p:cTn id="50" dur="500" fill="hold"/>
                                        <p:tgtEl>
                                          <p:spTgt spid="2"/>
                                        </p:tgtEl>
                                        <p:attrNameLst>
                                          <p:attrName>ppt_x</p:attrName>
                                        </p:attrNameLst>
                                      </p:cBhvr>
                                      <p:tavLst>
                                        <p:tav tm="0">
                                          <p:val>
                                            <p:strVal val="#ppt_x"/>
                                          </p:val>
                                        </p:tav>
                                        <p:tav tm="100000">
                                          <p:val>
                                            <p:strVal val="#ppt_x"/>
                                          </p:val>
                                        </p:tav>
                                      </p:tavLst>
                                    </p:anim>
                                    <p:anim calcmode="lin" valueType="num">
                                      <p:cBhvr>
                                        <p:cTn id="5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pic>
        <p:nvPicPr>
          <p:cNvPr id="3" name="Picture 2">
            <a:extLst>
              <a:ext uri="{FF2B5EF4-FFF2-40B4-BE49-F238E27FC236}">
                <a16:creationId xmlns:a16="http://schemas.microsoft.com/office/drawing/2014/main" id="{E37364B3-1CF1-4DCB-BF90-90879E50231D}"/>
              </a:ext>
            </a:extLst>
          </p:cNvPr>
          <p:cNvPicPr>
            <a:picLocks noChangeAspect="1"/>
          </p:cNvPicPr>
          <p:nvPr/>
        </p:nvPicPr>
        <p:blipFill>
          <a:blip r:embed="rId4"/>
          <a:stretch>
            <a:fillRect/>
          </a:stretch>
        </p:blipFill>
        <p:spPr>
          <a:xfrm>
            <a:off x="5979886" y="1374521"/>
            <a:ext cx="6195598" cy="5475346"/>
          </a:xfrm>
          <a:prstGeom prst="rect">
            <a:avLst/>
          </a:prstGeom>
        </p:spPr>
      </p:pic>
      <p:pic>
        <p:nvPicPr>
          <p:cNvPr id="16" name="Picture 15">
            <a:extLst>
              <a:ext uri="{FF2B5EF4-FFF2-40B4-BE49-F238E27FC236}">
                <a16:creationId xmlns:a16="http://schemas.microsoft.com/office/drawing/2014/main" id="{D76A37D7-FD03-4CC0-9A75-5E08CC15DF99}"/>
              </a:ext>
            </a:extLst>
          </p:cNvPr>
          <p:cNvPicPr>
            <a:picLocks noChangeAspect="1"/>
          </p:cNvPicPr>
          <p:nvPr/>
        </p:nvPicPr>
        <p:blipFill>
          <a:blip r:embed="rId4"/>
          <a:stretch>
            <a:fillRect/>
          </a:stretch>
        </p:blipFill>
        <p:spPr>
          <a:xfrm>
            <a:off x="16517" y="1374521"/>
            <a:ext cx="6195598" cy="5483480"/>
          </a:xfrm>
          <a:prstGeom prst="rect">
            <a:avLst/>
          </a:prstGeom>
        </p:spPr>
      </p:pic>
      <p:sp>
        <p:nvSpPr>
          <p:cNvPr id="17" name="Rectangle: Folded Corner 16">
            <a:extLst>
              <a:ext uri="{FF2B5EF4-FFF2-40B4-BE49-F238E27FC236}">
                <a16:creationId xmlns:a16="http://schemas.microsoft.com/office/drawing/2014/main" id="{92F6E8ED-FBD6-46A1-A512-D3A5EB4CE7F7}"/>
              </a:ext>
            </a:extLst>
          </p:cNvPr>
          <p:cNvSpPr/>
          <p:nvPr/>
        </p:nvSpPr>
        <p:spPr>
          <a:xfrm>
            <a:off x="4644571" y="1093307"/>
            <a:ext cx="2902857" cy="562428"/>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1(SGK-16)</a:t>
            </a:r>
          </a:p>
        </p:txBody>
      </p:sp>
      <p:graphicFrame>
        <p:nvGraphicFramePr>
          <p:cNvPr id="8" name="Object 7">
            <a:extLst>
              <a:ext uri="{FF2B5EF4-FFF2-40B4-BE49-F238E27FC236}">
                <a16:creationId xmlns:a16="http://schemas.microsoft.com/office/drawing/2014/main" id="{7EC01258-E632-4EFA-AF44-C4A0655EC20F}"/>
              </a:ext>
            </a:extLst>
          </p:cNvPr>
          <p:cNvGraphicFramePr>
            <a:graphicFrameLocks noChangeAspect="1"/>
          </p:cNvGraphicFramePr>
          <p:nvPr>
            <p:extLst>
              <p:ext uri="{D42A27DB-BD31-4B8C-83A1-F6EECF244321}">
                <p14:modId xmlns:p14="http://schemas.microsoft.com/office/powerpoint/2010/main" val="4187098688"/>
              </p:ext>
            </p:extLst>
          </p:nvPr>
        </p:nvGraphicFramePr>
        <p:xfrm>
          <a:off x="2013540" y="2846580"/>
          <a:ext cx="2377440" cy="457200"/>
        </p:xfrm>
        <a:graphic>
          <a:graphicData uri="http://schemas.openxmlformats.org/presentationml/2006/ole">
            <mc:AlternateContent xmlns:mc="http://schemas.openxmlformats.org/markup-compatibility/2006">
              <mc:Choice xmlns:v="urn:schemas-microsoft-com:vml" Requires="v">
                <p:oleObj spid="_x0000_s4162" name="Equation" r:id="rId5" imgW="965160" imgH="190440" progId="Equation.DSMT4">
                  <p:embed/>
                </p:oleObj>
              </mc:Choice>
              <mc:Fallback>
                <p:oleObj name="Equation" r:id="rId5" imgW="965160" imgH="190440" progId="Equation.DSMT4">
                  <p:embed/>
                  <p:pic>
                    <p:nvPicPr>
                      <p:cNvPr id="0" name="Object 4"/>
                      <p:cNvPicPr>
                        <a:picLocks noChangeAspect="1" noChangeArrowheads="1"/>
                      </p:cNvPicPr>
                      <p:nvPr/>
                    </p:nvPicPr>
                    <p:blipFill>
                      <a:blip r:embed="rId6"/>
                      <a:srcRect/>
                      <a:stretch>
                        <a:fillRect/>
                      </a:stretch>
                    </p:blipFill>
                    <p:spPr bwMode="auto">
                      <a:xfrm>
                        <a:off x="2013540" y="2846580"/>
                        <a:ext cx="23774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C9EC85B3-92E5-4971-AF15-3EA356E6A761}"/>
              </a:ext>
            </a:extLst>
          </p:cNvPr>
          <p:cNvGraphicFramePr>
            <a:graphicFrameLocks noChangeAspect="1"/>
          </p:cNvGraphicFramePr>
          <p:nvPr>
            <p:extLst>
              <p:ext uri="{D42A27DB-BD31-4B8C-83A1-F6EECF244321}">
                <p14:modId xmlns:p14="http://schemas.microsoft.com/office/powerpoint/2010/main" val="455955404"/>
              </p:ext>
            </p:extLst>
          </p:nvPr>
        </p:nvGraphicFramePr>
        <p:xfrm>
          <a:off x="1703184" y="3455469"/>
          <a:ext cx="2743200" cy="573206"/>
        </p:xfrm>
        <a:graphic>
          <a:graphicData uri="http://schemas.openxmlformats.org/presentationml/2006/ole">
            <mc:AlternateContent xmlns:mc="http://schemas.openxmlformats.org/markup-compatibility/2006">
              <mc:Choice xmlns:v="urn:schemas-microsoft-com:vml" Requires="v">
                <p:oleObj spid="_x0000_s4163" name="Equation" r:id="rId7" imgW="1244520" imgH="266400" progId="Equation.DSMT4">
                  <p:embed/>
                </p:oleObj>
              </mc:Choice>
              <mc:Fallback>
                <p:oleObj name="Equation" r:id="rId7" imgW="1244520" imgH="266400" progId="Equation.DSMT4">
                  <p:embed/>
                  <p:pic>
                    <p:nvPicPr>
                      <p:cNvPr id="0" name="Object 3"/>
                      <p:cNvPicPr>
                        <a:picLocks noChangeAspect="1" noChangeArrowheads="1"/>
                      </p:cNvPicPr>
                      <p:nvPr/>
                    </p:nvPicPr>
                    <p:blipFill>
                      <a:blip r:embed="rId8"/>
                      <a:srcRect/>
                      <a:stretch>
                        <a:fillRect/>
                      </a:stretch>
                    </p:blipFill>
                    <p:spPr bwMode="auto">
                      <a:xfrm>
                        <a:off x="1703184" y="3455469"/>
                        <a:ext cx="2743200" cy="5732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08C094A5-8B76-476A-9B1B-23A9F5D9E599}"/>
              </a:ext>
            </a:extLst>
          </p:cNvPr>
          <p:cNvGraphicFramePr>
            <a:graphicFrameLocks noChangeAspect="1"/>
          </p:cNvGraphicFramePr>
          <p:nvPr>
            <p:extLst>
              <p:ext uri="{D42A27DB-BD31-4B8C-83A1-F6EECF244321}">
                <p14:modId xmlns:p14="http://schemas.microsoft.com/office/powerpoint/2010/main" val="1408679178"/>
              </p:ext>
            </p:extLst>
          </p:nvPr>
        </p:nvGraphicFramePr>
        <p:xfrm>
          <a:off x="1703185" y="4057406"/>
          <a:ext cx="1683001" cy="396000"/>
        </p:xfrm>
        <a:graphic>
          <a:graphicData uri="http://schemas.openxmlformats.org/presentationml/2006/ole">
            <mc:AlternateContent xmlns:mc="http://schemas.openxmlformats.org/markup-compatibility/2006">
              <mc:Choice xmlns:v="urn:schemas-microsoft-com:vml" Requires="v">
                <p:oleObj spid="_x0000_s4164" name="Equation" r:id="rId9" imgW="787320" imgH="190440" progId="Equation.DSMT4">
                  <p:embed/>
                </p:oleObj>
              </mc:Choice>
              <mc:Fallback>
                <p:oleObj name="Equation" r:id="rId9" imgW="787320" imgH="190440" progId="Equation.DSMT4">
                  <p:embed/>
                  <p:pic>
                    <p:nvPicPr>
                      <p:cNvPr id="0" name="Object 2"/>
                      <p:cNvPicPr>
                        <a:picLocks noChangeAspect="1" noChangeArrowheads="1"/>
                      </p:cNvPicPr>
                      <p:nvPr/>
                    </p:nvPicPr>
                    <p:blipFill>
                      <a:blip r:embed="rId10"/>
                      <a:srcRect/>
                      <a:stretch>
                        <a:fillRect/>
                      </a:stretch>
                    </p:blipFill>
                    <p:spPr bwMode="auto">
                      <a:xfrm>
                        <a:off x="1703185" y="4057406"/>
                        <a:ext cx="1683001" cy="3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2AB88399-44AF-4ADD-99D9-6CBE97DC4649}"/>
              </a:ext>
            </a:extLst>
          </p:cNvPr>
          <p:cNvGraphicFramePr>
            <a:graphicFrameLocks noChangeAspect="1"/>
          </p:cNvGraphicFramePr>
          <p:nvPr>
            <p:extLst>
              <p:ext uri="{D42A27DB-BD31-4B8C-83A1-F6EECF244321}">
                <p14:modId xmlns:p14="http://schemas.microsoft.com/office/powerpoint/2010/main" val="2831931326"/>
              </p:ext>
            </p:extLst>
          </p:nvPr>
        </p:nvGraphicFramePr>
        <p:xfrm>
          <a:off x="1703184" y="4698075"/>
          <a:ext cx="1005840" cy="419100"/>
        </p:xfrm>
        <a:graphic>
          <a:graphicData uri="http://schemas.openxmlformats.org/presentationml/2006/ole">
            <mc:AlternateContent xmlns:mc="http://schemas.openxmlformats.org/markup-compatibility/2006">
              <mc:Choice xmlns:v="urn:schemas-microsoft-com:vml" Requires="v">
                <p:oleObj spid="_x0000_s4165" name="Equation" r:id="rId11" imgW="444240" imgH="190440" progId="Equation.DSMT4">
                  <p:embed/>
                </p:oleObj>
              </mc:Choice>
              <mc:Fallback>
                <p:oleObj name="Equation" r:id="rId11" imgW="444240" imgH="190440" progId="Equation.DSMT4">
                  <p:embed/>
                  <p:pic>
                    <p:nvPicPr>
                      <p:cNvPr id="0" name="Object 1"/>
                      <p:cNvPicPr>
                        <a:picLocks noChangeAspect="1" noChangeArrowheads="1"/>
                      </p:cNvPicPr>
                      <p:nvPr/>
                    </p:nvPicPr>
                    <p:blipFill>
                      <a:blip r:embed="rId12"/>
                      <a:srcRect/>
                      <a:stretch>
                        <a:fillRect/>
                      </a:stretch>
                    </p:blipFill>
                    <p:spPr bwMode="auto">
                      <a:xfrm>
                        <a:off x="1703184" y="4698075"/>
                        <a:ext cx="100584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a:extLst>
              <a:ext uri="{FF2B5EF4-FFF2-40B4-BE49-F238E27FC236}">
                <a16:creationId xmlns:a16="http://schemas.microsoft.com/office/drawing/2014/main" id="{953DA826-9513-442F-9C80-DD6E5FBCDA6C}"/>
              </a:ext>
            </a:extLst>
          </p:cNvPr>
          <p:cNvSpPr txBox="1"/>
          <p:nvPr/>
        </p:nvSpPr>
        <p:spPr>
          <a:xfrm>
            <a:off x="1563079" y="2795073"/>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a:t>
            </a:r>
          </a:p>
        </p:txBody>
      </p:sp>
      <p:graphicFrame>
        <p:nvGraphicFramePr>
          <p:cNvPr id="28" name="Object 27">
            <a:extLst>
              <a:ext uri="{FF2B5EF4-FFF2-40B4-BE49-F238E27FC236}">
                <a16:creationId xmlns:a16="http://schemas.microsoft.com/office/drawing/2014/main" id="{0582FBBC-5227-4F44-8890-23D215D3E715}"/>
              </a:ext>
            </a:extLst>
          </p:cNvPr>
          <p:cNvGraphicFramePr>
            <a:graphicFrameLocks noChangeAspect="1"/>
          </p:cNvGraphicFramePr>
          <p:nvPr>
            <p:extLst>
              <p:ext uri="{D42A27DB-BD31-4B8C-83A1-F6EECF244321}">
                <p14:modId xmlns:p14="http://schemas.microsoft.com/office/powerpoint/2010/main" val="3457060909"/>
              </p:ext>
            </p:extLst>
          </p:nvPr>
        </p:nvGraphicFramePr>
        <p:xfrm>
          <a:off x="7976909" y="2897165"/>
          <a:ext cx="2377440" cy="413467"/>
        </p:xfrm>
        <a:graphic>
          <a:graphicData uri="http://schemas.openxmlformats.org/presentationml/2006/ole">
            <mc:AlternateContent xmlns:mc="http://schemas.openxmlformats.org/markup-compatibility/2006">
              <mc:Choice xmlns:v="urn:schemas-microsoft-com:vml" Requires="v">
                <p:oleObj spid="_x0000_s4166" name="Equation" r:id="rId13" imgW="1066680" imgH="190440" progId="Equation.DSMT4">
                  <p:embed/>
                </p:oleObj>
              </mc:Choice>
              <mc:Fallback>
                <p:oleObj name="Equation" r:id="rId13" imgW="1066680" imgH="190440" progId="Equation.DSMT4">
                  <p:embed/>
                  <p:pic>
                    <p:nvPicPr>
                      <p:cNvPr id="0" name="Object 13"/>
                      <p:cNvPicPr>
                        <a:picLocks noChangeAspect="1" noChangeArrowheads="1"/>
                      </p:cNvPicPr>
                      <p:nvPr/>
                    </p:nvPicPr>
                    <p:blipFill>
                      <a:blip r:embed="rId14"/>
                      <a:srcRect/>
                      <a:stretch>
                        <a:fillRect/>
                      </a:stretch>
                    </p:blipFill>
                    <p:spPr bwMode="auto">
                      <a:xfrm>
                        <a:off x="7976909" y="2897165"/>
                        <a:ext cx="2377440" cy="413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a:extLst>
              <a:ext uri="{FF2B5EF4-FFF2-40B4-BE49-F238E27FC236}">
                <a16:creationId xmlns:a16="http://schemas.microsoft.com/office/drawing/2014/main" id="{58061852-7DC4-4956-ACDD-773555F6ABF5}"/>
              </a:ext>
            </a:extLst>
          </p:cNvPr>
          <p:cNvGraphicFramePr>
            <a:graphicFrameLocks noChangeAspect="1"/>
          </p:cNvGraphicFramePr>
          <p:nvPr>
            <p:extLst>
              <p:ext uri="{D42A27DB-BD31-4B8C-83A1-F6EECF244321}">
                <p14:modId xmlns:p14="http://schemas.microsoft.com/office/powerpoint/2010/main" val="584252074"/>
              </p:ext>
            </p:extLst>
          </p:nvPr>
        </p:nvGraphicFramePr>
        <p:xfrm>
          <a:off x="7647278" y="3463580"/>
          <a:ext cx="2743200" cy="529720"/>
        </p:xfrm>
        <a:graphic>
          <a:graphicData uri="http://schemas.openxmlformats.org/presentationml/2006/ole">
            <mc:AlternateContent xmlns:mc="http://schemas.openxmlformats.org/markup-compatibility/2006">
              <mc:Choice xmlns:v="urn:schemas-microsoft-com:vml" Requires="v">
                <p:oleObj spid="_x0000_s4167" name="Equation" r:id="rId15" imgW="1346040" imgH="266400" progId="Equation.DSMT4">
                  <p:embed/>
                </p:oleObj>
              </mc:Choice>
              <mc:Fallback>
                <p:oleObj name="Equation" r:id="rId15" imgW="1346040" imgH="266400" progId="Equation.DSMT4">
                  <p:embed/>
                  <p:pic>
                    <p:nvPicPr>
                      <p:cNvPr id="0" name="Object 12"/>
                      <p:cNvPicPr>
                        <a:picLocks noChangeAspect="1" noChangeArrowheads="1"/>
                      </p:cNvPicPr>
                      <p:nvPr/>
                    </p:nvPicPr>
                    <p:blipFill>
                      <a:blip r:embed="rId16"/>
                      <a:srcRect/>
                      <a:stretch>
                        <a:fillRect/>
                      </a:stretch>
                    </p:blipFill>
                    <p:spPr bwMode="auto">
                      <a:xfrm>
                        <a:off x="7647278" y="3463580"/>
                        <a:ext cx="2743200" cy="529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a16="http://schemas.microsoft.com/office/drawing/2014/main" id="{A29D7BB2-75A7-4CD6-92C5-1046BE9D0500}"/>
              </a:ext>
            </a:extLst>
          </p:cNvPr>
          <p:cNvGraphicFramePr>
            <a:graphicFrameLocks noChangeAspect="1"/>
          </p:cNvGraphicFramePr>
          <p:nvPr>
            <p:extLst>
              <p:ext uri="{D42A27DB-BD31-4B8C-83A1-F6EECF244321}">
                <p14:modId xmlns:p14="http://schemas.microsoft.com/office/powerpoint/2010/main" val="3904740387"/>
              </p:ext>
            </p:extLst>
          </p:nvPr>
        </p:nvGraphicFramePr>
        <p:xfrm>
          <a:off x="7647278" y="4118821"/>
          <a:ext cx="1920240" cy="408562"/>
        </p:xfrm>
        <a:graphic>
          <a:graphicData uri="http://schemas.openxmlformats.org/presentationml/2006/ole">
            <mc:AlternateContent xmlns:mc="http://schemas.openxmlformats.org/markup-compatibility/2006">
              <mc:Choice xmlns:v="urn:schemas-microsoft-com:vml" Requires="v">
                <p:oleObj spid="_x0000_s4168" name="Equation" r:id="rId17" imgW="876240" imgH="190440" progId="Equation.DSMT4">
                  <p:embed/>
                </p:oleObj>
              </mc:Choice>
              <mc:Fallback>
                <p:oleObj name="Equation" r:id="rId17" imgW="876240" imgH="190440" progId="Equation.DSMT4">
                  <p:embed/>
                  <p:pic>
                    <p:nvPicPr>
                      <p:cNvPr id="0" name="Object 11"/>
                      <p:cNvPicPr>
                        <a:picLocks noChangeAspect="1" noChangeArrowheads="1"/>
                      </p:cNvPicPr>
                      <p:nvPr/>
                    </p:nvPicPr>
                    <p:blipFill>
                      <a:blip r:embed="rId18"/>
                      <a:srcRect/>
                      <a:stretch>
                        <a:fillRect/>
                      </a:stretch>
                    </p:blipFill>
                    <p:spPr bwMode="auto">
                      <a:xfrm>
                        <a:off x="7647278" y="4118821"/>
                        <a:ext cx="1920240" cy="408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a:extLst>
              <a:ext uri="{FF2B5EF4-FFF2-40B4-BE49-F238E27FC236}">
                <a16:creationId xmlns:a16="http://schemas.microsoft.com/office/drawing/2014/main" id="{9158AEA1-3522-4E26-B98E-0A192A63308A}"/>
              </a:ext>
            </a:extLst>
          </p:cNvPr>
          <p:cNvGraphicFramePr>
            <a:graphicFrameLocks noChangeAspect="1"/>
          </p:cNvGraphicFramePr>
          <p:nvPr>
            <p:extLst>
              <p:ext uri="{D42A27DB-BD31-4B8C-83A1-F6EECF244321}">
                <p14:modId xmlns:p14="http://schemas.microsoft.com/office/powerpoint/2010/main" val="1135170244"/>
              </p:ext>
            </p:extLst>
          </p:nvPr>
        </p:nvGraphicFramePr>
        <p:xfrm>
          <a:off x="7661792" y="4637678"/>
          <a:ext cx="891000" cy="396000"/>
        </p:xfrm>
        <a:graphic>
          <a:graphicData uri="http://schemas.openxmlformats.org/presentationml/2006/ole">
            <mc:AlternateContent xmlns:mc="http://schemas.openxmlformats.org/markup-compatibility/2006">
              <mc:Choice xmlns:v="urn:schemas-microsoft-com:vml" Requires="v">
                <p:oleObj spid="_x0000_s4169" name="Equation" r:id="rId19" imgW="419040" imgH="190440" progId="Equation.DSMT4">
                  <p:embed/>
                </p:oleObj>
              </mc:Choice>
              <mc:Fallback>
                <p:oleObj name="Equation" r:id="rId19" imgW="419040" imgH="190440" progId="Equation.DSMT4">
                  <p:embed/>
                  <p:pic>
                    <p:nvPicPr>
                      <p:cNvPr id="0" name="Object 10"/>
                      <p:cNvPicPr>
                        <a:picLocks noChangeAspect="1" noChangeArrowheads="1"/>
                      </p:cNvPicPr>
                      <p:nvPr/>
                    </p:nvPicPr>
                    <p:blipFill>
                      <a:blip r:embed="rId20"/>
                      <a:srcRect/>
                      <a:stretch>
                        <a:fillRect/>
                      </a:stretch>
                    </p:blipFill>
                    <p:spPr bwMode="auto">
                      <a:xfrm>
                        <a:off x="7661792" y="4637678"/>
                        <a:ext cx="891000" cy="3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14">
            <a:extLst>
              <a:ext uri="{FF2B5EF4-FFF2-40B4-BE49-F238E27FC236}">
                <a16:creationId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a16="http://schemas.microsoft.com/office/drawing/2014/main" id="{1E17CE08-7A3E-46CD-B658-10AD8B799ABD}"/>
              </a:ext>
            </a:extLst>
          </p:cNvPr>
          <p:cNvSpPr txBox="1"/>
          <p:nvPr/>
        </p:nvSpPr>
        <p:spPr>
          <a:xfrm>
            <a:off x="7503886" y="2843390"/>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2403629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581CB45-7678-4183-958E-384ED924E89A}"/>
              </a:ext>
            </a:extLst>
          </p:cNvPr>
          <p:cNvPicPr>
            <a:picLocks noChangeAspect="1"/>
          </p:cNvPicPr>
          <p:nvPr/>
        </p:nvPicPr>
        <p:blipFill>
          <a:blip r:embed="rId4"/>
          <a:stretch>
            <a:fillRect/>
          </a:stretch>
        </p:blipFill>
        <p:spPr>
          <a:xfrm>
            <a:off x="76200" y="-1248227"/>
            <a:ext cx="12039600" cy="8606970"/>
          </a:xfrm>
          <a:prstGeom prst="rect">
            <a:avLst/>
          </a:prstGeom>
        </p:spPr>
      </p:pic>
      <p:sp>
        <p:nvSpPr>
          <p:cNvPr id="12" name="TextBox 11">
            <a:extLst>
              <a:ext uri="{FF2B5EF4-FFF2-40B4-BE49-F238E27FC236}">
                <a16:creationId xmlns:a16="http://schemas.microsoft.com/office/drawing/2014/main" id="{2D36E3A2-7CD6-430B-AE3B-C9947ED1E736}"/>
              </a:ext>
            </a:extLst>
          </p:cNvPr>
          <p:cNvSpPr txBox="1"/>
          <p:nvPr/>
        </p:nvSpPr>
        <p:spPr>
          <a:xfrm>
            <a:off x="3135087" y="961260"/>
            <a:ext cx="8244113" cy="1077218"/>
          </a:xfrm>
          <a:prstGeom prst="rect">
            <a:avLst/>
          </a:prstGeom>
          <a:noFill/>
        </p:spPr>
        <p:txBody>
          <a:bodyPr wrap="square" rtlCol="0">
            <a:spAutoFit/>
          </a:bodyPr>
          <a:lstStyle/>
          <a:p>
            <a:pPr algn="just"/>
            <a:r>
              <a:rPr lang="en-US" sz="3200" b="1">
                <a:solidFill>
                  <a:srgbClr val="FF0000"/>
                </a:solidFill>
                <a:latin typeface="Arial" panose="020B0604020202020204" pitchFamily="34" charset="0"/>
                <a:cs typeface="Arial" panose="020B0604020202020204" pitchFamily="34" charset="0"/>
              </a:rPr>
              <a:t>Có thể tính nhẩm tổng bằng cách tách một số hạng thành tổng của hai số khác.</a:t>
            </a:r>
          </a:p>
        </p:txBody>
      </p:sp>
      <p:sp>
        <p:nvSpPr>
          <p:cNvPr id="13" name="TextBox 12">
            <a:extLst>
              <a:ext uri="{FF2B5EF4-FFF2-40B4-BE49-F238E27FC236}">
                <a16:creationId xmlns:a16="http://schemas.microsoft.com/office/drawing/2014/main" id="{B9949C14-DAEE-458C-88BB-C191CC089F2D}"/>
              </a:ext>
            </a:extLst>
          </p:cNvPr>
          <p:cNvSpPr txBox="1"/>
          <p:nvPr/>
        </p:nvSpPr>
        <p:spPr>
          <a:xfrm>
            <a:off x="2357550" y="2356050"/>
            <a:ext cx="1436612" cy="584775"/>
          </a:xfrm>
          <a:prstGeom prst="rect">
            <a:avLst/>
          </a:prstGeom>
          <a:noFill/>
        </p:spPr>
        <p:txBody>
          <a:bodyPr wrap="none" rtlCol="0">
            <a:spAutoFit/>
          </a:bodyPr>
          <a:lstStyle/>
          <a:p>
            <a:r>
              <a:rPr lang="en-US" sz="3200" b="1">
                <a:solidFill>
                  <a:srgbClr val="00B0F0"/>
                </a:solidFill>
                <a:latin typeface="Arial" panose="020B0604020202020204" pitchFamily="34" charset="0"/>
                <a:cs typeface="Arial" panose="020B0604020202020204" pitchFamily="34" charset="0"/>
              </a:rPr>
              <a:t>Ví dụ: </a:t>
            </a:r>
          </a:p>
        </p:txBody>
      </p:sp>
      <p:graphicFrame>
        <p:nvGraphicFramePr>
          <p:cNvPr id="14" name="Object 13">
            <a:extLst>
              <a:ext uri="{FF2B5EF4-FFF2-40B4-BE49-F238E27FC236}">
                <a16:creationId xmlns:a16="http://schemas.microsoft.com/office/drawing/2014/main" id="{A69977DF-5FA3-431F-98DB-FA0423494F1A}"/>
              </a:ext>
            </a:extLst>
          </p:cNvPr>
          <p:cNvGraphicFramePr>
            <a:graphicFrameLocks noChangeAspect="1"/>
          </p:cNvGraphicFramePr>
          <p:nvPr>
            <p:extLst>
              <p:ext uri="{D42A27DB-BD31-4B8C-83A1-F6EECF244321}">
                <p14:modId xmlns:p14="http://schemas.microsoft.com/office/powerpoint/2010/main" val="980205409"/>
              </p:ext>
            </p:extLst>
          </p:nvPr>
        </p:nvGraphicFramePr>
        <p:xfrm>
          <a:off x="3964817" y="2356745"/>
          <a:ext cx="4816475" cy="631825"/>
        </p:xfrm>
        <a:graphic>
          <a:graphicData uri="http://schemas.openxmlformats.org/presentationml/2006/ole">
            <mc:AlternateContent xmlns:mc="http://schemas.openxmlformats.org/markup-compatibility/2006">
              <mc:Choice xmlns:v="urn:schemas-microsoft-com:vml" Requires="v">
                <p:oleObj spid="_x0000_s5146" name="Equation" r:id="rId5" imgW="1549080" imgH="203040" progId="Equation.DSMT4">
                  <p:embed/>
                </p:oleObj>
              </mc:Choice>
              <mc:Fallback>
                <p:oleObj name="Equation" r:id="rId5" imgW="1549080" imgH="203040" progId="Equation.DSMT4">
                  <p:embed/>
                  <p:pic>
                    <p:nvPicPr>
                      <p:cNvPr id="0" name=""/>
                      <p:cNvPicPr/>
                      <p:nvPr/>
                    </p:nvPicPr>
                    <p:blipFill>
                      <a:blip r:embed="rId6"/>
                      <a:stretch>
                        <a:fillRect/>
                      </a:stretch>
                    </p:blipFill>
                    <p:spPr>
                      <a:xfrm>
                        <a:off x="3964817" y="2356745"/>
                        <a:ext cx="4816475" cy="631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9E3B4EC-4E57-40B1-B5C2-76A4D775870C}"/>
              </a:ext>
            </a:extLst>
          </p:cNvPr>
          <p:cNvGraphicFramePr>
            <a:graphicFrameLocks noChangeAspect="1"/>
          </p:cNvGraphicFramePr>
          <p:nvPr>
            <p:extLst>
              <p:ext uri="{D42A27DB-BD31-4B8C-83A1-F6EECF244321}">
                <p14:modId xmlns:p14="http://schemas.microsoft.com/office/powerpoint/2010/main" val="3552723537"/>
              </p:ext>
            </p:extLst>
          </p:nvPr>
        </p:nvGraphicFramePr>
        <p:xfrm>
          <a:off x="5580892" y="3125362"/>
          <a:ext cx="3200400" cy="632177"/>
        </p:xfrm>
        <a:graphic>
          <a:graphicData uri="http://schemas.openxmlformats.org/presentationml/2006/ole">
            <mc:AlternateContent xmlns:mc="http://schemas.openxmlformats.org/markup-compatibility/2006">
              <mc:Choice xmlns:v="urn:schemas-microsoft-com:vml" Requires="v">
                <p:oleObj spid="_x0000_s5147" name="Equation" r:id="rId7" imgW="1028520" imgH="203040" progId="Equation.DSMT4">
                  <p:embed/>
                </p:oleObj>
              </mc:Choice>
              <mc:Fallback>
                <p:oleObj name="Equation" r:id="rId7" imgW="1028520" imgH="203040" progId="Equation.DSMT4">
                  <p:embed/>
                  <p:pic>
                    <p:nvPicPr>
                      <p:cNvPr id="0" name=""/>
                      <p:cNvPicPr/>
                      <p:nvPr/>
                    </p:nvPicPr>
                    <p:blipFill>
                      <a:blip r:embed="rId8"/>
                      <a:stretch>
                        <a:fillRect/>
                      </a:stretch>
                    </p:blipFill>
                    <p:spPr>
                      <a:xfrm>
                        <a:off x="5580892" y="3125362"/>
                        <a:ext cx="3200400" cy="63217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4DE76C0-E21E-41A2-A169-5B4A4BA9F322}"/>
              </a:ext>
            </a:extLst>
          </p:cNvPr>
          <p:cNvGraphicFramePr>
            <a:graphicFrameLocks noChangeAspect="1"/>
          </p:cNvGraphicFramePr>
          <p:nvPr>
            <p:extLst>
              <p:ext uri="{D42A27DB-BD31-4B8C-83A1-F6EECF244321}">
                <p14:modId xmlns:p14="http://schemas.microsoft.com/office/powerpoint/2010/main" val="3616189561"/>
              </p:ext>
            </p:extLst>
          </p:nvPr>
        </p:nvGraphicFramePr>
        <p:xfrm>
          <a:off x="5595406" y="3894331"/>
          <a:ext cx="3200400" cy="503432"/>
        </p:xfrm>
        <a:graphic>
          <a:graphicData uri="http://schemas.openxmlformats.org/presentationml/2006/ole">
            <mc:AlternateContent xmlns:mc="http://schemas.openxmlformats.org/markup-compatibility/2006">
              <mc:Choice xmlns:v="urn:schemas-microsoft-com:vml" Requires="v">
                <p:oleObj spid="_x0000_s5148" name="Equation" r:id="rId9" imgW="1130040" imgH="177480" progId="Equation.DSMT4">
                  <p:embed/>
                </p:oleObj>
              </mc:Choice>
              <mc:Fallback>
                <p:oleObj name="Equation" r:id="rId9" imgW="1130040" imgH="177480" progId="Equation.DSMT4">
                  <p:embed/>
                  <p:pic>
                    <p:nvPicPr>
                      <p:cNvPr id="0" name=""/>
                      <p:cNvPicPr/>
                      <p:nvPr/>
                    </p:nvPicPr>
                    <p:blipFill>
                      <a:blip r:embed="rId10"/>
                      <a:stretch>
                        <a:fillRect/>
                      </a:stretch>
                    </p:blipFill>
                    <p:spPr>
                      <a:xfrm>
                        <a:off x="5595406" y="3894331"/>
                        <a:ext cx="3200400" cy="503432"/>
                      </a:xfrm>
                      <a:prstGeom prst="rect">
                        <a:avLst/>
                      </a:prstGeom>
                    </p:spPr>
                  </p:pic>
                </p:oleObj>
              </mc:Fallback>
            </mc:AlternateContent>
          </a:graphicData>
        </a:graphic>
      </p:graphicFrame>
    </p:spTree>
    <p:extLst>
      <p:ext uri="{BB962C8B-B14F-4D97-AF65-F5344CB8AC3E}">
        <p14:creationId xmlns:p14="http://schemas.microsoft.com/office/powerpoint/2010/main" val="1054853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hlinkClick r:id="rId4" action="ppaction://hlinksldjump"/>
            <a:extLst>
              <a:ext uri="{FF2B5EF4-FFF2-40B4-BE49-F238E27FC236}">
                <a16:creationId xmlns:a16="http://schemas.microsoft.com/office/drawing/2014/main" id="{92693E3D-CF4D-4CF8-A498-D5CBE5128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3536" y="3429000"/>
            <a:ext cx="2181947" cy="2249549"/>
          </a:xfrm>
          <a:prstGeom prst="rect">
            <a:avLst/>
          </a:prstGeom>
        </p:spPr>
      </p:pic>
      <p:pic>
        <p:nvPicPr>
          <p:cNvPr id="5" name="Picture 4">
            <a:extLst>
              <a:ext uri="{FF2B5EF4-FFF2-40B4-BE49-F238E27FC236}">
                <a16:creationId xmlns:a16="http://schemas.microsoft.com/office/drawing/2014/main" id="{FE90F4F6-E8FB-4369-AF59-E46E5D572A06}"/>
              </a:ext>
            </a:extLst>
          </p:cNvPr>
          <p:cNvPicPr>
            <a:picLocks noChangeAspect="1"/>
          </p:cNvPicPr>
          <p:nvPr/>
        </p:nvPicPr>
        <p:blipFill>
          <a:blip r:embed="rId6"/>
          <a:stretch>
            <a:fillRect/>
          </a:stretch>
        </p:blipFill>
        <p:spPr>
          <a:xfrm>
            <a:off x="16517" y="472583"/>
            <a:ext cx="9446797" cy="6849866"/>
          </a:xfrm>
          <a:prstGeom prst="rect">
            <a:avLst/>
          </a:prstGeom>
        </p:spPr>
      </p:pic>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(SGK-16)</a:t>
            </a:r>
          </a:p>
        </p:txBody>
      </p:sp>
      <p:graphicFrame>
        <p:nvGraphicFramePr>
          <p:cNvPr id="12" name="Object 11">
            <a:extLst>
              <a:ext uri="{FF2B5EF4-FFF2-40B4-BE49-F238E27FC236}">
                <a16:creationId xmlns:a16="http://schemas.microsoft.com/office/drawing/2014/main" id="{1E5A1E75-1D18-49AD-BCD3-36067843FE19}"/>
              </a:ext>
            </a:extLst>
          </p:cNvPr>
          <p:cNvGraphicFramePr>
            <a:graphicFrameLocks noChangeAspect="1"/>
          </p:cNvGraphicFramePr>
          <p:nvPr>
            <p:extLst>
              <p:ext uri="{D42A27DB-BD31-4B8C-83A1-F6EECF244321}">
                <p14:modId xmlns:p14="http://schemas.microsoft.com/office/powerpoint/2010/main" val="3953809833"/>
              </p:ext>
            </p:extLst>
          </p:nvPr>
        </p:nvGraphicFramePr>
        <p:xfrm>
          <a:off x="4158835" y="4306888"/>
          <a:ext cx="1920875" cy="639762"/>
        </p:xfrm>
        <a:graphic>
          <a:graphicData uri="http://schemas.openxmlformats.org/presentationml/2006/ole">
            <mc:AlternateContent xmlns:mc="http://schemas.openxmlformats.org/markup-compatibility/2006">
              <mc:Choice xmlns:v="urn:schemas-microsoft-com:vml" Requires="v">
                <p:oleObj spid="_x0000_s6162" name="Equation" r:id="rId7" imgW="533160" imgH="177480" progId="Equation.DSMT4">
                  <p:embed/>
                </p:oleObj>
              </mc:Choice>
              <mc:Fallback>
                <p:oleObj name="Equation" r:id="rId7" imgW="533160" imgH="177480" progId="Equation.DSMT4">
                  <p:embed/>
                  <p:pic>
                    <p:nvPicPr>
                      <p:cNvPr id="12" name="Object 11">
                        <a:extLst>
                          <a:ext uri="{FF2B5EF4-FFF2-40B4-BE49-F238E27FC236}">
                            <a16:creationId xmlns:a16="http://schemas.microsoft.com/office/drawing/2014/main" id="{1E5A1E75-1D18-49AD-BCD3-36067843FE19}"/>
                          </a:ext>
                        </a:extLst>
                      </p:cNvPr>
                      <p:cNvPicPr/>
                      <p:nvPr/>
                    </p:nvPicPr>
                    <p:blipFill>
                      <a:blip r:embed="rId8"/>
                      <a:stretch>
                        <a:fillRect/>
                      </a:stretch>
                    </p:blipFill>
                    <p:spPr>
                      <a:xfrm>
                        <a:off x="4158835" y="4306888"/>
                        <a:ext cx="1920875" cy="6397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3C36C43-CF1F-495E-A896-611CC606C7DD}"/>
              </a:ext>
            </a:extLst>
          </p:cNvPr>
          <p:cNvGraphicFramePr>
            <a:graphicFrameLocks noChangeAspect="1"/>
          </p:cNvGraphicFramePr>
          <p:nvPr>
            <p:extLst>
              <p:ext uri="{D42A27DB-BD31-4B8C-83A1-F6EECF244321}">
                <p14:modId xmlns:p14="http://schemas.microsoft.com/office/powerpoint/2010/main" val="2519210566"/>
              </p:ext>
            </p:extLst>
          </p:nvPr>
        </p:nvGraphicFramePr>
        <p:xfrm>
          <a:off x="4168432" y="5307013"/>
          <a:ext cx="2241550" cy="639762"/>
        </p:xfrm>
        <a:graphic>
          <a:graphicData uri="http://schemas.openxmlformats.org/presentationml/2006/ole">
            <mc:AlternateContent xmlns:mc="http://schemas.openxmlformats.org/markup-compatibility/2006">
              <mc:Choice xmlns:v="urn:schemas-microsoft-com:vml" Requires="v">
                <p:oleObj spid="_x0000_s6163" name="Equation" r:id="rId9" imgW="622080" imgH="177480" progId="Equation.DSMT4">
                  <p:embed/>
                </p:oleObj>
              </mc:Choice>
              <mc:Fallback>
                <p:oleObj name="Equation" r:id="rId9" imgW="622080" imgH="177480" progId="Equation.DSMT4">
                  <p:embed/>
                  <p:pic>
                    <p:nvPicPr>
                      <p:cNvPr id="14" name="Object 13">
                        <a:extLst>
                          <a:ext uri="{FF2B5EF4-FFF2-40B4-BE49-F238E27FC236}">
                            <a16:creationId xmlns:a16="http://schemas.microsoft.com/office/drawing/2014/main" id="{03C36C43-CF1F-495E-A896-611CC606C7DD}"/>
                          </a:ext>
                        </a:extLst>
                      </p:cNvPr>
                      <p:cNvPicPr/>
                      <p:nvPr/>
                    </p:nvPicPr>
                    <p:blipFill>
                      <a:blip r:embed="rId10"/>
                      <a:stretch>
                        <a:fillRect/>
                      </a:stretch>
                    </p:blipFill>
                    <p:spPr>
                      <a:xfrm>
                        <a:off x="4168432" y="5307013"/>
                        <a:ext cx="2241550" cy="639762"/>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E63DE940-DDA9-4C93-BA06-8848EDD5ACCC}"/>
              </a:ext>
            </a:extLst>
          </p:cNvPr>
          <p:cNvSpPr txBox="1"/>
          <p:nvPr/>
        </p:nvSpPr>
        <p:spPr>
          <a:xfrm>
            <a:off x="3515782" y="4291790"/>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7CA55B03-273E-4AF9-B496-35C0DD4EC371}"/>
              </a:ext>
            </a:extLst>
          </p:cNvPr>
          <p:cNvSpPr txBox="1"/>
          <p:nvPr/>
        </p:nvSpPr>
        <p:spPr>
          <a:xfrm>
            <a:off x="3518632" y="5298152"/>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571634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r>
              <a:rPr lang="en-US" sz="2800" b="1">
                <a:solidFill>
                  <a:srgbClr val="FF0000"/>
                </a:solidFill>
                <a:latin typeface="Arial" panose="020B0604020202020204" pitchFamily="34" charset="0"/>
                <a:cs typeface="Arial" panose="020B0604020202020204" pitchFamily="34" charset="0"/>
              </a:rPr>
              <a:t>Dạng 1: Tính</a:t>
            </a:r>
          </a:p>
        </p:txBody>
      </p:sp>
      <p:sp>
        <p:nvSpPr>
          <p:cNvPr id="17" name="Rectangle: Folded Corner 16">
            <a:extLst>
              <a:ext uri="{FF2B5EF4-FFF2-40B4-BE49-F238E27FC236}">
                <a16:creationId xmlns:a16="http://schemas.microsoft.com/office/drawing/2014/main" id="{92F6E8ED-FBD6-46A1-A512-D3A5EB4CE7F7}"/>
              </a:ext>
            </a:extLst>
          </p:cNvPr>
          <p:cNvSpPr/>
          <p:nvPr/>
        </p:nvSpPr>
        <p:spPr>
          <a:xfrm>
            <a:off x="4644571" y="1093307"/>
            <a:ext cx="2926080" cy="548640"/>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2(SGK-16)</a:t>
            </a:r>
          </a:p>
        </p:txBody>
      </p:sp>
      <p:graphicFrame>
        <p:nvGraphicFramePr>
          <p:cNvPr id="8" name="Object 7">
            <a:extLst>
              <a:ext uri="{FF2B5EF4-FFF2-40B4-BE49-F238E27FC236}">
                <a16:creationId xmlns:a16="http://schemas.microsoft.com/office/drawing/2014/main" id="{7EC01258-E632-4EFA-AF44-C4A0655EC20F}"/>
              </a:ext>
            </a:extLst>
          </p:cNvPr>
          <p:cNvGraphicFramePr>
            <a:graphicFrameLocks noChangeAspect="1"/>
          </p:cNvGraphicFramePr>
          <p:nvPr>
            <p:extLst>
              <p:ext uri="{D42A27DB-BD31-4B8C-83A1-F6EECF244321}">
                <p14:modId xmlns:p14="http://schemas.microsoft.com/office/powerpoint/2010/main" val="1864240965"/>
              </p:ext>
            </p:extLst>
          </p:nvPr>
        </p:nvGraphicFramePr>
        <p:xfrm>
          <a:off x="963213" y="2971800"/>
          <a:ext cx="1376362" cy="457200"/>
        </p:xfrm>
        <a:graphic>
          <a:graphicData uri="http://schemas.openxmlformats.org/presentationml/2006/ole">
            <mc:AlternateContent xmlns:mc="http://schemas.openxmlformats.org/markup-compatibility/2006">
              <mc:Choice xmlns:v="urn:schemas-microsoft-com:vml" Requires="v">
                <p:oleObj spid="_x0000_s7266" name="Equation" r:id="rId4" imgW="558720" imgH="190440" progId="Equation.DSMT4">
                  <p:embed/>
                </p:oleObj>
              </mc:Choice>
              <mc:Fallback>
                <p:oleObj name="Equation" r:id="rId4" imgW="558720" imgH="190440" progId="Equation.DSMT4">
                  <p:embed/>
                  <p:pic>
                    <p:nvPicPr>
                      <p:cNvPr id="8" name="Object 7">
                        <a:extLst>
                          <a:ext uri="{FF2B5EF4-FFF2-40B4-BE49-F238E27FC236}">
                            <a16:creationId xmlns:a16="http://schemas.microsoft.com/office/drawing/2014/main" id="{7EC01258-E632-4EFA-AF44-C4A0655EC20F}"/>
                          </a:ext>
                        </a:extLst>
                      </p:cNvPr>
                      <p:cNvPicPr>
                        <a:picLocks noChangeAspect="1" noChangeArrowheads="1"/>
                      </p:cNvPicPr>
                      <p:nvPr/>
                    </p:nvPicPr>
                    <p:blipFill>
                      <a:blip r:embed="rId5"/>
                      <a:srcRect/>
                      <a:stretch>
                        <a:fillRect/>
                      </a:stretch>
                    </p:blipFill>
                    <p:spPr bwMode="auto">
                      <a:xfrm>
                        <a:off x="963213" y="2971800"/>
                        <a:ext cx="137636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C9EC85B3-92E5-4971-AF15-3EA356E6A761}"/>
              </a:ext>
            </a:extLst>
          </p:cNvPr>
          <p:cNvGraphicFramePr>
            <a:graphicFrameLocks noChangeAspect="1"/>
          </p:cNvGraphicFramePr>
          <p:nvPr>
            <p:extLst>
              <p:ext uri="{D42A27DB-BD31-4B8C-83A1-F6EECF244321}">
                <p14:modId xmlns:p14="http://schemas.microsoft.com/office/powerpoint/2010/main" val="3109505467"/>
              </p:ext>
            </p:extLst>
          </p:nvPr>
        </p:nvGraphicFramePr>
        <p:xfrm>
          <a:off x="528722" y="3582915"/>
          <a:ext cx="2849736" cy="548640"/>
        </p:xfrm>
        <a:graphic>
          <a:graphicData uri="http://schemas.openxmlformats.org/presentationml/2006/ole">
            <mc:AlternateContent xmlns:mc="http://schemas.openxmlformats.org/markup-compatibility/2006">
              <mc:Choice xmlns:v="urn:schemas-microsoft-com:vml" Requires="v">
                <p:oleObj spid="_x0000_s7267" name="Equation" r:id="rId6" imgW="1155600" imgH="228600" progId="Equation.DSMT4">
                  <p:embed/>
                </p:oleObj>
              </mc:Choice>
              <mc:Fallback>
                <p:oleObj name="Equation" r:id="rId6" imgW="1155600" imgH="228600" progId="Equation.DSMT4">
                  <p:embed/>
                  <p:pic>
                    <p:nvPicPr>
                      <p:cNvPr id="10" name="Object 9">
                        <a:extLst>
                          <a:ext uri="{FF2B5EF4-FFF2-40B4-BE49-F238E27FC236}">
                            <a16:creationId xmlns:a16="http://schemas.microsoft.com/office/drawing/2014/main" id="{C9EC85B3-92E5-4971-AF15-3EA356E6A761}"/>
                          </a:ext>
                        </a:extLst>
                      </p:cNvPr>
                      <p:cNvPicPr>
                        <a:picLocks noChangeAspect="1" noChangeArrowheads="1"/>
                      </p:cNvPicPr>
                      <p:nvPr/>
                    </p:nvPicPr>
                    <p:blipFill>
                      <a:blip r:embed="rId7"/>
                      <a:srcRect/>
                      <a:stretch>
                        <a:fillRect/>
                      </a:stretch>
                    </p:blipFill>
                    <p:spPr bwMode="auto">
                      <a:xfrm>
                        <a:off x="528722" y="3582915"/>
                        <a:ext cx="2849736" cy="548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08C094A5-8B76-476A-9B1B-23A9F5D9E599}"/>
              </a:ext>
            </a:extLst>
          </p:cNvPr>
          <p:cNvGraphicFramePr>
            <a:graphicFrameLocks noChangeAspect="1"/>
          </p:cNvGraphicFramePr>
          <p:nvPr>
            <p:extLst>
              <p:ext uri="{D42A27DB-BD31-4B8C-83A1-F6EECF244321}">
                <p14:modId xmlns:p14="http://schemas.microsoft.com/office/powerpoint/2010/main" val="663313289"/>
              </p:ext>
            </p:extLst>
          </p:nvPr>
        </p:nvGraphicFramePr>
        <p:xfrm>
          <a:off x="527543" y="4178368"/>
          <a:ext cx="2816225" cy="541338"/>
        </p:xfrm>
        <a:graphic>
          <a:graphicData uri="http://schemas.openxmlformats.org/presentationml/2006/ole">
            <mc:AlternateContent xmlns:mc="http://schemas.openxmlformats.org/markup-compatibility/2006">
              <mc:Choice xmlns:v="urn:schemas-microsoft-com:vml" Requires="v">
                <p:oleObj spid="_x0000_s7268" name="Equation" r:id="rId8" imgW="1155600" imgH="228600" progId="Equation.DSMT4">
                  <p:embed/>
                </p:oleObj>
              </mc:Choice>
              <mc:Fallback>
                <p:oleObj name="Equation" r:id="rId8" imgW="1155600" imgH="228600" progId="Equation.DSMT4">
                  <p:embed/>
                  <p:pic>
                    <p:nvPicPr>
                      <p:cNvPr id="18" name="Object 17">
                        <a:extLst>
                          <a:ext uri="{FF2B5EF4-FFF2-40B4-BE49-F238E27FC236}">
                            <a16:creationId xmlns:a16="http://schemas.microsoft.com/office/drawing/2014/main" id="{08C094A5-8B76-476A-9B1B-23A9F5D9E599}"/>
                          </a:ext>
                        </a:extLst>
                      </p:cNvPr>
                      <p:cNvPicPr>
                        <a:picLocks noChangeAspect="1" noChangeArrowheads="1"/>
                      </p:cNvPicPr>
                      <p:nvPr/>
                    </p:nvPicPr>
                    <p:blipFill>
                      <a:blip r:embed="rId9"/>
                      <a:srcRect/>
                      <a:stretch>
                        <a:fillRect/>
                      </a:stretch>
                    </p:blipFill>
                    <p:spPr bwMode="auto">
                      <a:xfrm>
                        <a:off x="527543" y="4178368"/>
                        <a:ext cx="2816225"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2AB88399-44AF-4ADD-99D9-6CBE97DC4649}"/>
              </a:ext>
            </a:extLst>
          </p:cNvPr>
          <p:cNvGraphicFramePr>
            <a:graphicFrameLocks noChangeAspect="1"/>
          </p:cNvGraphicFramePr>
          <p:nvPr>
            <p:extLst>
              <p:ext uri="{D42A27DB-BD31-4B8C-83A1-F6EECF244321}">
                <p14:modId xmlns:p14="http://schemas.microsoft.com/office/powerpoint/2010/main" val="2849937213"/>
              </p:ext>
            </p:extLst>
          </p:nvPr>
        </p:nvGraphicFramePr>
        <p:xfrm>
          <a:off x="520918" y="4783624"/>
          <a:ext cx="2926080" cy="453070"/>
        </p:xfrm>
        <a:graphic>
          <a:graphicData uri="http://schemas.openxmlformats.org/presentationml/2006/ole">
            <mc:AlternateContent xmlns:mc="http://schemas.openxmlformats.org/markup-compatibility/2006">
              <mc:Choice xmlns:v="urn:schemas-microsoft-com:vml" Requires="v">
                <p:oleObj spid="_x0000_s7269" name="Equation" r:id="rId10" imgW="1193760" imgH="190440" progId="Equation.DSMT4">
                  <p:embed/>
                </p:oleObj>
              </mc:Choice>
              <mc:Fallback>
                <p:oleObj name="Equation" r:id="rId10" imgW="1193760" imgH="190440" progId="Equation.DSMT4">
                  <p:embed/>
                  <p:pic>
                    <p:nvPicPr>
                      <p:cNvPr id="20" name="Object 19">
                        <a:extLst>
                          <a:ext uri="{FF2B5EF4-FFF2-40B4-BE49-F238E27FC236}">
                            <a16:creationId xmlns:a16="http://schemas.microsoft.com/office/drawing/2014/main" id="{2AB88399-44AF-4ADD-99D9-6CBE97DC4649}"/>
                          </a:ext>
                        </a:extLst>
                      </p:cNvPr>
                      <p:cNvPicPr>
                        <a:picLocks noChangeAspect="1" noChangeArrowheads="1"/>
                      </p:cNvPicPr>
                      <p:nvPr/>
                    </p:nvPicPr>
                    <p:blipFill>
                      <a:blip r:embed="rId11"/>
                      <a:srcRect/>
                      <a:stretch>
                        <a:fillRect/>
                      </a:stretch>
                    </p:blipFill>
                    <p:spPr bwMode="auto">
                      <a:xfrm>
                        <a:off x="520918" y="4783624"/>
                        <a:ext cx="2926080" cy="453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TextBox 25">
            <a:extLst>
              <a:ext uri="{FF2B5EF4-FFF2-40B4-BE49-F238E27FC236}">
                <a16:creationId xmlns:a16="http://schemas.microsoft.com/office/drawing/2014/main" id="{953DA826-9513-442F-9C80-DD6E5FBCDA6C}"/>
              </a:ext>
            </a:extLst>
          </p:cNvPr>
          <p:cNvSpPr txBox="1"/>
          <p:nvPr/>
        </p:nvSpPr>
        <p:spPr>
          <a:xfrm>
            <a:off x="477104" y="2907233"/>
            <a:ext cx="72589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a:t>
            </a:r>
          </a:p>
        </p:txBody>
      </p:sp>
      <p:sp>
        <p:nvSpPr>
          <p:cNvPr id="32" name="Rectangle 14">
            <a:extLst>
              <a:ext uri="{FF2B5EF4-FFF2-40B4-BE49-F238E27FC236}">
                <a16:creationId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a16="http://schemas.microsoft.com/office/drawing/2014/main" id="{1E17CE08-7A3E-46CD-B658-10AD8B799ABD}"/>
              </a:ext>
            </a:extLst>
          </p:cNvPr>
          <p:cNvSpPr txBox="1"/>
          <p:nvPr/>
        </p:nvSpPr>
        <p:spPr>
          <a:xfrm>
            <a:off x="4059486" y="2963872"/>
            <a:ext cx="1139587"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a) C2</a:t>
            </a:r>
          </a:p>
        </p:txBody>
      </p:sp>
      <p:graphicFrame>
        <p:nvGraphicFramePr>
          <p:cNvPr id="27" name="Object 26">
            <a:extLst>
              <a:ext uri="{FF2B5EF4-FFF2-40B4-BE49-F238E27FC236}">
                <a16:creationId xmlns:a16="http://schemas.microsoft.com/office/drawing/2014/main" id="{79D6055E-D3DF-4DAA-BAC9-E81871A0027F}"/>
              </a:ext>
            </a:extLst>
          </p:cNvPr>
          <p:cNvGraphicFramePr>
            <a:graphicFrameLocks noChangeAspect="1"/>
          </p:cNvGraphicFramePr>
          <p:nvPr>
            <p:extLst>
              <p:ext uri="{D42A27DB-BD31-4B8C-83A1-F6EECF244321}">
                <p14:modId xmlns:p14="http://schemas.microsoft.com/office/powerpoint/2010/main" val="2796595209"/>
              </p:ext>
            </p:extLst>
          </p:nvPr>
        </p:nvGraphicFramePr>
        <p:xfrm>
          <a:off x="5172649" y="3016416"/>
          <a:ext cx="1375106" cy="457200"/>
        </p:xfrm>
        <a:graphic>
          <a:graphicData uri="http://schemas.openxmlformats.org/presentationml/2006/ole">
            <mc:AlternateContent xmlns:mc="http://schemas.openxmlformats.org/markup-compatibility/2006">
              <mc:Choice xmlns:v="urn:schemas-microsoft-com:vml" Requires="v">
                <p:oleObj spid="_x0000_s7270" name="Equation" r:id="rId12" imgW="558720" imgH="190440" progId="Equation.DSMT4">
                  <p:embed/>
                </p:oleObj>
              </mc:Choice>
              <mc:Fallback>
                <p:oleObj name="Equation" r:id="rId12" imgW="558720" imgH="190440" progId="Equation.DSMT4">
                  <p:embed/>
                  <p:pic>
                    <p:nvPicPr>
                      <p:cNvPr id="28" name="Object 27">
                        <a:extLst>
                          <a:ext uri="{FF2B5EF4-FFF2-40B4-BE49-F238E27FC236}">
                            <a16:creationId xmlns:a16="http://schemas.microsoft.com/office/drawing/2014/main" id="{0582FBBC-5227-4F44-8890-23D215D3E715}"/>
                          </a:ext>
                        </a:extLst>
                      </p:cNvPr>
                      <p:cNvPicPr>
                        <a:picLocks noChangeAspect="1" noChangeArrowheads="1"/>
                      </p:cNvPicPr>
                      <p:nvPr/>
                    </p:nvPicPr>
                    <p:blipFill>
                      <a:blip r:embed="rId13"/>
                      <a:srcRect/>
                      <a:stretch>
                        <a:fillRect/>
                      </a:stretch>
                    </p:blipFill>
                    <p:spPr bwMode="auto">
                      <a:xfrm>
                        <a:off x="5172649" y="3016416"/>
                        <a:ext cx="137510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a:extLst>
              <a:ext uri="{FF2B5EF4-FFF2-40B4-BE49-F238E27FC236}">
                <a16:creationId xmlns:a16="http://schemas.microsoft.com/office/drawing/2014/main" id="{465441F9-F360-4861-82D5-D3DDA81895C1}"/>
              </a:ext>
            </a:extLst>
          </p:cNvPr>
          <p:cNvGraphicFramePr>
            <a:graphicFrameLocks noChangeAspect="1"/>
          </p:cNvGraphicFramePr>
          <p:nvPr>
            <p:extLst>
              <p:ext uri="{D42A27DB-BD31-4B8C-83A1-F6EECF244321}">
                <p14:modId xmlns:p14="http://schemas.microsoft.com/office/powerpoint/2010/main" val="642174260"/>
              </p:ext>
            </p:extLst>
          </p:nvPr>
        </p:nvGraphicFramePr>
        <p:xfrm>
          <a:off x="4773966" y="3578203"/>
          <a:ext cx="2926080" cy="566274"/>
        </p:xfrm>
        <a:graphic>
          <a:graphicData uri="http://schemas.openxmlformats.org/presentationml/2006/ole">
            <mc:AlternateContent xmlns:mc="http://schemas.openxmlformats.org/markup-compatibility/2006">
              <mc:Choice xmlns:v="urn:schemas-microsoft-com:vml" Requires="v">
                <p:oleObj spid="_x0000_s7271" name="Equation" r:id="rId14" imgW="1155600" imgH="228600" progId="Equation.DSMT4">
                  <p:embed/>
                </p:oleObj>
              </mc:Choice>
              <mc:Fallback>
                <p:oleObj name="Equation" r:id="rId14" imgW="1155600" imgH="228600" progId="Equation.DSMT4">
                  <p:embed/>
                  <p:pic>
                    <p:nvPicPr>
                      <p:cNvPr id="29" name="Object 28">
                        <a:extLst>
                          <a:ext uri="{FF2B5EF4-FFF2-40B4-BE49-F238E27FC236}">
                            <a16:creationId xmlns:a16="http://schemas.microsoft.com/office/drawing/2014/main" id="{58061852-7DC4-4956-ACDD-773555F6ABF5}"/>
                          </a:ext>
                        </a:extLst>
                      </p:cNvPr>
                      <p:cNvPicPr>
                        <a:picLocks noChangeAspect="1" noChangeArrowheads="1"/>
                      </p:cNvPicPr>
                      <p:nvPr/>
                    </p:nvPicPr>
                    <p:blipFill>
                      <a:blip r:embed="rId15"/>
                      <a:srcRect/>
                      <a:stretch>
                        <a:fillRect/>
                      </a:stretch>
                    </p:blipFill>
                    <p:spPr bwMode="auto">
                      <a:xfrm>
                        <a:off x="4773966" y="3578203"/>
                        <a:ext cx="2926080" cy="56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a:extLst>
              <a:ext uri="{FF2B5EF4-FFF2-40B4-BE49-F238E27FC236}">
                <a16:creationId xmlns:a16="http://schemas.microsoft.com/office/drawing/2014/main" id="{DB1D09B4-9894-4B52-AB0E-E39892A8E8D9}"/>
              </a:ext>
            </a:extLst>
          </p:cNvPr>
          <p:cNvGraphicFramePr>
            <a:graphicFrameLocks noChangeAspect="1"/>
          </p:cNvGraphicFramePr>
          <p:nvPr>
            <p:extLst>
              <p:ext uri="{D42A27DB-BD31-4B8C-83A1-F6EECF244321}">
                <p14:modId xmlns:p14="http://schemas.microsoft.com/office/powerpoint/2010/main" val="3835364604"/>
              </p:ext>
            </p:extLst>
          </p:nvPr>
        </p:nvGraphicFramePr>
        <p:xfrm>
          <a:off x="4792522" y="4199577"/>
          <a:ext cx="2926080" cy="566515"/>
        </p:xfrm>
        <a:graphic>
          <a:graphicData uri="http://schemas.openxmlformats.org/presentationml/2006/ole">
            <mc:AlternateContent xmlns:mc="http://schemas.openxmlformats.org/markup-compatibility/2006">
              <mc:Choice xmlns:v="urn:schemas-microsoft-com:vml" Requires="v">
                <p:oleObj spid="_x0000_s7272" name="Equation" r:id="rId16" imgW="1155600" imgH="228600" progId="Equation.DSMT4">
                  <p:embed/>
                </p:oleObj>
              </mc:Choice>
              <mc:Fallback>
                <p:oleObj name="Equation" r:id="rId16" imgW="1155600" imgH="228600" progId="Equation.DSMT4">
                  <p:embed/>
                  <p:pic>
                    <p:nvPicPr>
                      <p:cNvPr id="30" name="Object 29">
                        <a:extLst>
                          <a:ext uri="{FF2B5EF4-FFF2-40B4-BE49-F238E27FC236}">
                            <a16:creationId xmlns:a16="http://schemas.microsoft.com/office/drawing/2014/main" id="{A29D7BB2-75A7-4CD6-92C5-1046BE9D0500}"/>
                          </a:ext>
                        </a:extLst>
                      </p:cNvPr>
                      <p:cNvPicPr>
                        <a:picLocks noChangeAspect="1" noChangeArrowheads="1"/>
                      </p:cNvPicPr>
                      <p:nvPr/>
                    </p:nvPicPr>
                    <p:blipFill>
                      <a:blip r:embed="rId17"/>
                      <a:srcRect/>
                      <a:stretch>
                        <a:fillRect/>
                      </a:stretch>
                    </p:blipFill>
                    <p:spPr bwMode="auto">
                      <a:xfrm>
                        <a:off x="4792522" y="4199577"/>
                        <a:ext cx="2926080" cy="56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a16="http://schemas.microsoft.com/office/drawing/2014/main" id="{8F7CB233-A479-455C-B3A7-242B4C2C448C}"/>
              </a:ext>
            </a:extLst>
          </p:cNvPr>
          <p:cNvGraphicFramePr>
            <a:graphicFrameLocks noChangeAspect="1"/>
          </p:cNvGraphicFramePr>
          <p:nvPr>
            <p:extLst>
              <p:ext uri="{D42A27DB-BD31-4B8C-83A1-F6EECF244321}">
                <p14:modId xmlns:p14="http://schemas.microsoft.com/office/powerpoint/2010/main" val="738018455"/>
              </p:ext>
            </p:extLst>
          </p:nvPr>
        </p:nvGraphicFramePr>
        <p:xfrm>
          <a:off x="4788230" y="4821192"/>
          <a:ext cx="2928026" cy="457200"/>
        </p:xfrm>
        <a:graphic>
          <a:graphicData uri="http://schemas.openxmlformats.org/presentationml/2006/ole">
            <mc:AlternateContent xmlns:mc="http://schemas.openxmlformats.org/markup-compatibility/2006">
              <mc:Choice xmlns:v="urn:schemas-microsoft-com:vml" Requires="v">
                <p:oleObj spid="_x0000_s7273" name="Equation" r:id="rId18" imgW="1193760" imgH="190440" progId="Equation.DSMT4">
                  <p:embed/>
                </p:oleObj>
              </mc:Choice>
              <mc:Fallback>
                <p:oleObj name="Equation" r:id="rId18" imgW="1193760" imgH="190440" progId="Equation.DSMT4">
                  <p:embed/>
                  <p:pic>
                    <p:nvPicPr>
                      <p:cNvPr id="31" name="Object 30">
                        <a:extLst>
                          <a:ext uri="{FF2B5EF4-FFF2-40B4-BE49-F238E27FC236}">
                            <a16:creationId xmlns:a16="http://schemas.microsoft.com/office/drawing/2014/main" id="{9158AEA1-3522-4E26-B98E-0A192A63308A}"/>
                          </a:ext>
                        </a:extLst>
                      </p:cNvPr>
                      <p:cNvPicPr>
                        <a:picLocks noChangeAspect="1" noChangeArrowheads="1"/>
                      </p:cNvPicPr>
                      <p:nvPr/>
                    </p:nvPicPr>
                    <p:blipFill>
                      <a:blip r:embed="rId19"/>
                      <a:srcRect/>
                      <a:stretch>
                        <a:fillRect/>
                      </a:stretch>
                    </p:blipFill>
                    <p:spPr bwMode="auto">
                      <a:xfrm>
                        <a:off x="4788230" y="4821192"/>
                        <a:ext cx="292802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a:extLst>
              <a:ext uri="{FF2B5EF4-FFF2-40B4-BE49-F238E27FC236}">
                <a16:creationId xmlns:a16="http://schemas.microsoft.com/office/drawing/2014/main" id="{8E307469-43B0-42DF-9F3D-4FDC93F96B31}"/>
              </a:ext>
            </a:extLst>
          </p:cNvPr>
          <p:cNvSpPr txBox="1"/>
          <p:nvPr/>
        </p:nvSpPr>
        <p:spPr>
          <a:xfrm>
            <a:off x="8342219" y="2963872"/>
            <a:ext cx="650720"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b) </a:t>
            </a:r>
          </a:p>
        </p:txBody>
      </p:sp>
      <p:graphicFrame>
        <p:nvGraphicFramePr>
          <p:cNvPr id="40" name="Object 39">
            <a:extLst>
              <a:ext uri="{FF2B5EF4-FFF2-40B4-BE49-F238E27FC236}">
                <a16:creationId xmlns:a16="http://schemas.microsoft.com/office/drawing/2014/main" id="{9DB33A68-029D-4DA2-B784-E97D80470BC6}"/>
              </a:ext>
            </a:extLst>
          </p:cNvPr>
          <p:cNvGraphicFramePr>
            <a:graphicFrameLocks noChangeAspect="1"/>
          </p:cNvGraphicFramePr>
          <p:nvPr>
            <p:extLst>
              <p:ext uri="{D42A27DB-BD31-4B8C-83A1-F6EECF244321}">
                <p14:modId xmlns:p14="http://schemas.microsoft.com/office/powerpoint/2010/main" val="767461589"/>
              </p:ext>
            </p:extLst>
          </p:nvPr>
        </p:nvGraphicFramePr>
        <p:xfrm>
          <a:off x="8882925" y="3043395"/>
          <a:ext cx="1593850" cy="457200"/>
        </p:xfrm>
        <a:graphic>
          <a:graphicData uri="http://schemas.openxmlformats.org/presentationml/2006/ole">
            <mc:AlternateContent xmlns:mc="http://schemas.openxmlformats.org/markup-compatibility/2006">
              <mc:Choice xmlns:v="urn:schemas-microsoft-com:vml" Requires="v">
                <p:oleObj spid="_x0000_s7274" name="Equation" r:id="rId20" imgW="647640" imgH="190440" progId="Equation.DSMT4">
                  <p:embed/>
                </p:oleObj>
              </mc:Choice>
              <mc:Fallback>
                <p:oleObj name="Equation" r:id="rId20" imgW="647640" imgH="190440" progId="Equation.DSMT4">
                  <p:embed/>
                  <p:pic>
                    <p:nvPicPr>
                      <p:cNvPr id="27" name="Object 26">
                        <a:extLst>
                          <a:ext uri="{FF2B5EF4-FFF2-40B4-BE49-F238E27FC236}">
                            <a16:creationId xmlns:a16="http://schemas.microsoft.com/office/drawing/2014/main" id="{79D6055E-D3DF-4DAA-BAC9-E81871A0027F}"/>
                          </a:ext>
                        </a:extLst>
                      </p:cNvPr>
                      <p:cNvPicPr>
                        <a:picLocks noChangeAspect="1" noChangeArrowheads="1"/>
                      </p:cNvPicPr>
                      <p:nvPr/>
                    </p:nvPicPr>
                    <p:blipFill>
                      <a:blip r:embed="rId21"/>
                      <a:srcRect/>
                      <a:stretch>
                        <a:fillRect/>
                      </a:stretch>
                    </p:blipFill>
                    <p:spPr bwMode="auto">
                      <a:xfrm>
                        <a:off x="8882925" y="3043395"/>
                        <a:ext cx="15938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a16="http://schemas.microsoft.com/office/drawing/2014/main" id="{CDF3B6AB-D04D-46A1-B59E-AC0EEF4B2676}"/>
              </a:ext>
            </a:extLst>
          </p:cNvPr>
          <p:cNvGraphicFramePr>
            <a:graphicFrameLocks noChangeAspect="1"/>
          </p:cNvGraphicFramePr>
          <p:nvPr>
            <p:extLst>
              <p:ext uri="{D42A27DB-BD31-4B8C-83A1-F6EECF244321}">
                <p14:modId xmlns:p14="http://schemas.microsoft.com/office/powerpoint/2010/main" val="3321765443"/>
              </p:ext>
            </p:extLst>
          </p:nvPr>
        </p:nvGraphicFramePr>
        <p:xfrm>
          <a:off x="8510785" y="3605499"/>
          <a:ext cx="2926080" cy="566274"/>
        </p:xfrm>
        <a:graphic>
          <a:graphicData uri="http://schemas.openxmlformats.org/presentationml/2006/ole">
            <mc:AlternateContent xmlns:mc="http://schemas.openxmlformats.org/markup-compatibility/2006">
              <mc:Choice xmlns:v="urn:schemas-microsoft-com:vml" Requires="v">
                <p:oleObj spid="_x0000_s7275" name="Equation" r:id="rId22" imgW="1155600" imgH="228600" progId="Equation.DSMT4">
                  <p:embed/>
                </p:oleObj>
              </mc:Choice>
              <mc:Fallback>
                <p:oleObj name="Equation" r:id="rId22" imgW="1155600" imgH="228600" progId="Equation.DSMT4">
                  <p:embed/>
                  <p:pic>
                    <p:nvPicPr>
                      <p:cNvPr id="28" name="Object 27">
                        <a:extLst>
                          <a:ext uri="{FF2B5EF4-FFF2-40B4-BE49-F238E27FC236}">
                            <a16:creationId xmlns:a16="http://schemas.microsoft.com/office/drawing/2014/main" id="{465441F9-F360-4861-82D5-D3DDA81895C1}"/>
                          </a:ext>
                        </a:extLst>
                      </p:cNvPr>
                      <p:cNvPicPr>
                        <a:picLocks noChangeAspect="1" noChangeArrowheads="1"/>
                      </p:cNvPicPr>
                      <p:nvPr/>
                    </p:nvPicPr>
                    <p:blipFill>
                      <a:blip r:embed="rId23"/>
                      <a:srcRect/>
                      <a:stretch>
                        <a:fillRect/>
                      </a:stretch>
                    </p:blipFill>
                    <p:spPr bwMode="auto">
                      <a:xfrm>
                        <a:off x="8510785" y="3605499"/>
                        <a:ext cx="2926080" cy="5662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41">
            <a:extLst>
              <a:ext uri="{FF2B5EF4-FFF2-40B4-BE49-F238E27FC236}">
                <a16:creationId xmlns:a16="http://schemas.microsoft.com/office/drawing/2014/main" id="{4F1EF56B-B9AE-44B4-96E7-CC28D2A093B2}"/>
              </a:ext>
            </a:extLst>
          </p:cNvPr>
          <p:cNvGraphicFramePr>
            <a:graphicFrameLocks noChangeAspect="1"/>
          </p:cNvGraphicFramePr>
          <p:nvPr>
            <p:extLst>
              <p:ext uri="{D42A27DB-BD31-4B8C-83A1-F6EECF244321}">
                <p14:modId xmlns:p14="http://schemas.microsoft.com/office/powerpoint/2010/main" val="2789233098"/>
              </p:ext>
            </p:extLst>
          </p:nvPr>
        </p:nvGraphicFramePr>
        <p:xfrm>
          <a:off x="8515693" y="4226873"/>
          <a:ext cx="2926080" cy="566515"/>
        </p:xfrm>
        <a:graphic>
          <a:graphicData uri="http://schemas.openxmlformats.org/presentationml/2006/ole">
            <mc:AlternateContent xmlns:mc="http://schemas.openxmlformats.org/markup-compatibility/2006">
              <mc:Choice xmlns:v="urn:schemas-microsoft-com:vml" Requires="v">
                <p:oleObj spid="_x0000_s7276" name="Equation" r:id="rId24" imgW="1155600" imgH="228600" progId="Equation.DSMT4">
                  <p:embed/>
                </p:oleObj>
              </mc:Choice>
              <mc:Fallback>
                <p:oleObj name="Equation" r:id="rId24" imgW="1155600" imgH="228600" progId="Equation.DSMT4">
                  <p:embed/>
                  <p:pic>
                    <p:nvPicPr>
                      <p:cNvPr id="29" name="Object 28">
                        <a:extLst>
                          <a:ext uri="{FF2B5EF4-FFF2-40B4-BE49-F238E27FC236}">
                            <a16:creationId xmlns:a16="http://schemas.microsoft.com/office/drawing/2014/main" id="{DB1D09B4-9894-4B52-AB0E-E39892A8E8D9}"/>
                          </a:ext>
                        </a:extLst>
                      </p:cNvPr>
                      <p:cNvPicPr>
                        <a:picLocks noChangeAspect="1" noChangeArrowheads="1"/>
                      </p:cNvPicPr>
                      <p:nvPr/>
                    </p:nvPicPr>
                    <p:blipFill>
                      <a:blip r:embed="rId25"/>
                      <a:srcRect/>
                      <a:stretch>
                        <a:fillRect/>
                      </a:stretch>
                    </p:blipFill>
                    <p:spPr bwMode="auto">
                      <a:xfrm>
                        <a:off x="8515693" y="4226873"/>
                        <a:ext cx="2926080" cy="56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42">
            <a:extLst>
              <a:ext uri="{FF2B5EF4-FFF2-40B4-BE49-F238E27FC236}">
                <a16:creationId xmlns:a16="http://schemas.microsoft.com/office/drawing/2014/main" id="{A74C9853-EEB7-4DB9-A15D-0B2BA8C99C03}"/>
              </a:ext>
            </a:extLst>
          </p:cNvPr>
          <p:cNvGraphicFramePr>
            <a:graphicFrameLocks noChangeAspect="1"/>
          </p:cNvGraphicFramePr>
          <p:nvPr>
            <p:extLst>
              <p:ext uri="{D42A27DB-BD31-4B8C-83A1-F6EECF244321}">
                <p14:modId xmlns:p14="http://schemas.microsoft.com/office/powerpoint/2010/main" val="4271480274"/>
              </p:ext>
            </p:extLst>
          </p:nvPr>
        </p:nvGraphicFramePr>
        <p:xfrm>
          <a:off x="8528913" y="4848383"/>
          <a:ext cx="3084512" cy="457200"/>
        </p:xfrm>
        <a:graphic>
          <a:graphicData uri="http://schemas.openxmlformats.org/presentationml/2006/ole">
            <mc:AlternateContent xmlns:mc="http://schemas.openxmlformats.org/markup-compatibility/2006">
              <mc:Choice xmlns:v="urn:schemas-microsoft-com:vml" Requires="v">
                <p:oleObj spid="_x0000_s7277" name="Equation" r:id="rId26" imgW="1257120" imgH="190440" progId="Equation.DSMT4">
                  <p:embed/>
                </p:oleObj>
              </mc:Choice>
              <mc:Fallback>
                <p:oleObj name="Equation" r:id="rId26" imgW="1257120" imgH="190440" progId="Equation.DSMT4">
                  <p:embed/>
                  <p:pic>
                    <p:nvPicPr>
                      <p:cNvPr id="30" name="Object 29">
                        <a:extLst>
                          <a:ext uri="{FF2B5EF4-FFF2-40B4-BE49-F238E27FC236}">
                            <a16:creationId xmlns:a16="http://schemas.microsoft.com/office/drawing/2014/main" id="{8F7CB233-A479-455C-B3A7-242B4C2C448C}"/>
                          </a:ext>
                        </a:extLst>
                      </p:cNvPr>
                      <p:cNvPicPr>
                        <a:picLocks noChangeAspect="1" noChangeArrowheads="1"/>
                      </p:cNvPicPr>
                      <p:nvPr/>
                    </p:nvPicPr>
                    <p:blipFill>
                      <a:blip r:embed="rId27"/>
                      <a:srcRect/>
                      <a:stretch>
                        <a:fillRect/>
                      </a:stretch>
                    </p:blipFill>
                    <p:spPr bwMode="auto">
                      <a:xfrm>
                        <a:off x="8528913" y="4848383"/>
                        <a:ext cx="308451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 name="Picture 45">
            <a:extLst>
              <a:ext uri="{FF2B5EF4-FFF2-40B4-BE49-F238E27FC236}">
                <a16:creationId xmlns:a16="http://schemas.microsoft.com/office/drawing/2014/main" id="{98A7E3A0-3849-453A-AE65-460F3491F08B}"/>
              </a:ext>
            </a:extLst>
          </p:cNvPr>
          <p:cNvPicPr>
            <a:picLocks noChangeAspect="1"/>
          </p:cNvPicPr>
          <p:nvPr/>
        </p:nvPicPr>
        <p:blipFill>
          <a:blip r:embed="rId28"/>
          <a:stretch>
            <a:fillRect/>
          </a:stretch>
        </p:blipFill>
        <p:spPr>
          <a:xfrm>
            <a:off x="-1049823" y="930889"/>
            <a:ext cx="5838053" cy="6858000"/>
          </a:xfrm>
          <a:prstGeom prst="rect">
            <a:avLst/>
          </a:prstGeom>
        </p:spPr>
      </p:pic>
      <p:pic>
        <p:nvPicPr>
          <p:cNvPr id="48" name="Picture 47">
            <a:extLst>
              <a:ext uri="{FF2B5EF4-FFF2-40B4-BE49-F238E27FC236}">
                <a16:creationId xmlns:a16="http://schemas.microsoft.com/office/drawing/2014/main" id="{EEB98352-B73B-4717-903F-378AD8A0B871}"/>
              </a:ext>
            </a:extLst>
          </p:cNvPr>
          <p:cNvPicPr>
            <a:picLocks noChangeAspect="1"/>
          </p:cNvPicPr>
          <p:nvPr/>
        </p:nvPicPr>
        <p:blipFill>
          <a:blip r:embed="rId28"/>
          <a:stretch>
            <a:fillRect/>
          </a:stretch>
        </p:blipFill>
        <p:spPr>
          <a:xfrm>
            <a:off x="2729926" y="929579"/>
            <a:ext cx="6564199" cy="6858000"/>
          </a:xfrm>
          <a:prstGeom prst="rect">
            <a:avLst/>
          </a:prstGeom>
        </p:spPr>
      </p:pic>
      <p:pic>
        <p:nvPicPr>
          <p:cNvPr id="49" name="Picture 48">
            <a:extLst>
              <a:ext uri="{FF2B5EF4-FFF2-40B4-BE49-F238E27FC236}">
                <a16:creationId xmlns:a16="http://schemas.microsoft.com/office/drawing/2014/main" id="{7227F2CC-C5EF-4B22-AE2C-1036F8772D03}"/>
              </a:ext>
            </a:extLst>
          </p:cNvPr>
          <p:cNvPicPr>
            <a:picLocks noChangeAspect="1"/>
          </p:cNvPicPr>
          <p:nvPr/>
        </p:nvPicPr>
        <p:blipFill>
          <a:blip r:embed="rId28"/>
          <a:stretch>
            <a:fillRect/>
          </a:stretch>
        </p:blipFill>
        <p:spPr>
          <a:xfrm>
            <a:off x="7079127" y="952500"/>
            <a:ext cx="6076636" cy="6858000"/>
          </a:xfrm>
          <a:prstGeom prst="rect">
            <a:avLst/>
          </a:prstGeom>
        </p:spPr>
      </p:pic>
    </p:spTree>
    <p:extLst>
      <p:ext uri="{BB962C8B-B14F-4D97-AF65-F5344CB8AC3E}">
        <p14:creationId xmlns:p14="http://schemas.microsoft.com/office/powerpoint/2010/main" val="54819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581CB45-7678-4183-958E-384ED924E89A}"/>
              </a:ext>
            </a:extLst>
          </p:cNvPr>
          <p:cNvPicPr>
            <a:picLocks noChangeAspect="1"/>
          </p:cNvPicPr>
          <p:nvPr/>
        </p:nvPicPr>
        <p:blipFill>
          <a:blip r:embed="rId4"/>
          <a:stretch>
            <a:fillRect/>
          </a:stretch>
        </p:blipFill>
        <p:spPr>
          <a:xfrm>
            <a:off x="76200" y="-1248227"/>
            <a:ext cx="12039600" cy="8606970"/>
          </a:xfrm>
          <a:prstGeom prst="rect">
            <a:avLst/>
          </a:prstGeom>
        </p:spPr>
      </p:pic>
      <p:sp>
        <p:nvSpPr>
          <p:cNvPr id="12" name="TextBox 11">
            <a:extLst>
              <a:ext uri="{FF2B5EF4-FFF2-40B4-BE49-F238E27FC236}">
                <a16:creationId xmlns:a16="http://schemas.microsoft.com/office/drawing/2014/main" id="{2D36E3A2-7CD6-430B-AE3B-C9947ED1E736}"/>
              </a:ext>
            </a:extLst>
          </p:cNvPr>
          <p:cNvSpPr txBox="1"/>
          <p:nvPr/>
        </p:nvSpPr>
        <p:spPr>
          <a:xfrm>
            <a:off x="3135087" y="802236"/>
            <a:ext cx="824411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Có thể tính nhẩm </a:t>
            </a:r>
            <a:r>
              <a:rPr lang="en-US" sz="3200" b="1">
                <a:solidFill>
                  <a:srgbClr val="FF0000"/>
                </a:solidFill>
                <a:latin typeface="Arial" panose="020B0604020202020204" pitchFamily="34" charset="0"/>
                <a:cs typeface="Arial" panose="020B0604020202020204" pitchFamily="34" charset="0"/>
              </a:rPr>
              <a:t>hiệu</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bằng cách thêm</a:t>
            </a:r>
            <a:r>
              <a:rPr kumimoji="0" lang="en-US" sz="32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vào số bị trừ và số trừ cùng một số thích hợp</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13" name="TextBox 12">
            <a:extLst>
              <a:ext uri="{FF2B5EF4-FFF2-40B4-BE49-F238E27FC236}">
                <a16:creationId xmlns:a16="http://schemas.microsoft.com/office/drawing/2014/main" id="{B9949C14-DAEE-458C-88BB-C191CC089F2D}"/>
              </a:ext>
            </a:extLst>
          </p:cNvPr>
          <p:cNvSpPr txBox="1"/>
          <p:nvPr/>
        </p:nvSpPr>
        <p:spPr>
          <a:xfrm>
            <a:off x="1774455" y="2568084"/>
            <a:ext cx="14366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Ví dụ: </a:t>
            </a:r>
          </a:p>
        </p:txBody>
      </p:sp>
      <p:graphicFrame>
        <p:nvGraphicFramePr>
          <p:cNvPr id="14" name="Object 13">
            <a:extLst>
              <a:ext uri="{FF2B5EF4-FFF2-40B4-BE49-F238E27FC236}">
                <a16:creationId xmlns:a16="http://schemas.microsoft.com/office/drawing/2014/main" id="{A69977DF-5FA3-431F-98DB-FA0423494F1A}"/>
              </a:ext>
            </a:extLst>
          </p:cNvPr>
          <p:cNvGraphicFramePr>
            <a:graphicFrameLocks noChangeAspect="1"/>
          </p:cNvGraphicFramePr>
          <p:nvPr>
            <p:extLst>
              <p:ext uri="{D42A27DB-BD31-4B8C-83A1-F6EECF244321}">
                <p14:modId xmlns:p14="http://schemas.microsoft.com/office/powerpoint/2010/main" val="4255687698"/>
              </p:ext>
            </p:extLst>
          </p:nvPr>
        </p:nvGraphicFramePr>
        <p:xfrm>
          <a:off x="3275013" y="2568575"/>
          <a:ext cx="6197600" cy="631825"/>
        </p:xfrm>
        <a:graphic>
          <a:graphicData uri="http://schemas.openxmlformats.org/presentationml/2006/ole">
            <mc:AlternateContent xmlns:mc="http://schemas.openxmlformats.org/markup-compatibility/2006">
              <mc:Choice xmlns:v="urn:schemas-microsoft-com:vml" Requires="v">
                <p:oleObj spid="_x0000_s8218" name="Equation" r:id="rId5" imgW="1993680" imgH="203040" progId="Equation.DSMT4">
                  <p:embed/>
                </p:oleObj>
              </mc:Choice>
              <mc:Fallback>
                <p:oleObj name="Equation" r:id="rId5" imgW="1993680" imgH="203040" progId="Equation.DSMT4">
                  <p:embed/>
                  <p:pic>
                    <p:nvPicPr>
                      <p:cNvPr id="14" name="Object 13">
                        <a:extLst>
                          <a:ext uri="{FF2B5EF4-FFF2-40B4-BE49-F238E27FC236}">
                            <a16:creationId xmlns:a16="http://schemas.microsoft.com/office/drawing/2014/main" id="{A69977DF-5FA3-431F-98DB-FA0423494F1A}"/>
                          </a:ext>
                        </a:extLst>
                      </p:cNvPr>
                      <p:cNvPicPr/>
                      <p:nvPr/>
                    </p:nvPicPr>
                    <p:blipFill>
                      <a:blip r:embed="rId6"/>
                      <a:stretch>
                        <a:fillRect/>
                      </a:stretch>
                    </p:blipFill>
                    <p:spPr>
                      <a:xfrm>
                        <a:off x="3275013" y="2568575"/>
                        <a:ext cx="6197600" cy="6318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9E3B4EC-4E57-40B1-B5C2-76A4D775870C}"/>
              </a:ext>
            </a:extLst>
          </p:cNvPr>
          <p:cNvGraphicFramePr>
            <a:graphicFrameLocks noChangeAspect="1"/>
          </p:cNvGraphicFramePr>
          <p:nvPr>
            <p:extLst>
              <p:ext uri="{D42A27DB-BD31-4B8C-83A1-F6EECF244321}">
                <p14:modId xmlns:p14="http://schemas.microsoft.com/office/powerpoint/2010/main" val="1424563827"/>
              </p:ext>
            </p:extLst>
          </p:nvPr>
        </p:nvGraphicFramePr>
        <p:xfrm>
          <a:off x="5145437" y="3473089"/>
          <a:ext cx="2528887" cy="552450"/>
        </p:xfrm>
        <a:graphic>
          <a:graphicData uri="http://schemas.openxmlformats.org/presentationml/2006/ole">
            <mc:AlternateContent xmlns:mc="http://schemas.openxmlformats.org/markup-compatibility/2006">
              <mc:Choice xmlns:v="urn:schemas-microsoft-com:vml" Requires="v">
                <p:oleObj spid="_x0000_s8219" name="Equation" r:id="rId7" imgW="812520" imgH="177480" progId="Equation.DSMT4">
                  <p:embed/>
                </p:oleObj>
              </mc:Choice>
              <mc:Fallback>
                <p:oleObj name="Equation" r:id="rId7" imgW="812520" imgH="177480" progId="Equation.DSMT4">
                  <p:embed/>
                  <p:pic>
                    <p:nvPicPr>
                      <p:cNvPr id="15" name="Object 14">
                        <a:extLst>
                          <a:ext uri="{FF2B5EF4-FFF2-40B4-BE49-F238E27FC236}">
                            <a16:creationId xmlns:a16="http://schemas.microsoft.com/office/drawing/2014/main" id="{A9E3B4EC-4E57-40B1-B5C2-76A4D775870C}"/>
                          </a:ext>
                        </a:extLst>
                      </p:cNvPr>
                      <p:cNvPicPr/>
                      <p:nvPr/>
                    </p:nvPicPr>
                    <p:blipFill>
                      <a:blip r:embed="rId8"/>
                      <a:stretch>
                        <a:fillRect/>
                      </a:stretch>
                    </p:blipFill>
                    <p:spPr>
                      <a:xfrm>
                        <a:off x="5145437" y="3473089"/>
                        <a:ext cx="2528887" cy="5524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4DE76C0-E21E-41A2-A169-5B4A4BA9F322}"/>
              </a:ext>
            </a:extLst>
          </p:cNvPr>
          <p:cNvGraphicFramePr>
            <a:graphicFrameLocks noChangeAspect="1"/>
          </p:cNvGraphicFramePr>
          <p:nvPr>
            <p:extLst>
              <p:ext uri="{D42A27DB-BD31-4B8C-83A1-F6EECF244321}">
                <p14:modId xmlns:p14="http://schemas.microsoft.com/office/powerpoint/2010/main" val="1330188095"/>
              </p:ext>
            </p:extLst>
          </p:nvPr>
        </p:nvGraphicFramePr>
        <p:xfrm>
          <a:off x="5158689" y="4298228"/>
          <a:ext cx="1187450" cy="503237"/>
        </p:xfrm>
        <a:graphic>
          <a:graphicData uri="http://schemas.openxmlformats.org/presentationml/2006/ole">
            <mc:AlternateContent xmlns:mc="http://schemas.openxmlformats.org/markup-compatibility/2006">
              <mc:Choice xmlns:v="urn:schemas-microsoft-com:vml" Requires="v">
                <p:oleObj spid="_x0000_s8220" name="Equation" r:id="rId9" imgW="419040" imgH="177480" progId="Equation.DSMT4">
                  <p:embed/>
                </p:oleObj>
              </mc:Choice>
              <mc:Fallback>
                <p:oleObj name="Equation" r:id="rId9" imgW="419040" imgH="177480" progId="Equation.DSMT4">
                  <p:embed/>
                  <p:pic>
                    <p:nvPicPr>
                      <p:cNvPr id="19" name="Object 18">
                        <a:extLst>
                          <a:ext uri="{FF2B5EF4-FFF2-40B4-BE49-F238E27FC236}">
                            <a16:creationId xmlns:a16="http://schemas.microsoft.com/office/drawing/2014/main" id="{54DE76C0-E21E-41A2-A169-5B4A4BA9F322}"/>
                          </a:ext>
                        </a:extLst>
                      </p:cNvPr>
                      <p:cNvPicPr/>
                      <p:nvPr/>
                    </p:nvPicPr>
                    <p:blipFill>
                      <a:blip r:embed="rId10"/>
                      <a:stretch>
                        <a:fillRect/>
                      </a:stretch>
                    </p:blipFill>
                    <p:spPr>
                      <a:xfrm>
                        <a:off x="5158689" y="4298228"/>
                        <a:ext cx="1187450" cy="503237"/>
                      </a:xfrm>
                      <a:prstGeom prst="rect">
                        <a:avLst/>
                      </a:prstGeom>
                    </p:spPr>
                  </p:pic>
                </p:oleObj>
              </mc:Fallback>
            </mc:AlternateContent>
          </a:graphicData>
        </a:graphic>
      </p:graphicFrame>
    </p:spTree>
    <p:extLst>
      <p:ext uri="{BB962C8B-B14F-4D97-AF65-F5344CB8AC3E}">
        <p14:creationId xmlns:p14="http://schemas.microsoft.com/office/powerpoint/2010/main" val="75471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1BFDAB75-1AFF-406F-A402-026397334BB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4" name="Picture 13" descr="Background pattern&#10;&#10;Description automatically generated">
            <a:extLst>
              <a:ext uri="{FF2B5EF4-FFF2-40B4-BE49-F238E27FC236}">
                <a16:creationId xmlns:a16="http://schemas.microsoft.com/office/drawing/2014/main" id="{967B2179-8858-4C13-A8C3-D6F7C0A07A32}"/>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6" name="Picture 15" descr="A picture containing toy, doll&#10;&#10;Description automatically generated">
            <a:extLst>
              <a:ext uri="{FF2B5EF4-FFF2-40B4-BE49-F238E27FC236}">
                <a16:creationId xmlns:a16="http://schemas.microsoft.com/office/drawing/2014/main" id="{DFE5B422-90EC-414E-8BD9-A93D1EDB1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8658" y="2042477"/>
            <a:ext cx="3103563" cy="3103563"/>
          </a:xfrm>
          <a:prstGeom prst="rect">
            <a:avLst/>
          </a:prstGeom>
        </p:spPr>
      </p:pic>
      <p:grpSp>
        <p:nvGrpSpPr>
          <p:cNvPr id="17" name="Group 16">
            <a:extLst>
              <a:ext uri="{FF2B5EF4-FFF2-40B4-BE49-F238E27FC236}">
                <a16:creationId xmlns:a16="http://schemas.microsoft.com/office/drawing/2014/main" id="{345150F3-34E4-4951-8353-4ED5B00A314D}"/>
              </a:ext>
            </a:extLst>
          </p:cNvPr>
          <p:cNvGrpSpPr/>
          <p:nvPr/>
        </p:nvGrpSpPr>
        <p:grpSpPr>
          <a:xfrm>
            <a:off x="7467600" y="2451691"/>
            <a:ext cx="3366839" cy="3730712"/>
            <a:chOff x="7467600" y="2451691"/>
            <a:chExt cx="3366839" cy="3730712"/>
          </a:xfrm>
        </p:grpSpPr>
        <p:pic>
          <p:nvPicPr>
            <p:cNvPr id="18" name="Picture 17" descr="Background pattern&#10;&#10;Description automatically generated">
              <a:extLst>
                <a:ext uri="{FF2B5EF4-FFF2-40B4-BE49-F238E27FC236}">
                  <a16:creationId xmlns:a16="http://schemas.microsoft.com/office/drawing/2014/main" id="{1223E38E-3FCB-405D-A0B7-5BDC1B283A20}"/>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9" name="Picture 18">
              <a:extLst>
                <a:ext uri="{FF2B5EF4-FFF2-40B4-BE49-F238E27FC236}">
                  <a16:creationId xmlns:a16="http://schemas.microsoft.com/office/drawing/2014/main" id="{4E0860C0-4922-4C1C-9F7A-5104E190FC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467600" y="2641977"/>
              <a:ext cx="3103563" cy="3103563"/>
            </a:xfrm>
            <a:prstGeom prst="rect">
              <a:avLst/>
            </a:prstGeom>
          </p:spPr>
        </p:pic>
      </p:grpSp>
      <p:pic>
        <p:nvPicPr>
          <p:cNvPr id="21" name="Picture 20">
            <a:extLst>
              <a:ext uri="{FF2B5EF4-FFF2-40B4-BE49-F238E27FC236}">
                <a16:creationId xmlns:a16="http://schemas.microsoft.com/office/drawing/2014/main" id="{89312221-DA73-452C-9F73-0D116878D4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22" name="Freeform: Shape 21">
            <a:extLst>
              <a:ext uri="{FF2B5EF4-FFF2-40B4-BE49-F238E27FC236}">
                <a16:creationId xmlns:a16="http://schemas.microsoft.com/office/drawing/2014/main" id="{F4334A7B-0DC1-4FD1-93CE-EAA7D145624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24" name="Picture 23">
            <a:extLst>
              <a:ext uri="{FF2B5EF4-FFF2-40B4-BE49-F238E27FC236}">
                <a16:creationId xmlns:a16="http://schemas.microsoft.com/office/drawing/2014/main" id="{BFDB3E01-7BCF-4BE6-B5D1-CD391A7608BD}"/>
              </a:ext>
            </a:extLst>
          </p:cNvPr>
          <p:cNvPicPr>
            <a:picLocks noChangeAspect="1"/>
          </p:cNvPicPr>
          <p:nvPr/>
        </p:nvPicPr>
        <p:blipFill>
          <a:blip r:embed="rId11"/>
          <a:stretch>
            <a:fillRect/>
          </a:stretch>
        </p:blipFill>
        <p:spPr>
          <a:xfrm>
            <a:off x="1779151" y="835303"/>
            <a:ext cx="2700762" cy="1847248"/>
          </a:xfrm>
          <a:prstGeom prst="rect">
            <a:avLst/>
          </a:prstGeom>
        </p:spPr>
      </p:pic>
      <p:pic>
        <p:nvPicPr>
          <p:cNvPr id="25" name="Picture 24">
            <a:extLst>
              <a:ext uri="{FF2B5EF4-FFF2-40B4-BE49-F238E27FC236}">
                <a16:creationId xmlns:a16="http://schemas.microsoft.com/office/drawing/2014/main" id="{1509243D-A89B-4D3B-A060-C6752CA073EE}"/>
              </a:ext>
            </a:extLst>
          </p:cNvPr>
          <p:cNvPicPr>
            <a:picLocks noChangeAspect="1"/>
          </p:cNvPicPr>
          <p:nvPr/>
        </p:nvPicPr>
        <p:blipFill>
          <a:blip r:embed="rId12"/>
          <a:stretch>
            <a:fillRect/>
          </a:stretch>
        </p:blipFill>
        <p:spPr>
          <a:xfrm>
            <a:off x="5154631" y="81140"/>
            <a:ext cx="2700762" cy="1847248"/>
          </a:xfrm>
          <a:prstGeom prst="rect">
            <a:avLst/>
          </a:prstGeom>
        </p:spPr>
      </p:pic>
      <p:pic>
        <p:nvPicPr>
          <p:cNvPr id="26" name="Picture 25">
            <a:extLst>
              <a:ext uri="{FF2B5EF4-FFF2-40B4-BE49-F238E27FC236}">
                <a16:creationId xmlns:a16="http://schemas.microsoft.com/office/drawing/2014/main" id="{642A7093-0E00-46CD-BC2C-B712567F5272}"/>
              </a:ext>
            </a:extLst>
          </p:cNvPr>
          <p:cNvPicPr>
            <a:picLocks noChangeAspect="1"/>
          </p:cNvPicPr>
          <p:nvPr/>
        </p:nvPicPr>
        <p:blipFill>
          <a:blip r:embed="rId13"/>
          <a:stretch>
            <a:fillRect/>
          </a:stretch>
        </p:blipFill>
        <p:spPr>
          <a:xfrm>
            <a:off x="8382000" y="509300"/>
            <a:ext cx="2901948" cy="1847248"/>
          </a:xfrm>
          <a:prstGeom prst="rect">
            <a:avLst/>
          </a:prstGeom>
        </p:spPr>
      </p:pic>
      <p:sp>
        <p:nvSpPr>
          <p:cNvPr id="32" name="TextBox 31">
            <a:extLst>
              <a:ext uri="{FF2B5EF4-FFF2-40B4-BE49-F238E27FC236}">
                <a16:creationId xmlns:a16="http://schemas.microsoft.com/office/drawing/2014/main" id="{5C8ACC17-C330-4510-A505-7A61253357B9}"/>
              </a:ext>
            </a:extLst>
          </p:cNvPr>
          <p:cNvSpPr txBox="1"/>
          <p:nvPr/>
        </p:nvSpPr>
        <p:spPr>
          <a:xfrm rot="18729862">
            <a:off x="-178653" y="807630"/>
            <a:ext cx="2278076" cy="584775"/>
          </a:xfrm>
          <a:prstGeom prst="rect">
            <a:avLst/>
          </a:prstGeom>
          <a:noFill/>
        </p:spPr>
        <p:txBody>
          <a:bodyPr wrap="squar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249049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173029" y="1455057"/>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(SGK-16)</a:t>
            </a:r>
          </a:p>
        </p:txBody>
      </p:sp>
      <p:pic>
        <p:nvPicPr>
          <p:cNvPr id="13" name="Picture 12">
            <a:extLst>
              <a:ext uri="{FF2B5EF4-FFF2-40B4-BE49-F238E27FC236}">
                <a16:creationId xmlns:a16="http://schemas.microsoft.com/office/drawing/2014/main" id="{409E2561-0747-4638-AEDA-FCDAA349A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885" y="3702668"/>
            <a:ext cx="1824574" cy="1824574"/>
          </a:xfrm>
          <a:prstGeom prst="rect">
            <a:avLst/>
          </a:prstGeom>
        </p:spPr>
      </p:pic>
      <p:pic>
        <p:nvPicPr>
          <p:cNvPr id="3" name="Picture 2">
            <a:extLst>
              <a:ext uri="{FF2B5EF4-FFF2-40B4-BE49-F238E27FC236}">
                <a16:creationId xmlns:a16="http://schemas.microsoft.com/office/drawing/2014/main" id="{9ADB3574-DC96-4B69-81D6-1CD62F860F70}"/>
              </a:ext>
            </a:extLst>
          </p:cNvPr>
          <p:cNvPicPr>
            <a:picLocks noChangeAspect="1"/>
          </p:cNvPicPr>
          <p:nvPr/>
        </p:nvPicPr>
        <p:blipFill>
          <a:blip r:embed="rId5"/>
          <a:stretch>
            <a:fillRect/>
          </a:stretch>
        </p:blipFill>
        <p:spPr>
          <a:xfrm>
            <a:off x="804541" y="1263833"/>
            <a:ext cx="7835576" cy="5402943"/>
          </a:xfrm>
          <a:prstGeom prst="rect">
            <a:avLst/>
          </a:prstGeom>
        </p:spPr>
      </p:pic>
      <p:graphicFrame>
        <p:nvGraphicFramePr>
          <p:cNvPr id="16" name="Object 15">
            <a:extLst>
              <a:ext uri="{FF2B5EF4-FFF2-40B4-BE49-F238E27FC236}">
                <a16:creationId xmlns:a16="http://schemas.microsoft.com/office/drawing/2014/main" id="{0221147C-765F-40B9-8204-E13494D4C20A}"/>
              </a:ext>
            </a:extLst>
          </p:cNvPr>
          <p:cNvGraphicFramePr>
            <a:graphicFrameLocks noChangeAspect="1"/>
          </p:cNvGraphicFramePr>
          <p:nvPr>
            <p:extLst>
              <p:ext uri="{D42A27DB-BD31-4B8C-83A1-F6EECF244321}">
                <p14:modId xmlns:p14="http://schemas.microsoft.com/office/powerpoint/2010/main" val="3979852688"/>
              </p:ext>
            </p:extLst>
          </p:nvPr>
        </p:nvGraphicFramePr>
        <p:xfrm>
          <a:off x="4068763" y="4306888"/>
          <a:ext cx="2103437" cy="639762"/>
        </p:xfrm>
        <a:graphic>
          <a:graphicData uri="http://schemas.openxmlformats.org/presentationml/2006/ole">
            <mc:AlternateContent xmlns:mc="http://schemas.openxmlformats.org/markup-compatibility/2006">
              <mc:Choice xmlns:v="urn:schemas-microsoft-com:vml" Requires="v">
                <p:oleObj spid="_x0000_s9234" name="Equation" r:id="rId6" imgW="583920" imgH="177480" progId="Equation.DSMT4">
                  <p:embed/>
                </p:oleObj>
              </mc:Choice>
              <mc:Fallback>
                <p:oleObj name="Equation" r:id="rId6" imgW="583920" imgH="177480" progId="Equation.DSMT4">
                  <p:embed/>
                  <p:pic>
                    <p:nvPicPr>
                      <p:cNvPr id="12" name="Object 11">
                        <a:extLst>
                          <a:ext uri="{FF2B5EF4-FFF2-40B4-BE49-F238E27FC236}">
                            <a16:creationId xmlns:a16="http://schemas.microsoft.com/office/drawing/2014/main" id="{1E5A1E75-1D18-49AD-BCD3-36067843FE19}"/>
                          </a:ext>
                        </a:extLst>
                      </p:cNvPr>
                      <p:cNvPicPr/>
                      <p:nvPr/>
                    </p:nvPicPr>
                    <p:blipFill>
                      <a:blip r:embed="rId7"/>
                      <a:stretch>
                        <a:fillRect/>
                      </a:stretch>
                    </p:blipFill>
                    <p:spPr>
                      <a:xfrm>
                        <a:off x="4068763" y="4306888"/>
                        <a:ext cx="2103437" cy="6397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0920166-1463-48D3-BE5A-71BD2BDDCE0E}"/>
              </a:ext>
            </a:extLst>
          </p:cNvPr>
          <p:cNvGraphicFramePr>
            <a:graphicFrameLocks noChangeAspect="1"/>
          </p:cNvGraphicFramePr>
          <p:nvPr>
            <p:extLst>
              <p:ext uri="{D42A27DB-BD31-4B8C-83A1-F6EECF244321}">
                <p14:modId xmlns:p14="http://schemas.microsoft.com/office/powerpoint/2010/main" val="3972792117"/>
              </p:ext>
            </p:extLst>
          </p:nvPr>
        </p:nvGraphicFramePr>
        <p:xfrm>
          <a:off x="4113081" y="5307013"/>
          <a:ext cx="2790825" cy="639762"/>
        </p:xfrm>
        <a:graphic>
          <a:graphicData uri="http://schemas.openxmlformats.org/presentationml/2006/ole">
            <mc:AlternateContent xmlns:mc="http://schemas.openxmlformats.org/markup-compatibility/2006">
              <mc:Choice xmlns:v="urn:schemas-microsoft-com:vml" Requires="v">
                <p:oleObj spid="_x0000_s9235" name="Equation" r:id="rId8" imgW="774360" imgH="177480" progId="Equation.DSMT4">
                  <p:embed/>
                </p:oleObj>
              </mc:Choice>
              <mc:Fallback>
                <p:oleObj name="Equation" r:id="rId8" imgW="774360" imgH="177480" progId="Equation.DSMT4">
                  <p:embed/>
                  <p:pic>
                    <p:nvPicPr>
                      <p:cNvPr id="14" name="Object 13">
                        <a:extLst>
                          <a:ext uri="{FF2B5EF4-FFF2-40B4-BE49-F238E27FC236}">
                            <a16:creationId xmlns:a16="http://schemas.microsoft.com/office/drawing/2014/main" id="{03C36C43-CF1F-495E-A896-611CC606C7DD}"/>
                          </a:ext>
                        </a:extLst>
                      </p:cNvPr>
                      <p:cNvPicPr/>
                      <p:nvPr/>
                    </p:nvPicPr>
                    <p:blipFill>
                      <a:blip r:embed="rId9"/>
                      <a:stretch>
                        <a:fillRect/>
                      </a:stretch>
                    </p:blipFill>
                    <p:spPr>
                      <a:xfrm>
                        <a:off x="4113081" y="5307013"/>
                        <a:ext cx="2790825" cy="639762"/>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5600721D-0AB9-481C-B074-8D0049057CA9}"/>
              </a:ext>
            </a:extLst>
          </p:cNvPr>
          <p:cNvSpPr txBox="1"/>
          <p:nvPr/>
        </p:nvSpPr>
        <p:spPr>
          <a:xfrm>
            <a:off x="3356758" y="4291790"/>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20" name="TextBox 19">
            <a:extLst>
              <a:ext uri="{FF2B5EF4-FFF2-40B4-BE49-F238E27FC236}">
                <a16:creationId xmlns:a16="http://schemas.microsoft.com/office/drawing/2014/main" id="{057EDF61-CC2C-4543-8BF0-605079AA96ED}"/>
              </a:ext>
            </a:extLst>
          </p:cNvPr>
          <p:cNvSpPr txBox="1"/>
          <p:nvPr/>
        </p:nvSpPr>
        <p:spPr>
          <a:xfrm>
            <a:off x="3399364" y="5298152"/>
            <a:ext cx="7258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438795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31031" y="37162"/>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69641"/>
            <a:ext cx="23615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1: Tính</a:t>
            </a:r>
          </a:p>
        </p:txBody>
      </p:sp>
      <p:sp>
        <p:nvSpPr>
          <p:cNvPr id="17" name="Rectangle: Folded Corner 16">
            <a:extLst>
              <a:ext uri="{FF2B5EF4-FFF2-40B4-BE49-F238E27FC236}">
                <a16:creationId xmlns:a16="http://schemas.microsoft.com/office/drawing/2014/main" id="{92F6E8ED-FBD6-46A1-A512-D3A5EB4CE7F7}"/>
              </a:ext>
            </a:extLst>
          </p:cNvPr>
          <p:cNvSpPr/>
          <p:nvPr/>
        </p:nvSpPr>
        <p:spPr>
          <a:xfrm>
            <a:off x="4644571" y="1093307"/>
            <a:ext cx="2902857" cy="562428"/>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3 (SGK-16)</a:t>
            </a:r>
          </a:p>
        </p:txBody>
      </p:sp>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6">
            <a:extLst>
              <a:ext uri="{FF2B5EF4-FFF2-40B4-BE49-F238E27FC236}">
                <a16:creationId xmlns:a16="http://schemas.microsoft.com/office/drawing/2014/main" id="{56F5C235-BCCF-4592-98B1-899C73880B07}"/>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14">
            <a:extLst>
              <a:ext uri="{FF2B5EF4-FFF2-40B4-BE49-F238E27FC236}">
                <a16:creationId xmlns:a16="http://schemas.microsoft.com/office/drawing/2014/main" id="{13A3C515-42B5-4AC1-82E7-579F091B5BD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15">
            <a:extLst>
              <a:ext uri="{FF2B5EF4-FFF2-40B4-BE49-F238E27FC236}">
                <a16:creationId xmlns:a16="http://schemas.microsoft.com/office/drawing/2014/main" id="{B5D14802-3865-49F2-B0E7-B603C38D980E}"/>
              </a:ext>
            </a:extLst>
          </p:cNvPr>
          <p:cNvSpPr>
            <a:spLocks noChangeArrowheads="1"/>
          </p:cNvSpPr>
          <p:nvPr/>
        </p:nvSpPr>
        <p:spPr bwMode="auto">
          <a:xfrm>
            <a:off x="15240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EDD0743-88C4-43D7-9FFB-3C56BA78EBFB}"/>
              </a:ext>
            </a:extLst>
          </p:cNvPr>
          <p:cNvPicPr>
            <a:picLocks noChangeAspect="1"/>
          </p:cNvPicPr>
          <p:nvPr/>
        </p:nvPicPr>
        <p:blipFill>
          <a:blip r:embed="rId4"/>
          <a:stretch>
            <a:fillRect/>
          </a:stretch>
        </p:blipFill>
        <p:spPr>
          <a:xfrm>
            <a:off x="-506985" y="1362909"/>
            <a:ext cx="7490881" cy="6035270"/>
          </a:xfrm>
          <a:prstGeom prst="rect">
            <a:avLst/>
          </a:prstGeom>
        </p:spPr>
      </p:pic>
      <p:graphicFrame>
        <p:nvGraphicFramePr>
          <p:cNvPr id="38" name="Object 37">
            <a:extLst>
              <a:ext uri="{FF2B5EF4-FFF2-40B4-BE49-F238E27FC236}">
                <a16:creationId xmlns:a16="http://schemas.microsoft.com/office/drawing/2014/main" id="{50FFCB56-57B9-49D5-A698-9160E3A33144}"/>
              </a:ext>
            </a:extLst>
          </p:cNvPr>
          <p:cNvGraphicFramePr>
            <a:graphicFrameLocks noChangeAspect="1"/>
          </p:cNvGraphicFramePr>
          <p:nvPr>
            <p:extLst>
              <p:ext uri="{D42A27DB-BD31-4B8C-83A1-F6EECF244321}">
                <p14:modId xmlns:p14="http://schemas.microsoft.com/office/powerpoint/2010/main" val="2979306204"/>
              </p:ext>
            </p:extLst>
          </p:nvPr>
        </p:nvGraphicFramePr>
        <p:xfrm>
          <a:off x="2092414" y="3027355"/>
          <a:ext cx="1565275" cy="457200"/>
        </p:xfrm>
        <a:graphic>
          <a:graphicData uri="http://schemas.openxmlformats.org/presentationml/2006/ole">
            <mc:AlternateContent xmlns:mc="http://schemas.openxmlformats.org/markup-compatibility/2006">
              <mc:Choice xmlns:v="urn:schemas-microsoft-com:vml" Requires="v">
                <p:oleObj spid="_x0000_s10306" name="Equation" r:id="rId5" imgW="634680" imgH="190440" progId="Equation.DSMT4">
                  <p:embed/>
                </p:oleObj>
              </mc:Choice>
              <mc:Fallback>
                <p:oleObj name="Equation" r:id="rId5" imgW="634680" imgH="190440" progId="Equation.DSMT4">
                  <p:embed/>
                  <p:pic>
                    <p:nvPicPr>
                      <p:cNvPr id="8" name="Object 7">
                        <a:extLst>
                          <a:ext uri="{FF2B5EF4-FFF2-40B4-BE49-F238E27FC236}">
                            <a16:creationId xmlns:a16="http://schemas.microsoft.com/office/drawing/2014/main" id="{7EC01258-E632-4EFA-AF44-C4A0655EC20F}"/>
                          </a:ext>
                        </a:extLst>
                      </p:cNvPr>
                      <p:cNvPicPr>
                        <a:picLocks noChangeAspect="1" noChangeArrowheads="1"/>
                      </p:cNvPicPr>
                      <p:nvPr/>
                    </p:nvPicPr>
                    <p:blipFill>
                      <a:blip r:embed="rId6"/>
                      <a:srcRect/>
                      <a:stretch>
                        <a:fillRect/>
                      </a:stretch>
                    </p:blipFill>
                    <p:spPr bwMode="auto">
                      <a:xfrm>
                        <a:off x="2092414" y="3027355"/>
                        <a:ext cx="15652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a:extLst>
              <a:ext uri="{FF2B5EF4-FFF2-40B4-BE49-F238E27FC236}">
                <a16:creationId xmlns:a16="http://schemas.microsoft.com/office/drawing/2014/main" id="{3FD24181-4CBC-466B-B809-1976DCD6A941}"/>
              </a:ext>
            </a:extLst>
          </p:cNvPr>
          <p:cNvGraphicFramePr>
            <a:graphicFrameLocks noChangeAspect="1"/>
          </p:cNvGraphicFramePr>
          <p:nvPr>
            <p:extLst>
              <p:ext uri="{D42A27DB-BD31-4B8C-83A1-F6EECF244321}">
                <p14:modId xmlns:p14="http://schemas.microsoft.com/office/powerpoint/2010/main" val="4204511815"/>
              </p:ext>
            </p:extLst>
          </p:nvPr>
        </p:nvGraphicFramePr>
        <p:xfrm>
          <a:off x="1483636" y="3715696"/>
          <a:ext cx="3359150" cy="490537"/>
        </p:xfrm>
        <a:graphic>
          <a:graphicData uri="http://schemas.openxmlformats.org/presentationml/2006/ole">
            <mc:AlternateContent xmlns:mc="http://schemas.openxmlformats.org/markup-compatibility/2006">
              <mc:Choice xmlns:v="urn:schemas-microsoft-com:vml" Requires="v">
                <p:oleObj spid="_x0000_s10307" name="Equation" r:id="rId7" imgW="1523880" imgH="228600" progId="Equation.DSMT4">
                  <p:embed/>
                </p:oleObj>
              </mc:Choice>
              <mc:Fallback>
                <p:oleObj name="Equation" r:id="rId7" imgW="1523880" imgH="228600" progId="Equation.DSMT4">
                  <p:embed/>
                  <p:pic>
                    <p:nvPicPr>
                      <p:cNvPr id="10" name="Object 9">
                        <a:extLst>
                          <a:ext uri="{FF2B5EF4-FFF2-40B4-BE49-F238E27FC236}">
                            <a16:creationId xmlns:a16="http://schemas.microsoft.com/office/drawing/2014/main" id="{C9EC85B3-92E5-4971-AF15-3EA356E6A761}"/>
                          </a:ext>
                        </a:extLst>
                      </p:cNvPr>
                      <p:cNvPicPr>
                        <a:picLocks noChangeAspect="1" noChangeArrowheads="1"/>
                      </p:cNvPicPr>
                      <p:nvPr/>
                    </p:nvPicPr>
                    <p:blipFill>
                      <a:blip r:embed="rId8"/>
                      <a:srcRect/>
                      <a:stretch>
                        <a:fillRect/>
                      </a:stretch>
                    </p:blipFill>
                    <p:spPr bwMode="auto">
                      <a:xfrm>
                        <a:off x="1483636" y="3715696"/>
                        <a:ext cx="3359150"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39">
            <a:extLst>
              <a:ext uri="{FF2B5EF4-FFF2-40B4-BE49-F238E27FC236}">
                <a16:creationId xmlns:a16="http://schemas.microsoft.com/office/drawing/2014/main" id="{69283842-BD91-4196-819E-0BEDC7C2104F}"/>
              </a:ext>
            </a:extLst>
          </p:cNvPr>
          <p:cNvGraphicFramePr>
            <a:graphicFrameLocks noChangeAspect="1"/>
          </p:cNvGraphicFramePr>
          <p:nvPr>
            <p:extLst>
              <p:ext uri="{D42A27DB-BD31-4B8C-83A1-F6EECF244321}">
                <p14:modId xmlns:p14="http://schemas.microsoft.com/office/powerpoint/2010/main" val="2119517728"/>
              </p:ext>
            </p:extLst>
          </p:nvPr>
        </p:nvGraphicFramePr>
        <p:xfrm>
          <a:off x="1488005" y="4359800"/>
          <a:ext cx="1976437" cy="430212"/>
        </p:xfrm>
        <a:graphic>
          <a:graphicData uri="http://schemas.openxmlformats.org/presentationml/2006/ole">
            <mc:AlternateContent xmlns:mc="http://schemas.openxmlformats.org/markup-compatibility/2006">
              <mc:Choice xmlns:v="urn:schemas-microsoft-com:vml" Requires="v">
                <p:oleObj spid="_x0000_s10308" name="Equation" r:id="rId9" imgW="850680" imgH="190440" progId="Equation.DSMT4">
                  <p:embed/>
                </p:oleObj>
              </mc:Choice>
              <mc:Fallback>
                <p:oleObj name="Equation" r:id="rId9" imgW="850680" imgH="190440" progId="Equation.DSMT4">
                  <p:embed/>
                  <p:pic>
                    <p:nvPicPr>
                      <p:cNvPr id="18" name="Object 17">
                        <a:extLst>
                          <a:ext uri="{FF2B5EF4-FFF2-40B4-BE49-F238E27FC236}">
                            <a16:creationId xmlns:a16="http://schemas.microsoft.com/office/drawing/2014/main" id="{08C094A5-8B76-476A-9B1B-23A9F5D9E599}"/>
                          </a:ext>
                        </a:extLst>
                      </p:cNvPr>
                      <p:cNvPicPr>
                        <a:picLocks noChangeAspect="1" noChangeArrowheads="1"/>
                      </p:cNvPicPr>
                      <p:nvPr/>
                    </p:nvPicPr>
                    <p:blipFill>
                      <a:blip r:embed="rId10"/>
                      <a:srcRect/>
                      <a:stretch>
                        <a:fillRect/>
                      </a:stretch>
                    </p:blipFill>
                    <p:spPr bwMode="auto">
                      <a:xfrm>
                        <a:off x="1488005" y="4359800"/>
                        <a:ext cx="1976437"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a16="http://schemas.microsoft.com/office/drawing/2014/main" id="{72B4E23F-0000-45E2-9AE2-C5F9D4DF569B}"/>
              </a:ext>
            </a:extLst>
          </p:cNvPr>
          <p:cNvGraphicFramePr>
            <a:graphicFrameLocks noChangeAspect="1"/>
          </p:cNvGraphicFramePr>
          <p:nvPr>
            <p:extLst>
              <p:ext uri="{D42A27DB-BD31-4B8C-83A1-F6EECF244321}">
                <p14:modId xmlns:p14="http://schemas.microsoft.com/office/powerpoint/2010/main" val="2943159232"/>
              </p:ext>
            </p:extLst>
          </p:nvPr>
        </p:nvGraphicFramePr>
        <p:xfrm>
          <a:off x="1483636" y="5033029"/>
          <a:ext cx="1005840" cy="419100"/>
        </p:xfrm>
        <a:graphic>
          <a:graphicData uri="http://schemas.openxmlformats.org/presentationml/2006/ole">
            <mc:AlternateContent xmlns:mc="http://schemas.openxmlformats.org/markup-compatibility/2006">
              <mc:Choice xmlns:v="urn:schemas-microsoft-com:vml" Requires="v">
                <p:oleObj spid="_x0000_s10309" name="Equation" r:id="rId11" imgW="444240" imgH="190440" progId="Equation.DSMT4">
                  <p:embed/>
                </p:oleObj>
              </mc:Choice>
              <mc:Fallback>
                <p:oleObj name="Equation" r:id="rId11" imgW="444240" imgH="190440" progId="Equation.DSMT4">
                  <p:embed/>
                  <p:pic>
                    <p:nvPicPr>
                      <p:cNvPr id="20" name="Object 19">
                        <a:extLst>
                          <a:ext uri="{FF2B5EF4-FFF2-40B4-BE49-F238E27FC236}">
                            <a16:creationId xmlns:a16="http://schemas.microsoft.com/office/drawing/2014/main" id="{2AB88399-44AF-4ADD-99D9-6CBE97DC4649}"/>
                          </a:ext>
                        </a:extLst>
                      </p:cNvPr>
                      <p:cNvPicPr>
                        <a:picLocks noChangeAspect="1" noChangeArrowheads="1"/>
                      </p:cNvPicPr>
                      <p:nvPr/>
                    </p:nvPicPr>
                    <p:blipFill>
                      <a:blip r:embed="rId12"/>
                      <a:srcRect/>
                      <a:stretch>
                        <a:fillRect/>
                      </a:stretch>
                    </p:blipFill>
                    <p:spPr bwMode="auto">
                      <a:xfrm>
                        <a:off x="1483636" y="5033029"/>
                        <a:ext cx="100584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Box 41">
            <a:extLst>
              <a:ext uri="{FF2B5EF4-FFF2-40B4-BE49-F238E27FC236}">
                <a16:creationId xmlns:a16="http://schemas.microsoft.com/office/drawing/2014/main" id="{5A6D8929-C772-4D41-9B0B-C732E812F6EC}"/>
              </a:ext>
            </a:extLst>
          </p:cNvPr>
          <p:cNvSpPr txBox="1"/>
          <p:nvPr/>
        </p:nvSpPr>
        <p:spPr>
          <a:xfrm>
            <a:off x="1527690" y="2976040"/>
            <a:ext cx="72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a:t>
            </a:r>
          </a:p>
        </p:txBody>
      </p:sp>
      <p:pic>
        <p:nvPicPr>
          <p:cNvPr id="9" name="Picture 8">
            <a:extLst>
              <a:ext uri="{FF2B5EF4-FFF2-40B4-BE49-F238E27FC236}">
                <a16:creationId xmlns:a16="http://schemas.microsoft.com/office/drawing/2014/main" id="{A3D89B7B-B76C-4C07-8010-50653451C28A}"/>
              </a:ext>
            </a:extLst>
          </p:cNvPr>
          <p:cNvPicPr>
            <a:picLocks noChangeAspect="1"/>
          </p:cNvPicPr>
          <p:nvPr/>
        </p:nvPicPr>
        <p:blipFill>
          <a:blip r:embed="rId4"/>
          <a:stretch>
            <a:fillRect/>
          </a:stretch>
        </p:blipFill>
        <p:spPr>
          <a:xfrm>
            <a:off x="5761525" y="1272208"/>
            <a:ext cx="7085714" cy="6180233"/>
          </a:xfrm>
          <a:prstGeom prst="rect">
            <a:avLst/>
          </a:prstGeom>
        </p:spPr>
      </p:pic>
      <p:graphicFrame>
        <p:nvGraphicFramePr>
          <p:cNvPr id="43" name="Object 42">
            <a:extLst>
              <a:ext uri="{FF2B5EF4-FFF2-40B4-BE49-F238E27FC236}">
                <a16:creationId xmlns:a16="http://schemas.microsoft.com/office/drawing/2014/main" id="{BB5350DB-CBC6-49AD-AB70-74E666836F72}"/>
              </a:ext>
            </a:extLst>
          </p:cNvPr>
          <p:cNvGraphicFramePr>
            <a:graphicFrameLocks noChangeAspect="1"/>
          </p:cNvGraphicFramePr>
          <p:nvPr>
            <p:extLst>
              <p:ext uri="{D42A27DB-BD31-4B8C-83A1-F6EECF244321}">
                <p14:modId xmlns:p14="http://schemas.microsoft.com/office/powerpoint/2010/main" val="1196890599"/>
              </p:ext>
            </p:extLst>
          </p:nvPr>
        </p:nvGraphicFramePr>
        <p:xfrm>
          <a:off x="8259420" y="3017838"/>
          <a:ext cx="1819275" cy="412750"/>
        </p:xfrm>
        <a:graphic>
          <a:graphicData uri="http://schemas.openxmlformats.org/presentationml/2006/ole">
            <mc:AlternateContent xmlns:mc="http://schemas.openxmlformats.org/markup-compatibility/2006">
              <mc:Choice xmlns:v="urn:schemas-microsoft-com:vml" Requires="v">
                <p:oleObj spid="_x0000_s10310" name="Equation" r:id="rId13" imgW="812520" imgH="190440" progId="Equation.DSMT4">
                  <p:embed/>
                </p:oleObj>
              </mc:Choice>
              <mc:Fallback>
                <p:oleObj name="Equation" r:id="rId13" imgW="812520" imgH="190440" progId="Equation.DSMT4">
                  <p:embed/>
                  <p:pic>
                    <p:nvPicPr>
                      <p:cNvPr id="28" name="Object 27">
                        <a:extLst>
                          <a:ext uri="{FF2B5EF4-FFF2-40B4-BE49-F238E27FC236}">
                            <a16:creationId xmlns:a16="http://schemas.microsoft.com/office/drawing/2014/main" id="{0582FBBC-5227-4F44-8890-23D215D3E715}"/>
                          </a:ext>
                        </a:extLst>
                      </p:cNvPr>
                      <p:cNvPicPr>
                        <a:picLocks noChangeAspect="1" noChangeArrowheads="1"/>
                      </p:cNvPicPr>
                      <p:nvPr/>
                    </p:nvPicPr>
                    <p:blipFill>
                      <a:blip r:embed="rId14"/>
                      <a:srcRect/>
                      <a:stretch>
                        <a:fillRect/>
                      </a:stretch>
                    </p:blipFill>
                    <p:spPr bwMode="auto">
                      <a:xfrm>
                        <a:off x="8259420" y="3017838"/>
                        <a:ext cx="181927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3">
            <a:extLst>
              <a:ext uri="{FF2B5EF4-FFF2-40B4-BE49-F238E27FC236}">
                <a16:creationId xmlns:a16="http://schemas.microsoft.com/office/drawing/2014/main" id="{25E3EA98-8E92-460D-A4D4-237F1698636D}"/>
              </a:ext>
            </a:extLst>
          </p:cNvPr>
          <p:cNvGraphicFramePr>
            <a:graphicFrameLocks noChangeAspect="1"/>
          </p:cNvGraphicFramePr>
          <p:nvPr>
            <p:extLst>
              <p:ext uri="{D42A27DB-BD31-4B8C-83A1-F6EECF244321}">
                <p14:modId xmlns:p14="http://schemas.microsoft.com/office/powerpoint/2010/main" val="1838432991"/>
              </p:ext>
            </p:extLst>
          </p:nvPr>
        </p:nvGraphicFramePr>
        <p:xfrm>
          <a:off x="7659411" y="3753608"/>
          <a:ext cx="3200400" cy="425333"/>
        </p:xfrm>
        <a:graphic>
          <a:graphicData uri="http://schemas.openxmlformats.org/presentationml/2006/ole">
            <mc:AlternateContent xmlns:mc="http://schemas.openxmlformats.org/markup-compatibility/2006">
              <mc:Choice xmlns:v="urn:schemas-microsoft-com:vml" Requires="v">
                <p:oleObj spid="_x0000_s10311" name="Equation" r:id="rId15" imgW="1676160" imgH="228600" progId="Equation.DSMT4">
                  <p:embed/>
                </p:oleObj>
              </mc:Choice>
              <mc:Fallback>
                <p:oleObj name="Equation" r:id="rId15" imgW="1676160" imgH="228600" progId="Equation.DSMT4">
                  <p:embed/>
                  <p:pic>
                    <p:nvPicPr>
                      <p:cNvPr id="29" name="Object 28">
                        <a:extLst>
                          <a:ext uri="{FF2B5EF4-FFF2-40B4-BE49-F238E27FC236}">
                            <a16:creationId xmlns:a16="http://schemas.microsoft.com/office/drawing/2014/main" id="{58061852-7DC4-4956-ACDD-773555F6ABF5}"/>
                          </a:ext>
                        </a:extLst>
                      </p:cNvPr>
                      <p:cNvPicPr>
                        <a:picLocks noChangeAspect="1" noChangeArrowheads="1"/>
                      </p:cNvPicPr>
                      <p:nvPr/>
                    </p:nvPicPr>
                    <p:blipFill>
                      <a:blip r:embed="rId16"/>
                      <a:srcRect/>
                      <a:stretch>
                        <a:fillRect/>
                      </a:stretch>
                    </p:blipFill>
                    <p:spPr bwMode="auto">
                      <a:xfrm>
                        <a:off x="7659411" y="3753608"/>
                        <a:ext cx="3200400" cy="425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a:extLst>
              <a:ext uri="{FF2B5EF4-FFF2-40B4-BE49-F238E27FC236}">
                <a16:creationId xmlns:a16="http://schemas.microsoft.com/office/drawing/2014/main" id="{47487DF2-C3BE-4A26-8C55-A43EB23A37AA}"/>
              </a:ext>
            </a:extLst>
          </p:cNvPr>
          <p:cNvGraphicFramePr>
            <a:graphicFrameLocks noChangeAspect="1"/>
          </p:cNvGraphicFramePr>
          <p:nvPr>
            <p:extLst>
              <p:ext uri="{D42A27DB-BD31-4B8C-83A1-F6EECF244321}">
                <p14:modId xmlns:p14="http://schemas.microsoft.com/office/powerpoint/2010/main" val="4248706491"/>
              </p:ext>
            </p:extLst>
          </p:nvPr>
        </p:nvGraphicFramePr>
        <p:xfrm>
          <a:off x="7653323" y="4395613"/>
          <a:ext cx="2011680" cy="370195"/>
        </p:xfrm>
        <a:graphic>
          <a:graphicData uri="http://schemas.openxmlformats.org/presentationml/2006/ole">
            <mc:AlternateContent xmlns:mc="http://schemas.openxmlformats.org/markup-compatibility/2006">
              <mc:Choice xmlns:v="urn:schemas-microsoft-com:vml" Requires="v">
                <p:oleObj spid="_x0000_s10312" name="Equation" r:id="rId17" imgW="1015920" imgH="190440" progId="Equation.DSMT4">
                  <p:embed/>
                </p:oleObj>
              </mc:Choice>
              <mc:Fallback>
                <p:oleObj name="Equation" r:id="rId17" imgW="1015920" imgH="190440" progId="Equation.DSMT4">
                  <p:embed/>
                  <p:pic>
                    <p:nvPicPr>
                      <p:cNvPr id="30" name="Object 29">
                        <a:extLst>
                          <a:ext uri="{FF2B5EF4-FFF2-40B4-BE49-F238E27FC236}">
                            <a16:creationId xmlns:a16="http://schemas.microsoft.com/office/drawing/2014/main" id="{A29D7BB2-75A7-4CD6-92C5-1046BE9D0500}"/>
                          </a:ext>
                        </a:extLst>
                      </p:cNvPr>
                      <p:cNvPicPr>
                        <a:picLocks noChangeAspect="1" noChangeArrowheads="1"/>
                      </p:cNvPicPr>
                      <p:nvPr/>
                    </p:nvPicPr>
                    <p:blipFill>
                      <a:blip r:embed="rId18"/>
                      <a:srcRect/>
                      <a:stretch>
                        <a:fillRect/>
                      </a:stretch>
                    </p:blipFill>
                    <p:spPr bwMode="auto">
                      <a:xfrm>
                        <a:off x="7653323" y="4395613"/>
                        <a:ext cx="2011680" cy="370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45">
            <a:extLst>
              <a:ext uri="{FF2B5EF4-FFF2-40B4-BE49-F238E27FC236}">
                <a16:creationId xmlns:a16="http://schemas.microsoft.com/office/drawing/2014/main" id="{09F3E704-77E5-4981-B0F8-B8F65FBCEFA3}"/>
              </a:ext>
            </a:extLst>
          </p:cNvPr>
          <p:cNvGraphicFramePr>
            <a:graphicFrameLocks noChangeAspect="1"/>
          </p:cNvGraphicFramePr>
          <p:nvPr>
            <p:extLst>
              <p:ext uri="{D42A27DB-BD31-4B8C-83A1-F6EECF244321}">
                <p14:modId xmlns:p14="http://schemas.microsoft.com/office/powerpoint/2010/main" val="450796997"/>
              </p:ext>
            </p:extLst>
          </p:nvPr>
        </p:nvGraphicFramePr>
        <p:xfrm>
          <a:off x="7648733" y="5068571"/>
          <a:ext cx="914400" cy="372631"/>
        </p:xfrm>
        <a:graphic>
          <a:graphicData uri="http://schemas.openxmlformats.org/presentationml/2006/ole">
            <mc:AlternateContent xmlns:mc="http://schemas.openxmlformats.org/markup-compatibility/2006">
              <mc:Choice xmlns:v="urn:schemas-microsoft-com:vml" Requires="v">
                <p:oleObj spid="_x0000_s10313" name="Equation" r:id="rId19" imgW="457200" imgH="190440" progId="Equation.DSMT4">
                  <p:embed/>
                </p:oleObj>
              </mc:Choice>
              <mc:Fallback>
                <p:oleObj name="Equation" r:id="rId19" imgW="457200" imgH="190440" progId="Equation.DSMT4">
                  <p:embed/>
                  <p:pic>
                    <p:nvPicPr>
                      <p:cNvPr id="31" name="Object 30">
                        <a:extLst>
                          <a:ext uri="{FF2B5EF4-FFF2-40B4-BE49-F238E27FC236}">
                            <a16:creationId xmlns:a16="http://schemas.microsoft.com/office/drawing/2014/main" id="{9158AEA1-3522-4E26-B98E-0A192A63308A}"/>
                          </a:ext>
                        </a:extLst>
                      </p:cNvPr>
                      <p:cNvPicPr>
                        <a:picLocks noChangeAspect="1" noChangeArrowheads="1"/>
                      </p:cNvPicPr>
                      <p:nvPr/>
                    </p:nvPicPr>
                    <p:blipFill>
                      <a:blip r:embed="rId20"/>
                      <a:srcRect/>
                      <a:stretch>
                        <a:fillRect/>
                      </a:stretch>
                    </p:blipFill>
                    <p:spPr bwMode="auto">
                      <a:xfrm>
                        <a:off x="7648733" y="5068571"/>
                        <a:ext cx="914400" cy="3726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46">
            <a:extLst>
              <a:ext uri="{FF2B5EF4-FFF2-40B4-BE49-F238E27FC236}">
                <a16:creationId xmlns:a16="http://schemas.microsoft.com/office/drawing/2014/main" id="{13D0E299-B9F2-4780-AA70-3C627D35F285}"/>
              </a:ext>
            </a:extLst>
          </p:cNvPr>
          <p:cNvSpPr txBox="1"/>
          <p:nvPr/>
        </p:nvSpPr>
        <p:spPr>
          <a:xfrm>
            <a:off x="7706235" y="2963694"/>
            <a:ext cx="725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2571767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a:defRPr/>
            </a:pPr>
            <a:r>
              <a:rPr lang="en-US" sz="2800" b="1">
                <a:solidFill>
                  <a:srgbClr val="FF0000"/>
                </a:solidFill>
                <a:latin typeface="Arial" panose="020B0604020202020204" pitchFamily="34" charset="0"/>
                <a:cs typeface="Arial" panose="020B0604020202020204" pitchFamily="34" charset="0"/>
              </a:rPr>
              <a:t>Dạng 1: Tính</a:t>
            </a:r>
          </a:p>
        </p:txBody>
      </p:sp>
      <p:sp>
        <p:nvSpPr>
          <p:cNvPr id="11" name="Rectangle: Folded Corner 10">
            <a:extLst>
              <a:ext uri="{FF2B5EF4-FFF2-40B4-BE49-F238E27FC236}">
                <a16:creationId xmlns:a16="http://schemas.microsoft.com/office/drawing/2014/main" id="{6996804B-2401-4889-8826-8C207643F3EA}"/>
              </a:ext>
            </a:extLst>
          </p:cNvPr>
          <p:cNvSpPr/>
          <p:nvPr/>
        </p:nvSpPr>
        <p:spPr>
          <a:xfrm>
            <a:off x="9069998" y="2202165"/>
            <a:ext cx="2399660" cy="1973943"/>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FF00"/>
                </a:solidFill>
                <a:latin typeface="Arial" panose="020B0604020202020204" pitchFamily="34" charset="0"/>
                <a:cs typeface="Arial" panose="020B0604020202020204" pitchFamily="34" charset="0"/>
              </a:rPr>
              <a:t>Bài tập </a:t>
            </a:r>
          </a:p>
          <a:p>
            <a:pPr algn="ctr">
              <a:defRPr/>
            </a:pPr>
            <a:r>
              <a:rPr lang="en-US" sz="2800" b="1">
                <a:solidFill>
                  <a:srgbClr val="FFFF00"/>
                </a:solidFill>
                <a:latin typeface="Arial" panose="020B0604020202020204" pitchFamily="34" charset="0"/>
                <a:cs typeface="Arial" panose="020B0604020202020204" pitchFamily="34" charset="0"/>
              </a:rPr>
              <a:t>nâng cao</a:t>
            </a:r>
          </a:p>
        </p:txBody>
      </p:sp>
      <p:pic>
        <p:nvPicPr>
          <p:cNvPr id="3" name="Picture 2">
            <a:extLst>
              <a:ext uri="{FF2B5EF4-FFF2-40B4-BE49-F238E27FC236}">
                <a16:creationId xmlns:a16="http://schemas.microsoft.com/office/drawing/2014/main" id="{9ADB3574-DC96-4B69-81D6-1CD62F860F70}"/>
              </a:ext>
            </a:extLst>
          </p:cNvPr>
          <p:cNvPicPr>
            <a:picLocks noChangeAspect="1"/>
          </p:cNvPicPr>
          <p:nvPr/>
        </p:nvPicPr>
        <p:blipFill>
          <a:blip r:embed="rId4"/>
          <a:stretch>
            <a:fillRect/>
          </a:stretch>
        </p:blipFill>
        <p:spPr>
          <a:xfrm>
            <a:off x="804541" y="1263833"/>
            <a:ext cx="7835576" cy="5832426"/>
          </a:xfrm>
          <a:prstGeom prst="rect">
            <a:avLst/>
          </a:prstGeom>
        </p:spPr>
      </p:pic>
      <p:sp>
        <p:nvSpPr>
          <p:cNvPr id="2" name="TextBox 1"/>
          <p:cNvSpPr txBox="1"/>
          <p:nvPr/>
        </p:nvSpPr>
        <p:spPr>
          <a:xfrm>
            <a:off x="2549950" y="4176108"/>
            <a:ext cx="4639412" cy="523220"/>
          </a:xfrm>
          <a:prstGeom prst="rect">
            <a:avLst/>
          </a:prstGeom>
          <a:noFill/>
        </p:spPr>
        <p:txBody>
          <a:bodyPr wrap="none" rtlCol="0">
            <a:spAutoFit/>
          </a:bodyPr>
          <a:lstStyle/>
          <a:p>
            <a:pPr algn="ctr"/>
            <a:r>
              <a:rPr lang="en-US" sz="2800" b="1">
                <a:solidFill>
                  <a:srgbClr val="FF0000"/>
                </a:solidFill>
                <a:latin typeface="Arial" panose="020B0604020202020204" pitchFamily="34" charset="0"/>
                <a:cs typeface="Arial" panose="020B0604020202020204" pitchFamily="34" charset="0"/>
              </a:rPr>
              <a:t>Tính bằng cách thuận tiện</a:t>
            </a:r>
          </a:p>
        </p:txBody>
      </p:sp>
      <p:graphicFrame>
        <p:nvGraphicFramePr>
          <p:cNvPr id="4" name="Object 3"/>
          <p:cNvGraphicFramePr>
            <a:graphicFrameLocks noChangeAspect="1"/>
          </p:cNvGraphicFramePr>
          <p:nvPr>
            <p:extLst>
              <p:ext uri="{D42A27DB-BD31-4B8C-83A1-F6EECF244321}">
                <p14:modId xmlns:p14="http://schemas.microsoft.com/office/powerpoint/2010/main" val="1124146755"/>
              </p:ext>
            </p:extLst>
          </p:nvPr>
        </p:nvGraphicFramePr>
        <p:xfrm>
          <a:off x="2486025" y="4960938"/>
          <a:ext cx="4767263" cy="1133475"/>
        </p:xfrm>
        <a:graphic>
          <a:graphicData uri="http://schemas.openxmlformats.org/presentationml/2006/ole">
            <mc:AlternateContent xmlns:mc="http://schemas.openxmlformats.org/markup-compatibility/2006">
              <mc:Choice xmlns:v="urn:schemas-microsoft-com:vml" Requires="v">
                <p:oleObj spid="_x0000_s11270" name="Equation" r:id="rId5" imgW="1815840" imgH="431640" progId="Equation.DSMT4">
                  <p:embed/>
                </p:oleObj>
              </mc:Choice>
              <mc:Fallback>
                <p:oleObj name="Equation" r:id="rId5" imgW="1815840" imgH="431640" progId="Equation.DSMT4">
                  <p:embed/>
                  <p:pic>
                    <p:nvPicPr>
                      <p:cNvPr id="0" name=""/>
                      <p:cNvPicPr/>
                      <p:nvPr/>
                    </p:nvPicPr>
                    <p:blipFill>
                      <a:blip r:embed="rId6"/>
                      <a:stretch>
                        <a:fillRect/>
                      </a:stretch>
                    </p:blipFill>
                    <p:spPr>
                      <a:xfrm>
                        <a:off x="2486025" y="4960938"/>
                        <a:ext cx="4767263" cy="1133475"/>
                      </a:xfrm>
                      <a:prstGeom prst="rect">
                        <a:avLst/>
                      </a:prstGeom>
                    </p:spPr>
                  </p:pic>
                </p:oleObj>
              </mc:Fallback>
            </mc:AlternateContent>
          </a:graphicData>
        </a:graphic>
      </p:graphicFrame>
    </p:spTree>
    <p:extLst>
      <p:ext uri="{BB962C8B-B14F-4D97-AF65-F5344CB8AC3E}">
        <p14:creationId xmlns:p14="http://schemas.microsoft.com/office/powerpoint/2010/main" val="3532291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CF213-F076-43C9-AD9D-9573B9E7B298}"/>
              </a:ext>
            </a:extLst>
          </p:cNvPr>
          <p:cNvSpPr/>
          <p:nvPr/>
        </p:nvSpPr>
        <p:spPr>
          <a:xfrm>
            <a:off x="16517" y="8134"/>
            <a:ext cx="3132180" cy="62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rgbClr val="FFFF00"/>
                </a:solidFill>
                <a:latin typeface="Arial" panose="020B0604020202020204" pitchFamily="34" charset="0"/>
                <a:cs typeface="Arial" panose="020B0604020202020204" pitchFamily="34" charset="0"/>
              </a:rPr>
              <a:t>LUYỆN TẬP</a:t>
            </a:r>
          </a:p>
        </p:txBody>
      </p:sp>
      <p:sp>
        <p:nvSpPr>
          <p:cNvPr id="7" name="TextBox 6">
            <a:extLst>
              <a:ext uri="{FF2B5EF4-FFF2-40B4-BE49-F238E27FC236}">
                <a16:creationId xmlns:a16="http://schemas.microsoft.com/office/drawing/2014/main" id="{ACA8CDE6-A157-421B-B9A2-7C855C6A7C5E}"/>
              </a:ext>
            </a:extLst>
          </p:cNvPr>
          <p:cNvSpPr txBox="1"/>
          <p:nvPr/>
        </p:nvSpPr>
        <p:spPr>
          <a:xfrm>
            <a:off x="0" y="740613"/>
            <a:ext cx="2361544" cy="523220"/>
          </a:xfrm>
          <a:prstGeom prst="rect">
            <a:avLst/>
          </a:prstGeom>
          <a:noFill/>
        </p:spPr>
        <p:txBody>
          <a:bodyPr wrap="none" rtlCol="0">
            <a:spAutoFit/>
          </a:bodyPr>
          <a:lstStyle/>
          <a:p>
            <a:pPr>
              <a:defRPr/>
            </a:pPr>
            <a:r>
              <a:rPr lang="en-US" sz="2800" b="1">
                <a:solidFill>
                  <a:srgbClr val="FF0000"/>
                </a:solidFill>
                <a:latin typeface="Arial" panose="020B0604020202020204" pitchFamily="34" charset="0"/>
                <a:cs typeface="Arial" panose="020B0604020202020204" pitchFamily="34" charset="0"/>
              </a:rPr>
              <a:t>Dạng 1: Tính</a:t>
            </a:r>
          </a:p>
        </p:txBody>
      </p:sp>
      <p:grpSp>
        <p:nvGrpSpPr>
          <p:cNvPr id="5" name="Group 4"/>
          <p:cNvGrpSpPr/>
          <p:nvPr/>
        </p:nvGrpSpPr>
        <p:grpSpPr>
          <a:xfrm>
            <a:off x="1999010" y="1515515"/>
            <a:ext cx="8193981" cy="554047"/>
            <a:chOff x="2361544" y="1515515"/>
            <a:chExt cx="8193981" cy="554047"/>
          </a:xfrm>
        </p:grpSpPr>
        <p:sp>
          <p:nvSpPr>
            <p:cNvPr id="11" name="Rectangle: Folded Corner 10">
              <a:extLst>
                <a:ext uri="{FF2B5EF4-FFF2-40B4-BE49-F238E27FC236}">
                  <a16:creationId xmlns:a16="http://schemas.microsoft.com/office/drawing/2014/main" id="{6996804B-2401-4889-8826-8C207643F3EA}"/>
                </a:ext>
              </a:extLst>
            </p:cNvPr>
            <p:cNvSpPr/>
            <p:nvPr/>
          </p:nvSpPr>
          <p:spPr>
            <a:xfrm>
              <a:off x="2361544" y="1515515"/>
              <a:ext cx="3554569" cy="554047"/>
            </a:xfrm>
            <a:prstGeom prst="foldedCorner">
              <a:avLst/>
            </a:prstGeom>
            <a:solidFill>
              <a:schemeClr val="accent6">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srgbClr val="FFFF00"/>
                  </a:solidFill>
                  <a:latin typeface="Arial" panose="020B0604020202020204" pitchFamily="34" charset="0"/>
                  <a:cs typeface="Arial" panose="020B0604020202020204" pitchFamily="34" charset="0"/>
                </a:rPr>
                <a:t>Bài tập nâng cao</a:t>
              </a:r>
            </a:p>
          </p:txBody>
        </p:sp>
        <p:sp>
          <p:nvSpPr>
            <p:cNvPr id="2" name="TextBox 1"/>
            <p:cNvSpPr txBox="1"/>
            <p:nvPr/>
          </p:nvSpPr>
          <p:spPr>
            <a:xfrm>
              <a:off x="5916113" y="1530928"/>
              <a:ext cx="4639412" cy="523220"/>
            </a:xfrm>
            <a:prstGeom prst="rect">
              <a:avLst/>
            </a:prstGeom>
            <a:noFill/>
          </p:spPr>
          <p:txBody>
            <a:bodyPr wrap="none" rtlCol="0">
              <a:spAutoFit/>
            </a:bodyPr>
            <a:lstStyle/>
            <a:p>
              <a:pPr algn="ctr"/>
              <a:r>
                <a:rPr lang="en-US" sz="2800" b="1">
                  <a:solidFill>
                    <a:srgbClr val="FF0000"/>
                  </a:solidFill>
                  <a:latin typeface="Arial" panose="020B0604020202020204" pitchFamily="34" charset="0"/>
                  <a:cs typeface="Arial" panose="020B0604020202020204" pitchFamily="34" charset="0"/>
                </a:rPr>
                <a:t>Tính bằng cách thuận tiện</a:t>
              </a:r>
            </a:p>
          </p:txBody>
        </p:sp>
      </p:grpSp>
      <p:graphicFrame>
        <p:nvGraphicFramePr>
          <p:cNvPr id="4" name="Object 3"/>
          <p:cNvGraphicFramePr>
            <a:graphicFrameLocks noChangeAspect="1"/>
          </p:cNvGraphicFramePr>
          <p:nvPr>
            <p:extLst>
              <p:ext uri="{D42A27DB-BD31-4B8C-83A1-F6EECF244321}">
                <p14:modId xmlns:p14="http://schemas.microsoft.com/office/powerpoint/2010/main" val="891269516"/>
              </p:ext>
            </p:extLst>
          </p:nvPr>
        </p:nvGraphicFramePr>
        <p:xfrm>
          <a:off x="835271" y="2569193"/>
          <a:ext cx="5133975" cy="2266950"/>
        </p:xfrm>
        <a:graphic>
          <a:graphicData uri="http://schemas.openxmlformats.org/presentationml/2006/ole">
            <mc:AlternateContent xmlns:mc="http://schemas.openxmlformats.org/markup-compatibility/2006">
              <mc:Choice xmlns:v="urn:schemas-microsoft-com:vml" Requires="v">
                <p:oleObj spid="_x0000_s12298" name="Equation" r:id="rId4" imgW="1955520" imgH="863280" progId="Equation.DSMT4">
                  <p:embed/>
                </p:oleObj>
              </mc:Choice>
              <mc:Fallback>
                <p:oleObj name="Equation" r:id="rId4" imgW="1955520" imgH="863280" progId="Equation.DSMT4">
                  <p:embed/>
                  <p:pic>
                    <p:nvPicPr>
                      <p:cNvPr id="0" name=""/>
                      <p:cNvPicPr/>
                      <p:nvPr/>
                    </p:nvPicPr>
                    <p:blipFill>
                      <a:blip r:embed="rId5"/>
                      <a:stretch>
                        <a:fillRect/>
                      </a:stretch>
                    </p:blipFill>
                    <p:spPr>
                      <a:xfrm>
                        <a:off x="835271" y="2569193"/>
                        <a:ext cx="5133975" cy="22669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12672630"/>
              </p:ext>
            </p:extLst>
          </p:nvPr>
        </p:nvGraphicFramePr>
        <p:xfrm>
          <a:off x="6757652" y="2568143"/>
          <a:ext cx="4869525" cy="2268000"/>
        </p:xfrm>
        <a:graphic>
          <a:graphicData uri="http://schemas.openxmlformats.org/presentationml/2006/ole">
            <mc:AlternateContent xmlns:mc="http://schemas.openxmlformats.org/markup-compatibility/2006">
              <mc:Choice xmlns:v="urn:schemas-microsoft-com:vml" Requires="v">
                <p:oleObj spid="_x0000_s12299" name="Equation" r:id="rId6" imgW="1854000" imgH="863280" progId="Equation.DSMT4">
                  <p:embed/>
                </p:oleObj>
              </mc:Choice>
              <mc:Fallback>
                <p:oleObj name="Equation" r:id="rId6" imgW="1854000" imgH="863280" progId="Equation.DSMT4">
                  <p:embed/>
                  <p:pic>
                    <p:nvPicPr>
                      <p:cNvPr id="0" name=""/>
                      <p:cNvPicPr/>
                      <p:nvPr/>
                    </p:nvPicPr>
                    <p:blipFill>
                      <a:blip r:embed="rId7"/>
                      <a:stretch>
                        <a:fillRect/>
                      </a:stretch>
                    </p:blipFill>
                    <p:spPr>
                      <a:xfrm>
                        <a:off x="6757652" y="2568143"/>
                        <a:ext cx="4869525" cy="2268000"/>
                      </a:xfrm>
                      <a:prstGeom prst="rect">
                        <a:avLst/>
                      </a:prstGeom>
                    </p:spPr>
                  </p:pic>
                </p:oleObj>
              </mc:Fallback>
            </mc:AlternateContent>
          </a:graphicData>
        </a:graphic>
      </p:graphicFrame>
      <p:sp>
        <p:nvSpPr>
          <p:cNvPr id="9" name="Rectangle 8"/>
          <p:cNvSpPr/>
          <p:nvPr/>
        </p:nvSpPr>
        <p:spPr>
          <a:xfrm>
            <a:off x="579550" y="2321244"/>
            <a:ext cx="5576552" cy="2740153"/>
          </a:xfrm>
          <a:prstGeom prst="rect">
            <a:avLst/>
          </a:prstGeom>
          <a:solidFill>
            <a:schemeClr val="accent1">
              <a:alpha val="0"/>
            </a:schemeClr>
          </a:solid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11823" y="2319187"/>
            <a:ext cx="5576552" cy="2740153"/>
          </a:xfrm>
          <a:prstGeom prst="rect">
            <a:avLst/>
          </a:prstGeom>
          <a:solidFill>
            <a:schemeClr val="accent1">
              <a:alpha val="0"/>
            </a:schemeClr>
          </a:solid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99433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D66208B-D806-481A-9622-4FE3F18AC24B}"/>
              </a:ext>
            </a:extLst>
          </p:cNvPr>
          <p:cNvGrpSpPr/>
          <p:nvPr/>
        </p:nvGrpSpPr>
        <p:grpSpPr>
          <a:xfrm>
            <a:off x="40686" y="491100"/>
            <a:ext cx="11976994" cy="3294413"/>
            <a:chOff x="78124" y="647699"/>
            <a:chExt cx="11853988" cy="3368502"/>
          </a:xfrm>
        </p:grpSpPr>
        <p:pic>
          <p:nvPicPr>
            <p:cNvPr id="3" name="Picture 2">
              <a:extLst>
                <a:ext uri="{FF2B5EF4-FFF2-40B4-BE49-F238E27FC236}">
                  <a16:creationId xmlns:a16="http://schemas.microsoft.com/office/drawing/2014/main" id="{74ADBCD6-B74A-43F0-A557-BFBB1A458AAA}"/>
                </a:ext>
              </a:extLst>
            </p:cNvPr>
            <p:cNvPicPr>
              <a:picLocks noChangeAspect="1"/>
            </p:cNvPicPr>
            <p:nvPr/>
          </p:nvPicPr>
          <p:blipFill>
            <a:blip r:embed="rId3"/>
            <a:stretch>
              <a:fillRect/>
            </a:stretch>
          </p:blipFill>
          <p:spPr>
            <a:xfrm>
              <a:off x="78124" y="1303681"/>
              <a:ext cx="9759359" cy="2712520"/>
            </a:xfrm>
            <a:prstGeom prst="rect">
              <a:avLst/>
            </a:prstGeom>
          </p:spPr>
        </p:pic>
        <p:sp>
          <p:nvSpPr>
            <p:cNvPr id="2" name="Rectangle 1">
              <a:extLst>
                <a:ext uri="{FF2B5EF4-FFF2-40B4-BE49-F238E27FC236}">
                  <a16:creationId xmlns:a16="http://schemas.microsoft.com/office/drawing/2014/main" id="{D0417A01-D95D-4B6A-A46B-E04781349474}"/>
                </a:ext>
              </a:extLst>
            </p:cNvPr>
            <p:cNvSpPr/>
            <p:nvPr/>
          </p:nvSpPr>
          <p:spPr>
            <a:xfrm>
              <a:off x="99745" y="647699"/>
              <a:ext cx="11832367" cy="65235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itchFamily="34" charset="0"/>
                  <a:cs typeface="Arial" pitchFamily="34" charset="0"/>
                </a:rPr>
                <a:t>Cho bảng giờ tàu HP1 Hà Nội – Hải Phòng tháng 10 năm 2020 như sau:</a:t>
              </a:r>
            </a:p>
          </p:txBody>
        </p:sp>
      </p:grpSp>
      <p:pic>
        <p:nvPicPr>
          <p:cNvPr id="14" name="Picture 13" descr="A picture containing toy, doll&#10;&#10;Description automatically generated">
            <a:hlinkClick r:id="rId4" action="ppaction://hlinksldjump"/>
            <a:extLst>
              <a:ext uri="{FF2B5EF4-FFF2-40B4-BE49-F238E27FC236}">
                <a16:creationId xmlns:a16="http://schemas.microsoft.com/office/drawing/2014/main" id="{3B4F02B6-ECC4-4E4F-A859-EBD5B24BC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316" y="1417982"/>
            <a:ext cx="2230017" cy="2299109"/>
          </a:xfrm>
          <a:prstGeom prst="rect">
            <a:avLst/>
          </a:prstGeom>
        </p:spPr>
      </p:pic>
      <p:sp>
        <p:nvSpPr>
          <p:cNvPr id="30" name="Rectangle 29">
            <a:extLst>
              <a:ext uri="{FF2B5EF4-FFF2-40B4-BE49-F238E27FC236}">
                <a16:creationId xmlns:a16="http://schemas.microsoft.com/office/drawing/2014/main" id="{0CE3104C-9E95-470B-9840-87614D455B19}"/>
              </a:ext>
            </a:extLst>
          </p:cNvPr>
          <p:cNvSpPr/>
          <p:nvPr/>
        </p:nvSpPr>
        <p:spPr>
          <a:xfrm>
            <a:off x="61599" y="3827853"/>
            <a:ext cx="12068802" cy="301027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Hãy tính quãng đường từ ga Gia Lâm đến ga Hải Dương, từ ga Hải Dương đến ga Hải Phòng.</a:t>
            </a:r>
          </a:p>
          <a:p>
            <a:pPr marL="514350" indent="-514350">
              <a:buFontTx/>
              <a:buAutoNum type="arabicParenR"/>
            </a:pPr>
            <a:r>
              <a:rPr lang="en-US" altLang="en-US" sz="2800">
                <a:solidFill>
                  <a:srgbClr val="FFFF00"/>
                </a:solidFill>
                <a:latin typeface="Arial" panose="020B0604020202020204" pitchFamily="34" charset="0"/>
                <a:cs typeface="Arial" panose="020B0604020202020204" pitchFamily="34" charset="0"/>
              </a:rPr>
              <a:t>Hãy tính thời gian tàu đi từ ga Hà Nội đến ga Hải Dương, từ ga Hà Nội đến ga Hải Phòng.</a:t>
            </a:r>
          </a:p>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Tàu dừng bao lâu ở ga Hải Dương? Ở ga Phú Thái</a:t>
            </a:r>
          </a:p>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Tính thời gian tàu thực chạy trên quãng đường từ ga Gia Lâm đến ga Hải Phòng.</a:t>
            </a:r>
          </a:p>
        </p:txBody>
      </p:sp>
      <p:sp>
        <p:nvSpPr>
          <p:cNvPr id="20" name="TextBox 19">
            <a:extLst>
              <a:ext uri="{FF2B5EF4-FFF2-40B4-BE49-F238E27FC236}">
                <a16:creationId xmlns:a16="http://schemas.microsoft.com/office/drawing/2014/main" id="{BFC4BB02-328D-4B66-A7D0-9BC3AFE06807}"/>
              </a:ext>
            </a:extLst>
          </p:cNvPr>
          <p:cNvSpPr txBox="1"/>
          <p:nvPr/>
        </p:nvSpPr>
        <p:spPr>
          <a:xfrm>
            <a:off x="66263" y="-9578"/>
            <a:ext cx="3755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2: Toán thực tế</a:t>
            </a:r>
          </a:p>
        </p:txBody>
      </p:sp>
    </p:spTree>
    <p:extLst>
      <p:ext uri="{BB962C8B-B14F-4D97-AF65-F5344CB8AC3E}">
        <p14:creationId xmlns:p14="http://schemas.microsoft.com/office/powerpoint/2010/main" val="422286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a:extLst>
              <a:ext uri="{FF2B5EF4-FFF2-40B4-BE49-F238E27FC236}">
                <a16:creationId xmlns:a16="http://schemas.microsoft.com/office/drawing/2014/main" id="{DB5EF33F-3F43-438D-BE4E-4A4CA7F6DA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7">
            <a:extLst>
              <a:ext uri="{FF2B5EF4-FFF2-40B4-BE49-F238E27FC236}">
                <a16:creationId xmlns:a16="http://schemas.microsoft.com/office/drawing/2014/main" id="{C9CBD40C-A75A-4AEC-9E81-70E3494E8A0C}"/>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8">
            <a:extLst>
              <a:ext uri="{FF2B5EF4-FFF2-40B4-BE49-F238E27FC236}">
                <a16:creationId xmlns:a16="http://schemas.microsoft.com/office/drawing/2014/main" id="{771F20AD-B5B3-460A-A2D8-CF3DF84B4832}"/>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9">
            <a:extLst>
              <a:ext uri="{FF2B5EF4-FFF2-40B4-BE49-F238E27FC236}">
                <a16:creationId xmlns:a16="http://schemas.microsoft.com/office/drawing/2014/main" id="{CE3DA644-1328-4862-92E8-B70FBA4D68C0}"/>
              </a:ext>
            </a:extLst>
          </p:cNvPr>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16">
            <a:extLst>
              <a:ext uri="{FF2B5EF4-FFF2-40B4-BE49-F238E27FC236}">
                <a16:creationId xmlns:a16="http://schemas.microsoft.com/office/drawing/2014/main" id="{58EC559C-4F04-4644-9D38-7FF32BCE7909}"/>
              </a:ext>
            </a:extLst>
          </p:cNvPr>
          <p:cNvSpPr>
            <a:spLocks noChangeArrowheads="1"/>
          </p:cNvSpPr>
          <p:nvPr/>
        </p:nvSpPr>
        <p:spPr bwMode="auto">
          <a:xfrm>
            <a:off x="1524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17">
            <a:extLst>
              <a:ext uri="{FF2B5EF4-FFF2-40B4-BE49-F238E27FC236}">
                <a16:creationId xmlns:a16="http://schemas.microsoft.com/office/drawing/2014/main" id="{6FE42B4F-D767-4258-A417-CFDAB4C383A6}"/>
              </a:ext>
            </a:extLst>
          </p:cNvPr>
          <p:cNvSpPr>
            <a:spLocks noChangeArrowheads="1"/>
          </p:cNvSpPr>
          <p:nvPr/>
        </p:nvSpPr>
        <p:spPr bwMode="auto">
          <a:xfrm>
            <a:off x="152400" y="125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18">
            <a:extLst>
              <a:ext uri="{FF2B5EF4-FFF2-40B4-BE49-F238E27FC236}">
                <a16:creationId xmlns:a16="http://schemas.microsoft.com/office/drawing/2014/main" id="{C58C0A7A-148D-4151-817A-6611BC04681F}"/>
              </a:ext>
            </a:extLst>
          </p:cNvPr>
          <p:cNvSpPr>
            <a:spLocks noChangeArrowheads="1"/>
          </p:cNvSpPr>
          <p:nvPr/>
        </p:nvSpPr>
        <p:spPr bwMode="auto">
          <a:xfrm>
            <a:off x="15240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D66208B-D806-481A-9622-4FE3F18AC24B}"/>
              </a:ext>
            </a:extLst>
          </p:cNvPr>
          <p:cNvGrpSpPr/>
          <p:nvPr/>
        </p:nvGrpSpPr>
        <p:grpSpPr>
          <a:xfrm>
            <a:off x="40686" y="53782"/>
            <a:ext cx="11998914" cy="3375217"/>
            <a:chOff x="78124" y="647699"/>
            <a:chExt cx="11875683" cy="3451123"/>
          </a:xfrm>
        </p:grpSpPr>
        <p:pic>
          <p:nvPicPr>
            <p:cNvPr id="3" name="Picture 2">
              <a:extLst>
                <a:ext uri="{FF2B5EF4-FFF2-40B4-BE49-F238E27FC236}">
                  <a16:creationId xmlns:a16="http://schemas.microsoft.com/office/drawing/2014/main" id="{74ADBCD6-B74A-43F0-A557-BFBB1A458AAA}"/>
                </a:ext>
              </a:extLst>
            </p:cNvPr>
            <p:cNvPicPr>
              <a:picLocks noChangeAspect="1"/>
            </p:cNvPicPr>
            <p:nvPr/>
          </p:nvPicPr>
          <p:blipFill>
            <a:blip r:embed="rId3"/>
            <a:stretch>
              <a:fillRect/>
            </a:stretch>
          </p:blipFill>
          <p:spPr>
            <a:xfrm>
              <a:off x="78124" y="1303681"/>
              <a:ext cx="11875683" cy="2795141"/>
            </a:xfrm>
            <a:prstGeom prst="rect">
              <a:avLst/>
            </a:prstGeom>
          </p:spPr>
        </p:pic>
        <p:sp>
          <p:nvSpPr>
            <p:cNvPr id="2" name="Rectangle 1">
              <a:extLst>
                <a:ext uri="{FF2B5EF4-FFF2-40B4-BE49-F238E27FC236}">
                  <a16:creationId xmlns:a16="http://schemas.microsoft.com/office/drawing/2014/main" id="{D0417A01-D95D-4B6A-A46B-E04781349474}"/>
                </a:ext>
              </a:extLst>
            </p:cNvPr>
            <p:cNvSpPr/>
            <p:nvPr/>
          </p:nvSpPr>
          <p:spPr>
            <a:xfrm>
              <a:off x="99745" y="647699"/>
              <a:ext cx="11832367" cy="65235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Arial" pitchFamily="34" charset="0"/>
                  <a:cs typeface="Arial" pitchFamily="34" charset="0"/>
                </a:rPr>
                <a:t>Cho bảng giờ tàu HP1 Hà Nội – Hải Phòng tháng 10 năm 2020 như sau:</a:t>
              </a:r>
            </a:p>
          </p:txBody>
        </p:sp>
      </p:grpSp>
      <p:sp>
        <p:nvSpPr>
          <p:cNvPr id="30" name="Rectangle 29">
            <a:extLst>
              <a:ext uri="{FF2B5EF4-FFF2-40B4-BE49-F238E27FC236}">
                <a16:creationId xmlns:a16="http://schemas.microsoft.com/office/drawing/2014/main" id="{0CE3104C-9E95-470B-9840-87614D455B19}"/>
              </a:ext>
            </a:extLst>
          </p:cNvPr>
          <p:cNvSpPr/>
          <p:nvPr/>
        </p:nvSpPr>
        <p:spPr>
          <a:xfrm>
            <a:off x="61599" y="4115449"/>
            <a:ext cx="12068802" cy="1447151"/>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arenR"/>
            </a:pPr>
            <a:r>
              <a:rPr lang="en-US" altLang="en-US" sz="2800">
                <a:solidFill>
                  <a:srgbClr val="FFFF00"/>
                </a:solidFill>
                <a:latin typeface="Arial" panose="020B0604020202020204" pitchFamily="34" charset="0"/>
                <a:cs typeface="Arial" panose="020B0604020202020204" pitchFamily="34" charset="0"/>
              </a:rPr>
              <a:t>Hãy tính quãng đường từ ga Gia Lâm đến ga Hải Dương, từ ga Hải Dương đến ga Hải Phòng.</a:t>
            </a:r>
          </a:p>
          <a:p>
            <a:r>
              <a:rPr lang="en-US" sz="2800">
                <a:solidFill>
                  <a:srgbClr val="A7FDFF"/>
                </a:solidFill>
                <a:latin typeface="Arial" pitchFamily="34" charset="0"/>
                <a:cs typeface="Arial" pitchFamily="34" charset="0"/>
              </a:rPr>
              <a:t>Quãng đường tàu đi từ ga Gia Lâm đến ga Hải Dương là: 57 – 5 = 52 (km)</a:t>
            </a:r>
          </a:p>
        </p:txBody>
      </p:sp>
      <p:sp>
        <p:nvSpPr>
          <p:cNvPr id="20" name="Rectangle 19">
            <a:extLst>
              <a:ext uri="{FF2B5EF4-FFF2-40B4-BE49-F238E27FC236}">
                <a16:creationId xmlns:a16="http://schemas.microsoft.com/office/drawing/2014/main" id="{E8E9C7A8-88E8-4979-ADE2-4AAE44AA2C64}"/>
              </a:ext>
            </a:extLst>
          </p:cNvPr>
          <p:cNvSpPr/>
          <p:nvPr/>
        </p:nvSpPr>
        <p:spPr>
          <a:xfrm>
            <a:off x="66148" y="3886199"/>
            <a:ext cx="12068802" cy="2652856"/>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2) Hãy tính thời gian tàu đi từ ga Hà Nội đến ga Hải Dương, từ ga Hà Nội đến ga Hải Phòng.</a:t>
            </a:r>
          </a:p>
          <a:p>
            <a:r>
              <a:rPr lang="en-US" sz="2800">
                <a:solidFill>
                  <a:srgbClr val="A7FDFF"/>
                </a:solidFill>
                <a:latin typeface="Arial" pitchFamily="34" charset="0"/>
                <a:cs typeface="Arial" pitchFamily="34" charset="0"/>
              </a:rPr>
              <a:t>Thời gian tàu đi từ ga HN đến ga HD là: </a:t>
            </a:r>
          </a:p>
          <a:p>
            <a:r>
              <a:rPr lang="en-US" sz="2800">
                <a:solidFill>
                  <a:srgbClr val="A7FDFF"/>
                </a:solidFill>
                <a:latin typeface="Arial" pitchFamily="34" charset="0"/>
                <a:cs typeface="Arial" pitchFamily="34" charset="0"/>
              </a:rPr>
              <a:t>		7 giờ 15 phút – 6 giờ 00 phút = 1 giờ 15 phút</a:t>
            </a:r>
          </a:p>
          <a:p>
            <a:r>
              <a:rPr lang="en-US" sz="2800">
                <a:solidFill>
                  <a:srgbClr val="A7FDFF"/>
                </a:solidFill>
                <a:latin typeface="Arial" pitchFamily="34" charset="0"/>
                <a:cs typeface="Arial" pitchFamily="34" charset="0"/>
              </a:rPr>
              <a:t>Thời gian tàu đi từ ga HN đến ga HP là:</a:t>
            </a:r>
          </a:p>
          <a:p>
            <a:r>
              <a:rPr lang="en-US" sz="2800">
                <a:solidFill>
                  <a:srgbClr val="A7FDFF"/>
                </a:solidFill>
                <a:latin typeface="Arial" pitchFamily="34" charset="0"/>
                <a:cs typeface="Arial" pitchFamily="34" charset="0"/>
              </a:rPr>
              <a:t>		8 giờ 25 phút – 6 giờ 00 phút = 2 giờ 25 phút</a:t>
            </a:r>
            <a:endParaRPr lang="en-US" altLang="en-US" sz="2800">
              <a:solidFill>
                <a:srgbClr val="A7FDFF"/>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01E45F6-6619-4C8B-B041-8D509A571786}"/>
              </a:ext>
            </a:extLst>
          </p:cNvPr>
          <p:cNvSpPr/>
          <p:nvPr/>
        </p:nvSpPr>
        <p:spPr>
          <a:xfrm>
            <a:off x="66148" y="4558573"/>
            <a:ext cx="12068802" cy="954953"/>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3) Tàu dừng bao lâu ở ga Hải Dương? Ở ga Phú Thái</a:t>
            </a:r>
          </a:p>
          <a:p>
            <a:r>
              <a:rPr lang="en-US" sz="2800">
                <a:solidFill>
                  <a:srgbClr val="A7FDFF"/>
                </a:solidFill>
                <a:latin typeface="Arial" pitchFamily="34" charset="0"/>
                <a:cs typeface="Arial" pitchFamily="34" charset="0"/>
              </a:rPr>
              <a:t>	Tàu dừng ở ga Hải Dương là 5 phút và ga Phú Thái là 2 phút.</a:t>
            </a:r>
          </a:p>
        </p:txBody>
      </p:sp>
      <p:sp>
        <p:nvSpPr>
          <p:cNvPr id="26" name="Rectangle 25">
            <a:extLst>
              <a:ext uri="{FF2B5EF4-FFF2-40B4-BE49-F238E27FC236}">
                <a16:creationId xmlns:a16="http://schemas.microsoft.com/office/drawing/2014/main" id="{7F613A3A-90B1-4702-AA4E-E75329C364D7}"/>
              </a:ext>
            </a:extLst>
          </p:cNvPr>
          <p:cNvSpPr/>
          <p:nvPr/>
        </p:nvSpPr>
        <p:spPr>
          <a:xfrm>
            <a:off x="61599" y="3523831"/>
            <a:ext cx="12068802" cy="3254657"/>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a:solidFill>
                  <a:srgbClr val="FFFF00"/>
                </a:solidFill>
                <a:latin typeface="Arial" panose="020B0604020202020204" pitchFamily="34" charset="0"/>
                <a:cs typeface="Arial" panose="020B0604020202020204" pitchFamily="34" charset="0"/>
              </a:rPr>
              <a:t>4) Tính thời gian tàu thực chạy trên quãng đường từ ga Gia Lâm đến ga Hải Phòng.</a:t>
            </a:r>
          </a:p>
          <a:p>
            <a:r>
              <a:rPr lang="en-US" sz="2800">
                <a:solidFill>
                  <a:srgbClr val="A7FDFF"/>
                </a:solidFill>
                <a:latin typeface="Arial" pitchFamily="34" charset="0"/>
                <a:cs typeface="Arial" pitchFamily="34" charset="0"/>
              </a:rPr>
              <a:t>Thời gian tàu đi từ ga Gia Lâm đến ga Hải Phòng là:</a:t>
            </a:r>
          </a:p>
          <a:p>
            <a:r>
              <a:rPr lang="en-US" sz="2800">
                <a:solidFill>
                  <a:srgbClr val="A7FDFF"/>
                </a:solidFill>
                <a:latin typeface="Arial" pitchFamily="34" charset="0"/>
                <a:cs typeface="Arial" pitchFamily="34" charset="0"/>
              </a:rPr>
              <a:t>	8 giờ 25 phút – 6 giờ 16 phút = 2 giờ 9 phút</a:t>
            </a:r>
          </a:p>
          <a:p>
            <a:r>
              <a:rPr lang="en-US" sz="2800">
                <a:solidFill>
                  <a:srgbClr val="A7FDFF"/>
                </a:solidFill>
                <a:latin typeface="Arial" pitchFamily="34" charset="0"/>
                <a:cs typeface="Arial" pitchFamily="34" charset="0"/>
              </a:rPr>
              <a:t>	Thời gian tàu dừng ở các ga là: 2 + 5+ 2 + 2 = 11 (phút)</a:t>
            </a:r>
          </a:p>
          <a:p>
            <a:r>
              <a:rPr lang="en-US" sz="2800">
                <a:solidFill>
                  <a:srgbClr val="A7FDFF"/>
                </a:solidFill>
                <a:latin typeface="Arial" pitchFamily="34" charset="0"/>
                <a:cs typeface="Arial" pitchFamily="34" charset="0"/>
              </a:rPr>
              <a:t>Vậy thời gian tàu thực chạy trên quãng đường từ ga Gia Lâm đến ga Hải 	Phòng là: 2 giờ 9 phút – 11 phút = 1 giờ 58 phút</a:t>
            </a:r>
          </a:p>
        </p:txBody>
      </p:sp>
    </p:spTree>
    <p:extLst>
      <p:ext uri="{BB962C8B-B14F-4D97-AF65-F5344CB8AC3E}">
        <p14:creationId xmlns:p14="http://schemas.microsoft.com/office/powerpoint/2010/main" val="275590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0" grpId="0" animBg="1"/>
      <p:bldP spid="20" grpId="1" animBg="1"/>
      <p:bldP spid="22" grpId="0" animBg="1"/>
      <p:bldP spid="22"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5529" y="0"/>
            <a:ext cx="11870231" cy="6758393"/>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custGeom>
                    <a:avLst/>
                    <a:gdLst>
                      <a:gd name="connsiteX0" fmla="*/ 0 w 11870231"/>
                      <a:gd name="connsiteY0" fmla="*/ 0 h 6758393"/>
                      <a:gd name="connsiteX1" fmla="*/ 11870231 w 11870231"/>
                      <a:gd name="connsiteY1" fmla="*/ 0 h 6758393"/>
                      <a:gd name="connsiteX2" fmla="*/ 11870231 w 11870231"/>
                      <a:gd name="connsiteY2" fmla="*/ 6758393 h 6758393"/>
                      <a:gd name="connsiteX3" fmla="*/ 0 w 11870231"/>
                      <a:gd name="connsiteY3" fmla="*/ 6758393 h 6758393"/>
                      <a:gd name="connsiteX4" fmla="*/ 0 w 11870231"/>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0231" h="6758393" extrusionOk="0">
                        <a:moveTo>
                          <a:pt x="0" y="0"/>
                        </a:moveTo>
                        <a:cubicBezTo>
                          <a:pt x="2244612" y="-53491"/>
                          <a:pt x="7951641" y="251163"/>
                          <a:pt x="11870231" y="0"/>
                        </a:cubicBezTo>
                        <a:cubicBezTo>
                          <a:pt x="11873784" y="1409546"/>
                          <a:pt x="11742825" y="5397138"/>
                          <a:pt x="11870231" y="6758393"/>
                        </a:cubicBezTo>
                        <a:cubicBezTo>
                          <a:pt x="6588284" y="7026777"/>
                          <a:pt x="5470637" y="6730685"/>
                          <a:pt x="0" y="6758393"/>
                        </a:cubicBezTo>
                        <a:cubicBezTo>
                          <a:pt x="-71063" y="6005798"/>
                          <a:pt x="-142398" y="756046"/>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3237353" y="16586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VẬN DỤNG</a:t>
            </a:r>
          </a:p>
        </p:txBody>
      </p:sp>
      <p:sp>
        <p:nvSpPr>
          <p:cNvPr id="9" name="TextBox 8">
            <a:extLst>
              <a:ext uri="{FF2B5EF4-FFF2-40B4-BE49-F238E27FC236}">
                <a16:creationId xmlns:a16="http://schemas.microsoft.com/office/drawing/2014/main" id="{57F3DDC2-CD3B-47B6-8670-46D2FB3F6763}"/>
              </a:ext>
            </a:extLst>
          </p:cNvPr>
          <p:cNvSpPr txBox="1"/>
          <p:nvPr/>
        </p:nvSpPr>
        <p:spPr>
          <a:xfrm>
            <a:off x="304800" y="1374170"/>
            <a:ext cx="11750960" cy="4401205"/>
          </a:xfrm>
          <a:prstGeom prst="rect">
            <a:avLst/>
          </a:prstGeom>
          <a:noFill/>
        </p:spPr>
        <p:txBody>
          <a:bodyPr wrap="square">
            <a:spAutoFit/>
          </a:bodyPr>
          <a:lstStyle/>
          <a:p>
            <a:r>
              <a:rPr lang="en-US" sz="2800" b="1">
                <a:solidFill>
                  <a:srgbClr val="7030A0"/>
                </a:solidFill>
                <a:latin typeface="Arial" pitchFamily="34" charset="0"/>
                <a:cs typeface="Arial" pitchFamily="34" charset="0"/>
              </a:rPr>
              <a:t>Bài 5 (SGK trang 17)</a:t>
            </a:r>
          </a:p>
          <a:p>
            <a:r>
              <a:rPr lang="en-US" sz="2800">
                <a:solidFill>
                  <a:srgbClr val="00B0F0"/>
                </a:solidFill>
                <a:latin typeface="Arial" pitchFamily="34" charset="0"/>
                <a:cs typeface="Arial" pitchFamily="34" charset="0"/>
              </a:rPr>
              <a:t>Một cơ thể trưởng thành khỏe mạnh cần nhiều nước. Lượng nước mà cơ thể một người trưởng thành mất đi mỗi ngày khoảng 450 ml qua da (mồ hôi), 550 ml qua hít thở, 150 ml qua đại tiện, 350 ml qua trao đổi chất, 1500 ml qua tiểu tiện.</a:t>
            </a:r>
          </a:p>
          <a:p>
            <a:pPr marL="514350" indent="-514350">
              <a:buAutoNum type="alphaLcParenR"/>
            </a:pPr>
            <a:r>
              <a:rPr lang="en-US" sz="2800">
                <a:solidFill>
                  <a:srgbClr val="00B0F0"/>
                </a:solidFill>
                <a:latin typeface="Arial" pitchFamily="34" charset="0"/>
                <a:cs typeface="Arial" pitchFamily="34" charset="0"/>
              </a:rPr>
              <a:t>Lượng nước mà cơ thể một người trưởng thành mất đi trong một ngày khoảng bao nhiêu?</a:t>
            </a:r>
          </a:p>
          <a:p>
            <a:pPr marL="514350" indent="-514350">
              <a:buAutoNum type="alphaLcParenR"/>
            </a:pPr>
            <a:r>
              <a:rPr lang="en-US" sz="2800">
                <a:solidFill>
                  <a:srgbClr val="00B0F0"/>
                </a:solidFill>
                <a:latin typeface="Arial" pitchFamily="34" charset="0"/>
                <a:cs typeface="Arial" pitchFamily="34" charset="0"/>
              </a:rPr>
              <a:t>Qua việc ăn uống, mỗi ngày cơ thể hấp thụ được khoảng 1000 ml nước. Một người trưởng thành cần phải uống thêm bao nhiêu nước để cân bằng lượng nước đã mất trong ngày?</a:t>
            </a:r>
          </a:p>
        </p:txBody>
      </p:sp>
      <p:sp>
        <p:nvSpPr>
          <p:cNvPr id="10" name="TextBox 9">
            <a:extLst>
              <a:ext uri="{FF2B5EF4-FFF2-40B4-BE49-F238E27FC236}">
                <a16:creationId xmlns:a16="http://schemas.microsoft.com/office/drawing/2014/main" id="{5CF14217-EAC7-45F7-A65D-F656A7D3E58D}"/>
              </a:ext>
            </a:extLst>
          </p:cNvPr>
          <p:cNvSpPr txBox="1"/>
          <p:nvPr/>
        </p:nvSpPr>
        <p:spPr>
          <a:xfrm>
            <a:off x="304800" y="778858"/>
            <a:ext cx="3755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2: Toán thực tế</a:t>
            </a:r>
          </a:p>
        </p:txBody>
      </p:sp>
      <p:sp>
        <p:nvSpPr>
          <p:cNvPr id="8" name="Oval 7">
            <a:extLst>
              <a:ext uri="{FF2B5EF4-FFF2-40B4-BE49-F238E27FC236}">
                <a16:creationId xmlns:a16="http://schemas.microsoft.com/office/drawing/2014/main" id="{0AF4D25E-DEA8-436A-BB2C-983221907071}"/>
              </a:ext>
            </a:extLst>
          </p:cNvPr>
          <p:cNvSpPr/>
          <p:nvPr/>
        </p:nvSpPr>
        <p:spPr>
          <a:xfrm>
            <a:off x="9216572" y="391152"/>
            <a:ext cx="2249714" cy="1452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Bài tập về nhà</a:t>
            </a:r>
          </a:p>
        </p:txBody>
      </p:sp>
    </p:spTree>
    <p:extLst>
      <p:ext uri="{BB962C8B-B14F-4D97-AF65-F5344CB8AC3E}">
        <p14:creationId xmlns:p14="http://schemas.microsoft.com/office/powerpoint/2010/main" val="317547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CCE3D6-5870-4CB0-B848-D654B7E40D76}"/>
              </a:ext>
            </a:extLst>
          </p:cNvPr>
          <p:cNvPicPr>
            <a:picLocks noChangeAspect="1"/>
          </p:cNvPicPr>
          <p:nvPr/>
        </p:nvPicPr>
        <p:blipFill>
          <a:blip r:embed="rId3"/>
          <a:stretch>
            <a:fillRect/>
          </a:stretch>
        </p:blipFill>
        <p:spPr>
          <a:xfrm>
            <a:off x="72141" y="593740"/>
            <a:ext cx="12046734" cy="3458817"/>
          </a:xfrm>
          <a:prstGeom prst="rect">
            <a:avLst/>
          </a:prstGeom>
        </p:spPr>
      </p:pic>
      <p:sp>
        <p:nvSpPr>
          <p:cNvPr id="2" name="Oval 1">
            <a:extLst>
              <a:ext uri="{FF2B5EF4-FFF2-40B4-BE49-F238E27FC236}">
                <a16:creationId xmlns:a16="http://schemas.microsoft.com/office/drawing/2014/main" id="{1E33C525-352E-4E46-BAF2-851285AB1C35}"/>
              </a:ext>
            </a:extLst>
          </p:cNvPr>
          <p:cNvSpPr/>
          <p:nvPr/>
        </p:nvSpPr>
        <p:spPr>
          <a:xfrm>
            <a:off x="622852" y="4465983"/>
            <a:ext cx="2862470"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1234 + 567</a:t>
            </a:r>
          </a:p>
        </p:txBody>
      </p:sp>
      <p:sp>
        <p:nvSpPr>
          <p:cNvPr id="4" name="Oval 3">
            <a:extLst>
              <a:ext uri="{FF2B5EF4-FFF2-40B4-BE49-F238E27FC236}">
                <a16:creationId xmlns:a16="http://schemas.microsoft.com/office/drawing/2014/main" id="{F1A49466-6914-4AFF-989B-1F1898EADBDC}"/>
              </a:ext>
            </a:extLst>
          </p:cNvPr>
          <p:cNvSpPr/>
          <p:nvPr/>
        </p:nvSpPr>
        <p:spPr>
          <a:xfrm>
            <a:off x="8426450" y="4465983"/>
            <a:ext cx="2862470"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413 - 256</a:t>
            </a:r>
          </a:p>
        </p:txBody>
      </p:sp>
      <p:sp>
        <p:nvSpPr>
          <p:cNvPr id="5" name="Oval 4">
            <a:extLst>
              <a:ext uri="{FF2B5EF4-FFF2-40B4-BE49-F238E27FC236}">
                <a16:creationId xmlns:a16="http://schemas.microsoft.com/office/drawing/2014/main" id="{C0143142-95A5-4E56-B285-FFFD9B372E3C}"/>
              </a:ext>
            </a:extLst>
          </p:cNvPr>
          <p:cNvSpPr/>
          <p:nvPr/>
        </p:nvSpPr>
        <p:spPr>
          <a:xfrm>
            <a:off x="4026728" y="4465983"/>
            <a:ext cx="3657599" cy="1113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654 - 450 - 74</a:t>
            </a:r>
          </a:p>
        </p:txBody>
      </p:sp>
      <p:sp>
        <p:nvSpPr>
          <p:cNvPr id="7" name="Oval 6">
            <a:extLst>
              <a:ext uri="{FF2B5EF4-FFF2-40B4-BE49-F238E27FC236}">
                <a16:creationId xmlns:a16="http://schemas.microsoft.com/office/drawing/2014/main" id="{1E33C525-352E-4E46-BAF2-851285AB1C35}"/>
              </a:ext>
            </a:extLst>
          </p:cNvPr>
          <p:cNvSpPr/>
          <p:nvPr/>
        </p:nvSpPr>
        <p:spPr>
          <a:xfrm>
            <a:off x="622852"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 1801</a:t>
            </a:r>
          </a:p>
        </p:txBody>
      </p:sp>
      <p:sp>
        <p:nvSpPr>
          <p:cNvPr id="9" name="Oval 8">
            <a:extLst>
              <a:ext uri="{FF2B5EF4-FFF2-40B4-BE49-F238E27FC236}">
                <a16:creationId xmlns:a16="http://schemas.microsoft.com/office/drawing/2014/main" id="{1E33C525-352E-4E46-BAF2-851285AB1C35}"/>
              </a:ext>
            </a:extLst>
          </p:cNvPr>
          <p:cNvSpPr/>
          <p:nvPr/>
        </p:nvSpPr>
        <p:spPr>
          <a:xfrm>
            <a:off x="4424292"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 130</a:t>
            </a:r>
          </a:p>
        </p:txBody>
      </p:sp>
      <p:sp>
        <p:nvSpPr>
          <p:cNvPr id="10" name="Oval 9">
            <a:extLst>
              <a:ext uri="{FF2B5EF4-FFF2-40B4-BE49-F238E27FC236}">
                <a16:creationId xmlns:a16="http://schemas.microsoft.com/office/drawing/2014/main" id="{1E33C525-352E-4E46-BAF2-851285AB1C35}"/>
              </a:ext>
            </a:extLst>
          </p:cNvPr>
          <p:cNvSpPr/>
          <p:nvPr/>
        </p:nvSpPr>
        <p:spPr>
          <a:xfrm>
            <a:off x="8426450" y="5633295"/>
            <a:ext cx="2862470" cy="986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 157</a:t>
            </a:r>
          </a:p>
        </p:txBody>
      </p:sp>
      <p:sp>
        <p:nvSpPr>
          <p:cNvPr id="11" name="TextBox 10">
            <a:extLst>
              <a:ext uri="{FF2B5EF4-FFF2-40B4-BE49-F238E27FC236}">
                <a16:creationId xmlns:a16="http://schemas.microsoft.com/office/drawing/2014/main" id="{BFC4BB02-328D-4B66-A7D0-9BC3AFE06807}"/>
              </a:ext>
            </a:extLst>
          </p:cNvPr>
          <p:cNvSpPr txBox="1"/>
          <p:nvPr/>
        </p:nvSpPr>
        <p:spPr>
          <a:xfrm>
            <a:off x="66263" y="-9578"/>
            <a:ext cx="60965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Dạng 3: Sử</a:t>
            </a:r>
            <a:r>
              <a:rPr kumimoji="0" lang="en-US" sz="28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dụng máy tính cầm tay</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555F653A-19C5-47C1-85E0-D2C8B626F6B0}"/>
              </a:ext>
            </a:extLst>
          </p:cNvPr>
          <p:cNvGrpSpPr/>
          <p:nvPr/>
        </p:nvGrpSpPr>
        <p:grpSpPr>
          <a:xfrm>
            <a:off x="10699907" y="180314"/>
            <a:ext cx="1178025" cy="1258320"/>
            <a:chOff x="89822" y="48951"/>
            <a:chExt cx="1218032" cy="1282109"/>
          </a:xfrm>
        </p:grpSpPr>
        <p:pic>
          <p:nvPicPr>
            <p:cNvPr id="13" name="Picture 12" descr="Background pattern&#10;&#10;Description automatically generated">
              <a:extLst>
                <a:ext uri="{FF2B5EF4-FFF2-40B4-BE49-F238E27FC236}">
                  <a16:creationId xmlns:a16="http://schemas.microsoft.com/office/drawing/2014/main" id="{942424D5-7C41-49DE-A4B1-A3C7F2C99ADF}"/>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36012" r="14448" b="2"/>
            <a:stretch/>
          </p:blipFill>
          <p:spPr>
            <a:xfrm>
              <a:off x="182721" y="48951"/>
              <a:ext cx="1125133" cy="1282109"/>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id="{1C12E6C8-13C7-4FB1-94D2-DE65A536F9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89822" y="239237"/>
              <a:ext cx="1066581" cy="1066581"/>
            </a:xfrm>
            <a:prstGeom prst="rect">
              <a:avLst/>
            </a:prstGeom>
          </p:spPr>
        </p:pic>
      </p:grpSp>
    </p:spTree>
    <p:extLst>
      <p:ext uri="{BB962C8B-B14F-4D97-AF65-F5344CB8AC3E}">
        <p14:creationId xmlns:p14="http://schemas.microsoft.com/office/powerpoint/2010/main" val="75360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750"/>
                                        <p:tgtEl>
                                          <p:spTgt spid="7"/>
                                        </p:tgtEl>
                                      </p:cBhvr>
                                    </p:animEffect>
                                    <p:anim calcmode="lin" valueType="num">
                                      <p:cBhvr>
                                        <p:cTn id="34" dur="750" fill="hold"/>
                                        <p:tgtEl>
                                          <p:spTgt spid="7"/>
                                        </p:tgtEl>
                                        <p:attrNameLst>
                                          <p:attrName>ppt_x</p:attrName>
                                        </p:attrNameLst>
                                      </p:cBhvr>
                                      <p:tavLst>
                                        <p:tav tm="0">
                                          <p:val>
                                            <p:strVal val="#ppt_x"/>
                                          </p:val>
                                        </p:tav>
                                        <p:tav tm="100000">
                                          <p:val>
                                            <p:strVal val="#ppt_x"/>
                                          </p:val>
                                        </p:tav>
                                      </p:tavLst>
                                    </p:anim>
                                    <p:anim calcmode="lin" valueType="num">
                                      <p:cBhvr>
                                        <p:cTn id="35" dur="75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750"/>
                            </p:stCondLst>
                            <p:childTnLst>
                              <p:par>
                                <p:cTn id="37" presetID="42"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ppt_x</p:attrName>
                                        </p:attrNameLst>
                                      </p:cBhvr>
                                      <p:tavLst>
                                        <p:tav tm="0">
                                          <p:val>
                                            <p:strVal val="#ppt_x"/>
                                          </p:val>
                                        </p:tav>
                                        <p:tav tm="100000">
                                          <p:val>
                                            <p:strVal val="#ppt_x"/>
                                          </p:val>
                                        </p:tav>
                                      </p:tavLst>
                                    </p:anim>
                                    <p:anim calcmode="lin" valueType="num">
                                      <p:cBhvr>
                                        <p:cTn id="4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482755"/>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HƯỚNG DẪN TỰ HỌC Ở NHÀ</a:t>
            </a:r>
          </a:p>
        </p:txBody>
      </p:sp>
      <p:sp>
        <p:nvSpPr>
          <p:cNvPr id="4" name="Rectangle 3"/>
          <p:cNvSpPr/>
          <p:nvPr/>
        </p:nvSpPr>
        <p:spPr>
          <a:xfrm>
            <a:off x="189353" y="1720840"/>
            <a:ext cx="11813295" cy="3970318"/>
          </a:xfrm>
          <a:prstGeom prst="rect">
            <a:avLst/>
          </a:prstGeom>
        </p:spPr>
        <p:txBody>
          <a:bodyPr wrap="square">
            <a:spAutoFit/>
          </a:bodyPr>
          <a:lstStyle/>
          <a:p>
            <a:r>
              <a:rPr lang="vi-VN" sz="3600">
                <a:solidFill>
                  <a:srgbClr val="FF0000"/>
                </a:solidFill>
              </a:rPr>
              <a:t>- Xem lại các bài tập đã làm trong tiết học.</a:t>
            </a:r>
          </a:p>
          <a:p>
            <a:r>
              <a:rPr lang="vi-VN" sz="3600">
                <a:solidFill>
                  <a:srgbClr val="FF0000"/>
                </a:solidFill>
              </a:rPr>
              <a:t>- Học thuộc: phép cộng, phép trừ các số tự nhiên và tính chất của phép cộng số tự nhiên.</a:t>
            </a:r>
          </a:p>
          <a:p>
            <a:r>
              <a:rPr lang="vi-VN" sz="3600">
                <a:solidFill>
                  <a:srgbClr val="FF0000"/>
                </a:solidFill>
              </a:rPr>
              <a:t>- Làm các bài tập còn lại trong SGK: bài 1b, d; bài 2c, d; bài 3c, d; bài 5 trang 16, 17 SGK.</a:t>
            </a:r>
          </a:p>
          <a:p>
            <a:pPr marL="571500" indent="-571500">
              <a:buFontTx/>
              <a:buChar char="-"/>
            </a:pPr>
            <a:r>
              <a:rPr lang="vi-VN" sz="3600">
                <a:solidFill>
                  <a:srgbClr val="FF0000"/>
                </a:solidFill>
              </a:rPr>
              <a:t>Chuẩn bị giờ sau: </a:t>
            </a:r>
            <a:endParaRPr lang="en-US" sz="3600">
              <a:solidFill>
                <a:srgbClr val="FF0000"/>
              </a:solidFill>
            </a:endParaRPr>
          </a:p>
          <a:p>
            <a:r>
              <a:rPr lang="en-US" sz="3600">
                <a:solidFill>
                  <a:srgbClr val="FF0000"/>
                </a:solidFill>
              </a:rPr>
              <a:t>		</a:t>
            </a:r>
            <a:r>
              <a:rPr lang="vi-VN" sz="3600">
                <a:solidFill>
                  <a:srgbClr val="FF0000"/>
                </a:solidFill>
              </a:rPr>
              <a:t>“Phép nhân, phép chia các số tự nhiên”.</a:t>
            </a: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4" name="Picture 10"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362846"/>
            <a:ext cx="40099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spTree>
    <p:extLst>
      <p:ext uri="{BB962C8B-B14F-4D97-AF65-F5344CB8AC3E}">
        <p14:creationId xmlns:p14="http://schemas.microsoft.com/office/powerpoint/2010/main" val="20254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hlinkClick r:id="rId3" action="ppaction://hlinksldjump"/>
          </p:cNvPr>
          <p:cNvSpPr/>
          <p:nvPr/>
        </p:nvSpPr>
        <p:spPr>
          <a:xfrm>
            <a:off x="10458438" y="209550"/>
            <a:ext cx="1678906" cy="571500"/>
          </a:xfrm>
          <a:prstGeom prst="homePlat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Khám</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phá</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822" y="2834333"/>
            <a:ext cx="1806431" cy="34322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431" y="1713151"/>
            <a:ext cx="1702671" cy="342443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3292" y="2493037"/>
            <a:ext cx="1732044" cy="3773516"/>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953" y="1599190"/>
            <a:ext cx="2175133" cy="338525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2197" y="3262184"/>
            <a:ext cx="1921689" cy="3102833"/>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3590" y="1713151"/>
            <a:ext cx="1934848" cy="3325290"/>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6286" y="3206950"/>
            <a:ext cx="1892555" cy="3148600"/>
          </a:xfrm>
          <a:prstGeom prst="rect">
            <a:avLst/>
          </a:prstGeom>
        </p:spPr>
      </p:pic>
      <p:sp>
        <p:nvSpPr>
          <p:cNvPr id="28" name="Rounded Rectangle 27">
            <a:hlinkClick r:id="rId12" action="ppaction://hlinksldjump"/>
          </p:cNvPr>
          <p:cNvSpPr/>
          <p:nvPr/>
        </p:nvSpPr>
        <p:spPr>
          <a:xfrm>
            <a:off x="478970" y="600892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Khỉ</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9" name="Rounded Rectangle 28">
            <a:hlinkClick r:id="rId13" action="ppaction://hlinksldjump"/>
          </p:cNvPr>
          <p:cNvSpPr/>
          <p:nvPr/>
        </p:nvSpPr>
        <p:spPr>
          <a:xfrm>
            <a:off x="2040289" y="5148478"/>
            <a:ext cx="1178480"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Tê</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giác</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0" name="Rounded Rectangle 29">
            <a:hlinkClick r:id="rId14" action="ppaction://hlinksldjump"/>
          </p:cNvPr>
          <p:cNvSpPr/>
          <p:nvPr/>
        </p:nvSpPr>
        <p:spPr>
          <a:xfrm>
            <a:off x="3702176" y="6252039"/>
            <a:ext cx="1383869"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Ngựa</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vằn</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1" name="Rounded Rectangle 30">
            <a:hlinkClick r:id="rId15" action="ppaction://hlinksldjump"/>
          </p:cNvPr>
          <p:cNvSpPr/>
          <p:nvPr/>
        </p:nvSpPr>
        <p:spPr>
          <a:xfrm>
            <a:off x="5851972" y="4985059"/>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Hổ</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2" name="Rounded Rectangle 31">
            <a:hlinkClick r:id="rId16" action="ppaction://hlinksldjump"/>
          </p:cNvPr>
          <p:cNvSpPr/>
          <p:nvPr/>
        </p:nvSpPr>
        <p:spPr>
          <a:xfrm>
            <a:off x="7378760" y="634103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Voi</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3" name="Rounded Rectangle 32">
            <a:hlinkClick r:id="rId17" action="ppaction://hlinksldjump"/>
          </p:cNvPr>
          <p:cNvSpPr/>
          <p:nvPr/>
        </p:nvSpPr>
        <p:spPr>
          <a:xfrm>
            <a:off x="8956035" y="5006578"/>
            <a:ext cx="114292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Sư</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tử</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4" name="Rounded Rectangle 33">
            <a:hlinkClick r:id="rId18" action="ppaction://hlinksldjump"/>
          </p:cNvPr>
          <p:cNvSpPr/>
          <p:nvPr/>
        </p:nvSpPr>
        <p:spPr>
          <a:xfrm>
            <a:off x="10274811" y="6320974"/>
            <a:ext cx="186253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Hươu</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cao</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cổ</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8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3304" y="2109187"/>
            <a:ext cx="60656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Tên gọi các thành phần và kết quả của phép cộng là:</a:t>
            </a:r>
            <a:endParaRPr kumimoji="0" lang="en-US" sz="3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TextBox 5"/>
          <p:cNvSpPr txBox="1"/>
          <p:nvPr/>
        </p:nvSpPr>
        <p:spPr>
          <a:xfrm>
            <a:off x="4462889" y="3775166"/>
            <a:ext cx="3775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Số hạng và tổng</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290319" y="1"/>
            <a:ext cx="1806431" cy="3432220"/>
          </a:xfrm>
          <a:prstGeom prst="rect">
            <a:avLst/>
          </a:prstGeom>
        </p:spPr>
      </p:pic>
    </p:spTree>
    <p:extLst>
      <p:ext uri="{BB962C8B-B14F-4D97-AF65-F5344CB8AC3E}">
        <p14:creationId xmlns:p14="http://schemas.microsoft.com/office/powerpoint/2010/main" val="24246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0605" y="1996286"/>
            <a:ext cx="63651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Tên gọi các thành phần và kết quả của phép trừ là:</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3768567" y="3740898"/>
            <a:ext cx="50097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Số bị trừ, Số trừ, Hiệu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0544">
            <a:off x="10029011" y="13057"/>
            <a:ext cx="1769764" cy="3559369"/>
          </a:xfrm>
          <a:prstGeom prst="rect">
            <a:avLst/>
          </a:prstGeom>
        </p:spPr>
      </p:pic>
    </p:spTree>
    <p:extLst>
      <p:ext uri="{BB962C8B-B14F-4D97-AF65-F5344CB8AC3E}">
        <p14:creationId xmlns:p14="http://schemas.microsoft.com/office/powerpoint/2010/main" val="10382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1757" y="2099159"/>
            <a:ext cx="59369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Phép cộng các số tự nhiên có những tính chất: </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960463" y="3757405"/>
            <a:ext cx="471956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Giao hoán,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Cộng với số 0</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681">
            <a:off x="10383756" y="1"/>
            <a:ext cx="1732044" cy="3773516"/>
          </a:xfrm>
          <a:prstGeom prst="rect">
            <a:avLst/>
          </a:prstGeom>
        </p:spPr>
      </p:pic>
    </p:spTree>
    <p:extLst>
      <p:ext uri="{BB962C8B-B14F-4D97-AF65-F5344CB8AC3E}">
        <p14:creationId xmlns:p14="http://schemas.microsoft.com/office/powerpoint/2010/main" val="39986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4306" y="1940135"/>
            <a:ext cx="558518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Công thức: </a:t>
            </a:r>
            <a:r>
              <a:rPr kumimoji="0" lang="en-US" sz="3600" b="1" i="1"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a + b = b +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ứng với quy tắc nào?</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356416" y="3216968"/>
            <a:ext cx="55851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Giao hoán: “Khi đổi chỗ các số hạng trong một tổng thì tổng không thay đổi.”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9852">
            <a:off x="10016932" y="208540"/>
            <a:ext cx="2175133" cy="3385256"/>
          </a:xfrm>
          <a:prstGeom prst="rect">
            <a:avLst/>
          </a:prstGeom>
        </p:spPr>
      </p:pic>
    </p:spTree>
    <p:extLst>
      <p:ext uri="{BB962C8B-B14F-4D97-AF65-F5344CB8AC3E}">
        <p14:creationId xmlns:p14="http://schemas.microsoft.com/office/powerpoint/2010/main" val="808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12963" y="1967804"/>
            <a:ext cx="553388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Công thức: </a:t>
            </a:r>
            <a:r>
              <a:rPr kumimoji="0" lang="en-US" sz="3600" b="1" i="1"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+ 0 = 0 +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ứng với quy tắc nào?</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388172" y="3357951"/>
            <a:ext cx="565867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Cộng với số 0: “Bất kì số nào cộng với số 0 cũng bằng chính nó.”</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10242147" y="134983"/>
            <a:ext cx="1921689" cy="3102833"/>
          </a:xfrm>
          <a:prstGeom prst="rect">
            <a:avLst/>
          </a:prstGeom>
        </p:spPr>
      </p:pic>
    </p:spTree>
    <p:extLst>
      <p:ext uri="{BB962C8B-B14F-4D97-AF65-F5344CB8AC3E}">
        <p14:creationId xmlns:p14="http://schemas.microsoft.com/office/powerpoint/2010/main" val="33599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purl.org/dc/dcmitype/"/>
    <ds:schemaRef ds:uri="http://schemas.microsoft.com/office/2006/metadata/properties"/>
    <ds:schemaRef ds:uri="http://schemas.microsoft.com/office/2006/documentManagement/types"/>
    <ds:schemaRef ds:uri="71af3243-3dd4-4a8d-8c0d-dd76da1f02a5"/>
    <ds:schemaRef ds:uri="http://purl.org/dc/terms/"/>
    <ds:schemaRef ds:uri="16c05727-aa75-4e4a-9b5f-8a80a1165891"/>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1312</TotalTime>
  <Words>948</Words>
  <Application>Microsoft Office PowerPoint</Application>
  <PresentationFormat>Widescreen</PresentationFormat>
  <Paragraphs>156</Paragraphs>
  <Slides>28</Slides>
  <Notes>15</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6" baseType="lpstr">
      <vt:lpstr>Arial</vt:lpstr>
      <vt:lpstr>Calibri</vt:lpstr>
      <vt:lpstr>Calibri Light</vt:lpstr>
      <vt:lpstr>Tahoma</vt:lpstr>
      <vt:lpstr>Times New Roman</vt:lpstr>
      <vt:lpstr>Office Theme</vt:lpstr>
      <vt:lpstr>1_Office Theme</vt:lpstr>
      <vt:lpstr>Equation</vt:lpstr>
      <vt:lpstr> Phép cộng, phép trừ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100</cp:revision>
  <dcterms:created xsi:type="dcterms:W3CDTF">2021-06-07T13:44:30Z</dcterms:created>
  <dcterms:modified xsi:type="dcterms:W3CDTF">2024-10-15T15:02:43Z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