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59" r:id="rId6"/>
    <p:sldId id="257" r:id="rId7"/>
    <p:sldId id="258" r:id="rId8"/>
    <p:sldId id="264" r:id="rId9"/>
    <p:sldId id="265" r:id="rId10"/>
    <p:sldId id="291" r:id="rId11"/>
    <p:sldId id="293" r:id="rId12"/>
    <p:sldId id="295" r:id="rId13"/>
    <p:sldId id="296" r:id="rId14"/>
    <p:sldId id="266" r:id="rId15"/>
    <p:sldId id="327" r:id="rId16"/>
    <p:sldId id="328" r:id="rId17"/>
    <p:sldId id="270" r:id="rId18"/>
    <p:sldId id="284" r:id="rId19"/>
    <p:sldId id="331" r:id="rId20"/>
    <p:sldId id="329" r:id="rId21"/>
    <p:sldId id="261" r:id="rId22"/>
    <p:sldId id="310" r:id="rId23"/>
    <p:sldId id="2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DFF"/>
    <a:srgbClr val="15142A"/>
    <a:srgbClr val="FAED3B"/>
    <a:srgbClr val="70AD47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4" autoAdjust="0"/>
    <p:restoredTop sz="84954" autoAdjust="0"/>
  </p:normalViewPr>
  <p:slideViewPr>
    <p:cSldViewPr snapToGrid="0">
      <p:cViewPr varScale="1">
        <p:scale>
          <a:sx n="57" d="100"/>
          <a:sy n="57" d="100"/>
        </p:scale>
        <p:origin x="9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85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22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9" name="Google Shape;5369;gad3b0cac09_0_22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0" name="Google Shape;5370;gad3b0cac09_0_22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80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2" name="Google Shape;5432;gad3b0cac09_0_22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3" name="Google Shape;5433;gad3b0cac09_0_22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4852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0" name="Google Shape;3980;gad3b0cac09_0_20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1" name="Google Shape;3981;gad3b0cac09_0_20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9301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905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063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4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937167" y="1926028"/>
            <a:ext cx="4137600" cy="18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5937152" y="3874103"/>
            <a:ext cx="4137600" cy="1120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grpSp>
        <p:nvGrpSpPr>
          <p:cNvPr id="63" name="Google Shape;63;p7"/>
          <p:cNvGrpSpPr/>
          <p:nvPr/>
        </p:nvGrpSpPr>
        <p:grpSpPr>
          <a:xfrm rot="-1298308">
            <a:off x="3230540" y="304051"/>
            <a:ext cx="497280" cy="1076247"/>
            <a:chOff x="6387350" y="1078650"/>
            <a:chExt cx="317325" cy="686775"/>
          </a:xfrm>
        </p:grpSpPr>
        <p:sp>
          <p:nvSpPr>
            <p:cNvPr id="64" name="Google Shape;64;p7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" name="Google Shape;66;p7"/>
          <p:cNvGrpSpPr/>
          <p:nvPr/>
        </p:nvGrpSpPr>
        <p:grpSpPr>
          <a:xfrm rot="-3008970">
            <a:off x="2564279" y="3535"/>
            <a:ext cx="497324" cy="1076341"/>
            <a:chOff x="6387350" y="1078650"/>
            <a:chExt cx="317325" cy="686775"/>
          </a:xfrm>
        </p:grpSpPr>
        <p:sp>
          <p:nvSpPr>
            <p:cNvPr id="67" name="Google Shape;67;p7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09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3594000" y="2149511"/>
            <a:ext cx="5004000" cy="21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71" name="Google Shape;71;p8"/>
          <p:cNvGrpSpPr/>
          <p:nvPr/>
        </p:nvGrpSpPr>
        <p:grpSpPr>
          <a:xfrm rot="-1298308">
            <a:off x="11575207" y="5576118"/>
            <a:ext cx="497280" cy="1076247"/>
            <a:chOff x="6387350" y="1078650"/>
            <a:chExt cx="317325" cy="686775"/>
          </a:xfrm>
        </p:grpSpPr>
        <p:sp>
          <p:nvSpPr>
            <p:cNvPr id="72" name="Google Shape;72;p8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4" name="Google Shape;74;p8"/>
          <p:cNvGrpSpPr/>
          <p:nvPr/>
        </p:nvGrpSpPr>
        <p:grpSpPr>
          <a:xfrm rot="-3008970">
            <a:off x="10908946" y="5275602"/>
            <a:ext cx="497324" cy="1076341"/>
            <a:chOff x="6387350" y="1078650"/>
            <a:chExt cx="317325" cy="686775"/>
          </a:xfrm>
        </p:grpSpPr>
        <p:sp>
          <p:nvSpPr>
            <p:cNvPr id="75" name="Google Shape;75;p8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" name="Google Shape;77;p8"/>
          <p:cNvGrpSpPr/>
          <p:nvPr/>
        </p:nvGrpSpPr>
        <p:grpSpPr>
          <a:xfrm rot="2083874">
            <a:off x="903287" y="311263"/>
            <a:ext cx="497269" cy="1076221"/>
            <a:chOff x="6387350" y="1078650"/>
            <a:chExt cx="317325" cy="686775"/>
          </a:xfrm>
        </p:grpSpPr>
        <p:sp>
          <p:nvSpPr>
            <p:cNvPr id="78" name="Google Shape;78;p8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" name="Google Shape;80;p8"/>
          <p:cNvGrpSpPr/>
          <p:nvPr/>
        </p:nvGrpSpPr>
        <p:grpSpPr>
          <a:xfrm rot="61418">
            <a:off x="134086" y="530660"/>
            <a:ext cx="497349" cy="1076393"/>
            <a:chOff x="6387350" y="1078650"/>
            <a:chExt cx="317325" cy="686775"/>
          </a:xfrm>
        </p:grpSpPr>
        <p:sp>
          <p:nvSpPr>
            <p:cNvPr id="81" name="Google Shape;81;p8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537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subTitle" idx="1"/>
          </p:nvPr>
        </p:nvSpPr>
        <p:spPr>
          <a:xfrm>
            <a:off x="2257767" y="3764133"/>
            <a:ext cx="2609600" cy="1307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2"/>
          </p:nvPr>
        </p:nvSpPr>
        <p:spPr>
          <a:xfrm>
            <a:off x="2257788" y="3072628"/>
            <a:ext cx="26096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subTitle" idx="3"/>
          </p:nvPr>
        </p:nvSpPr>
        <p:spPr>
          <a:xfrm>
            <a:off x="7324533" y="3764133"/>
            <a:ext cx="2609600" cy="1307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subTitle" idx="4"/>
          </p:nvPr>
        </p:nvSpPr>
        <p:spPr>
          <a:xfrm>
            <a:off x="7324555" y="3072628"/>
            <a:ext cx="26096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grpSp>
        <p:nvGrpSpPr>
          <p:cNvPr id="145" name="Google Shape;145;p15"/>
          <p:cNvGrpSpPr/>
          <p:nvPr/>
        </p:nvGrpSpPr>
        <p:grpSpPr>
          <a:xfrm rot="-1298308">
            <a:off x="11412907" y="1575851"/>
            <a:ext cx="497280" cy="1076247"/>
            <a:chOff x="6387350" y="1078650"/>
            <a:chExt cx="317325" cy="686775"/>
          </a:xfrm>
        </p:grpSpPr>
        <p:sp>
          <p:nvSpPr>
            <p:cNvPr id="146" name="Google Shape;146;p15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8" name="Google Shape;148;p15"/>
          <p:cNvGrpSpPr/>
          <p:nvPr/>
        </p:nvGrpSpPr>
        <p:grpSpPr>
          <a:xfrm rot="763719">
            <a:off x="236512" y="234639"/>
            <a:ext cx="497349" cy="1076395"/>
            <a:chOff x="6387350" y="1078650"/>
            <a:chExt cx="317325" cy="686775"/>
          </a:xfrm>
        </p:grpSpPr>
        <p:sp>
          <p:nvSpPr>
            <p:cNvPr id="149" name="Google Shape;149;p15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9298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452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BFD60-E43B-5DEB-A786-1CCB3B83C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9A60F-921C-7EF5-42AB-A95B0BB0BB0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E7464-F8AB-9E79-B481-543B1DDA3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5D445-A1EA-02F6-4A03-05161FE0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A5F73-78B8-14F9-9FC1-F9395A56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E6E91-5BED-5C4E-1EAB-C67BD0BF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A57E3B1-976F-40D4-AE3A-0E88855F03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33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17.png"/><Relationship Id="rId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hyperlink" Target="nha.yka" TargetMode="External"/><Relationship Id="rId4" Type="http://schemas.microsoft.com/office/2007/relationships/hdphoto" Target="../media/hdphoto1.wdp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20.png"/><Relationship Id="rId18" Type="http://schemas.openxmlformats.org/officeDocument/2006/relationships/image" Target="../media/image28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32.jpeg"/><Relationship Id="rId17" Type="http://schemas.openxmlformats.org/officeDocument/2006/relationships/image" Target="../media/image27.wmf"/><Relationship Id="rId2" Type="http://schemas.openxmlformats.org/officeDocument/2006/relationships/control" Target="../activeX/activeX1.xml"/><Relationship Id="rId16" Type="http://schemas.openxmlformats.org/officeDocument/2006/relationships/image" Target="../media/image26.wmf"/><Relationship Id="rId20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31.png"/><Relationship Id="rId5" Type="http://schemas.openxmlformats.org/officeDocument/2006/relationships/control" Target="../activeX/activeX4.xml"/><Relationship Id="rId15" Type="http://schemas.openxmlformats.org/officeDocument/2006/relationships/image" Target="../media/image25.wmf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29.wmf"/><Relationship Id="rId4" Type="http://schemas.openxmlformats.org/officeDocument/2006/relationships/control" Target="../activeX/activeX3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16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45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980930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LĂNG TRỤ ĐỨNG TAM GIÁC, LĂNG TRỤ ĐỨNG TỨ GIÁC (T1)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H7 – C3 – B2</a:t>
            </a:r>
            <a:endParaRPr lang="en-US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257" y="-222853"/>
            <a:ext cx="2667738" cy="2667738"/>
          </a:xfrm>
          <a:prstGeom prst="rect">
            <a:avLst/>
          </a:prstGeom>
        </p:spPr>
      </p:pic>
      <p:sp>
        <p:nvSpPr>
          <p:cNvPr id="36" name="圆角矩形 15">
            <a:extLst>
              <a:ext uri="{FF2B5EF4-FFF2-40B4-BE49-F238E27FC236}">
                <a16:creationId xmlns:a16="http://schemas.microsoft.com/office/drawing/2014/main" id="{20F43DAB-AD7D-B578-C7F5-452AFE937DD9}"/>
              </a:ext>
            </a:extLst>
          </p:cNvPr>
          <p:cNvSpPr/>
          <p:nvPr/>
        </p:nvSpPr>
        <p:spPr>
          <a:xfrm>
            <a:off x="4115494" y="2036873"/>
            <a:ext cx="7065818" cy="3943052"/>
          </a:xfrm>
          <a:prstGeom prst="roundRect">
            <a:avLst>
              <a:gd name="adj" fmla="val 6016"/>
            </a:avLst>
          </a:prstGeom>
          <a:noFill/>
          <a:ln w="1905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圆角矩形 14">
            <a:extLst>
              <a:ext uri="{FF2B5EF4-FFF2-40B4-BE49-F238E27FC236}">
                <a16:creationId xmlns:a16="http://schemas.microsoft.com/office/drawing/2014/main" id="{8B72BD78-FC7D-1609-E0AC-1AEBAC79C42B}"/>
              </a:ext>
            </a:extLst>
          </p:cNvPr>
          <p:cNvSpPr/>
          <p:nvPr/>
        </p:nvSpPr>
        <p:spPr>
          <a:xfrm>
            <a:off x="5484645" y="1705319"/>
            <a:ext cx="4327515" cy="60280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Lăng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trụ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đứng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tam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3AC8DA7C-6C58-57F4-3325-A5F53C4D1989}"/>
              </a:ext>
            </a:extLst>
          </p:cNvPr>
          <p:cNvSpPr/>
          <p:nvPr/>
        </p:nvSpPr>
        <p:spPr>
          <a:xfrm>
            <a:off x="4115494" y="2370608"/>
            <a:ext cx="6853381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Hai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mặt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đáy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tam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song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nhau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;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mặt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nhau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Chiều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cao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lăng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trụ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đứng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tam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dài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bên</a:t>
            </a:r>
            <a:endParaRPr lang="zh-CN" altLang="en-US" sz="28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2BCE4E6-1D85-DC9C-6363-469601387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2256223"/>
            <a:ext cx="3475301" cy="347530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A3113F0-0EEC-D6A6-BDBC-C7EFBD04BE63}"/>
              </a:ext>
            </a:extLst>
          </p:cNvPr>
          <p:cNvSpPr txBox="1"/>
          <p:nvPr/>
        </p:nvSpPr>
        <p:spPr>
          <a:xfrm>
            <a:off x="5484645" y="319748"/>
            <a:ext cx="3552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50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uiExpand="1" build="p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480" y="348936"/>
            <a:ext cx="3258005" cy="29055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36140" y="3103584"/>
            <a:ext cx="116910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lăng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trụ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đỉnh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?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948320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80" y="526420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41" y="38745"/>
            <a:ext cx="661512" cy="5842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388" y="61487"/>
            <a:ext cx="590489" cy="92986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05336" y="126392"/>
            <a:ext cx="6660798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lăng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trụ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đứng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tứ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giác</a:t>
            </a:r>
            <a:endParaRPr lang="zh-CN" altLang="en-US" sz="4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1227776" y="82531"/>
            <a:ext cx="778325" cy="751747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EB3C1E-9958-FC60-DE82-86E06807421D}"/>
              </a:ext>
            </a:extLst>
          </p:cNvPr>
          <p:cNvSpPr txBox="1"/>
          <p:nvPr/>
        </p:nvSpPr>
        <p:spPr>
          <a:xfrm>
            <a:off x="185964" y="1122606"/>
            <a:ext cx="204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EA59E-6EA9-30AB-31FA-CC46D5ED1F27}"/>
              </a:ext>
            </a:extLst>
          </p:cNvPr>
          <p:cNvSpPr txBox="1"/>
          <p:nvPr/>
        </p:nvSpPr>
        <p:spPr>
          <a:xfrm>
            <a:off x="6398861" y="1052466"/>
            <a:ext cx="54345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</a:t>
            </a:r>
          </a:p>
          <a:p>
            <a:pPr marL="342900" indent="-342900" algn="just">
              <a:buAutoNum type="alphaL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0205BB-CC77-3CC1-D3CE-74B92D2BBC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2769" r="33312"/>
          <a:stretch/>
        </p:blipFill>
        <p:spPr>
          <a:xfrm>
            <a:off x="185963" y="2189737"/>
            <a:ext cx="6212897" cy="4322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4BF3DF-D0F3-1049-2E84-2EB2AF4CD9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0361" y="1023627"/>
            <a:ext cx="1162050" cy="72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F1CA4E-75E9-9B37-8A7F-4D7D8B6BD5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9366"/>
          <a:stretch/>
        </p:blipFill>
        <p:spPr bwMode="auto">
          <a:xfrm>
            <a:off x="7367035" y="3429000"/>
            <a:ext cx="3084353" cy="3084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1556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1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5739" y="-48208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rot="10800000">
            <a:off x="2425369" y="3686082"/>
            <a:ext cx="5977234" cy="850900"/>
            <a:chOff x="2822576" y="3382963"/>
            <a:chExt cx="5745163" cy="850900"/>
          </a:xfrm>
          <a:solidFill>
            <a:srgbClr val="2A3D52"/>
          </a:solidFill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2951164" y="3709988"/>
              <a:ext cx="5616575" cy="230187"/>
            </a:xfrm>
            <a:custGeom>
              <a:avLst/>
              <a:gdLst>
                <a:gd name="T0" fmla="*/ 171 w 174"/>
                <a:gd name="T1" fmla="*/ 7 h 7"/>
                <a:gd name="T2" fmla="*/ 3 w 174"/>
                <a:gd name="T3" fmla="*/ 7 h 7"/>
                <a:gd name="T4" fmla="*/ 0 w 174"/>
                <a:gd name="T5" fmla="*/ 3 h 7"/>
                <a:gd name="T6" fmla="*/ 3 w 174"/>
                <a:gd name="T7" fmla="*/ 0 h 7"/>
                <a:gd name="T8" fmla="*/ 171 w 174"/>
                <a:gd name="T9" fmla="*/ 0 h 7"/>
                <a:gd name="T10" fmla="*/ 174 w 174"/>
                <a:gd name="T11" fmla="*/ 3 h 7"/>
                <a:gd name="T12" fmla="*/ 171 w 17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7">
                  <a:moveTo>
                    <a:pt x="171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3" y="0"/>
                    <a:pt x="174" y="1"/>
                    <a:pt x="174" y="3"/>
                  </a:cubicBezTo>
                  <a:cubicBezTo>
                    <a:pt x="174" y="5"/>
                    <a:pt x="173" y="7"/>
                    <a:pt x="17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2822576" y="3382963"/>
              <a:ext cx="515938" cy="850900"/>
            </a:xfrm>
            <a:custGeom>
              <a:avLst/>
              <a:gdLst>
                <a:gd name="T0" fmla="*/ 13 w 16"/>
                <a:gd name="T1" fmla="*/ 26 h 26"/>
                <a:gd name="T2" fmla="*/ 11 w 16"/>
                <a:gd name="T3" fmla="*/ 25 h 26"/>
                <a:gd name="T4" fmla="*/ 1 w 16"/>
                <a:gd name="T5" fmla="*/ 16 h 26"/>
                <a:gd name="T6" fmla="*/ 1 w 16"/>
                <a:gd name="T7" fmla="*/ 11 h 26"/>
                <a:gd name="T8" fmla="*/ 11 w 16"/>
                <a:gd name="T9" fmla="*/ 2 h 26"/>
                <a:gd name="T10" fmla="*/ 15 w 16"/>
                <a:gd name="T11" fmla="*/ 2 h 26"/>
                <a:gd name="T12" fmla="*/ 15 w 16"/>
                <a:gd name="T13" fmla="*/ 6 h 26"/>
                <a:gd name="T14" fmla="*/ 8 w 16"/>
                <a:gd name="T15" fmla="*/ 13 h 26"/>
                <a:gd name="T16" fmla="*/ 15 w 16"/>
                <a:gd name="T17" fmla="*/ 21 h 26"/>
                <a:gd name="T18" fmla="*/ 15 w 16"/>
                <a:gd name="T19" fmla="*/ 25 h 26"/>
                <a:gd name="T20" fmla="*/ 13 w 16"/>
                <a:gd name="T2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6">
                  <a:moveTo>
                    <a:pt x="13" y="26"/>
                  </a:moveTo>
                  <a:cubicBezTo>
                    <a:pt x="12" y="26"/>
                    <a:pt x="11" y="26"/>
                    <a:pt x="11" y="2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4"/>
                    <a:pt x="0" y="12"/>
                    <a:pt x="1" y="1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6" y="3"/>
                    <a:pt x="16" y="5"/>
                    <a:pt x="15" y="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6" y="24"/>
                    <a:pt x="15" y="25"/>
                  </a:cubicBezTo>
                  <a:cubicBezTo>
                    <a:pt x="14" y="26"/>
                    <a:pt x="14" y="26"/>
                    <a:pt x="1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1450362" y="4004555"/>
            <a:ext cx="4681538" cy="1276350"/>
            <a:chOff x="4016376" y="2663825"/>
            <a:chExt cx="4681538" cy="1276350"/>
          </a:xfrm>
          <a:solidFill>
            <a:srgbClr val="2A3D52"/>
          </a:solidFill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4178301" y="2728913"/>
              <a:ext cx="4519613" cy="1211262"/>
            </a:xfrm>
            <a:custGeom>
              <a:avLst/>
              <a:gdLst>
                <a:gd name="T0" fmla="*/ 137 w 140"/>
                <a:gd name="T1" fmla="*/ 37 h 37"/>
                <a:gd name="T2" fmla="*/ 29 w 140"/>
                <a:gd name="T3" fmla="*/ 37 h 37"/>
                <a:gd name="T4" fmla="*/ 13 w 140"/>
                <a:gd name="T5" fmla="*/ 27 h 37"/>
                <a:gd name="T6" fmla="*/ 1 w 140"/>
                <a:gd name="T7" fmla="*/ 5 h 37"/>
                <a:gd name="T8" fmla="*/ 2 w 140"/>
                <a:gd name="T9" fmla="*/ 0 h 37"/>
                <a:gd name="T10" fmla="*/ 7 w 140"/>
                <a:gd name="T11" fmla="*/ 2 h 37"/>
                <a:gd name="T12" fmla="*/ 19 w 140"/>
                <a:gd name="T13" fmla="*/ 24 h 37"/>
                <a:gd name="T14" fmla="*/ 29 w 140"/>
                <a:gd name="T15" fmla="*/ 30 h 37"/>
                <a:gd name="T16" fmla="*/ 137 w 140"/>
                <a:gd name="T17" fmla="*/ 30 h 37"/>
                <a:gd name="T18" fmla="*/ 140 w 140"/>
                <a:gd name="T19" fmla="*/ 33 h 37"/>
                <a:gd name="T20" fmla="*/ 137 w 140"/>
                <a:gd name="T2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37">
                  <a:moveTo>
                    <a:pt x="137" y="37"/>
                  </a:moveTo>
                  <a:cubicBezTo>
                    <a:pt x="29" y="37"/>
                    <a:pt x="29" y="37"/>
                    <a:pt x="29" y="37"/>
                  </a:cubicBezTo>
                  <a:cubicBezTo>
                    <a:pt x="22" y="37"/>
                    <a:pt x="16" y="33"/>
                    <a:pt x="13" y="2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1" y="1"/>
                    <a:pt x="2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1" y="28"/>
                    <a:pt x="25" y="30"/>
                    <a:pt x="29" y="30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9" y="30"/>
                    <a:pt x="140" y="32"/>
                    <a:pt x="140" y="33"/>
                  </a:cubicBezTo>
                  <a:cubicBezTo>
                    <a:pt x="140" y="35"/>
                    <a:pt x="139" y="37"/>
                    <a:pt x="137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4016376" y="2663825"/>
              <a:ext cx="839788" cy="654050"/>
            </a:xfrm>
            <a:custGeom>
              <a:avLst/>
              <a:gdLst>
                <a:gd name="T0" fmla="*/ 3 w 26"/>
                <a:gd name="T1" fmla="*/ 20 h 20"/>
                <a:gd name="T2" fmla="*/ 2 w 26"/>
                <a:gd name="T3" fmla="*/ 20 h 20"/>
                <a:gd name="T4" fmla="*/ 1 w 26"/>
                <a:gd name="T5" fmla="*/ 16 h 20"/>
                <a:gd name="T6" fmla="*/ 6 w 26"/>
                <a:gd name="T7" fmla="*/ 2 h 20"/>
                <a:gd name="T8" fmla="*/ 10 w 26"/>
                <a:gd name="T9" fmla="*/ 0 h 20"/>
                <a:gd name="T10" fmla="*/ 24 w 26"/>
                <a:gd name="T11" fmla="*/ 5 h 20"/>
                <a:gd name="T12" fmla="*/ 25 w 26"/>
                <a:gd name="T13" fmla="*/ 9 h 20"/>
                <a:gd name="T14" fmla="*/ 22 w 26"/>
                <a:gd name="T15" fmla="*/ 11 h 20"/>
                <a:gd name="T16" fmla="*/ 10 w 26"/>
                <a:gd name="T17" fmla="*/ 7 h 20"/>
                <a:gd name="T18" fmla="*/ 6 w 26"/>
                <a:gd name="T19" fmla="*/ 18 h 20"/>
                <a:gd name="T20" fmla="*/ 3 w 26"/>
                <a:gd name="T2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0">
                  <a:moveTo>
                    <a:pt x="3" y="20"/>
                  </a:moveTo>
                  <a:cubicBezTo>
                    <a:pt x="3" y="20"/>
                    <a:pt x="3" y="20"/>
                    <a:pt x="2" y="20"/>
                  </a:cubicBezTo>
                  <a:cubicBezTo>
                    <a:pt x="1" y="19"/>
                    <a:pt x="0" y="18"/>
                    <a:pt x="1" y="1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8" y="0"/>
                    <a:pt x="10" y="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6"/>
                    <a:pt x="26" y="8"/>
                    <a:pt x="25" y="9"/>
                  </a:cubicBezTo>
                  <a:cubicBezTo>
                    <a:pt x="25" y="11"/>
                    <a:pt x="23" y="12"/>
                    <a:pt x="22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10800000" flipV="1">
            <a:off x="2366616" y="2425103"/>
            <a:ext cx="3316200" cy="1721588"/>
            <a:chOff x="5534026" y="2205038"/>
            <a:chExt cx="3227388" cy="1735137"/>
          </a:xfrm>
          <a:solidFill>
            <a:srgbClr val="2A3D52"/>
          </a:solidFill>
        </p:grpSpPr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5695951" y="2271713"/>
              <a:ext cx="3065463" cy="1668462"/>
            </a:xfrm>
            <a:custGeom>
              <a:avLst/>
              <a:gdLst>
                <a:gd name="T0" fmla="*/ 92 w 95"/>
                <a:gd name="T1" fmla="*/ 51 h 51"/>
                <a:gd name="T2" fmla="*/ 36 w 95"/>
                <a:gd name="T3" fmla="*/ 51 h 51"/>
                <a:gd name="T4" fmla="*/ 20 w 95"/>
                <a:gd name="T5" fmla="*/ 41 h 51"/>
                <a:gd name="T6" fmla="*/ 1 w 95"/>
                <a:gd name="T7" fmla="*/ 6 h 51"/>
                <a:gd name="T8" fmla="*/ 2 w 95"/>
                <a:gd name="T9" fmla="*/ 1 h 51"/>
                <a:gd name="T10" fmla="*/ 7 w 95"/>
                <a:gd name="T11" fmla="*/ 3 h 51"/>
                <a:gd name="T12" fmla="*/ 26 w 95"/>
                <a:gd name="T13" fmla="*/ 38 h 51"/>
                <a:gd name="T14" fmla="*/ 36 w 95"/>
                <a:gd name="T15" fmla="*/ 44 h 51"/>
                <a:gd name="T16" fmla="*/ 92 w 95"/>
                <a:gd name="T17" fmla="*/ 44 h 51"/>
                <a:gd name="T18" fmla="*/ 95 w 95"/>
                <a:gd name="T19" fmla="*/ 47 h 51"/>
                <a:gd name="T20" fmla="*/ 92 w 95"/>
                <a:gd name="T2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51">
                  <a:moveTo>
                    <a:pt x="92" y="51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29" y="51"/>
                    <a:pt x="23" y="47"/>
                    <a:pt x="20" y="4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8" y="42"/>
                    <a:pt x="32" y="44"/>
                    <a:pt x="36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4" y="44"/>
                    <a:pt x="95" y="46"/>
                    <a:pt x="95" y="47"/>
                  </a:cubicBezTo>
                  <a:cubicBezTo>
                    <a:pt x="95" y="49"/>
                    <a:pt x="94" y="51"/>
                    <a:pt x="9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5534026" y="2205038"/>
              <a:ext cx="806450" cy="687387"/>
            </a:xfrm>
            <a:custGeom>
              <a:avLst/>
              <a:gdLst>
                <a:gd name="T0" fmla="*/ 3 w 25"/>
                <a:gd name="T1" fmla="*/ 21 h 21"/>
                <a:gd name="T2" fmla="*/ 2 w 25"/>
                <a:gd name="T3" fmla="*/ 21 h 21"/>
                <a:gd name="T4" fmla="*/ 0 w 25"/>
                <a:gd name="T5" fmla="*/ 17 h 21"/>
                <a:gd name="T6" fmla="*/ 5 w 25"/>
                <a:gd name="T7" fmla="*/ 3 h 21"/>
                <a:gd name="T8" fmla="*/ 9 w 25"/>
                <a:gd name="T9" fmla="*/ 1 h 21"/>
                <a:gd name="T10" fmla="*/ 23 w 25"/>
                <a:gd name="T11" fmla="*/ 6 h 21"/>
                <a:gd name="T12" fmla="*/ 25 w 25"/>
                <a:gd name="T13" fmla="*/ 10 h 21"/>
                <a:gd name="T14" fmla="*/ 21 w 25"/>
                <a:gd name="T15" fmla="*/ 12 h 21"/>
                <a:gd name="T16" fmla="*/ 10 w 25"/>
                <a:gd name="T17" fmla="*/ 8 h 21"/>
                <a:gd name="T18" fmla="*/ 6 w 25"/>
                <a:gd name="T19" fmla="*/ 19 h 21"/>
                <a:gd name="T20" fmla="*/ 3 w 25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3" y="21"/>
                  </a:moveTo>
                  <a:cubicBezTo>
                    <a:pt x="3" y="21"/>
                    <a:pt x="2" y="21"/>
                    <a:pt x="2" y="21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1"/>
                    <a:pt x="7" y="0"/>
                    <a:pt x="9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7"/>
                    <a:pt x="25" y="8"/>
                    <a:pt x="25" y="10"/>
                  </a:cubicBezTo>
                  <a:cubicBezTo>
                    <a:pt x="24" y="12"/>
                    <a:pt x="23" y="12"/>
                    <a:pt x="21" y="1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0"/>
                    <a:pt x="4" y="21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任意多边形 25"/>
          <p:cNvSpPr>
            <a:spLocks/>
          </p:cNvSpPr>
          <p:nvPr/>
        </p:nvSpPr>
        <p:spPr bwMode="auto">
          <a:xfrm rot="10800000">
            <a:off x="2063924" y="2491290"/>
            <a:ext cx="5356412" cy="1668462"/>
          </a:xfrm>
          <a:custGeom>
            <a:avLst/>
            <a:gdLst>
              <a:gd name="connsiteX0" fmla="*/ 1368617 w 6117800"/>
              <a:gd name="connsiteY0" fmla="*/ 0 h 1668462"/>
              <a:gd name="connsiteX1" fmla="*/ 1595944 w 6117800"/>
              <a:gd name="connsiteY1" fmla="*/ 0 h 1668462"/>
              <a:gd name="connsiteX2" fmla="*/ 1714242 w 6117800"/>
              <a:gd name="connsiteY2" fmla="*/ 0 h 1668462"/>
              <a:gd name="connsiteX3" fmla="*/ 1794894 w 6117800"/>
              <a:gd name="connsiteY3" fmla="*/ 0 h 1668462"/>
              <a:gd name="connsiteX4" fmla="*/ 2660058 w 6117800"/>
              <a:gd name="connsiteY4" fmla="*/ 0 h 1668462"/>
              <a:gd name="connsiteX5" fmla="*/ 6117800 w 6117800"/>
              <a:gd name="connsiteY5" fmla="*/ 0 h 1668462"/>
              <a:gd name="connsiteX6" fmla="*/ 6117800 w 6117800"/>
              <a:gd name="connsiteY6" fmla="*/ 229268 h 1668462"/>
              <a:gd name="connsiteX7" fmla="*/ 1714242 w 6117800"/>
              <a:gd name="connsiteY7" fmla="*/ 229268 h 1668462"/>
              <a:gd name="connsiteX8" fmla="*/ 1714242 w 6117800"/>
              <a:gd name="connsiteY8" fmla="*/ 229014 h 1668462"/>
              <a:gd name="connsiteX9" fmla="*/ 1683911 w 6117800"/>
              <a:gd name="connsiteY9" fmla="*/ 229014 h 1668462"/>
              <a:gd name="connsiteX10" fmla="*/ 1368617 w 6117800"/>
              <a:gd name="connsiteY10" fmla="*/ 229014 h 1668462"/>
              <a:gd name="connsiteX11" fmla="*/ 884326 w 6117800"/>
              <a:gd name="connsiteY11" fmla="*/ 523461 h 1668462"/>
              <a:gd name="connsiteX12" fmla="*/ 414861 w 6117800"/>
              <a:gd name="connsiteY12" fmla="*/ 1415440 h 1668462"/>
              <a:gd name="connsiteX13" fmla="*/ 495482 w 6117800"/>
              <a:gd name="connsiteY13" fmla="*/ 1401850 h 1668462"/>
              <a:gd name="connsiteX14" fmla="*/ 659110 w 6117800"/>
              <a:gd name="connsiteY14" fmla="*/ 1374270 h 1668462"/>
              <a:gd name="connsiteX15" fmla="*/ 788396 w 6117800"/>
              <a:gd name="connsiteY15" fmla="*/ 1439646 h 1668462"/>
              <a:gd name="connsiteX16" fmla="*/ 723753 w 6117800"/>
              <a:gd name="connsiteY16" fmla="*/ 1570398 h 1668462"/>
              <a:gd name="connsiteX17" fmla="*/ 206609 w 6117800"/>
              <a:gd name="connsiteY17" fmla="*/ 1668462 h 1668462"/>
              <a:gd name="connsiteX18" fmla="*/ 109644 w 6117800"/>
              <a:gd name="connsiteY18" fmla="*/ 1570398 h 1668462"/>
              <a:gd name="connsiteX19" fmla="*/ 12679 w 6117800"/>
              <a:gd name="connsiteY19" fmla="*/ 1080077 h 1668462"/>
              <a:gd name="connsiteX20" fmla="*/ 77322 w 6117800"/>
              <a:gd name="connsiteY20" fmla="*/ 982013 h 1668462"/>
              <a:gd name="connsiteX21" fmla="*/ 206609 w 6117800"/>
              <a:gd name="connsiteY21" fmla="*/ 1047389 h 1668462"/>
              <a:gd name="connsiteX22" fmla="*/ 236579 w 6117800"/>
              <a:gd name="connsiteY22" fmla="*/ 1229248 h 1668462"/>
              <a:gd name="connsiteX23" fmla="*/ 243948 w 6117800"/>
              <a:gd name="connsiteY23" fmla="*/ 1273964 h 1668462"/>
              <a:gd name="connsiteX24" fmla="*/ 264964 w 6117800"/>
              <a:gd name="connsiteY24" fmla="*/ 1234034 h 1668462"/>
              <a:gd name="connsiteX25" fmla="*/ 690610 w 6117800"/>
              <a:gd name="connsiteY25" fmla="*/ 425312 h 1668462"/>
              <a:gd name="connsiteX26" fmla="*/ 1368617 w 6117800"/>
              <a:gd name="connsiteY26" fmla="*/ 0 h 166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17800" h="1668462">
                <a:moveTo>
                  <a:pt x="1368617" y="0"/>
                </a:moveTo>
                <a:cubicBezTo>
                  <a:pt x="1449332" y="0"/>
                  <a:pt x="1525003" y="0"/>
                  <a:pt x="1595944" y="0"/>
                </a:cubicBezTo>
                <a:lnTo>
                  <a:pt x="1714242" y="0"/>
                </a:lnTo>
                <a:lnTo>
                  <a:pt x="1794894" y="0"/>
                </a:lnTo>
                <a:cubicBezTo>
                  <a:pt x="2660058" y="0"/>
                  <a:pt x="2660058" y="0"/>
                  <a:pt x="2660058" y="0"/>
                </a:cubicBezTo>
                <a:lnTo>
                  <a:pt x="6117800" y="0"/>
                </a:lnTo>
                <a:lnTo>
                  <a:pt x="6117800" y="229268"/>
                </a:lnTo>
                <a:lnTo>
                  <a:pt x="1714242" y="229268"/>
                </a:lnTo>
                <a:lnTo>
                  <a:pt x="1714242" y="229014"/>
                </a:lnTo>
                <a:lnTo>
                  <a:pt x="1683911" y="229014"/>
                </a:lnTo>
                <a:cubicBezTo>
                  <a:pt x="1368617" y="229014"/>
                  <a:pt x="1368617" y="229014"/>
                  <a:pt x="1368617" y="229014"/>
                </a:cubicBezTo>
                <a:cubicBezTo>
                  <a:pt x="1174900" y="229014"/>
                  <a:pt x="981184" y="327163"/>
                  <a:pt x="884326" y="523461"/>
                </a:cubicBezTo>
                <a:lnTo>
                  <a:pt x="414861" y="1415440"/>
                </a:lnTo>
                <a:lnTo>
                  <a:pt x="495482" y="1401850"/>
                </a:lnTo>
                <a:cubicBezTo>
                  <a:pt x="659110" y="1374270"/>
                  <a:pt x="659110" y="1374270"/>
                  <a:pt x="659110" y="1374270"/>
                </a:cubicBezTo>
                <a:cubicBezTo>
                  <a:pt x="723753" y="1341582"/>
                  <a:pt x="788396" y="1374270"/>
                  <a:pt x="788396" y="1439646"/>
                </a:cubicBezTo>
                <a:cubicBezTo>
                  <a:pt x="788396" y="1505022"/>
                  <a:pt x="756075" y="1537710"/>
                  <a:pt x="723753" y="1570398"/>
                </a:cubicBezTo>
                <a:cubicBezTo>
                  <a:pt x="206609" y="1668462"/>
                  <a:pt x="206609" y="1668462"/>
                  <a:pt x="206609" y="1668462"/>
                </a:cubicBezTo>
                <a:cubicBezTo>
                  <a:pt x="141965" y="1668462"/>
                  <a:pt x="109644" y="1635774"/>
                  <a:pt x="109644" y="1570398"/>
                </a:cubicBezTo>
                <a:cubicBezTo>
                  <a:pt x="12679" y="1080077"/>
                  <a:pt x="12679" y="1080077"/>
                  <a:pt x="12679" y="1080077"/>
                </a:cubicBezTo>
                <a:cubicBezTo>
                  <a:pt x="-19642" y="1047389"/>
                  <a:pt x="12679" y="982013"/>
                  <a:pt x="77322" y="982013"/>
                </a:cubicBezTo>
                <a:cubicBezTo>
                  <a:pt x="141965" y="949325"/>
                  <a:pt x="174287" y="982013"/>
                  <a:pt x="206609" y="1047389"/>
                </a:cubicBezTo>
                <a:cubicBezTo>
                  <a:pt x="218729" y="1120937"/>
                  <a:pt x="228577" y="1180695"/>
                  <a:pt x="236579" y="1229248"/>
                </a:cubicBezTo>
                <a:lnTo>
                  <a:pt x="243948" y="1273964"/>
                </a:lnTo>
                <a:lnTo>
                  <a:pt x="264964" y="1234034"/>
                </a:lnTo>
                <a:cubicBezTo>
                  <a:pt x="690610" y="425312"/>
                  <a:pt x="690610" y="425312"/>
                  <a:pt x="690610" y="425312"/>
                </a:cubicBezTo>
                <a:cubicBezTo>
                  <a:pt x="819754" y="163582"/>
                  <a:pt x="1078042" y="0"/>
                  <a:pt x="1368617" y="0"/>
                </a:cubicBezTo>
                <a:close/>
              </a:path>
            </a:pathLst>
          </a:custGeom>
          <a:solidFill>
            <a:srgbClr val="2A3D5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154222" y="5778008"/>
            <a:ext cx="2160978" cy="551150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273727" y="1846405"/>
            <a:ext cx="2082946" cy="511864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cạnh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646475" y="1883111"/>
            <a:ext cx="1296931" cy="462575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đỉnh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13"/>
          <p:cNvSpPr txBox="1"/>
          <p:nvPr/>
        </p:nvSpPr>
        <p:spPr>
          <a:xfrm>
            <a:off x="2584153" y="310077"/>
            <a:ext cx="6718506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lăng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trụ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đứng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tứ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giác</a:t>
            </a:r>
            <a:endParaRPr lang="zh-CN" altLang="en-US" sz="4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78AC709B-C343-1675-1C11-D791CC4B9F13}"/>
              </a:ext>
            </a:extLst>
          </p:cNvPr>
          <p:cNvSpPr/>
          <p:nvPr/>
        </p:nvSpPr>
        <p:spPr>
          <a:xfrm>
            <a:off x="0" y="2895396"/>
            <a:ext cx="3863351" cy="2361377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TRỤ ĐỨNG TỨ GIÁC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2D5F6-83CC-DA1A-089F-95CAC3951A74}"/>
              </a:ext>
            </a:extLst>
          </p:cNvPr>
          <p:cNvSpPr txBox="1"/>
          <p:nvPr/>
        </p:nvSpPr>
        <p:spPr>
          <a:xfrm>
            <a:off x="8367776" y="1426028"/>
            <a:ext cx="3886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96A3B9B-4EA0-D312-02D2-CFA6951A0063}"/>
              </a:ext>
            </a:extLst>
          </p:cNvPr>
          <p:cNvSpPr/>
          <p:nvPr/>
        </p:nvSpPr>
        <p:spPr>
          <a:xfrm>
            <a:off x="10936726" y="79500"/>
            <a:ext cx="1158463" cy="1010675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61BC14-52DC-B7BF-BB79-C7C0C536FD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9366"/>
          <a:stretch/>
        </p:blipFill>
        <p:spPr bwMode="auto">
          <a:xfrm>
            <a:off x="8696973" y="2366888"/>
            <a:ext cx="3489288" cy="3489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04218147-EC46-4552-C0E1-A0E3CC82335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40423" y="875685"/>
            <a:ext cx="1937966" cy="19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76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0" grpId="0" animBg="1"/>
      <p:bldP spid="35" grpId="0" animBg="1"/>
      <p:bldP spid="2" grpId="0" animBg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631394">
            <a:off x="9694826" y="-58719"/>
            <a:ext cx="1802492" cy="1802492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113198" y="308717"/>
            <a:ext cx="1059256" cy="1059256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3B8C790-9E04-E49D-4879-307CD43B4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4514"/>
            <a:ext cx="533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altLang="en-US" sz="3200" b="1" u="sng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4">
            <a:extLst>
              <a:ext uri="{FF2B5EF4-FFF2-40B4-BE49-F238E27FC236}">
                <a16:creationId xmlns:a16="http://schemas.microsoft.com/office/drawing/2014/main" id="{D33D7FA4-8CBF-81F3-9B34-B0B8E2E35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220" y="636777"/>
            <a:ext cx="86225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1" name="Group 167">
            <a:extLst>
              <a:ext uri="{FF2B5EF4-FFF2-40B4-BE49-F238E27FC236}">
                <a16:creationId xmlns:a16="http://schemas.microsoft.com/office/drawing/2014/main" id="{3F3568BC-65BF-62B5-6FC5-4E2195C4F5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6477023"/>
              </p:ext>
            </p:extLst>
          </p:nvPr>
        </p:nvGraphicFramePr>
        <p:xfrm>
          <a:off x="195943" y="1352550"/>
          <a:ext cx="5638800" cy="2286000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đỉnh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cạnh bên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" name="Text Box 135">
            <a:extLst>
              <a:ext uri="{FF2B5EF4-FFF2-40B4-BE49-F238E27FC236}">
                <a16:creationId xmlns:a16="http://schemas.microsoft.com/office/drawing/2014/main" id="{5A712F17-8DA4-7C7E-F85F-87A9E124E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843" y="225742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3" name="Text Box 136">
            <a:extLst>
              <a:ext uri="{FF2B5EF4-FFF2-40B4-BE49-F238E27FC236}">
                <a16:creationId xmlns:a16="http://schemas.microsoft.com/office/drawing/2014/main" id="{DB5F30EC-D822-968E-9041-9A21FD5C5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143" y="270827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4" name="Text Box 137">
            <a:extLst>
              <a:ext uri="{FF2B5EF4-FFF2-40B4-BE49-F238E27FC236}">
                <a16:creationId xmlns:a16="http://schemas.microsoft.com/office/drawing/2014/main" id="{A171902C-FE94-1384-9CE4-349ED5B4A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143" y="315912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 Box 138">
            <a:extLst>
              <a:ext uri="{FF2B5EF4-FFF2-40B4-BE49-F238E27FC236}">
                <a16:creationId xmlns:a16="http://schemas.microsoft.com/office/drawing/2014/main" id="{938E36ED-102E-D5FD-8C23-260B9247A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93" y="1800225"/>
            <a:ext cx="4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6" name="Text Box 139">
            <a:extLst>
              <a:ext uri="{FF2B5EF4-FFF2-40B4-BE49-F238E27FC236}">
                <a16:creationId xmlns:a16="http://schemas.microsoft.com/office/drawing/2014/main" id="{56943F76-EC50-5018-B548-65710A7F1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9443" y="2714625"/>
            <a:ext cx="39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7" name="Text Box 140">
            <a:extLst>
              <a:ext uri="{FF2B5EF4-FFF2-40B4-BE49-F238E27FC236}">
                <a16:creationId xmlns:a16="http://schemas.microsoft.com/office/drawing/2014/main" id="{3E5222C7-35D6-EAEC-516A-261FFD619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794" y="3168650"/>
            <a:ext cx="403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8" name="Text Box 141">
            <a:extLst>
              <a:ext uri="{FF2B5EF4-FFF2-40B4-BE49-F238E27FC236}">
                <a16:creationId xmlns:a16="http://schemas.microsoft.com/office/drawing/2014/main" id="{99AC296D-F9A6-F701-FB31-3B1EFE60B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068" y="180022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9" name="Text Box 142">
            <a:extLst>
              <a:ext uri="{FF2B5EF4-FFF2-40B4-BE49-F238E27FC236}">
                <a16:creationId xmlns:a16="http://schemas.microsoft.com/office/drawing/2014/main" id="{7B56BA57-67B2-CFBD-A767-B23B9F8AB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743" y="22320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0" name="Text Box 143">
            <a:extLst>
              <a:ext uri="{FF2B5EF4-FFF2-40B4-BE49-F238E27FC236}">
                <a16:creationId xmlns:a16="http://schemas.microsoft.com/office/drawing/2014/main" id="{2122C349-4AE0-65C6-B30B-FB4C850C3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793" y="31591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1" name="Text Box 144">
            <a:extLst>
              <a:ext uri="{FF2B5EF4-FFF2-40B4-BE49-F238E27FC236}">
                <a16:creationId xmlns:a16="http://schemas.microsoft.com/office/drawing/2014/main" id="{76724564-F3A5-1995-21B2-88687BDAC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3569" y="1781175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2" name="Text Box 145">
            <a:extLst>
              <a:ext uri="{FF2B5EF4-FFF2-40B4-BE49-F238E27FC236}">
                <a16:creationId xmlns:a16="http://schemas.microsoft.com/office/drawing/2014/main" id="{25B78872-87F2-D027-DEDF-EDC6CAA64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343" y="223837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3" name="Text Box 146">
            <a:extLst>
              <a:ext uri="{FF2B5EF4-FFF2-40B4-BE49-F238E27FC236}">
                <a16:creationId xmlns:a16="http://schemas.microsoft.com/office/drawing/2014/main" id="{69B37EE2-2954-2226-BD6E-E954A3F75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43" y="27146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84" name="Group 62">
            <a:extLst>
              <a:ext uri="{FF2B5EF4-FFF2-40B4-BE49-F238E27FC236}">
                <a16:creationId xmlns:a16="http://schemas.microsoft.com/office/drawing/2014/main" id="{B00B839F-9972-EB26-1B7F-FD27A4F39956}"/>
              </a:ext>
            </a:extLst>
          </p:cNvPr>
          <p:cNvGrpSpPr>
            <a:grpSpLocks/>
          </p:cNvGrpSpPr>
          <p:nvPr/>
        </p:nvGrpSpPr>
        <p:grpSpPr bwMode="auto">
          <a:xfrm>
            <a:off x="6159896" y="1988723"/>
            <a:ext cx="2827337" cy="1451803"/>
            <a:chOff x="3890" y="1143"/>
            <a:chExt cx="1632" cy="633"/>
          </a:xfrm>
        </p:grpSpPr>
        <p:sp>
          <p:nvSpPr>
            <p:cNvPr id="85" name="AutoShape 55">
              <a:extLst>
                <a:ext uri="{FF2B5EF4-FFF2-40B4-BE49-F238E27FC236}">
                  <a16:creationId xmlns:a16="http://schemas.microsoft.com/office/drawing/2014/main" id="{64360506-EA71-E81E-4D01-E3A4702DDA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511744">
              <a:off x="3890" y="1174"/>
              <a:ext cx="384" cy="576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AutoShape 56">
              <a:extLst>
                <a:ext uri="{FF2B5EF4-FFF2-40B4-BE49-F238E27FC236}">
                  <a16:creationId xmlns:a16="http://schemas.microsoft.com/office/drawing/2014/main" id="{A6E4A53E-61FF-5553-3271-E88181D16C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384067">
              <a:off x="4988" y="1179"/>
              <a:ext cx="384" cy="579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Line 57">
              <a:extLst>
                <a:ext uri="{FF2B5EF4-FFF2-40B4-BE49-F238E27FC236}">
                  <a16:creationId xmlns:a16="http://schemas.microsoft.com/office/drawing/2014/main" id="{61EB71EE-C600-5BF8-3E3E-B39324FA8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8" y="1143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58">
              <a:extLst>
                <a:ext uri="{FF2B5EF4-FFF2-40B4-BE49-F238E27FC236}">
                  <a16:creationId xmlns:a16="http://schemas.microsoft.com/office/drawing/2014/main" id="{1065DFBF-A8F0-2AAB-4992-C2EA26BD5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8" y="1275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59">
              <a:extLst>
                <a:ext uri="{FF2B5EF4-FFF2-40B4-BE49-F238E27FC236}">
                  <a16:creationId xmlns:a16="http://schemas.microsoft.com/office/drawing/2014/main" id="{674862CC-AF78-2F0D-39DF-E683BE9EB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9" y="1776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60">
              <a:extLst>
                <a:ext uri="{FF2B5EF4-FFF2-40B4-BE49-F238E27FC236}">
                  <a16:creationId xmlns:a16="http://schemas.microsoft.com/office/drawing/2014/main" id="{0A893572-8A50-B4FA-232E-9300195B80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1152"/>
              <a:ext cx="0" cy="62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61">
              <a:extLst>
                <a:ext uri="{FF2B5EF4-FFF2-40B4-BE49-F238E27FC236}">
                  <a16:creationId xmlns:a16="http://schemas.microsoft.com/office/drawing/2014/main" id="{146DB535-A37F-AEE9-0335-C00B433C9C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115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" name="Group 63">
            <a:extLst>
              <a:ext uri="{FF2B5EF4-FFF2-40B4-BE49-F238E27FC236}">
                <a16:creationId xmlns:a16="http://schemas.microsoft.com/office/drawing/2014/main" id="{26687554-6B80-CE6E-0E84-8BD8A17018A2}"/>
              </a:ext>
            </a:extLst>
          </p:cNvPr>
          <p:cNvGrpSpPr>
            <a:grpSpLocks/>
          </p:cNvGrpSpPr>
          <p:nvPr/>
        </p:nvGrpSpPr>
        <p:grpSpPr bwMode="auto">
          <a:xfrm>
            <a:off x="9628453" y="1813431"/>
            <a:ext cx="2257500" cy="1663460"/>
            <a:chOff x="4224" y="2640"/>
            <a:chExt cx="1104" cy="1056"/>
          </a:xfrm>
        </p:grpSpPr>
        <p:sp>
          <p:nvSpPr>
            <p:cNvPr id="93" name="AutoShape 64">
              <a:extLst>
                <a:ext uri="{FF2B5EF4-FFF2-40B4-BE49-F238E27FC236}">
                  <a16:creationId xmlns:a16="http://schemas.microsoft.com/office/drawing/2014/main" id="{B9743B8D-58E2-3F8C-14B2-CBD8CD04F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640"/>
              <a:ext cx="1104" cy="1049"/>
            </a:xfrm>
            <a:prstGeom prst="cube">
              <a:avLst>
                <a:gd name="adj" fmla="val 25000"/>
              </a:avLst>
            </a:prstGeom>
            <a:solidFill>
              <a:srgbClr val="99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Line 65">
              <a:extLst>
                <a:ext uri="{FF2B5EF4-FFF2-40B4-BE49-F238E27FC236}">
                  <a16:creationId xmlns:a16="http://schemas.microsoft.com/office/drawing/2014/main" id="{67B110CC-0BAB-3543-8C8B-D40665F7A1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5" y="2640"/>
              <a:ext cx="0" cy="7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66">
              <a:extLst>
                <a:ext uri="{FF2B5EF4-FFF2-40B4-BE49-F238E27FC236}">
                  <a16:creationId xmlns:a16="http://schemas.microsoft.com/office/drawing/2014/main" id="{3B031AAE-E2AF-53B9-49EF-A04DAD48A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7" y="3407"/>
              <a:ext cx="90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67">
              <a:extLst>
                <a:ext uri="{FF2B5EF4-FFF2-40B4-BE49-F238E27FC236}">
                  <a16:creationId xmlns:a16="http://schemas.microsoft.com/office/drawing/2014/main" id="{1099EE80-05CC-5896-0F51-E6BE4870E2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3407"/>
              <a:ext cx="203" cy="28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" name="Group 83">
            <a:extLst>
              <a:ext uri="{FF2B5EF4-FFF2-40B4-BE49-F238E27FC236}">
                <a16:creationId xmlns:a16="http://schemas.microsoft.com/office/drawing/2014/main" id="{46FD3236-EFC6-D849-36B6-52CB82235C35}"/>
              </a:ext>
            </a:extLst>
          </p:cNvPr>
          <p:cNvGrpSpPr>
            <a:grpSpLocks/>
          </p:cNvGrpSpPr>
          <p:nvPr/>
        </p:nvGrpSpPr>
        <p:grpSpPr bwMode="auto">
          <a:xfrm>
            <a:off x="5769718" y="4569198"/>
            <a:ext cx="2039582" cy="1572254"/>
            <a:chOff x="4176" y="2880"/>
            <a:chExt cx="960" cy="864"/>
          </a:xfrm>
        </p:grpSpPr>
        <p:sp>
          <p:nvSpPr>
            <p:cNvPr id="98" name="AutoShape 69">
              <a:extLst>
                <a:ext uri="{FF2B5EF4-FFF2-40B4-BE49-F238E27FC236}">
                  <a16:creationId xmlns:a16="http://schemas.microsoft.com/office/drawing/2014/main" id="{021CCEC0-9805-7F1F-1171-37E13E648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168"/>
              <a:ext cx="960" cy="576"/>
            </a:xfrm>
            <a:prstGeom prst="hexagon">
              <a:avLst>
                <a:gd name="adj" fmla="val 41667"/>
                <a:gd name="vf" fmla="val 11547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AutoShape 70">
              <a:extLst>
                <a:ext uri="{FF2B5EF4-FFF2-40B4-BE49-F238E27FC236}">
                  <a16:creationId xmlns:a16="http://schemas.microsoft.com/office/drawing/2014/main" id="{40667E44-7556-FB17-808F-919CB23BB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80"/>
              <a:ext cx="960" cy="576"/>
            </a:xfrm>
            <a:prstGeom prst="hexagon">
              <a:avLst>
                <a:gd name="adj" fmla="val 41667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Line 71">
              <a:extLst>
                <a:ext uri="{FF2B5EF4-FFF2-40B4-BE49-F238E27FC236}">
                  <a16:creationId xmlns:a16="http://schemas.microsoft.com/office/drawing/2014/main" id="{50A83870-8068-9755-617B-6B452C36B6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316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72">
              <a:extLst>
                <a:ext uri="{FF2B5EF4-FFF2-40B4-BE49-F238E27FC236}">
                  <a16:creationId xmlns:a16="http://schemas.microsoft.com/office/drawing/2014/main" id="{B0EE0363-74BF-D499-EF87-66CE81807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34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73">
              <a:extLst>
                <a:ext uri="{FF2B5EF4-FFF2-40B4-BE49-F238E27FC236}">
                  <a16:creationId xmlns:a16="http://schemas.microsoft.com/office/drawing/2014/main" id="{B7FEC255-68FA-6E6C-065B-45461C436C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4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74">
              <a:extLst>
                <a:ext uri="{FF2B5EF4-FFF2-40B4-BE49-F238E27FC236}">
                  <a16:creationId xmlns:a16="http://schemas.microsoft.com/office/drawing/2014/main" id="{DFAD5A04-9070-27D8-F5F2-2F76408468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316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75">
              <a:extLst>
                <a:ext uri="{FF2B5EF4-FFF2-40B4-BE49-F238E27FC236}">
                  <a16:creationId xmlns:a16="http://schemas.microsoft.com/office/drawing/2014/main" id="{9086E83F-3229-93E5-7B1A-45DAF3E60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880"/>
              <a:ext cx="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76">
              <a:extLst>
                <a:ext uri="{FF2B5EF4-FFF2-40B4-BE49-F238E27FC236}">
                  <a16:creationId xmlns:a16="http://schemas.microsoft.com/office/drawing/2014/main" id="{50B12671-6519-5B4B-7E3B-DDF1D9C0AF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288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77">
              <a:extLst>
                <a:ext uri="{FF2B5EF4-FFF2-40B4-BE49-F238E27FC236}">
                  <a16:creationId xmlns:a16="http://schemas.microsoft.com/office/drawing/2014/main" id="{564EFAF1-5FC3-4DDE-8AD6-5DCD0F95BB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6" y="3168"/>
              <a:ext cx="240" cy="2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78">
              <a:extLst>
                <a:ext uri="{FF2B5EF4-FFF2-40B4-BE49-F238E27FC236}">
                  <a16:creationId xmlns:a16="http://schemas.microsoft.com/office/drawing/2014/main" id="{4D06091F-3932-5135-3846-D2138475B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6" y="3165"/>
              <a:ext cx="240" cy="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79">
              <a:extLst>
                <a:ext uri="{FF2B5EF4-FFF2-40B4-BE49-F238E27FC236}">
                  <a16:creationId xmlns:a16="http://schemas.microsoft.com/office/drawing/2014/main" id="{99EAA830-D519-B8A6-FA88-D25A2B19C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168"/>
              <a:ext cx="240" cy="2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80">
              <a:extLst>
                <a:ext uri="{FF2B5EF4-FFF2-40B4-BE49-F238E27FC236}">
                  <a16:creationId xmlns:a16="http://schemas.microsoft.com/office/drawing/2014/main" id="{2FD44A8D-4AEE-7C85-2377-50BE3E9008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150"/>
              <a:ext cx="240" cy="2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81">
              <a:extLst>
                <a:ext uri="{FF2B5EF4-FFF2-40B4-BE49-F238E27FC236}">
                  <a16:creationId xmlns:a16="http://schemas.microsoft.com/office/drawing/2014/main" id="{FFA8DE99-10BF-A741-A4C8-2320D6D324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3168"/>
              <a:ext cx="48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82">
              <a:extLst>
                <a:ext uri="{FF2B5EF4-FFF2-40B4-BE49-F238E27FC236}">
                  <a16:creationId xmlns:a16="http://schemas.microsoft.com/office/drawing/2014/main" id="{E1AFD77B-F776-2B9C-D846-9BCA53E4EA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4" y="3168"/>
              <a:ext cx="48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" name="Group 114">
            <a:extLst>
              <a:ext uri="{FF2B5EF4-FFF2-40B4-BE49-F238E27FC236}">
                <a16:creationId xmlns:a16="http://schemas.microsoft.com/office/drawing/2014/main" id="{5CC36A37-BC15-A7C0-A39E-342DD103B05C}"/>
              </a:ext>
            </a:extLst>
          </p:cNvPr>
          <p:cNvGrpSpPr>
            <a:grpSpLocks/>
          </p:cNvGrpSpPr>
          <p:nvPr/>
        </p:nvGrpSpPr>
        <p:grpSpPr bwMode="auto">
          <a:xfrm rot="1100637">
            <a:off x="9328327" y="3785443"/>
            <a:ext cx="2563131" cy="2199531"/>
            <a:chOff x="4224" y="3099"/>
            <a:chExt cx="1392" cy="1194"/>
          </a:xfrm>
        </p:grpSpPr>
        <p:sp>
          <p:nvSpPr>
            <p:cNvPr id="113" name="AutoShape 101">
              <a:extLst>
                <a:ext uri="{FF2B5EF4-FFF2-40B4-BE49-F238E27FC236}">
                  <a16:creationId xmlns:a16="http://schemas.microsoft.com/office/drawing/2014/main" id="{C5441BD7-7D2B-31DA-0CA7-A97F99879C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84613">
              <a:off x="4226" y="3838"/>
              <a:ext cx="439" cy="444"/>
            </a:xfrm>
            <a:prstGeom prst="flowChartOffpage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AutoShape 102">
              <a:extLst>
                <a:ext uri="{FF2B5EF4-FFF2-40B4-BE49-F238E27FC236}">
                  <a16:creationId xmlns:a16="http://schemas.microsoft.com/office/drawing/2014/main" id="{108C97B6-B986-2969-0840-4A0B3955DC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19144">
              <a:off x="5138" y="3118"/>
              <a:ext cx="439" cy="444"/>
            </a:xfrm>
            <a:prstGeom prst="flowChartOffpage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Line 104">
              <a:extLst>
                <a:ext uri="{FF2B5EF4-FFF2-40B4-BE49-F238E27FC236}">
                  <a16:creationId xmlns:a16="http://schemas.microsoft.com/office/drawing/2014/main" id="{6B9F847D-CD20-D1F4-3202-9DF11F43CE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2" y="3129"/>
              <a:ext cx="942" cy="7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05">
              <a:extLst>
                <a:ext uri="{FF2B5EF4-FFF2-40B4-BE49-F238E27FC236}">
                  <a16:creationId xmlns:a16="http://schemas.microsoft.com/office/drawing/2014/main" id="{34F0C47C-4B85-1ADD-EF93-21AA25D570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4" y="3360"/>
              <a:ext cx="912" cy="7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06">
              <a:extLst>
                <a:ext uri="{FF2B5EF4-FFF2-40B4-BE49-F238E27FC236}">
                  <a16:creationId xmlns:a16="http://schemas.microsoft.com/office/drawing/2014/main" id="{5E7E5430-6653-0874-22DE-286695A406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0" y="3573"/>
              <a:ext cx="912" cy="7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07">
              <a:extLst>
                <a:ext uri="{FF2B5EF4-FFF2-40B4-BE49-F238E27FC236}">
                  <a16:creationId xmlns:a16="http://schemas.microsoft.com/office/drawing/2014/main" id="{C6AB197B-450E-AB89-96A4-D5C9842AC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04" y="3504"/>
              <a:ext cx="912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09">
              <a:extLst>
                <a:ext uri="{FF2B5EF4-FFF2-40B4-BE49-F238E27FC236}">
                  <a16:creationId xmlns:a16="http://schemas.microsoft.com/office/drawing/2014/main" id="{1A5B93E7-0A12-2BA9-BF73-0FD0335563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8" y="3099"/>
              <a:ext cx="91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10">
              <a:extLst>
                <a:ext uri="{FF2B5EF4-FFF2-40B4-BE49-F238E27FC236}">
                  <a16:creationId xmlns:a16="http://schemas.microsoft.com/office/drawing/2014/main" id="{F280F2C1-95DC-58C0-891E-BDD54FDDA6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45" y="3159"/>
              <a:ext cx="48" cy="19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111">
              <a:extLst>
                <a:ext uri="{FF2B5EF4-FFF2-40B4-BE49-F238E27FC236}">
                  <a16:creationId xmlns:a16="http://schemas.microsoft.com/office/drawing/2014/main" id="{E2F5A53B-6D52-1FAF-D242-C20DDFF586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36" y="3168"/>
              <a:ext cx="48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112">
              <a:extLst>
                <a:ext uri="{FF2B5EF4-FFF2-40B4-BE49-F238E27FC236}">
                  <a16:creationId xmlns:a16="http://schemas.microsoft.com/office/drawing/2014/main" id="{2CC00328-C2E4-9ADA-0920-D4D3DA661B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3360"/>
              <a:ext cx="144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113">
              <a:extLst>
                <a:ext uri="{FF2B5EF4-FFF2-40B4-BE49-F238E27FC236}">
                  <a16:creationId xmlns:a16="http://schemas.microsoft.com/office/drawing/2014/main" id="{25CA853C-C530-5D27-53E2-8E2AA9D8FC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2" y="3531"/>
              <a:ext cx="336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4" name="Text Box 115">
            <a:extLst>
              <a:ext uri="{FF2B5EF4-FFF2-40B4-BE49-F238E27FC236}">
                <a16:creationId xmlns:a16="http://schemas.microsoft.com/office/drawing/2014/main" id="{D4356D18-0E0A-9D79-6AC7-41962DBED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267" y="2641867"/>
            <a:ext cx="4460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25" name="Text Box 116">
            <a:extLst>
              <a:ext uri="{FF2B5EF4-FFF2-40B4-BE49-F238E27FC236}">
                <a16:creationId xmlns:a16="http://schemas.microsoft.com/office/drawing/2014/main" id="{A714E28B-131F-A245-0599-0735B9C6D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7982" y="2684729"/>
            <a:ext cx="5482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26" name="Text Box 117">
            <a:extLst>
              <a:ext uri="{FF2B5EF4-FFF2-40B4-BE49-F238E27FC236}">
                <a16:creationId xmlns:a16="http://schemas.microsoft.com/office/drawing/2014/main" id="{E005FF68-681D-697D-B40B-B9DCB5625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422" y="4437697"/>
            <a:ext cx="5917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27" name="Text Box 134">
            <a:extLst>
              <a:ext uri="{FF2B5EF4-FFF2-40B4-BE49-F238E27FC236}">
                <a16:creationId xmlns:a16="http://schemas.microsoft.com/office/drawing/2014/main" id="{52D4E661-4051-2C4E-0844-D99005FED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584" y="4654009"/>
            <a:ext cx="6950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 )</a:t>
            </a: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72" grpId="0" autoUpdateAnimBg="0"/>
      <p:bldP spid="73" grpId="0" autoUpdateAnimBg="0"/>
      <p:bldP spid="74" grpId="0" autoUpdateAnimBg="0"/>
      <p:bldP spid="75" grpId="0" autoUpdateAnimBg="0"/>
      <p:bldP spid="76" grpId="0" autoUpdateAnimBg="0"/>
      <p:bldP spid="77" grpId="0" autoUpdateAnimBg="0"/>
      <p:bldP spid="78" grpId="0" autoUpdateAnimBg="0"/>
      <p:bldP spid="79" grpId="0" autoUpdateAnimBg="0"/>
      <p:bldP spid="80" grpId="0" autoUpdateAnimBg="0"/>
      <p:bldP spid="81" grpId="0" autoUpdateAnimBg="0"/>
      <p:bldP spid="82" grpId="0" autoUpdateAnimBg="0"/>
      <p:bldP spid="83" grpId="0" autoUpdateAnimBg="0"/>
      <p:bldP spid="124" grpId="0" autoUpdateAnimBg="0"/>
      <p:bldP spid="125" grpId="0" autoUpdateAnimBg="0"/>
      <p:bldP spid="126" grpId="0" autoUpdateAnimBg="0"/>
      <p:bldP spid="127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4AE15B3-E15A-42FB-BCBF-F46C33A2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1" y="557550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loại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lăng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trụ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đứng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tam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giác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tứ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giác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433AB0-77DC-4D2A-9DE7-D63A14AD92D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6478" y="2045970"/>
            <a:ext cx="5483396" cy="48120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CD4224-56DB-4CF6-8154-38A88F7D757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44486" y="2507456"/>
            <a:ext cx="5388648" cy="4213225"/>
          </a:xfrm>
          <a:prstGeom prst="rect">
            <a:avLst/>
          </a:prstGeom>
        </p:spPr>
      </p:pic>
      <p:sp>
        <p:nvSpPr>
          <p:cNvPr id="10" name="!!4">
            <a:extLst>
              <a:ext uri="{FF2B5EF4-FFF2-40B4-BE49-F238E27FC236}">
                <a16:creationId xmlns:a16="http://schemas.microsoft.com/office/drawing/2014/main" id="{E899E594-A8B6-718F-67AA-A66B3EF8F663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11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B247FF15-96E9-35D9-E09F-C8D10B8EA4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7262" y="1220331"/>
            <a:ext cx="1608958" cy="905039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905792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433AB0-77DC-4D2A-9DE7-D63A14AD92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7510" y="170857"/>
            <a:ext cx="5483396" cy="48120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CD4224-56DB-4CF6-8154-38A88F7D757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53435" y="602353"/>
            <a:ext cx="5388648" cy="42132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4AE15B3-E15A-42FB-BCBF-F46C33A2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494" y="-274738"/>
            <a:ext cx="2946926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ĐÁP ÁN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D6C1DF-AA4B-4AC1-BE25-8D2945BE9DEB}"/>
              </a:ext>
            </a:extLst>
          </p:cNvPr>
          <p:cNvSpPr txBox="1">
            <a:spLocks/>
          </p:cNvSpPr>
          <p:nvPr/>
        </p:nvSpPr>
        <p:spPr>
          <a:xfrm>
            <a:off x="-894903" y="4534415"/>
            <a:ext cx="76545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lăng</a:t>
            </a:r>
            <a:r>
              <a:rPr lang="en-US" sz="32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trụ</a:t>
            </a:r>
            <a:r>
              <a:rPr lang="en-US" sz="32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Palatino Linotype" panose="02040502050505030304" pitchFamily="18" charset="0"/>
              </a:rPr>
              <a:t> tam </a:t>
            </a:r>
            <a:r>
              <a:rPr lang="en-US" sz="3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785136-A9D0-4709-9174-B19109B7EC10}"/>
              </a:ext>
            </a:extLst>
          </p:cNvPr>
          <p:cNvSpPr txBox="1">
            <a:spLocks/>
          </p:cNvSpPr>
          <p:nvPr/>
        </p:nvSpPr>
        <p:spPr>
          <a:xfrm>
            <a:off x="121463" y="5460679"/>
            <a:ext cx="52199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lăng</a:t>
            </a:r>
            <a:r>
              <a:rPr lang="en-US" sz="32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trụ</a:t>
            </a:r>
            <a:r>
              <a:rPr lang="en-US" sz="32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tứ</a:t>
            </a:r>
            <a:r>
              <a:rPr lang="en-US" sz="32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giác</a:t>
            </a:r>
            <a:endParaRPr lang="en-US" sz="32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A2208B-0809-43B8-AB9B-AD92402A7A2A}"/>
              </a:ext>
            </a:extLst>
          </p:cNvPr>
          <p:cNvSpPr txBox="1">
            <a:spLocks/>
          </p:cNvSpPr>
          <p:nvPr/>
        </p:nvSpPr>
        <p:spPr>
          <a:xfrm>
            <a:off x="5753435" y="4919404"/>
            <a:ext cx="5021996" cy="584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2,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DFF119-17EA-44BB-A8AC-BF2B82D0ADC1}"/>
              </a:ext>
            </a:extLst>
          </p:cNvPr>
          <p:cNvSpPr txBox="1">
            <a:spLocks/>
          </p:cNvSpPr>
          <p:nvPr/>
        </p:nvSpPr>
        <p:spPr>
          <a:xfrm>
            <a:off x="5123591" y="5852704"/>
            <a:ext cx="7654588" cy="6149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: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3,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4,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5,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  <a:ea typeface="Tahom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2" name="!!4">
            <a:extLst>
              <a:ext uri="{FF2B5EF4-FFF2-40B4-BE49-F238E27FC236}">
                <a16:creationId xmlns:a16="http://schemas.microsoft.com/office/drawing/2014/main" id="{9055D4C4-DF35-5F21-ACEE-C9FDED8412C5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053704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2050" name="Picture 2" descr="Icon Sewing Machine Pink Clipart - Full Size Clipart (#2306084) - PinClipart">
            <a:extLst>
              <a:ext uri="{FF2B5EF4-FFF2-40B4-BE49-F238E27FC236}">
                <a16:creationId xmlns:a16="http://schemas.microsoft.com/office/drawing/2014/main" id="{67AEA28B-2EF1-4E84-8AEB-B7A74475C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84" y="966824"/>
            <a:ext cx="2004272" cy="173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6">
            <a:extLst>
              <a:ext uri="{FF2B5EF4-FFF2-40B4-BE49-F238E27FC236}">
                <a16:creationId xmlns:a16="http://schemas.microsoft.com/office/drawing/2014/main" id="{18BB0FC2-CA4F-090F-9E9D-819DF6212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39" y="514501"/>
            <a:ext cx="10009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36A887A2-C0B8-84A5-C993-32C37E76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70" y="1286023"/>
            <a:ext cx="2353936" cy="23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68FD6A21-BC46-0B6B-6FC4-4DBAB10A7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70" y="4209945"/>
            <a:ext cx="2353936" cy="25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999FFEC9-B2D1-90F2-F36B-E132AD9B4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45" y="1286313"/>
            <a:ext cx="2353936" cy="234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57598532-86C5-E6F6-9532-A9ED37A7C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45" y="4211104"/>
            <a:ext cx="2353936" cy="253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6A285B5-BEC2-2B1E-93C1-B90F7792E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33" y="1290455"/>
            <a:ext cx="2292947" cy="229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>
            <a:hlinkClick r:id="rId10" action="ppaction://hlinkfile" tooltip="Ket noi yenka"/>
            <a:extLst>
              <a:ext uri="{FF2B5EF4-FFF2-40B4-BE49-F238E27FC236}">
                <a16:creationId xmlns:a16="http://schemas.microsoft.com/office/drawing/2014/main" id="{6F28A540-148E-2578-9ED0-1EAC24FEB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03" y="4209945"/>
            <a:ext cx="2283863" cy="25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200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8113A9BB-4E5E-24DD-AA50-A69E3E191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359" y="26849"/>
            <a:ext cx="102152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VẬT CÓ HÌNH ẢNH CỦA HÌNH LĂNG TRỤ ĐỨNG</a:t>
            </a:r>
          </a:p>
        </p:txBody>
      </p:sp>
      <p:pic>
        <p:nvPicPr>
          <p:cNvPr id="17413" name="Picture 5" descr="chua-mot-cot">
            <a:extLst>
              <a:ext uri="{FF2B5EF4-FFF2-40B4-BE49-F238E27FC236}">
                <a16:creationId xmlns:a16="http://schemas.microsoft.com/office/drawing/2014/main" id="{89C9D41D-BFF7-AB1B-B595-2E74DBB18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3" y="576262"/>
            <a:ext cx="4447684" cy="604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empire-state">
            <a:extLst>
              <a:ext uri="{FF2B5EF4-FFF2-40B4-BE49-F238E27FC236}">
                <a16:creationId xmlns:a16="http://schemas.microsoft.com/office/drawing/2014/main" id="{97F9B209-00B0-41FC-B6BB-E67F37AB8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21" y="609600"/>
            <a:ext cx="4533130" cy="604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267590848_9863cc1d7d">
            <a:extLst>
              <a:ext uri="{FF2B5EF4-FFF2-40B4-BE49-F238E27FC236}">
                <a16:creationId xmlns:a16="http://schemas.microsoft.com/office/drawing/2014/main" id="{B24C7AFE-A724-1B5B-B44C-BFF50689D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02" y="454886"/>
            <a:ext cx="4216866" cy="59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Weihnachtspyramide">
            <a:extLst>
              <a:ext uri="{FF2B5EF4-FFF2-40B4-BE49-F238E27FC236}">
                <a16:creationId xmlns:a16="http://schemas.microsoft.com/office/drawing/2014/main" id="{05F9231E-5C9A-D755-6894-5C577F5AC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03" y="619124"/>
            <a:ext cx="4336929" cy="604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20" descr="thapnhan">
            <a:extLst>
              <a:ext uri="{FF2B5EF4-FFF2-40B4-BE49-F238E27FC236}">
                <a16:creationId xmlns:a16="http://schemas.microsoft.com/office/drawing/2014/main" id="{24A27AD4-F7A9-A649-147F-2437C753B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67" y="505980"/>
            <a:ext cx="4357428" cy="611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006-nho">
            <a:extLst>
              <a:ext uri="{FF2B5EF4-FFF2-40B4-BE49-F238E27FC236}">
                <a16:creationId xmlns:a16="http://schemas.microsoft.com/office/drawing/2014/main" id="{A1B71B68-F3E1-1767-AB2A-2379A75D4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1983" r="25490" b="5488"/>
          <a:stretch/>
        </p:blipFill>
        <p:spPr bwMode="auto">
          <a:xfrm>
            <a:off x="9214545" y="1677506"/>
            <a:ext cx="2823934" cy="28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06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8" cy="2285734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6252478" y="882025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4399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28277" y="2917346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4399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617625" y="850514"/>
            <a:ext cx="3706721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và ghi nhớ các nội dung bài học</a:t>
            </a:r>
            <a:endParaRPr lang="en-US" altLang="zh-CN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503985" y="303799"/>
            <a:ext cx="5025991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55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TỰ HỌC Ở  NHÀ</a:t>
            </a:r>
            <a:endParaRPr lang="zh-CN" altLang="en-US" sz="2655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8700" y="2069794"/>
            <a:ext cx="2106282" cy="76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399" b="1" dirty="0"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DẶN DÒ</a:t>
            </a:r>
            <a:endParaRPr lang="zh-CN" altLang="en-US" sz="4399" b="1" dirty="0"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17625" y="2941564"/>
            <a:ext cx="4471235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SGK/85</a:t>
            </a:r>
          </a:p>
          <a:p>
            <a:pPr marL="0" lvl="1" algn="just"/>
            <a:r>
              <a:rPr lang="pt-BR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pt-BR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tiết sau: Hoạt động 5, 6</a:t>
            </a:r>
          </a:p>
        </p:txBody>
      </p:sp>
    </p:spTree>
    <p:extLst>
      <p:ext uri="{BB962C8B-B14F-4D97-AF65-F5344CB8AC3E}">
        <p14:creationId xmlns:p14="http://schemas.microsoft.com/office/powerpoint/2010/main" val="22455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2" grpId="0"/>
      <p:bldP spid="53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" name="Picture 30">
            <a:extLst>
              <a:ext uri="{FF2B5EF4-FFF2-40B4-BE49-F238E27FC236}">
                <a16:creationId xmlns:a16="http://schemas.microsoft.com/office/drawing/2014/main" id="{2D7D6AD1-A7FB-7CCB-6C75-56F3C1ED3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1052513"/>
            <a:ext cx="2519363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3B2A17D6-3C1C-8AA7-4C00-46B7DE38B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1039814"/>
            <a:ext cx="2652712" cy="28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122F09E8-2929-3C18-36CE-FFA74635E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3933825"/>
            <a:ext cx="2652712" cy="281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>
            <a:extLst>
              <a:ext uri="{FF2B5EF4-FFF2-40B4-BE49-F238E27FC236}">
                <a16:creationId xmlns:a16="http://schemas.microsoft.com/office/drawing/2014/main" id="{1FE2F31F-8B40-E7BD-A499-CD9998F6E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49700"/>
            <a:ext cx="2547938" cy="279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>
            <a:extLst>
              <a:ext uri="{FF2B5EF4-FFF2-40B4-BE49-F238E27FC236}">
                <a16:creationId xmlns:a16="http://schemas.microsoft.com/office/drawing/2014/main" id="{D0A7ABC3-5671-2000-F541-3C57C1972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050926"/>
            <a:ext cx="2481262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>
            <a:extLst>
              <a:ext uri="{FF2B5EF4-FFF2-40B4-BE49-F238E27FC236}">
                <a16:creationId xmlns:a16="http://schemas.microsoft.com/office/drawing/2014/main" id="{D0961E19-6E20-1EC8-CDFB-695E0E523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3938588"/>
            <a:ext cx="2679700" cy="287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4" name="Rectangle 24">
            <a:extLst>
              <a:ext uri="{FF2B5EF4-FFF2-40B4-BE49-F238E27FC236}">
                <a16:creationId xmlns:a16="http://schemas.microsoft.com/office/drawing/2014/main" id="{B6B66218-629B-04C9-8DFB-ED07B0C7F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981075"/>
            <a:ext cx="2663825" cy="28082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FFFF00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/>
              <a:t>Là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một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bộ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phận</a:t>
            </a:r>
            <a:r>
              <a:rPr lang="en-US" altLang="en-US" sz="2800" b="1" dirty="0"/>
              <a:t> </a:t>
            </a:r>
          </a:p>
          <a:p>
            <a:pPr algn="ctr"/>
            <a:r>
              <a:rPr lang="en-US" altLang="en-US" sz="2800" b="1" dirty="0" err="1"/>
              <a:t>của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máy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tính</a:t>
            </a:r>
            <a:endParaRPr lang="en-US" altLang="en-US" b="1" dirty="0"/>
          </a:p>
        </p:txBody>
      </p:sp>
      <p:sp>
        <p:nvSpPr>
          <p:cNvPr id="5145" name="Rectangle 25">
            <a:extLst>
              <a:ext uri="{FF2B5EF4-FFF2-40B4-BE49-F238E27FC236}">
                <a16:creationId xmlns:a16="http://schemas.microsoft.com/office/drawing/2014/main" id="{D7BB114E-A9A4-94AC-230F-EE4625F67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6" y="981075"/>
            <a:ext cx="2736849" cy="28082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FFFF00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 dirty="0" err="1"/>
              <a:t>Tôi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</a:t>
            </a:r>
            <a:r>
              <a:rPr lang="en-US" altLang="en-US" sz="2400" b="1" dirty="0" err="1">
                <a:latin typeface=".VnTime" pitchFamily="34" charset="0"/>
              </a:rPr>
              <a:t>ẽ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giúp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mọi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người</a:t>
            </a:r>
            <a:endParaRPr lang="en-US" altLang="en-US" sz="2400" b="1" dirty="0"/>
          </a:p>
          <a:p>
            <a:pPr algn="ctr"/>
            <a:r>
              <a:rPr lang="en-US" altLang="en-US" sz="2400" b="1" dirty="0"/>
              <a:t> </a:t>
            </a:r>
            <a:r>
              <a:rPr lang="en-US" altLang="en-US" sz="2400" b="1" dirty="0" err="1"/>
              <a:t>làm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việc</a:t>
            </a:r>
            <a:endParaRPr lang="en-US" altLang="en-US" sz="2400" b="1" dirty="0"/>
          </a:p>
          <a:p>
            <a:pPr algn="ctr"/>
            <a:r>
              <a:rPr lang="en-US" altLang="en-US" sz="2400" b="1" dirty="0" err="1"/>
              <a:t>có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kế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hoạch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hơn</a:t>
            </a:r>
            <a:endParaRPr lang="en-US" altLang="en-US" sz="2400" b="1" dirty="0"/>
          </a:p>
        </p:txBody>
      </p:sp>
      <p:sp>
        <p:nvSpPr>
          <p:cNvPr id="5146" name="Rectangle 26">
            <a:extLst>
              <a:ext uri="{FF2B5EF4-FFF2-40B4-BE49-F238E27FC236}">
                <a16:creationId xmlns:a16="http://schemas.microsoft.com/office/drawing/2014/main" id="{8E3A0976-2322-CB09-6BD4-2949C562A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6" y="3933825"/>
            <a:ext cx="2663825" cy="28082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FFFF00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/>
              <a:t>Tôi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</a:t>
            </a:r>
            <a:r>
              <a:rPr lang="en-US" altLang="en-US" sz="2800" b="1" dirty="0" err="1">
                <a:latin typeface=".VnTime" pitchFamily="34" charset="0"/>
              </a:rPr>
              <a:t>ẽ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siết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chặt</a:t>
            </a:r>
            <a:r>
              <a:rPr lang="en-US" altLang="en-US" sz="2800" b="1" dirty="0"/>
              <a:t> </a:t>
            </a:r>
          </a:p>
          <a:p>
            <a:pPr algn="ctr"/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thiết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bị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hơn</a:t>
            </a:r>
            <a:endParaRPr lang="en-US" altLang="en-US" sz="2800" b="1" dirty="0"/>
          </a:p>
        </p:txBody>
      </p:sp>
      <p:sp>
        <p:nvSpPr>
          <p:cNvPr id="5147" name="Rectangle 27">
            <a:extLst>
              <a:ext uri="{FF2B5EF4-FFF2-40B4-BE49-F238E27FC236}">
                <a16:creationId xmlns:a16="http://schemas.microsoft.com/office/drawing/2014/main" id="{827960C7-81F6-77B1-EC31-2DBA488FE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6" y="3933825"/>
            <a:ext cx="2663825" cy="28082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FFFF00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/>
              <a:t>Tôi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sẽ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phát</a:t>
            </a:r>
            <a:r>
              <a:rPr lang="en-US" altLang="en-US" sz="2800" b="1" dirty="0"/>
              <a:t>  </a:t>
            </a:r>
            <a:r>
              <a:rPr lang="en-US" altLang="en-US" sz="2800" b="1" dirty="0" err="1"/>
              <a:t>ra</a:t>
            </a:r>
            <a:r>
              <a:rPr lang="en-US" altLang="en-US" sz="2800" b="1" dirty="0"/>
              <a:t> </a:t>
            </a:r>
          </a:p>
          <a:p>
            <a:pPr algn="ctr"/>
            <a:r>
              <a:rPr lang="en-US" altLang="en-US" sz="2800" b="1" dirty="0" err="1"/>
              <a:t>âm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thanh</a:t>
            </a:r>
            <a:r>
              <a:rPr lang="en-US" altLang="en-US" sz="2800" b="1" dirty="0"/>
              <a:t> to </a:t>
            </a:r>
            <a:r>
              <a:rPr lang="en-US" altLang="en-US" sz="2800" b="1" dirty="0" err="1"/>
              <a:t>hơn</a:t>
            </a:r>
            <a:endParaRPr lang="en-US" altLang="en-US" sz="2800" b="1" dirty="0"/>
          </a:p>
        </p:txBody>
      </p:sp>
      <p:sp>
        <p:nvSpPr>
          <p:cNvPr id="5148" name="Rectangle 28">
            <a:extLst>
              <a:ext uri="{FF2B5EF4-FFF2-40B4-BE49-F238E27FC236}">
                <a16:creationId xmlns:a16="http://schemas.microsoft.com/office/drawing/2014/main" id="{39C5577F-E0CF-9038-86B2-B0B0183CB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6" y="981075"/>
            <a:ext cx="2868294" cy="28082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FFFF00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9" name="Rectangle 29">
            <a:extLst>
              <a:ext uri="{FF2B5EF4-FFF2-40B4-BE49-F238E27FC236}">
                <a16:creationId xmlns:a16="http://schemas.microsoft.com/office/drawing/2014/main" id="{90EEA62C-56A2-5D7A-ABE3-F971511B2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3933825"/>
            <a:ext cx="2663825" cy="28082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FFFF00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err="1"/>
              <a:t>Là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một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vật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liệu</a:t>
            </a:r>
            <a:endParaRPr lang="en-US" altLang="en-US" sz="2800" b="1" dirty="0"/>
          </a:p>
          <a:p>
            <a:pPr algn="ctr"/>
            <a:r>
              <a:rPr lang="en-US" altLang="en-US" sz="2800" b="1" dirty="0"/>
              <a:t> </a:t>
            </a:r>
            <a:r>
              <a:rPr lang="en-US" altLang="en-US" sz="2800" b="1" dirty="0" err="1"/>
              <a:t>xây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dựng</a:t>
            </a:r>
            <a:endParaRPr lang="en-US" altLang="en-US" sz="2800" b="1" dirty="0"/>
          </a:p>
        </p:txBody>
      </p:sp>
      <p:sp>
        <p:nvSpPr>
          <p:cNvPr id="5151" name="WordArt 31">
            <a:extLst>
              <a:ext uri="{FF2B5EF4-FFF2-40B4-BE49-F238E27FC236}">
                <a16:creationId xmlns:a16="http://schemas.microsoft.com/office/drawing/2014/main" id="{29EE0831-B4F7-D0FE-8323-91CC9AF47E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260350"/>
            <a:ext cx="6572250" cy="49403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00"/>
              </a:extrusionClr>
              <a:contourClr>
                <a:srgbClr val="000000"/>
              </a:contourClr>
            </a:sp3d>
          </a:bodyPr>
          <a:lstStyle/>
          <a:p>
            <a:pPr algn="ctr"/>
            <a:r>
              <a:rPr lang="pt-BR" sz="3600" kern="10" spc="-360" dirty="0">
                <a:solidFill>
                  <a:srgbClr val="000000"/>
                </a:solidFill>
                <a:latin typeface=".VnTimeH"/>
              </a:rPr>
              <a:t>XEM CHỮ ĐOÁN HÌNH</a:t>
            </a:r>
            <a:endParaRPr lang="en-US" sz="3600" kern="10" spc="-360" dirty="0">
              <a:solidFill>
                <a:srgbClr val="000000"/>
              </a:solidFill>
              <a:latin typeface=".VnTimeH"/>
            </a:endParaRPr>
          </a:p>
        </p:txBody>
      </p:sp>
      <p:pic>
        <p:nvPicPr>
          <p:cNvPr id="5152" name="Picture 32">
            <a:extLst>
              <a:ext uri="{FF2B5EF4-FFF2-40B4-BE49-F238E27FC236}">
                <a16:creationId xmlns:a16="http://schemas.microsoft.com/office/drawing/2014/main" id="{75601D64-5C0D-E7FE-D060-7BD573D05D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1" y="409575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D249E92-33FE-1551-A1C7-A85445B4E4DD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CD347D7-83CF-E15C-B43A-66C53E5C0E12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C276C7-3AA6-0D84-AF8E-4B7EEB294E10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KHỞI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ĐỘNG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9"/>
                  </p:tgtEl>
                </p:cond>
              </p:nextCondLst>
            </p:seq>
          </p:childTnLst>
        </p:cTn>
      </p:par>
    </p:tnLst>
    <p:bldLst>
      <p:bldP spid="5144" grpId="0" animBg="1"/>
      <p:bldP spid="5145" grpId="0" animBg="1"/>
      <p:bldP spid="5146" grpId="0" animBg="1"/>
      <p:bldP spid="5147" grpId="0" animBg="1"/>
      <p:bldP spid="5148" grpId="0" animBg="1"/>
      <p:bldP spid="51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C5B04F-C2C8-3E75-6DFE-2C6658A4DDE3}"/>
              </a:ext>
            </a:extLst>
          </p:cNvPr>
          <p:cNvGrpSpPr/>
          <p:nvPr/>
        </p:nvGrpSpPr>
        <p:grpSpPr>
          <a:xfrm>
            <a:off x="6793913" y="1478656"/>
            <a:ext cx="1676400" cy="2895600"/>
            <a:chOff x="5948680" y="1343184"/>
            <a:chExt cx="1676400" cy="2895600"/>
          </a:xfrm>
        </p:grpSpPr>
        <p:sp>
          <p:nvSpPr>
            <p:cNvPr id="17" name="AutoShape 20">
              <a:extLst>
                <a:ext uri="{FF2B5EF4-FFF2-40B4-BE49-F238E27FC236}">
                  <a16:creationId xmlns:a16="http://schemas.microsoft.com/office/drawing/2014/main" id="{7683BBDE-11F4-58EE-2AF7-088257635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680" y="1343184"/>
              <a:ext cx="1676400" cy="838200"/>
            </a:xfrm>
            <a:custGeom>
              <a:avLst/>
              <a:gdLst>
                <a:gd name="T0" fmla="*/ 1466850 w 21600"/>
                <a:gd name="T1" fmla="*/ 419100 h 21600"/>
                <a:gd name="T2" fmla="*/ 838200 w 21600"/>
                <a:gd name="T3" fmla="*/ 838200 h 21600"/>
                <a:gd name="T4" fmla="*/ 209550 w 21600"/>
                <a:gd name="T5" fmla="*/ 419100 h 21600"/>
                <a:gd name="T6" fmla="*/ 8382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BA21F22A-CA25-4A90-6761-BE316444D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680" y="3400584"/>
              <a:ext cx="1676400" cy="838200"/>
            </a:xfrm>
            <a:custGeom>
              <a:avLst/>
              <a:gdLst>
                <a:gd name="T0" fmla="*/ 1466850 w 21600"/>
                <a:gd name="T1" fmla="*/ 419100 h 21600"/>
                <a:gd name="T2" fmla="*/ 838200 w 21600"/>
                <a:gd name="T3" fmla="*/ 838200 h 21600"/>
                <a:gd name="T4" fmla="*/ 209550 w 21600"/>
                <a:gd name="T5" fmla="*/ 419100 h 21600"/>
                <a:gd name="T6" fmla="*/ 8382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F9E42D4E-4DBB-8A73-7934-171CDEE28E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2543" y="2181384"/>
              <a:ext cx="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4">
              <a:extLst>
                <a:ext uri="{FF2B5EF4-FFF2-40B4-BE49-F238E27FC236}">
                  <a16:creationId xmlns:a16="http://schemas.microsoft.com/office/drawing/2014/main" id="{1023D71C-A0D6-7905-F8FB-9C9FF9E3D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5505" y="2181384"/>
              <a:ext cx="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B1D5462D-9079-9FBD-9756-1856472142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5080" y="1343184"/>
              <a:ext cx="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8">
              <a:extLst>
                <a:ext uri="{FF2B5EF4-FFF2-40B4-BE49-F238E27FC236}">
                  <a16:creationId xmlns:a16="http://schemas.microsoft.com/office/drawing/2014/main" id="{0ED16C19-BCF0-71E6-0B93-611016BF3B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8680" y="1343184"/>
              <a:ext cx="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52">
            <a:extLst>
              <a:ext uri="{FF2B5EF4-FFF2-40B4-BE49-F238E27FC236}">
                <a16:creationId xmlns:a16="http://schemas.microsoft.com/office/drawing/2014/main" id="{6A09F558-E306-10A6-61BF-AC2263C4F47B}"/>
              </a:ext>
            </a:extLst>
          </p:cNvPr>
          <p:cNvGrpSpPr>
            <a:grpSpLocks/>
          </p:cNvGrpSpPr>
          <p:nvPr/>
        </p:nvGrpSpPr>
        <p:grpSpPr bwMode="auto">
          <a:xfrm>
            <a:off x="2505327" y="1540917"/>
            <a:ext cx="1981200" cy="2743200"/>
            <a:chOff x="4272" y="2160"/>
            <a:chExt cx="1248" cy="1728"/>
          </a:xfrm>
        </p:grpSpPr>
        <p:grpSp>
          <p:nvGrpSpPr>
            <p:cNvPr id="33" name="Group 39">
              <a:extLst>
                <a:ext uri="{FF2B5EF4-FFF2-40B4-BE49-F238E27FC236}">
                  <a16:creationId xmlns:a16="http://schemas.microsoft.com/office/drawing/2014/main" id="{157F9012-2779-E6E5-7BB5-DD98EE6A8A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2160"/>
              <a:ext cx="1248" cy="1728"/>
              <a:chOff x="4272" y="2160"/>
              <a:chExt cx="1248" cy="1728"/>
            </a:xfrm>
          </p:grpSpPr>
          <p:sp>
            <p:nvSpPr>
              <p:cNvPr id="39" name="AutoShape 34">
                <a:extLst>
                  <a:ext uri="{FF2B5EF4-FFF2-40B4-BE49-F238E27FC236}">
                    <a16:creationId xmlns:a16="http://schemas.microsoft.com/office/drawing/2014/main" id="{8907D8C9-84B8-429E-C77D-3D55810E0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160"/>
                <a:ext cx="1248" cy="528"/>
              </a:xfrm>
              <a:prstGeom prst="triangle">
                <a:avLst>
                  <a:gd name="adj" fmla="val 50000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40" name="AutoShape 35">
                <a:extLst>
                  <a:ext uri="{FF2B5EF4-FFF2-40B4-BE49-F238E27FC236}">
                    <a16:creationId xmlns:a16="http://schemas.microsoft.com/office/drawing/2014/main" id="{ADD60C02-21F0-05F3-DF28-9E4D7821D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3360"/>
                <a:ext cx="1248" cy="528"/>
              </a:xfrm>
              <a:prstGeom prst="triangle">
                <a:avLst>
                  <a:gd name="adj" fmla="val 50000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" name="Line 36">
                <a:extLst>
                  <a:ext uri="{FF2B5EF4-FFF2-40B4-BE49-F238E27FC236}">
                    <a16:creationId xmlns:a16="http://schemas.microsoft.com/office/drawing/2014/main" id="{B8AAC178-27CE-077E-9F18-52B6BA268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688"/>
                <a:ext cx="0" cy="1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37">
                <a:extLst>
                  <a:ext uri="{FF2B5EF4-FFF2-40B4-BE49-F238E27FC236}">
                    <a16:creationId xmlns:a16="http://schemas.microsoft.com/office/drawing/2014/main" id="{DD7B502A-009D-8C8A-AA77-182FAF984D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0" y="2688"/>
                <a:ext cx="0" cy="1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38">
                <a:extLst>
                  <a:ext uri="{FF2B5EF4-FFF2-40B4-BE49-F238E27FC236}">
                    <a16:creationId xmlns:a16="http://schemas.microsoft.com/office/drawing/2014/main" id="{54131127-FB9A-9562-FA43-4FB6FECA39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2168"/>
                <a:ext cx="0" cy="1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Line 48">
              <a:extLst>
                <a:ext uri="{FF2B5EF4-FFF2-40B4-BE49-F238E27FC236}">
                  <a16:creationId xmlns:a16="http://schemas.microsoft.com/office/drawing/2014/main" id="{2EF31D84-D171-5DBC-2834-1D43C710EC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2" y="3360"/>
              <a:ext cx="624" cy="52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49">
              <a:extLst>
                <a:ext uri="{FF2B5EF4-FFF2-40B4-BE49-F238E27FC236}">
                  <a16:creationId xmlns:a16="http://schemas.microsoft.com/office/drawing/2014/main" id="{CE979ECD-919D-1E80-75A4-19AE2C107C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2" y="3360"/>
              <a:ext cx="624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50">
              <a:extLst>
                <a:ext uri="{FF2B5EF4-FFF2-40B4-BE49-F238E27FC236}">
                  <a16:creationId xmlns:a16="http://schemas.microsoft.com/office/drawing/2014/main" id="{0B9C168D-E1D1-B867-E87E-8AEB2D0CC0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360"/>
              <a:ext cx="624" cy="52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51">
              <a:extLst>
                <a:ext uri="{FF2B5EF4-FFF2-40B4-BE49-F238E27FC236}">
                  <a16:creationId xmlns:a16="http://schemas.microsoft.com/office/drawing/2014/main" id="{D068BC77-EB11-EBCC-96B8-4153AE0CF9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352"/>
              <a:ext cx="624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D8C938C-1165-4D6C-56AD-2A889B95CDA4}"/>
              </a:ext>
            </a:extLst>
          </p:cNvPr>
          <p:cNvSpPr txBox="1"/>
          <p:nvPr/>
        </p:nvSpPr>
        <p:spPr>
          <a:xfrm>
            <a:off x="111650" y="2562330"/>
            <a:ext cx="1399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081C37-1EDB-C337-EBE4-48157023CF98}"/>
              </a:ext>
            </a:extLst>
          </p:cNvPr>
          <p:cNvSpPr txBox="1"/>
          <p:nvPr/>
        </p:nvSpPr>
        <p:spPr>
          <a:xfrm>
            <a:off x="8775113" y="2487986"/>
            <a:ext cx="1399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aphicFrame>
        <p:nvGraphicFramePr>
          <p:cNvPr id="46" name="Table 5">
            <a:extLst>
              <a:ext uri="{FF2B5EF4-FFF2-40B4-BE49-F238E27FC236}">
                <a16:creationId xmlns:a16="http://schemas.microsoft.com/office/drawing/2014/main" id="{AE91FBE2-9D38-3B69-980A-BFDACCB9D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474606"/>
              </p:ext>
            </p:extLst>
          </p:nvPr>
        </p:nvGraphicFramePr>
        <p:xfrm>
          <a:off x="560481" y="4615676"/>
          <a:ext cx="10840029" cy="185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8519">
                  <a:extLst>
                    <a:ext uri="{9D8B030D-6E8A-4147-A177-3AD203B41FA5}">
                      <a16:colId xmlns:a16="http://schemas.microsoft.com/office/drawing/2014/main" val="4172888170"/>
                    </a:ext>
                  </a:extLst>
                </a:gridCol>
                <a:gridCol w="4358167">
                  <a:extLst>
                    <a:ext uri="{9D8B030D-6E8A-4147-A177-3AD203B41FA5}">
                      <a16:colId xmlns:a16="http://schemas.microsoft.com/office/drawing/2014/main" val="2691129587"/>
                    </a:ext>
                  </a:extLst>
                </a:gridCol>
                <a:gridCol w="3613343">
                  <a:extLst>
                    <a:ext uri="{9D8B030D-6E8A-4147-A177-3AD203B41FA5}">
                      <a16:colId xmlns:a16="http://schemas.microsoft.com/office/drawing/2014/main" val="1450505553"/>
                    </a:ext>
                  </a:extLst>
                </a:gridCol>
              </a:tblGrid>
              <a:tr h="619023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1516668"/>
                  </a:ext>
                </a:extLst>
              </a:tr>
              <a:tr h="619023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endParaRPr lang="en-US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151679"/>
                  </a:ext>
                </a:extLst>
              </a:tr>
              <a:tr h="619023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endParaRPr lang="en-US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795599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CDD456C1-55A0-F634-C064-97C403248C22}"/>
              </a:ext>
            </a:extLst>
          </p:cNvPr>
          <p:cNvSpPr txBox="1"/>
          <p:nvPr/>
        </p:nvSpPr>
        <p:spPr>
          <a:xfrm>
            <a:off x="3697941" y="5267211"/>
            <a:ext cx="37248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679F7B-7E85-9C32-6EAC-B65903F79E25}"/>
              </a:ext>
            </a:extLst>
          </p:cNvPr>
          <p:cNvSpPr txBox="1"/>
          <p:nvPr/>
        </p:nvSpPr>
        <p:spPr>
          <a:xfrm>
            <a:off x="7715624" y="5268958"/>
            <a:ext cx="37248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9D9E49-7EBC-D664-031F-DA23C6457BAE}"/>
              </a:ext>
            </a:extLst>
          </p:cNvPr>
          <p:cNvSpPr txBox="1"/>
          <p:nvPr/>
        </p:nvSpPr>
        <p:spPr>
          <a:xfrm>
            <a:off x="3697940" y="5837658"/>
            <a:ext cx="37248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1671B7-DDD5-203D-129C-CC5D0BF7BCEB}"/>
              </a:ext>
            </a:extLst>
          </p:cNvPr>
          <p:cNvSpPr txBox="1"/>
          <p:nvPr/>
        </p:nvSpPr>
        <p:spPr>
          <a:xfrm>
            <a:off x="7715624" y="5870851"/>
            <a:ext cx="37248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2">
            <a:extLst>
              <a:ext uri="{FF2B5EF4-FFF2-40B4-BE49-F238E27FC236}">
                <a16:creationId xmlns:a16="http://schemas.microsoft.com/office/drawing/2014/main" id="{8D76151B-0F0E-24E7-C5FF-E51E1637A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2990" y="803948"/>
            <a:ext cx="102678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7" grpId="0"/>
      <p:bldP spid="48" grpId="0"/>
      <p:bldP spid="49" grpId="0"/>
      <p:bldP spid="50" grpId="0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83" y="3219897"/>
            <a:ext cx="2707878" cy="32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52">
            <a:extLst>
              <a:ext uri="{FF2B5EF4-FFF2-40B4-BE49-F238E27FC236}">
                <a16:creationId xmlns:a16="http://schemas.microsoft.com/office/drawing/2014/main" id="{3C320A0C-5398-9458-4677-8C42563107DC}"/>
              </a:ext>
            </a:extLst>
          </p:cNvPr>
          <p:cNvGrpSpPr>
            <a:grpSpLocks/>
          </p:cNvGrpSpPr>
          <p:nvPr/>
        </p:nvGrpSpPr>
        <p:grpSpPr bwMode="auto">
          <a:xfrm>
            <a:off x="1132823" y="2169803"/>
            <a:ext cx="1981200" cy="2743200"/>
            <a:chOff x="4272" y="2160"/>
            <a:chExt cx="1248" cy="1728"/>
          </a:xfrm>
        </p:grpSpPr>
        <p:grpSp>
          <p:nvGrpSpPr>
            <p:cNvPr id="14" name="Group 39">
              <a:extLst>
                <a:ext uri="{FF2B5EF4-FFF2-40B4-BE49-F238E27FC236}">
                  <a16:creationId xmlns:a16="http://schemas.microsoft.com/office/drawing/2014/main" id="{D9BDBB3C-5297-4ACB-882E-E737417714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2160"/>
              <a:ext cx="1248" cy="1728"/>
              <a:chOff x="4272" y="2160"/>
              <a:chExt cx="1248" cy="1728"/>
            </a:xfrm>
          </p:grpSpPr>
          <p:sp>
            <p:nvSpPr>
              <p:cNvPr id="19" name="AutoShape 34">
                <a:extLst>
                  <a:ext uri="{FF2B5EF4-FFF2-40B4-BE49-F238E27FC236}">
                    <a16:creationId xmlns:a16="http://schemas.microsoft.com/office/drawing/2014/main" id="{F65028BC-221F-C1A7-07DB-BF7C0932C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160"/>
                <a:ext cx="1248" cy="528"/>
              </a:xfrm>
              <a:prstGeom prst="triangle">
                <a:avLst>
                  <a:gd name="adj" fmla="val 50000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dirty="0"/>
              </a:p>
            </p:txBody>
          </p:sp>
          <p:sp>
            <p:nvSpPr>
              <p:cNvPr id="20" name="AutoShape 35">
                <a:extLst>
                  <a:ext uri="{FF2B5EF4-FFF2-40B4-BE49-F238E27FC236}">
                    <a16:creationId xmlns:a16="http://schemas.microsoft.com/office/drawing/2014/main" id="{EA8A4A3D-47D8-C2DE-13E7-F06BC65B8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3360"/>
                <a:ext cx="1248" cy="528"/>
              </a:xfrm>
              <a:prstGeom prst="triangle">
                <a:avLst>
                  <a:gd name="adj" fmla="val 50000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1" name="Line 36">
                <a:extLst>
                  <a:ext uri="{FF2B5EF4-FFF2-40B4-BE49-F238E27FC236}">
                    <a16:creationId xmlns:a16="http://schemas.microsoft.com/office/drawing/2014/main" id="{254FADBA-C5BA-C16E-4C66-B68274F1A0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688"/>
                <a:ext cx="0" cy="1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37">
                <a:extLst>
                  <a:ext uri="{FF2B5EF4-FFF2-40B4-BE49-F238E27FC236}">
                    <a16:creationId xmlns:a16="http://schemas.microsoft.com/office/drawing/2014/main" id="{2F1CB1D2-655A-C104-FDB5-3F832FA8D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0" y="2688"/>
                <a:ext cx="0" cy="1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38">
                <a:extLst>
                  <a:ext uri="{FF2B5EF4-FFF2-40B4-BE49-F238E27FC236}">
                    <a16:creationId xmlns:a16="http://schemas.microsoft.com/office/drawing/2014/main" id="{19AEDE42-4955-FF6E-D69D-AD3DC33C1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2168"/>
                <a:ext cx="0" cy="1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Line 48">
              <a:extLst>
                <a:ext uri="{FF2B5EF4-FFF2-40B4-BE49-F238E27FC236}">
                  <a16:creationId xmlns:a16="http://schemas.microsoft.com/office/drawing/2014/main" id="{6DFBE8B9-DAEA-E15D-56AD-55DA93D7E7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2" y="3360"/>
              <a:ext cx="624" cy="52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49">
              <a:extLst>
                <a:ext uri="{FF2B5EF4-FFF2-40B4-BE49-F238E27FC236}">
                  <a16:creationId xmlns:a16="http://schemas.microsoft.com/office/drawing/2014/main" id="{C44C829B-0756-0138-4BEB-1867CC10EB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2" y="3360"/>
              <a:ext cx="624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50">
              <a:extLst>
                <a:ext uri="{FF2B5EF4-FFF2-40B4-BE49-F238E27FC236}">
                  <a16:creationId xmlns:a16="http://schemas.microsoft.com/office/drawing/2014/main" id="{9E01245B-31A4-990C-5F4B-89EE7925D5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360"/>
              <a:ext cx="624" cy="52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51">
              <a:extLst>
                <a:ext uri="{FF2B5EF4-FFF2-40B4-BE49-F238E27FC236}">
                  <a16:creationId xmlns:a16="http://schemas.microsoft.com/office/drawing/2014/main" id="{A3E483A0-59A8-D5D6-468D-F5FFEDD21C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352"/>
              <a:ext cx="624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990CC6-2844-3F23-6D9D-612972B21211}"/>
              </a:ext>
            </a:extLst>
          </p:cNvPr>
          <p:cNvGrpSpPr/>
          <p:nvPr/>
        </p:nvGrpSpPr>
        <p:grpSpPr>
          <a:xfrm>
            <a:off x="8062301" y="2280136"/>
            <a:ext cx="1676400" cy="2895600"/>
            <a:chOff x="5948680" y="1343184"/>
            <a:chExt cx="1676400" cy="2895600"/>
          </a:xfrm>
        </p:grpSpPr>
        <p:sp>
          <p:nvSpPr>
            <p:cNvPr id="25" name="AutoShape 20">
              <a:extLst>
                <a:ext uri="{FF2B5EF4-FFF2-40B4-BE49-F238E27FC236}">
                  <a16:creationId xmlns:a16="http://schemas.microsoft.com/office/drawing/2014/main" id="{DCDD09B1-6575-3AB3-0042-B783AB94C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680" y="1343184"/>
              <a:ext cx="1676400" cy="838200"/>
            </a:xfrm>
            <a:custGeom>
              <a:avLst/>
              <a:gdLst>
                <a:gd name="T0" fmla="*/ 1466850 w 21600"/>
                <a:gd name="T1" fmla="*/ 419100 h 21600"/>
                <a:gd name="T2" fmla="*/ 838200 w 21600"/>
                <a:gd name="T3" fmla="*/ 838200 h 21600"/>
                <a:gd name="T4" fmla="*/ 209550 w 21600"/>
                <a:gd name="T5" fmla="*/ 419100 h 21600"/>
                <a:gd name="T6" fmla="*/ 8382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" name="AutoShape 21">
              <a:extLst>
                <a:ext uri="{FF2B5EF4-FFF2-40B4-BE49-F238E27FC236}">
                  <a16:creationId xmlns:a16="http://schemas.microsoft.com/office/drawing/2014/main" id="{AFAC071C-EB79-C020-6088-12A4C5715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8680" y="3400584"/>
              <a:ext cx="1676400" cy="838200"/>
            </a:xfrm>
            <a:custGeom>
              <a:avLst/>
              <a:gdLst>
                <a:gd name="T0" fmla="*/ 1466850 w 21600"/>
                <a:gd name="T1" fmla="*/ 419100 h 21600"/>
                <a:gd name="T2" fmla="*/ 838200 w 21600"/>
                <a:gd name="T3" fmla="*/ 838200 h 21600"/>
                <a:gd name="T4" fmla="*/ 209550 w 21600"/>
                <a:gd name="T5" fmla="*/ 419100 h 21600"/>
                <a:gd name="T6" fmla="*/ 8382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3">
              <a:extLst>
                <a:ext uri="{FF2B5EF4-FFF2-40B4-BE49-F238E27FC236}">
                  <a16:creationId xmlns:a16="http://schemas.microsoft.com/office/drawing/2014/main" id="{D729766F-AC24-1E23-E24D-327F57A6C1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2543" y="2181384"/>
              <a:ext cx="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4">
              <a:extLst>
                <a:ext uri="{FF2B5EF4-FFF2-40B4-BE49-F238E27FC236}">
                  <a16:creationId xmlns:a16="http://schemas.microsoft.com/office/drawing/2014/main" id="{D8BB0D74-706A-43A7-34CA-BDD6A4DCEE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5505" y="2181384"/>
              <a:ext cx="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5">
              <a:extLst>
                <a:ext uri="{FF2B5EF4-FFF2-40B4-BE49-F238E27FC236}">
                  <a16:creationId xmlns:a16="http://schemas.microsoft.com/office/drawing/2014/main" id="{CD661AD4-D64B-F035-6A24-2EA44A7F0B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5080" y="1343184"/>
              <a:ext cx="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8">
              <a:extLst>
                <a:ext uri="{FF2B5EF4-FFF2-40B4-BE49-F238E27FC236}">
                  <a16:creationId xmlns:a16="http://schemas.microsoft.com/office/drawing/2014/main" id="{8D382F1A-37D1-8624-C125-7BF0380914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8680" y="1343184"/>
              <a:ext cx="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2">
            <a:extLst>
              <a:ext uri="{FF2B5EF4-FFF2-40B4-BE49-F238E27FC236}">
                <a16:creationId xmlns:a16="http://schemas.microsoft.com/office/drawing/2014/main" id="{04017B9F-579B-A8A8-E131-F98C75B66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228" y="1098935"/>
            <a:ext cx="458605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LĂNG TRỤ ĐỨNG TAM GIÁC</a:t>
            </a: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13DEB2E1-6661-9431-98B5-74FBC5883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473" y="1060936"/>
            <a:ext cx="458605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LĂNG TRỤ ĐỨNG TỨ GIÁC</a:t>
            </a:r>
          </a:p>
        </p:txBody>
      </p: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70" y="99749"/>
            <a:ext cx="1058574" cy="95271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5" name="文本框 13">
            <a:extLst>
              <a:ext uri="{FF2B5EF4-FFF2-40B4-BE49-F238E27FC236}">
                <a16:creationId xmlns:a16="http://schemas.microsoft.com/office/drawing/2014/main" id="{99DD4569-765B-4167-26A0-801179726812}"/>
              </a:ext>
            </a:extLst>
          </p:cNvPr>
          <p:cNvSpPr txBox="1"/>
          <p:nvPr/>
        </p:nvSpPr>
        <p:spPr>
          <a:xfrm>
            <a:off x="2648582" y="99749"/>
            <a:ext cx="6894836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lăng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trụ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đứng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tam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giác</a:t>
            </a:r>
            <a:endParaRPr lang="zh-CN" altLang="en-US" sz="4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570D1E-8DA8-E3AE-53DE-A4D1ED19F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119"/>
          <a:stretch/>
        </p:blipFill>
        <p:spPr>
          <a:xfrm>
            <a:off x="36141" y="1817139"/>
            <a:ext cx="6212897" cy="394215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A88F5E6-44F8-B824-598C-1327C98BA117}"/>
              </a:ext>
            </a:extLst>
          </p:cNvPr>
          <p:cNvSpPr txBox="1"/>
          <p:nvPr/>
        </p:nvSpPr>
        <p:spPr>
          <a:xfrm>
            <a:off x="6161297" y="805577"/>
            <a:ext cx="54345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20.</a:t>
            </a:r>
          </a:p>
          <a:p>
            <a:pPr marL="342900" indent="-342900" algn="just">
              <a:buAutoNum type="alphaLcPeriod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5223C22-A7BC-982C-E51C-45EE7ED37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658" y="3546934"/>
            <a:ext cx="2987946" cy="30903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801BDFA-8CA0-F3F4-5A4E-D049C9089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68" y="936137"/>
            <a:ext cx="1243218" cy="75957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C06FA9B-1E7E-EC69-0A8B-219066E672A6}"/>
              </a:ext>
            </a:extLst>
          </p:cNvPr>
          <p:cNvSpPr txBox="1"/>
          <p:nvPr/>
        </p:nvSpPr>
        <p:spPr>
          <a:xfrm>
            <a:off x="767687" y="1054155"/>
            <a:ext cx="204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257" y="-222853"/>
            <a:ext cx="1733600" cy="1733600"/>
          </a:xfrm>
          <a:prstGeom prst="rect">
            <a:avLst/>
          </a:prstGeom>
        </p:spPr>
      </p:pic>
      <p:grpSp>
        <p:nvGrpSpPr>
          <p:cNvPr id="13" name="组合 11">
            <a:extLst>
              <a:ext uri="{FF2B5EF4-FFF2-40B4-BE49-F238E27FC236}">
                <a16:creationId xmlns:a16="http://schemas.microsoft.com/office/drawing/2014/main" id="{B03BB762-DF81-7F9D-F792-8A59E7036864}"/>
              </a:ext>
            </a:extLst>
          </p:cNvPr>
          <p:cNvGrpSpPr/>
          <p:nvPr/>
        </p:nvGrpSpPr>
        <p:grpSpPr>
          <a:xfrm>
            <a:off x="3689962" y="3596861"/>
            <a:ext cx="5977234" cy="850900"/>
            <a:chOff x="2822576" y="3382963"/>
            <a:chExt cx="5745163" cy="850900"/>
          </a:xfrm>
          <a:solidFill>
            <a:srgbClr val="2A3D52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50BCF6C-A81C-14F7-C08C-DDE2026CA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164" y="3709988"/>
              <a:ext cx="5616575" cy="230187"/>
            </a:xfrm>
            <a:custGeom>
              <a:avLst/>
              <a:gdLst>
                <a:gd name="T0" fmla="*/ 171 w 174"/>
                <a:gd name="T1" fmla="*/ 7 h 7"/>
                <a:gd name="T2" fmla="*/ 3 w 174"/>
                <a:gd name="T3" fmla="*/ 7 h 7"/>
                <a:gd name="T4" fmla="*/ 0 w 174"/>
                <a:gd name="T5" fmla="*/ 3 h 7"/>
                <a:gd name="T6" fmla="*/ 3 w 174"/>
                <a:gd name="T7" fmla="*/ 0 h 7"/>
                <a:gd name="T8" fmla="*/ 171 w 174"/>
                <a:gd name="T9" fmla="*/ 0 h 7"/>
                <a:gd name="T10" fmla="*/ 174 w 174"/>
                <a:gd name="T11" fmla="*/ 3 h 7"/>
                <a:gd name="T12" fmla="*/ 171 w 17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7">
                  <a:moveTo>
                    <a:pt x="171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3" y="0"/>
                    <a:pt x="174" y="1"/>
                    <a:pt x="174" y="3"/>
                  </a:cubicBezTo>
                  <a:cubicBezTo>
                    <a:pt x="174" y="5"/>
                    <a:pt x="173" y="7"/>
                    <a:pt x="17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A30C034-E564-E775-5600-50D20CAD4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6" y="3382963"/>
              <a:ext cx="515938" cy="850900"/>
            </a:xfrm>
            <a:custGeom>
              <a:avLst/>
              <a:gdLst>
                <a:gd name="T0" fmla="*/ 13 w 16"/>
                <a:gd name="T1" fmla="*/ 26 h 26"/>
                <a:gd name="T2" fmla="*/ 11 w 16"/>
                <a:gd name="T3" fmla="*/ 25 h 26"/>
                <a:gd name="T4" fmla="*/ 1 w 16"/>
                <a:gd name="T5" fmla="*/ 16 h 26"/>
                <a:gd name="T6" fmla="*/ 1 w 16"/>
                <a:gd name="T7" fmla="*/ 11 h 26"/>
                <a:gd name="T8" fmla="*/ 11 w 16"/>
                <a:gd name="T9" fmla="*/ 2 h 26"/>
                <a:gd name="T10" fmla="*/ 15 w 16"/>
                <a:gd name="T11" fmla="*/ 2 h 26"/>
                <a:gd name="T12" fmla="*/ 15 w 16"/>
                <a:gd name="T13" fmla="*/ 6 h 26"/>
                <a:gd name="T14" fmla="*/ 8 w 16"/>
                <a:gd name="T15" fmla="*/ 13 h 26"/>
                <a:gd name="T16" fmla="*/ 15 w 16"/>
                <a:gd name="T17" fmla="*/ 21 h 26"/>
                <a:gd name="T18" fmla="*/ 15 w 16"/>
                <a:gd name="T19" fmla="*/ 25 h 26"/>
                <a:gd name="T20" fmla="*/ 13 w 16"/>
                <a:gd name="T2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6">
                  <a:moveTo>
                    <a:pt x="13" y="26"/>
                  </a:moveTo>
                  <a:cubicBezTo>
                    <a:pt x="12" y="26"/>
                    <a:pt x="11" y="26"/>
                    <a:pt x="11" y="2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4"/>
                    <a:pt x="0" y="12"/>
                    <a:pt x="1" y="1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0"/>
                    <a:pt x="14" y="0"/>
                    <a:pt x="15" y="2"/>
                  </a:cubicBezTo>
                  <a:cubicBezTo>
                    <a:pt x="16" y="3"/>
                    <a:pt x="16" y="5"/>
                    <a:pt x="15" y="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6" y="24"/>
                    <a:pt x="15" y="25"/>
                  </a:cubicBezTo>
                  <a:cubicBezTo>
                    <a:pt x="14" y="26"/>
                    <a:pt x="14" y="26"/>
                    <a:pt x="1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6">
            <a:extLst>
              <a:ext uri="{FF2B5EF4-FFF2-40B4-BE49-F238E27FC236}">
                <a16:creationId xmlns:a16="http://schemas.microsoft.com/office/drawing/2014/main" id="{089B6B9D-2E95-7A44-AFA6-1A16D79FB7AD}"/>
              </a:ext>
            </a:extLst>
          </p:cNvPr>
          <p:cNvGrpSpPr/>
          <p:nvPr/>
        </p:nvGrpSpPr>
        <p:grpSpPr>
          <a:xfrm>
            <a:off x="5115833" y="2877723"/>
            <a:ext cx="4681538" cy="1276350"/>
            <a:chOff x="4016376" y="2663825"/>
            <a:chExt cx="4681538" cy="1276350"/>
          </a:xfrm>
          <a:solidFill>
            <a:srgbClr val="2A3D52"/>
          </a:solidFill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F3F9D3B0-09B1-AB3A-166E-2E4F49865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301" y="2728913"/>
              <a:ext cx="4519613" cy="1211262"/>
            </a:xfrm>
            <a:custGeom>
              <a:avLst/>
              <a:gdLst>
                <a:gd name="T0" fmla="*/ 137 w 140"/>
                <a:gd name="T1" fmla="*/ 37 h 37"/>
                <a:gd name="T2" fmla="*/ 29 w 140"/>
                <a:gd name="T3" fmla="*/ 37 h 37"/>
                <a:gd name="T4" fmla="*/ 13 w 140"/>
                <a:gd name="T5" fmla="*/ 27 h 37"/>
                <a:gd name="T6" fmla="*/ 1 w 140"/>
                <a:gd name="T7" fmla="*/ 5 h 37"/>
                <a:gd name="T8" fmla="*/ 2 w 140"/>
                <a:gd name="T9" fmla="*/ 0 h 37"/>
                <a:gd name="T10" fmla="*/ 7 w 140"/>
                <a:gd name="T11" fmla="*/ 2 h 37"/>
                <a:gd name="T12" fmla="*/ 19 w 140"/>
                <a:gd name="T13" fmla="*/ 24 h 37"/>
                <a:gd name="T14" fmla="*/ 29 w 140"/>
                <a:gd name="T15" fmla="*/ 30 h 37"/>
                <a:gd name="T16" fmla="*/ 137 w 140"/>
                <a:gd name="T17" fmla="*/ 30 h 37"/>
                <a:gd name="T18" fmla="*/ 140 w 140"/>
                <a:gd name="T19" fmla="*/ 33 h 37"/>
                <a:gd name="T20" fmla="*/ 137 w 140"/>
                <a:gd name="T2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37">
                  <a:moveTo>
                    <a:pt x="137" y="37"/>
                  </a:moveTo>
                  <a:cubicBezTo>
                    <a:pt x="29" y="37"/>
                    <a:pt x="29" y="37"/>
                    <a:pt x="29" y="37"/>
                  </a:cubicBezTo>
                  <a:cubicBezTo>
                    <a:pt x="22" y="37"/>
                    <a:pt x="16" y="33"/>
                    <a:pt x="13" y="2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1" y="1"/>
                    <a:pt x="2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1" y="28"/>
                    <a:pt x="25" y="30"/>
                    <a:pt x="29" y="30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9" y="30"/>
                    <a:pt x="140" y="32"/>
                    <a:pt x="140" y="33"/>
                  </a:cubicBezTo>
                  <a:cubicBezTo>
                    <a:pt x="140" y="35"/>
                    <a:pt x="139" y="37"/>
                    <a:pt x="137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2BED9E2-3FDD-8D6B-9D28-E97253C59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2663825"/>
              <a:ext cx="839788" cy="654050"/>
            </a:xfrm>
            <a:custGeom>
              <a:avLst/>
              <a:gdLst>
                <a:gd name="T0" fmla="*/ 3 w 26"/>
                <a:gd name="T1" fmla="*/ 20 h 20"/>
                <a:gd name="T2" fmla="*/ 2 w 26"/>
                <a:gd name="T3" fmla="*/ 20 h 20"/>
                <a:gd name="T4" fmla="*/ 1 w 26"/>
                <a:gd name="T5" fmla="*/ 16 h 20"/>
                <a:gd name="T6" fmla="*/ 6 w 26"/>
                <a:gd name="T7" fmla="*/ 2 h 20"/>
                <a:gd name="T8" fmla="*/ 10 w 26"/>
                <a:gd name="T9" fmla="*/ 0 h 20"/>
                <a:gd name="T10" fmla="*/ 24 w 26"/>
                <a:gd name="T11" fmla="*/ 5 h 20"/>
                <a:gd name="T12" fmla="*/ 25 w 26"/>
                <a:gd name="T13" fmla="*/ 9 h 20"/>
                <a:gd name="T14" fmla="*/ 22 w 26"/>
                <a:gd name="T15" fmla="*/ 11 h 20"/>
                <a:gd name="T16" fmla="*/ 10 w 26"/>
                <a:gd name="T17" fmla="*/ 7 h 20"/>
                <a:gd name="T18" fmla="*/ 6 w 26"/>
                <a:gd name="T19" fmla="*/ 18 h 20"/>
                <a:gd name="T20" fmla="*/ 3 w 26"/>
                <a:gd name="T2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0">
                  <a:moveTo>
                    <a:pt x="3" y="20"/>
                  </a:moveTo>
                  <a:cubicBezTo>
                    <a:pt x="3" y="20"/>
                    <a:pt x="3" y="20"/>
                    <a:pt x="2" y="20"/>
                  </a:cubicBezTo>
                  <a:cubicBezTo>
                    <a:pt x="1" y="19"/>
                    <a:pt x="0" y="18"/>
                    <a:pt x="1" y="1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8" y="0"/>
                    <a:pt x="10" y="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6"/>
                    <a:pt x="26" y="8"/>
                    <a:pt x="25" y="9"/>
                  </a:cubicBezTo>
                  <a:cubicBezTo>
                    <a:pt x="25" y="11"/>
                    <a:pt x="23" y="12"/>
                    <a:pt x="22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9">
            <a:extLst>
              <a:ext uri="{FF2B5EF4-FFF2-40B4-BE49-F238E27FC236}">
                <a16:creationId xmlns:a16="http://schemas.microsoft.com/office/drawing/2014/main" id="{6308C321-747D-9CD7-28F6-FCA4C6A2179E}"/>
              </a:ext>
            </a:extLst>
          </p:cNvPr>
          <p:cNvGrpSpPr/>
          <p:nvPr/>
        </p:nvGrpSpPr>
        <p:grpSpPr>
          <a:xfrm>
            <a:off x="6633483" y="2418936"/>
            <a:ext cx="3227388" cy="1735137"/>
            <a:chOff x="5534026" y="2205038"/>
            <a:chExt cx="3227388" cy="1735137"/>
          </a:xfrm>
          <a:solidFill>
            <a:srgbClr val="2A3D52"/>
          </a:solidFill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1DF7F020-193C-3B12-91B3-A0CD5F1C8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951" y="2271713"/>
              <a:ext cx="3065463" cy="1668462"/>
            </a:xfrm>
            <a:custGeom>
              <a:avLst/>
              <a:gdLst>
                <a:gd name="T0" fmla="*/ 92 w 95"/>
                <a:gd name="T1" fmla="*/ 51 h 51"/>
                <a:gd name="T2" fmla="*/ 36 w 95"/>
                <a:gd name="T3" fmla="*/ 51 h 51"/>
                <a:gd name="T4" fmla="*/ 20 w 95"/>
                <a:gd name="T5" fmla="*/ 41 h 51"/>
                <a:gd name="T6" fmla="*/ 1 w 95"/>
                <a:gd name="T7" fmla="*/ 6 h 51"/>
                <a:gd name="T8" fmla="*/ 2 w 95"/>
                <a:gd name="T9" fmla="*/ 1 h 51"/>
                <a:gd name="T10" fmla="*/ 7 w 95"/>
                <a:gd name="T11" fmla="*/ 3 h 51"/>
                <a:gd name="T12" fmla="*/ 26 w 95"/>
                <a:gd name="T13" fmla="*/ 38 h 51"/>
                <a:gd name="T14" fmla="*/ 36 w 95"/>
                <a:gd name="T15" fmla="*/ 44 h 51"/>
                <a:gd name="T16" fmla="*/ 92 w 95"/>
                <a:gd name="T17" fmla="*/ 44 h 51"/>
                <a:gd name="T18" fmla="*/ 95 w 95"/>
                <a:gd name="T19" fmla="*/ 47 h 51"/>
                <a:gd name="T20" fmla="*/ 92 w 95"/>
                <a:gd name="T2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51">
                  <a:moveTo>
                    <a:pt x="92" y="51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29" y="51"/>
                    <a:pt x="23" y="47"/>
                    <a:pt x="20" y="4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8" y="42"/>
                    <a:pt x="32" y="44"/>
                    <a:pt x="36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4" y="44"/>
                    <a:pt x="95" y="46"/>
                    <a:pt x="95" y="47"/>
                  </a:cubicBezTo>
                  <a:cubicBezTo>
                    <a:pt x="95" y="49"/>
                    <a:pt x="94" y="51"/>
                    <a:pt x="9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BCB39DBB-07FA-AD49-E8B3-53D517DF4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4026" y="2205038"/>
              <a:ext cx="806450" cy="687387"/>
            </a:xfrm>
            <a:custGeom>
              <a:avLst/>
              <a:gdLst>
                <a:gd name="T0" fmla="*/ 3 w 25"/>
                <a:gd name="T1" fmla="*/ 21 h 21"/>
                <a:gd name="T2" fmla="*/ 2 w 25"/>
                <a:gd name="T3" fmla="*/ 21 h 21"/>
                <a:gd name="T4" fmla="*/ 0 w 25"/>
                <a:gd name="T5" fmla="*/ 17 h 21"/>
                <a:gd name="T6" fmla="*/ 5 w 25"/>
                <a:gd name="T7" fmla="*/ 3 h 21"/>
                <a:gd name="T8" fmla="*/ 9 w 25"/>
                <a:gd name="T9" fmla="*/ 1 h 21"/>
                <a:gd name="T10" fmla="*/ 23 w 25"/>
                <a:gd name="T11" fmla="*/ 6 h 21"/>
                <a:gd name="T12" fmla="*/ 25 w 25"/>
                <a:gd name="T13" fmla="*/ 10 h 21"/>
                <a:gd name="T14" fmla="*/ 21 w 25"/>
                <a:gd name="T15" fmla="*/ 12 h 21"/>
                <a:gd name="T16" fmla="*/ 10 w 25"/>
                <a:gd name="T17" fmla="*/ 8 h 21"/>
                <a:gd name="T18" fmla="*/ 6 w 25"/>
                <a:gd name="T19" fmla="*/ 19 h 21"/>
                <a:gd name="T20" fmla="*/ 3 w 25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3" y="21"/>
                  </a:moveTo>
                  <a:cubicBezTo>
                    <a:pt x="3" y="21"/>
                    <a:pt x="2" y="21"/>
                    <a:pt x="2" y="21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1"/>
                    <a:pt x="7" y="0"/>
                    <a:pt x="9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7"/>
                    <a:pt x="25" y="8"/>
                    <a:pt x="25" y="10"/>
                  </a:cubicBezTo>
                  <a:cubicBezTo>
                    <a:pt x="24" y="12"/>
                    <a:pt x="23" y="12"/>
                    <a:pt x="21" y="1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0"/>
                    <a:pt x="4" y="21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任意多边形 25">
            <a:extLst>
              <a:ext uri="{FF2B5EF4-FFF2-40B4-BE49-F238E27FC236}">
                <a16:creationId xmlns:a16="http://schemas.microsoft.com/office/drawing/2014/main" id="{8946439B-0381-373E-9314-365E9D3E75F1}"/>
              </a:ext>
            </a:extLst>
          </p:cNvPr>
          <p:cNvSpPr>
            <a:spLocks/>
          </p:cNvSpPr>
          <p:nvPr/>
        </p:nvSpPr>
        <p:spPr bwMode="auto">
          <a:xfrm>
            <a:off x="5699048" y="3923886"/>
            <a:ext cx="5356412" cy="1668462"/>
          </a:xfrm>
          <a:custGeom>
            <a:avLst/>
            <a:gdLst>
              <a:gd name="connsiteX0" fmla="*/ 1368617 w 6117800"/>
              <a:gd name="connsiteY0" fmla="*/ 0 h 1668462"/>
              <a:gd name="connsiteX1" fmla="*/ 1595944 w 6117800"/>
              <a:gd name="connsiteY1" fmla="*/ 0 h 1668462"/>
              <a:gd name="connsiteX2" fmla="*/ 1714242 w 6117800"/>
              <a:gd name="connsiteY2" fmla="*/ 0 h 1668462"/>
              <a:gd name="connsiteX3" fmla="*/ 1794894 w 6117800"/>
              <a:gd name="connsiteY3" fmla="*/ 0 h 1668462"/>
              <a:gd name="connsiteX4" fmla="*/ 2660058 w 6117800"/>
              <a:gd name="connsiteY4" fmla="*/ 0 h 1668462"/>
              <a:gd name="connsiteX5" fmla="*/ 6117800 w 6117800"/>
              <a:gd name="connsiteY5" fmla="*/ 0 h 1668462"/>
              <a:gd name="connsiteX6" fmla="*/ 6117800 w 6117800"/>
              <a:gd name="connsiteY6" fmla="*/ 229268 h 1668462"/>
              <a:gd name="connsiteX7" fmla="*/ 1714242 w 6117800"/>
              <a:gd name="connsiteY7" fmla="*/ 229268 h 1668462"/>
              <a:gd name="connsiteX8" fmla="*/ 1714242 w 6117800"/>
              <a:gd name="connsiteY8" fmla="*/ 229014 h 1668462"/>
              <a:gd name="connsiteX9" fmla="*/ 1683911 w 6117800"/>
              <a:gd name="connsiteY9" fmla="*/ 229014 h 1668462"/>
              <a:gd name="connsiteX10" fmla="*/ 1368617 w 6117800"/>
              <a:gd name="connsiteY10" fmla="*/ 229014 h 1668462"/>
              <a:gd name="connsiteX11" fmla="*/ 884326 w 6117800"/>
              <a:gd name="connsiteY11" fmla="*/ 523461 h 1668462"/>
              <a:gd name="connsiteX12" fmla="*/ 414861 w 6117800"/>
              <a:gd name="connsiteY12" fmla="*/ 1415440 h 1668462"/>
              <a:gd name="connsiteX13" fmla="*/ 495482 w 6117800"/>
              <a:gd name="connsiteY13" fmla="*/ 1401850 h 1668462"/>
              <a:gd name="connsiteX14" fmla="*/ 659110 w 6117800"/>
              <a:gd name="connsiteY14" fmla="*/ 1374270 h 1668462"/>
              <a:gd name="connsiteX15" fmla="*/ 788396 w 6117800"/>
              <a:gd name="connsiteY15" fmla="*/ 1439646 h 1668462"/>
              <a:gd name="connsiteX16" fmla="*/ 723753 w 6117800"/>
              <a:gd name="connsiteY16" fmla="*/ 1570398 h 1668462"/>
              <a:gd name="connsiteX17" fmla="*/ 206609 w 6117800"/>
              <a:gd name="connsiteY17" fmla="*/ 1668462 h 1668462"/>
              <a:gd name="connsiteX18" fmla="*/ 109644 w 6117800"/>
              <a:gd name="connsiteY18" fmla="*/ 1570398 h 1668462"/>
              <a:gd name="connsiteX19" fmla="*/ 12679 w 6117800"/>
              <a:gd name="connsiteY19" fmla="*/ 1080077 h 1668462"/>
              <a:gd name="connsiteX20" fmla="*/ 77322 w 6117800"/>
              <a:gd name="connsiteY20" fmla="*/ 982013 h 1668462"/>
              <a:gd name="connsiteX21" fmla="*/ 206609 w 6117800"/>
              <a:gd name="connsiteY21" fmla="*/ 1047389 h 1668462"/>
              <a:gd name="connsiteX22" fmla="*/ 236579 w 6117800"/>
              <a:gd name="connsiteY22" fmla="*/ 1229248 h 1668462"/>
              <a:gd name="connsiteX23" fmla="*/ 243948 w 6117800"/>
              <a:gd name="connsiteY23" fmla="*/ 1273964 h 1668462"/>
              <a:gd name="connsiteX24" fmla="*/ 264964 w 6117800"/>
              <a:gd name="connsiteY24" fmla="*/ 1234034 h 1668462"/>
              <a:gd name="connsiteX25" fmla="*/ 690610 w 6117800"/>
              <a:gd name="connsiteY25" fmla="*/ 425312 h 1668462"/>
              <a:gd name="connsiteX26" fmla="*/ 1368617 w 6117800"/>
              <a:gd name="connsiteY26" fmla="*/ 0 h 166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17800" h="1668462">
                <a:moveTo>
                  <a:pt x="1368617" y="0"/>
                </a:moveTo>
                <a:cubicBezTo>
                  <a:pt x="1449332" y="0"/>
                  <a:pt x="1525003" y="0"/>
                  <a:pt x="1595944" y="0"/>
                </a:cubicBezTo>
                <a:lnTo>
                  <a:pt x="1714242" y="0"/>
                </a:lnTo>
                <a:lnTo>
                  <a:pt x="1794894" y="0"/>
                </a:lnTo>
                <a:cubicBezTo>
                  <a:pt x="2660058" y="0"/>
                  <a:pt x="2660058" y="0"/>
                  <a:pt x="2660058" y="0"/>
                </a:cubicBezTo>
                <a:lnTo>
                  <a:pt x="6117800" y="0"/>
                </a:lnTo>
                <a:lnTo>
                  <a:pt x="6117800" y="229268"/>
                </a:lnTo>
                <a:lnTo>
                  <a:pt x="1714242" y="229268"/>
                </a:lnTo>
                <a:lnTo>
                  <a:pt x="1714242" y="229014"/>
                </a:lnTo>
                <a:lnTo>
                  <a:pt x="1683911" y="229014"/>
                </a:lnTo>
                <a:cubicBezTo>
                  <a:pt x="1368617" y="229014"/>
                  <a:pt x="1368617" y="229014"/>
                  <a:pt x="1368617" y="229014"/>
                </a:cubicBezTo>
                <a:cubicBezTo>
                  <a:pt x="1174900" y="229014"/>
                  <a:pt x="981184" y="327163"/>
                  <a:pt x="884326" y="523461"/>
                </a:cubicBezTo>
                <a:lnTo>
                  <a:pt x="414861" y="1415440"/>
                </a:lnTo>
                <a:lnTo>
                  <a:pt x="495482" y="1401850"/>
                </a:lnTo>
                <a:cubicBezTo>
                  <a:pt x="659110" y="1374270"/>
                  <a:pt x="659110" y="1374270"/>
                  <a:pt x="659110" y="1374270"/>
                </a:cubicBezTo>
                <a:cubicBezTo>
                  <a:pt x="723753" y="1341582"/>
                  <a:pt x="788396" y="1374270"/>
                  <a:pt x="788396" y="1439646"/>
                </a:cubicBezTo>
                <a:cubicBezTo>
                  <a:pt x="788396" y="1505022"/>
                  <a:pt x="756075" y="1537710"/>
                  <a:pt x="723753" y="1570398"/>
                </a:cubicBezTo>
                <a:cubicBezTo>
                  <a:pt x="206609" y="1668462"/>
                  <a:pt x="206609" y="1668462"/>
                  <a:pt x="206609" y="1668462"/>
                </a:cubicBezTo>
                <a:cubicBezTo>
                  <a:pt x="141965" y="1668462"/>
                  <a:pt x="109644" y="1635774"/>
                  <a:pt x="109644" y="1570398"/>
                </a:cubicBezTo>
                <a:cubicBezTo>
                  <a:pt x="12679" y="1080077"/>
                  <a:pt x="12679" y="1080077"/>
                  <a:pt x="12679" y="1080077"/>
                </a:cubicBezTo>
                <a:cubicBezTo>
                  <a:pt x="-19642" y="1047389"/>
                  <a:pt x="12679" y="982013"/>
                  <a:pt x="77322" y="982013"/>
                </a:cubicBezTo>
                <a:cubicBezTo>
                  <a:pt x="141965" y="949325"/>
                  <a:pt x="174287" y="982013"/>
                  <a:pt x="206609" y="1047389"/>
                </a:cubicBezTo>
                <a:cubicBezTo>
                  <a:pt x="218729" y="1120937"/>
                  <a:pt x="228577" y="1180695"/>
                  <a:pt x="236579" y="1229248"/>
                </a:cubicBezTo>
                <a:lnTo>
                  <a:pt x="243948" y="1273964"/>
                </a:lnTo>
                <a:lnTo>
                  <a:pt x="264964" y="1234034"/>
                </a:lnTo>
                <a:cubicBezTo>
                  <a:pt x="690610" y="425312"/>
                  <a:pt x="690610" y="425312"/>
                  <a:pt x="690610" y="425312"/>
                </a:cubicBezTo>
                <a:cubicBezTo>
                  <a:pt x="819754" y="163582"/>
                  <a:pt x="1078042" y="0"/>
                  <a:pt x="1368617" y="0"/>
                </a:cubicBezTo>
                <a:close/>
              </a:path>
            </a:pathLst>
          </a:custGeom>
          <a:solidFill>
            <a:srgbClr val="2A3D5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7">
            <a:extLst>
              <a:ext uri="{FF2B5EF4-FFF2-40B4-BE49-F238E27FC236}">
                <a16:creationId xmlns:a16="http://schemas.microsoft.com/office/drawing/2014/main" id="{E4693E2A-6953-1FD0-C745-CB4671DE014B}"/>
              </a:ext>
            </a:extLst>
          </p:cNvPr>
          <p:cNvSpPr/>
          <p:nvPr/>
        </p:nvSpPr>
        <p:spPr>
          <a:xfrm>
            <a:off x="4954494" y="5760335"/>
            <a:ext cx="2160978" cy="551150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9">
            <a:extLst>
              <a:ext uri="{FF2B5EF4-FFF2-40B4-BE49-F238E27FC236}">
                <a16:creationId xmlns:a16="http://schemas.microsoft.com/office/drawing/2014/main" id="{0B69553C-FB6D-1FD9-80E9-3FAA1D0A851F}"/>
              </a:ext>
            </a:extLst>
          </p:cNvPr>
          <p:cNvSpPr/>
          <p:nvPr/>
        </p:nvSpPr>
        <p:spPr>
          <a:xfrm>
            <a:off x="6132212" y="1644097"/>
            <a:ext cx="2258650" cy="511864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cạnh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矩形 34">
            <a:extLst>
              <a:ext uri="{FF2B5EF4-FFF2-40B4-BE49-F238E27FC236}">
                <a16:creationId xmlns:a16="http://schemas.microsoft.com/office/drawing/2014/main" id="{E5C5B168-915E-E67A-9199-0C308727AFBA}"/>
              </a:ext>
            </a:extLst>
          </p:cNvPr>
          <p:cNvSpPr/>
          <p:nvPr/>
        </p:nvSpPr>
        <p:spPr>
          <a:xfrm>
            <a:off x="4467367" y="2176712"/>
            <a:ext cx="1296931" cy="462575"/>
          </a:xfrm>
          <a:prstGeom prst="rect">
            <a:avLst/>
          </a:prstGeom>
          <a:solidFill>
            <a:srgbClr val="FFFFFF"/>
          </a:solidFill>
          <a:ln>
            <a:solidFill>
              <a:srgbClr val="2A3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đỉnh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925868-CA42-A546-67A9-71E964825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14" y="2747223"/>
            <a:ext cx="3026359" cy="3130113"/>
          </a:xfrm>
          <a:prstGeom prst="rect">
            <a:avLst/>
          </a:prstGeom>
        </p:spPr>
      </p:pic>
      <p:sp>
        <p:nvSpPr>
          <p:cNvPr id="27" name="Wave 26">
            <a:extLst>
              <a:ext uri="{FF2B5EF4-FFF2-40B4-BE49-F238E27FC236}">
                <a16:creationId xmlns:a16="http://schemas.microsoft.com/office/drawing/2014/main" id="{0A791A2F-427B-C32A-EF9A-D890E74858D6}"/>
              </a:ext>
            </a:extLst>
          </p:cNvPr>
          <p:cNvSpPr/>
          <p:nvPr/>
        </p:nvSpPr>
        <p:spPr>
          <a:xfrm>
            <a:off x="7691854" y="2862049"/>
            <a:ext cx="3766928" cy="2361377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TRỤ ĐỨNG TAM GIÁC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23129A-36EC-55DB-DE8E-B2AF933E2BFF}"/>
              </a:ext>
            </a:extLst>
          </p:cNvPr>
          <p:cNvSpPr txBox="1"/>
          <p:nvPr/>
        </p:nvSpPr>
        <p:spPr>
          <a:xfrm>
            <a:off x="0" y="1512597"/>
            <a:ext cx="3886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470E9BE-D965-A5AB-B2A3-09906898A5E9}"/>
              </a:ext>
            </a:extLst>
          </p:cNvPr>
          <p:cNvSpPr txBox="1"/>
          <p:nvPr/>
        </p:nvSpPr>
        <p:spPr>
          <a:xfrm>
            <a:off x="2648582" y="99749"/>
            <a:ext cx="6894836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lăng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trụ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đứng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tam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giác</a:t>
            </a:r>
            <a:endParaRPr lang="zh-CN" altLang="en-US" sz="4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 animBg="1"/>
      <p:bldP spid="28" grpId="0"/>
      <p:bldP spid="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2" name="Google Shape;5372;p42"/>
          <p:cNvSpPr/>
          <p:nvPr/>
        </p:nvSpPr>
        <p:spPr>
          <a:xfrm>
            <a:off x="4906029" y="229932"/>
            <a:ext cx="7045740" cy="3545894"/>
          </a:xfrm>
          <a:custGeom>
            <a:avLst/>
            <a:gdLst/>
            <a:ahLst/>
            <a:cxnLst/>
            <a:rect l="l" t="t" r="r" b="b"/>
            <a:pathLst>
              <a:path w="142135" h="83403" extrusionOk="0">
                <a:moveTo>
                  <a:pt x="1" y="1"/>
                </a:moveTo>
                <a:lnTo>
                  <a:pt x="1" y="83402"/>
                </a:lnTo>
                <a:lnTo>
                  <a:pt x="142135" y="83402"/>
                </a:lnTo>
                <a:lnTo>
                  <a:pt x="142135" y="1"/>
                </a:lnTo>
                <a:close/>
              </a:path>
            </a:pathLst>
          </a:custGeom>
          <a:solidFill>
            <a:srgbClr val="29486D">
              <a:alpha val="236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73" name="Google Shape;5373;p42"/>
          <p:cNvGrpSpPr/>
          <p:nvPr/>
        </p:nvGrpSpPr>
        <p:grpSpPr>
          <a:xfrm>
            <a:off x="5055475" y="141216"/>
            <a:ext cx="6805897" cy="3537306"/>
            <a:chOff x="2028600" y="623100"/>
            <a:chExt cx="3553375" cy="2086125"/>
          </a:xfrm>
        </p:grpSpPr>
        <p:sp>
          <p:nvSpPr>
            <p:cNvPr id="5374" name="Google Shape;5374;p42"/>
            <p:cNvSpPr/>
            <p:nvPr/>
          </p:nvSpPr>
          <p:spPr>
            <a:xfrm>
              <a:off x="2028600" y="623100"/>
              <a:ext cx="3553375" cy="2085075"/>
            </a:xfrm>
            <a:custGeom>
              <a:avLst/>
              <a:gdLst/>
              <a:ahLst/>
              <a:cxnLst/>
              <a:rect l="l" t="t" r="r" b="b"/>
              <a:pathLst>
                <a:path w="142135" h="83403" extrusionOk="0">
                  <a:moveTo>
                    <a:pt x="1" y="1"/>
                  </a:moveTo>
                  <a:lnTo>
                    <a:pt x="1" y="83402"/>
                  </a:lnTo>
                  <a:lnTo>
                    <a:pt x="142135" y="83402"/>
                  </a:lnTo>
                  <a:lnTo>
                    <a:pt x="142135" y="1"/>
                  </a:lnTo>
                  <a:close/>
                </a:path>
              </a:pathLst>
            </a:custGeom>
            <a:solidFill>
              <a:schemeClr val="lt1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5" name="Google Shape;5375;p42"/>
            <p:cNvSpPr/>
            <p:nvPr/>
          </p:nvSpPr>
          <p:spPr>
            <a:xfrm>
              <a:off x="2028600" y="816650"/>
              <a:ext cx="3553375" cy="25"/>
            </a:xfrm>
            <a:custGeom>
              <a:avLst/>
              <a:gdLst/>
              <a:ahLst/>
              <a:cxnLst/>
              <a:rect l="l" t="t" r="r" b="b"/>
              <a:pathLst>
                <a:path w="142135" h="1" fill="none" extrusionOk="0">
                  <a:moveTo>
                    <a:pt x="1" y="1"/>
                  </a:moveTo>
                  <a:lnTo>
                    <a:pt x="142135" y="1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6" name="Google Shape;5376;p42"/>
            <p:cNvSpPr/>
            <p:nvPr/>
          </p:nvSpPr>
          <p:spPr>
            <a:xfrm>
              <a:off x="2028600" y="1006000"/>
              <a:ext cx="3553375" cy="25"/>
            </a:xfrm>
            <a:custGeom>
              <a:avLst/>
              <a:gdLst/>
              <a:ahLst/>
              <a:cxnLst/>
              <a:rect l="l" t="t" r="r" b="b"/>
              <a:pathLst>
                <a:path w="142135" h="1" fill="none" extrusionOk="0">
                  <a:moveTo>
                    <a:pt x="1" y="1"/>
                  </a:moveTo>
                  <a:lnTo>
                    <a:pt x="142135" y="1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7" name="Google Shape;5377;p42"/>
            <p:cNvSpPr/>
            <p:nvPr/>
          </p:nvSpPr>
          <p:spPr>
            <a:xfrm>
              <a:off x="2028600" y="1193800"/>
              <a:ext cx="3553375" cy="25"/>
            </a:xfrm>
            <a:custGeom>
              <a:avLst/>
              <a:gdLst/>
              <a:ahLst/>
              <a:cxnLst/>
              <a:rect l="l" t="t" r="r" b="b"/>
              <a:pathLst>
                <a:path w="142135" h="1" fill="none" extrusionOk="0">
                  <a:moveTo>
                    <a:pt x="1" y="0"/>
                  </a:moveTo>
                  <a:lnTo>
                    <a:pt x="142135" y="0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8" name="Google Shape;5378;p42"/>
            <p:cNvSpPr/>
            <p:nvPr/>
          </p:nvSpPr>
          <p:spPr>
            <a:xfrm>
              <a:off x="2028600" y="1383150"/>
              <a:ext cx="3553375" cy="25"/>
            </a:xfrm>
            <a:custGeom>
              <a:avLst/>
              <a:gdLst/>
              <a:ahLst/>
              <a:cxnLst/>
              <a:rect l="l" t="t" r="r" b="b"/>
              <a:pathLst>
                <a:path w="142135" h="1" fill="none" extrusionOk="0">
                  <a:moveTo>
                    <a:pt x="1" y="1"/>
                  </a:moveTo>
                  <a:lnTo>
                    <a:pt x="142135" y="1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9" name="Google Shape;5379;p42"/>
            <p:cNvSpPr/>
            <p:nvPr/>
          </p:nvSpPr>
          <p:spPr>
            <a:xfrm>
              <a:off x="2028600" y="1571475"/>
              <a:ext cx="3553375" cy="25"/>
            </a:xfrm>
            <a:custGeom>
              <a:avLst/>
              <a:gdLst/>
              <a:ahLst/>
              <a:cxnLst/>
              <a:rect l="l" t="t" r="r" b="b"/>
              <a:pathLst>
                <a:path w="142135" h="1" fill="none" extrusionOk="0">
                  <a:moveTo>
                    <a:pt x="1" y="0"/>
                  </a:moveTo>
                  <a:lnTo>
                    <a:pt x="142135" y="0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0" name="Google Shape;5380;p42"/>
            <p:cNvSpPr/>
            <p:nvPr/>
          </p:nvSpPr>
          <p:spPr>
            <a:xfrm>
              <a:off x="2028600" y="1760300"/>
              <a:ext cx="3553375" cy="25"/>
            </a:xfrm>
            <a:custGeom>
              <a:avLst/>
              <a:gdLst/>
              <a:ahLst/>
              <a:cxnLst/>
              <a:rect l="l" t="t" r="r" b="b"/>
              <a:pathLst>
                <a:path w="142135" h="1" fill="none" extrusionOk="0">
                  <a:moveTo>
                    <a:pt x="1" y="1"/>
                  </a:moveTo>
                  <a:lnTo>
                    <a:pt x="142135" y="1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1" name="Google Shape;5381;p42"/>
            <p:cNvSpPr/>
            <p:nvPr/>
          </p:nvSpPr>
          <p:spPr>
            <a:xfrm>
              <a:off x="2028600" y="1949150"/>
              <a:ext cx="3553375" cy="25"/>
            </a:xfrm>
            <a:custGeom>
              <a:avLst/>
              <a:gdLst/>
              <a:ahLst/>
              <a:cxnLst/>
              <a:rect l="l" t="t" r="r" b="b"/>
              <a:pathLst>
                <a:path w="142135" h="1" fill="none" extrusionOk="0">
                  <a:moveTo>
                    <a:pt x="1" y="0"/>
                  </a:moveTo>
                  <a:lnTo>
                    <a:pt x="142135" y="0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2" name="Google Shape;5382;p42"/>
            <p:cNvSpPr/>
            <p:nvPr/>
          </p:nvSpPr>
          <p:spPr>
            <a:xfrm>
              <a:off x="2028600" y="2137450"/>
              <a:ext cx="3553375" cy="25"/>
            </a:xfrm>
            <a:custGeom>
              <a:avLst/>
              <a:gdLst/>
              <a:ahLst/>
              <a:cxnLst/>
              <a:rect l="l" t="t" r="r" b="b"/>
              <a:pathLst>
                <a:path w="142135" h="1" fill="none" extrusionOk="0">
                  <a:moveTo>
                    <a:pt x="1" y="1"/>
                  </a:moveTo>
                  <a:lnTo>
                    <a:pt x="142135" y="1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3" name="Google Shape;5383;p42"/>
            <p:cNvSpPr/>
            <p:nvPr/>
          </p:nvSpPr>
          <p:spPr>
            <a:xfrm>
              <a:off x="2028600" y="2326300"/>
              <a:ext cx="3553375" cy="25"/>
            </a:xfrm>
            <a:custGeom>
              <a:avLst/>
              <a:gdLst/>
              <a:ahLst/>
              <a:cxnLst/>
              <a:rect l="l" t="t" r="r" b="b"/>
              <a:pathLst>
                <a:path w="142135" h="1" fill="none" extrusionOk="0">
                  <a:moveTo>
                    <a:pt x="1" y="0"/>
                  </a:moveTo>
                  <a:lnTo>
                    <a:pt x="142135" y="0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4" name="Google Shape;5384;p42"/>
            <p:cNvSpPr/>
            <p:nvPr/>
          </p:nvSpPr>
          <p:spPr>
            <a:xfrm>
              <a:off x="2028600" y="2515125"/>
              <a:ext cx="3553375" cy="25"/>
            </a:xfrm>
            <a:custGeom>
              <a:avLst/>
              <a:gdLst/>
              <a:ahLst/>
              <a:cxnLst/>
              <a:rect l="l" t="t" r="r" b="b"/>
              <a:pathLst>
                <a:path w="142135" h="1" fill="none" extrusionOk="0">
                  <a:moveTo>
                    <a:pt x="1" y="0"/>
                  </a:moveTo>
                  <a:lnTo>
                    <a:pt x="142135" y="0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5" name="Google Shape;5385;p42"/>
            <p:cNvSpPr/>
            <p:nvPr/>
          </p:nvSpPr>
          <p:spPr>
            <a:xfrm>
              <a:off x="2656300" y="623100"/>
              <a:ext cx="25" cy="2086125"/>
            </a:xfrm>
            <a:custGeom>
              <a:avLst/>
              <a:gdLst/>
              <a:ahLst/>
              <a:cxnLst/>
              <a:rect l="l" t="t" r="r" b="b"/>
              <a:pathLst>
                <a:path w="1" h="83445" fill="none" extrusionOk="0">
                  <a:moveTo>
                    <a:pt x="1" y="1"/>
                  </a:moveTo>
                  <a:lnTo>
                    <a:pt x="1" y="83444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86" name="Google Shape;5386;p42"/>
          <p:cNvSpPr txBox="1">
            <a:spLocks noGrp="1"/>
          </p:cNvSpPr>
          <p:nvPr>
            <p:ph type="title"/>
          </p:nvPr>
        </p:nvSpPr>
        <p:spPr>
          <a:xfrm>
            <a:off x="6303885" y="117492"/>
            <a:ext cx="2284201" cy="69880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87" name="Google Shape;5387;p42"/>
          <p:cNvSpPr txBox="1">
            <a:spLocks noGrp="1"/>
          </p:cNvSpPr>
          <p:nvPr>
            <p:ph type="subTitle" idx="1"/>
          </p:nvPr>
        </p:nvSpPr>
        <p:spPr>
          <a:xfrm>
            <a:off x="6395346" y="446832"/>
            <a:ext cx="5200494" cy="2052903"/>
          </a:xfrm>
          <a:prstGeom prst="rect">
            <a:avLst/>
          </a:prstGeom>
        </p:spPr>
        <p:txBody>
          <a:bodyPr spcFirstLastPara="1" wrap="square" lIns="120000" tIns="121900" rIns="121900" bIns="121900" anchor="ctr" anchorCtr="0">
            <a:noAutofit/>
          </a:bodyPr>
          <a:lstStyle/>
          <a:p>
            <a:pPr marL="0" indent="0"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22.</a:t>
            </a:r>
          </a:p>
        </p:txBody>
      </p:sp>
      <p:sp>
        <p:nvSpPr>
          <p:cNvPr id="5392" name="Google Shape;5392;p42"/>
          <p:cNvSpPr/>
          <p:nvPr/>
        </p:nvSpPr>
        <p:spPr>
          <a:xfrm rot="2236263" flipH="1">
            <a:off x="9610510" y="3353671"/>
            <a:ext cx="416034" cy="823619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93" name="Google Shape;5393;p42"/>
          <p:cNvGrpSpPr/>
          <p:nvPr/>
        </p:nvGrpSpPr>
        <p:grpSpPr>
          <a:xfrm rot="2043811">
            <a:off x="11138283" y="3897884"/>
            <a:ext cx="680485" cy="595855"/>
            <a:chOff x="538275" y="3792225"/>
            <a:chExt cx="510375" cy="446900"/>
          </a:xfrm>
        </p:grpSpPr>
        <p:sp>
          <p:nvSpPr>
            <p:cNvPr id="5394" name="Google Shape;5394;p42"/>
            <p:cNvSpPr/>
            <p:nvPr/>
          </p:nvSpPr>
          <p:spPr>
            <a:xfrm flipH="1">
              <a:off x="538275" y="3792225"/>
              <a:ext cx="510375" cy="446900"/>
            </a:xfrm>
            <a:custGeom>
              <a:avLst/>
              <a:gdLst/>
              <a:ahLst/>
              <a:cxnLst/>
              <a:rect l="l" t="t" r="r" b="b"/>
              <a:pathLst>
                <a:path w="20415" h="17876" extrusionOk="0">
                  <a:moveTo>
                    <a:pt x="10193" y="0"/>
                  </a:moveTo>
                  <a:cubicBezTo>
                    <a:pt x="7149" y="0"/>
                    <a:pt x="4182" y="1555"/>
                    <a:pt x="2502" y="4384"/>
                  </a:cubicBezTo>
                  <a:cubicBezTo>
                    <a:pt x="0" y="8620"/>
                    <a:pt x="1368" y="14091"/>
                    <a:pt x="5604" y="16626"/>
                  </a:cubicBezTo>
                  <a:cubicBezTo>
                    <a:pt x="7048" y="17472"/>
                    <a:pt x="8628" y="17875"/>
                    <a:pt x="10186" y="17875"/>
                  </a:cubicBezTo>
                  <a:cubicBezTo>
                    <a:pt x="13237" y="17875"/>
                    <a:pt x="16202" y="16328"/>
                    <a:pt x="17880" y="13524"/>
                  </a:cubicBezTo>
                  <a:cubicBezTo>
                    <a:pt x="20415" y="9254"/>
                    <a:pt x="19014" y="3783"/>
                    <a:pt x="14744" y="1248"/>
                  </a:cubicBezTo>
                  <a:cubicBezTo>
                    <a:pt x="13314" y="404"/>
                    <a:pt x="11744" y="0"/>
                    <a:pt x="10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5" name="Google Shape;5395;p42"/>
            <p:cNvSpPr/>
            <p:nvPr/>
          </p:nvSpPr>
          <p:spPr>
            <a:xfrm flipH="1">
              <a:off x="635950" y="3892625"/>
              <a:ext cx="318775" cy="257575"/>
            </a:xfrm>
            <a:custGeom>
              <a:avLst/>
              <a:gdLst/>
              <a:ahLst/>
              <a:cxnLst/>
              <a:rect l="l" t="t" r="r" b="b"/>
              <a:pathLst>
                <a:path w="12751" h="10303" extrusionOk="0">
                  <a:moveTo>
                    <a:pt x="1754" y="567"/>
                  </a:moveTo>
                  <a:cubicBezTo>
                    <a:pt x="1726" y="567"/>
                    <a:pt x="1703" y="599"/>
                    <a:pt x="1681" y="701"/>
                  </a:cubicBezTo>
                  <a:cubicBezTo>
                    <a:pt x="1755" y="685"/>
                    <a:pt x="1829" y="668"/>
                    <a:pt x="1903" y="653"/>
                  </a:cubicBezTo>
                  <a:lnTo>
                    <a:pt x="1903" y="653"/>
                  </a:lnTo>
                  <a:cubicBezTo>
                    <a:pt x="1836" y="623"/>
                    <a:pt x="1790" y="567"/>
                    <a:pt x="1754" y="567"/>
                  </a:cubicBezTo>
                  <a:close/>
                  <a:moveTo>
                    <a:pt x="5532" y="9569"/>
                  </a:moveTo>
                  <a:lnTo>
                    <a:pt x="5532" y="9569"/>
                  </a:lnTo>
                  <a:cubicBezTo>
                    <a:pt x="5416" y="9589"/>
                    <a:pt x="5300" y="9613"/>
                    <a:pt x="5183" y="9641"/>
                  </a:cubicBezTo>
                  <a:cubicBezTo>
                    <a:pt x="5182" y="9641"/>
                    <a:pt x="5181" y="9642"/>
                    <a:pt x="5180" y="9642"/>
                  </a:cubicBezTo>
                  <a:lnTo>
                    <a:pt x="5180" y="9642"/>
                  </a:lnTo>
                  <a:cubicBezTo>
                    <a:pt x="5118" y="9637"/>
                    <a:pt x="5057" y="9631"/>
                    <a:pt x="4995" y="9625"/>
                  </a:cubicBezTo>
                  <a:lnTo>
                    <a:pt x="4995" y="9625"/>
                  </a:lnTo>
                  <a:cubicBezTo>
                    <a:pt x="5169" y="9595"/>
                    <a:pt x="5350" y="9579"/>
                    <a:pt x="5532" y="9569"/>
                  </a:cubicBezTo>
                  <a:close/>
                  <a:moveTo>
                    <a:pt x="5950" y="1"/>
                  </a:moveTo>
                  <a:cubicBezTo>
                    <a:pt x="5672" y="112"/>
                    <a:pt x="5384" y="196"/>
                    <a:pt x="5092" y="267"/>
                  </a:cubicBezTo>
                  <a:lnTo>
                    <a:pt x="5092" y="267"/>
                  </a:lnTo>
                  <a:cubicBezTo>
                    <a:pt x="4005" y="289"/>
                    <a:pt x="2953" y="428"/>
                    <a:pt x="1903" y="653"/>
                  </a:cubicBezTo>
                  <a:lnTo>
                    <a:pt x="1903" y="653"/>
                  </a:lnTo>
                  <a:cubicBezTo>
                    <a:pt x="1926" y="663"/>
                    <a:pt x="1953" y="671"/>
                    <a:pt x="1983" y="671"/>
                  </a:cubicBezTo>
                  <a:cubicBezTo>
                    <a:pt x="1993" y="671"/>
                    <a:pt x="2003" y="670"/>
                    <a:pt x="2014" y="668"/>
                  </a:cubicBezTo>
                  <a:cubicBezTo>
                    <a:pt x="2943" y="482"/>
                    <a:pt x="3855" y="361"/>
                    <a:pt x="4773" y="338"/>
                  </a:cubicBezTo>
                  <a:lnTo>
                    <a:pt x="4773" y="338"/>
                  </a:lnTo>
                  <a:cubicBezTo>
                    <a:pt x="3591" y="590"/>
                    <a:pt x="2378" y="705"/>
                    <a:pt x="1480" y="1602"/>
                  </a:cubicBezTo>
                  <a:cubicBezTo>
                    <a:pt x="1428" y="1654"/>
                    <a:pt x="1409" y="1716"/>
                    <a:pt x="1413" y="1776"/>
                  </a:cubicBezTo>
                  <a:lnTo>
                    <a:pt x="1413" y="1776"/>
                  </a:lnTo>
                  <a:cubicBezTo>
                    <a:pt x="1380" y="1785"/>
                    <a:pt x="1347" y="1793"/>
                    <a:pt x="1314" y="1802"/>
                  </a:cubicBezTo>
                  <a:cubicBezTo>
                    <a:pt x="1414" y="1936"/>
                    <a:pt x="1447" y="2069"/>
                    <a:pt x="1514" y="2202"/>
                  </a:cubicBezTo>
                  <a:cubicBezTo>
                    <a:pt x="1591" y="2123"/>
                    <a:pt x="1671" y="2050"/>
                    <a:pt x="1754" y="1983"/>
                  </a:cubicBezTo>
                  <a:lnTo>
                    <a:pt x="1754" y="1983"/>
                  </a:lnTo>
                  <a:cubicBezTo>
                    <a:pt x="3086" y="1628"/>
                    <a:pt x="4432" y="1393"/>
                    <a:pt x="5774" y="1270"/>
                  </a:cubicBezTo>
                  <a:lnTo>
                    <a:pt x="5774" y="1270"/>
                  </a:lnTo>
                  <a:cubicBezTo>
                    <a:pt x="4976" y="1437"/>
                    <a:pt x="4179" y="1603"/>
                    <a:pt x="3382" y="1836"/>
                  </a:cubicBezTo>
                  <a:cubicBezTo>
                    <a:pt x="2281" y="2169"/>
                    <a:pt x="1113" y="2436"/>
                    <a:pt x="213" y="3237"/>
                  </a:cubicBezTo>
                  <a:cubicBezTo>
                    <a:pt x="159" y="3281"/>
                    <a:pt x="134" y="3336"/>
                    <a:pt x="132" y="3391"/>
                  </a:cubicBezTo>
                  <a:lnTo>
                    <a:pt x="132" y="3391"/>
                  </a:lnTo>
                  <a:cubicBezTo>
                    <a:pt x="114" y="3395"/>
                    <a:pt x="97" y="3399"/>
                    <a:pt x="79" y="3403"/>
                  </a:cubicBezTo>
                  <a:cubicBezTo>
                    <a:pt x="146" y="3537"/>
                    <a:pt x="246" y="3637"/>
                    <a:pt x="313" y="3804"/>
                  </a:cubicBezTo>
                  <a:cubicBezTo>
                    <a:pt x="367" y="3758"/>
                    <a:pt x="422" y="3713"/>
                    <a:pt x="479" y="3670"/>
                  </a:cubicBezTo>
                  <a:lnTo>
                    <a:pt x="479" y="3670"/>
                  </a:lnTo>
                  <a:cubicBezTo>
                    <a:pt x="479" y="3670"/>
                    <a:pt x="479" y="3670"/>
                    <a:pt x="480" y="3670"/>
                  </a:cubicBezTo>
                  <a:cubicBezTo>
                    <a:pt x="2689" y="3149"/>
                    <a:pt x="4916" y="2683"/>
                    <a:pt x="7176" y="2548"/>
                  </a:cubicBezTo>
                  <a:lnTo>
                    <a:pt x="7176" y="2548"/>
                  </a:lnTo>
                  <a:cubicBezTo>
                    <a:pt x="4816" y="2997"/>
                    <a:pt x="2422" y="3289"/>
                    <a:pt x="179" y="4171"/>
                  </a:cubicBezTo>
                  <a:cubicBezTo>
                    <a:pt x="121" y="4196"/>
                    <a:pt x="77" y="4243"/>
                    <a:pt x="50" y="4301"/>
                  </a:cubicBezTo>
                  <a:lnTo>
                    <a:pt x="50" y="4301"/>
                  </a:lnTo>
                  <a:cubicBezTo>
                    <a:pt x="37" y="4302"/>
                    <a:pt x="25" y="4303"/>
                    <a:pt x="13" y="4304"/>
                  </a:cubicBezTo>
                  <a:cubicBezTo>
                    <a:pt x="19" y="4320"/>
                    <a:pt x="25" y="4336"/>
                    <a:pt x="30" y="4353"/>
                  </a:cubicBezTo>
                  <a:lnTo>
                    <a:pt x="30" y="4353"/>
                  </a:lnTo>
                  <a:cubicBezTo>
                    <a:pt x="0" y="4454"/>
                    <a:pt x="15" y="4569"/>
                    <a:pt x="82" y="4640"/>
                  </a:cubicBezTo>
                  <a:lnTo>
                    <a:pt x="82" y="4640"/>
                  </a:lnTo>
                  <a:cubicBezTo>
                    <a:pt x="91" y="4722"/>
                    <a:pt x="99" y="4802"/>
                    <a:pt x="113" y="4871"/>
                  </a:cubicBezTo>
                  <a:cubicBezTo>
                    <a:pt x="286" y="4799"/>
                    <a:pt x="459" y="4731"/>
                    <a:pt x="634" y="4667"/>
                  </a:cubicBezTo>
                  <a:lnTo>
                    <a:pt x="634" y="4667"/>
                  </a:lnTo>
                  <a:cubicBezTo>
                    <a:pt x="2046" y="4490"/>
                    <a:pt x="3433" y="4014"/>
                    <a:pt x="4849" y="3737"/>
                  </a:cubicBezTo>
                  <a:cubicBezTo>
                    <a:pt x="6028" y="3517"/>
                    <a:pt x="7218" y="3369"/>
                    <a:pt x="8406" y="3357"/>
                  </a:cubicBezTo>
                  <a:lnTo>
                    <a:pt x="8406" y="3357"/>
                  </a:lnTo>
                  <a:cubicBezTo>
                    <a:pt x="7035" y="3563"/>
                    <a:pt x="5669" y="3787"/>
                    <a:pt x="4316" y="4104"/>
                  </a:cubicBezTo>
                  <a:cubicBezTo>
                    <a:pt x="3282" y="4371"/>
                    <a:pt x="2214" y="4571"/>
                    <a:pt x="1280" y="4938"/>
                  </a:cubicBezTo>
                  <a:cubicBezTo>
                    <a:pt x="847" y="5105"/>
                    <a:pt x="513" y="5238"/>
                    <a:pt x="546" y="5738"/>
                  </a:cubicBezTo>
                  <a:cubicBezTo>
                    <a:pt x="546" y="5810"/>
                    <a:pt x="585" y="5891"/>
                    <a:pt x="646" y="5951"/>
                  </a:cubicBezTo>
                  <a:lnTo>
                    <a:pt x="646" y="5951"/>
                  </a:lnTo>
                  <a:cubicBezTo>
                    <a:pt x="487" y="6094"/>
                    <a:pt x="477" y="6392"/>
                    <a:pt x="657" y="6499"/>
                  </a:cubicBezTo>
                  <a:lnTo>
                    <a:pt x="657" y="6499"/>
                  </a:lnTo>
                  <a:cubicBezTo>
                    <a:pt x="663" y="6566"/>
                    <a:pt x="670" y="6634"/>
                    <a:pt x="680" y="6706"/>
                  </a:cubicBezTo>
                  <a:cubicBezTo>
                    <a:pt x="871" y="6633"/>
                    <a:pt x="1063" y="6565"/>
                    <a:pt x="1257" y="6502"/>
                  </a:cubicBezTo>
                  <a:lnTo>
                    <a:pt x="1257" y="6502"/>
                  </a:lnTo>
                  <a:cubicBezTo>
                    <a:pt x="3934" y="6235"/>
                    <a:pt x="6539" y="5222"/>
                    <a:pt x="9193" y="5222"/>
                  </a:cubicBezTo>
                  <a:cubicBezTo>
                    <a:pt x="9349" y="5222"/>
                    <a:pt x="9505" y="5226"/>
                    <a:pt x="9662" y="5233"/>
                  </a:cubicBezTo>
                  <a:lnTo>
                    <a:pt x="9662" y="5233"/>
                  </a:lnTo>
                  <a:cubicBezTo>
                    <a:pt x="8314" y="5492"/>
                    <a:pt x="6974" y="5748"/>
                    <a:pt x="5617" y="6039"/>
                  </a:cubicBezTo>
                  <a:cubicBezTo>
                    <a:pt x="4216" y="6305"/>
                    <a:pt x="2348" y="6305"/>
                    <a:pt x="1280" y="7273"/>
                  </a:cubicBezTo>
                  <a:cubicBezTo>
                    <a:pt x="1035" y="7457"/>
                    <a:pt x="1268" y="7781"/>
                    <a:pt x="1489" y="7781"/>
                  </a:cubicBezTo>
                  <a:cubicBezTo>
                    <a:pt x="1500" y="7781"/>
                    <a:pt x="1510" y="7780"/>
                    <a:pt x="1521" y="7779"/>
                  </a:cubicBezTo>
                  <a:lnTo>
                    <a:pt x="1521" y="7779"/>
                  </a:lnTo>
                  <a:cubicBezTo>
                    <a:pt x="1542" y="7810"/>
                    <a:pt x="1562" y="7842"/>
                    <a:pt x="1580" y="7873"/>
                  </a:cubicBezTo>
                  <a:cubicBezTo>
                    <a:pt x="1626" y="7827"/>
                    <a:pt x="1675" y="7785"/>
                    <a:pt x="1726" y="7745"/>
                  </a:cubicBezTo>
                  <a:lnTo>
                    <a:pt x="1726" y="7745"/>
                  </a:lnTo>
                  <a:cubicBezTo>
                    <a:pt x="3780" y="7418"/>
                    <a:pt x="5834" y="6984"/>
                    <a:pt x="7901" y="6766"/>
                  </a:cubicBezTo>
                  <a:lnTo>
                    <a:pt x="7901" y="6766"/>
                  </a:lnTo>
                  <a:cubicBezTo>
                    <a:pt x="7559" y="6820"/>
                    <a:pt x="7220" y="6878"/>
                    <a:pt x="6884" y="6939"/>
                  </a:cubicBezTo>
                  <a:cubicBezTo>
                    <a:pt x="5316" y="7206"/>
                    <a:pt x="3315" y="7273"/>
                    <a:pt x="1947" y="8240"/>
                  </a:cubicBezTo>
                  <a:cubicBezTo>
                    <a:pt x="1714" y="8374"/>
                    <a:pt x="1814" y="8740"/>
                    <a:pt x="2047" y="8740"/>
                  </a:cubicBezTo>
                  <a:cubicBezTo>
                    <a:pt x="2053" y="8740"/>
                    <a:pt x="2058" y="8740"/>
                    <a:pt x="2063" y="8740"/>
                  </a:cubicBezTo>
                  <a:lnTo>
                    <a:pt x="2063" y="8740"/>
                  </a:lnTo>
                  <a:lnTo>
                    <a:pt x="2081" y="8807"/>
                  </a:lnTo>
                  <a:cubicBezTo>
                    <a:pt x="2121" y="8782"/>
                    <a:pt x="2162" y="8758"/>
                    <a:pt x="2204" y="8735"/>
                  </a:cubicBezTo>
                  <a:lnTo>
                    <a:pt x="2204" y="8735"/>
                  </a:lnTo>
                  <a:cubicBezTo>
                    <a:pt x="2676" y="8714"/>
                    <a:pt x="3149" y="8657"/>
                    <a:pt x="3621" y="8582"/>
                  </a:cubicBezTo>
                  <a:lnTo>
                    <a:pt x="3621" y="8582"/>
                  </a:lnTo>
                  <a:cubicBezTo>
                    <a:pt x="3440" y="8641"/>
                    <a:pt x="3260" y="8704"/>
                    <a:pt x="3082" y="8774"/>
                  </a:cubicBezTo>
                  <a:cubicBezTo>
                    <a:pt x="2848" y="8874"/>
                    <a:pt x="2748" y="9107"/>
                    <a:pt x="2948" y="9274"/>
                  </a:cubicBezTo>
                  <a:cubicBezTo>
                    <a:pt x="3015" y="9337"/>
                    <a:pt x="3087" y="9386"/>
                    <a:pt x="3162" y="9424"/>
                  </a:cubicBezTo>
                  <a:lnTo>
                    <a:pt x="3162" y="9424"/>
                  </a:lnTo>
                  <a:lnTo>
                    <a:pt x="3148" y="9474"/>
                  </a:lnTo>
                  <a:cubicBezTo>
                    <a:pt x="3171" y="9466"/>
                    <a:pt x="3193" y="9457"/>
                    <a:pt x="3216" y="9449"/>
                  </a:cubicBezTo>
                  <a:lnTo>
                    <a:pt x="3216" y="9449"/>
                  </a:lnTo>
                  <a:cubicBezTo>
                    <a:pt x="3365" y="9512"/>
                    <a:pt x="3528" y="9535"/>
                    <a:pt x="3697" y="9535"/>
                  </a:cubicBezTo>
                  <a:cubicBezTo>
                    <a:pt x="3728" y="9535"/>
                    <a:pt x="3759" y="9534"/>
                    <a:pt x="3789" y="9533"/>
                  </a:cubicBezTo>
                  <a:lnTo>
                    <a:pt x="3789" y="9533"/>
                  </a:lnTo>
                  <a:cubicBezTo>
                    <a:pt x="3692" y="9655"/>
                    <a:pt x="3763" y="9944"/>
                    <a:pt x="3949" y="9975"/>
                  </a:cubicBezTo>
                  <a:cubicBezTo>
                    <a:pt x="4307" y="10024"/>
                    <a:pt x="4665" y="10068"/>
                    <a:pt x="5024" y="10105"/>
                  </a:cubicBezTo>
                  <a:lnTo>
                    <a:pt x="5024" y="10105"/>
                  </a:lnTo>
                  <a:cubicBezTo>
                    <a:pt x="5046" y="10146"/>
                    <a:pt x="5077" y="10182"/>
                    <a:pt x="5116" y="10208"/>
                  </a:cubicBezTo>
                  <a:cubicBezTo>
                    <a:pt x="5211" y="10255"/>
                    <a:pt x="5272" y="10303"/>
                    <a:pt x="5358" y="10303"/>
                  </a:cubicBezTo>
                  <a:cubicBezTo>
                    <a:pt x="5394" y="10303"/>
                    <a:pt x="5434" y="10294"/>
                    <a:pt x="5483" y="10275"/>
                  </a:cubicBezTo>
                  <a:cubicBezTo>
                    <a:pt x="5569" y="10267"/>
                    <a:pt x="5635" y="10228"/>
                    <a:pt x="5681" y="10174"/>
                  </a:cubicBezTo>
                  <a:lnTo>
                    <a:pt x="5681" y="10174"/>
                  </a:lnTo>
                  <a:cubicBezTo>
                    <a:pt x="5694" y="10172"/>
                    <a:pt x="5707" y="10170"/>
                    <a:pt x="5721" y="10168"/>
                  </a:cubicBezTo>
                  <a:lnTo>
                    <a:pt x="5721" y="10168"/>
                  </a:lnTo>
                  <a:cubicBezTo>
                    <a:pt x="6250" y="10209"/>
                    <a:pt x="6783" y="10234"/>
                    <a:pt x="7322" y="10240"/>
                  </a:cubicBezTo>
                  <a:lnTo>
                    <a:pt x="7322" y="10240"/>
                  </a:lnTo>
                  <a:cubicBezTo>
                    <a:pt x="7365" y="10251"/>
                    <a:pt x="7408" y="10262"/>
                    <a:pt x="7451" y="10275"/>
                  </a:cubicBezTo>
                  <a:cubicBezTo>
                    <a:pt x="7454" y="10264"/>
                    <a:pt x="7456" y="10253"/>
                    <a:pt x="7458" y="10241"/>
                  </a:cubicBezTo>
                  <a:lnTo>
                    <a:pt x="7458" y="10241"/>
                  </a:lnTo>
                  <a:cubicBezTo>
                    <a:pt x="7500" y="10241"/>
                    <a:pt x="7542" y="10242"/>
                    <a:pt x="7585" y="10242"/>
                  </a:cubicBezTo>
                  <a:cubicBezTo>
                    <a:pt x="7918" y="10242"/>
                    <a:pt x="7952" y="9775"/>
                    <a:pt x="7651" y="9708"/>
                  </a:cubicBezTo>
                  <a:cubicBezTo>
                    <a:pt x="7336" y="9607"/>
                    <a:pt x="7025" y="9544"/>
                    <a:pt x="6715" y="9516"/>
                  </a:cubicBezTo>
                  <a:lnTo>
                    <a:pt x="6715" y="9516"/>
                  </a:lnTo>
                  <a:cubicBezTo>
                    <a:pt x="6953" y="9499"/>
                    <a:pt x="7194" y="9491"/>
                    <a:pt x="7435" y="9491"/>
                  </a:cubicBezTo>
                  <a:cubicBezTo>
                    <a:pt x="7777" y="9491"/>
                    <a:pt x="8119" y="9508"/>
                    <a:pt x="8452" y="9541"/>
                  </a:cubicBezTo>
                  <a:cubicBezTo>
                    <a:pt x="8793" y="9541"/>
                    <a:pt x="8788" y="9052"/>
                    <a:pt x="8519" y="8982"/>
                  </a:cubicBezTo>
                  <a:lnTo>
                    <a:pt x="8519" y="8982"/>
                  </a:lnTo>
                  <a:lnTo>
                    <a:pt x="8519" y="8907"/>
                  </a:lnTo>
                  <a:cubicBezTo>
                    <a:pt x="7935" y="8889"/>
                    <a:pt x="7341" y="8861"/>
                    <a:pt x="6748" y="8861"/>
                  </a:cubicBezTo>
                  <a:cubicBezTo>
                    <a:pt x="6257" y="8861"/>
                    <a:pt x="5767" y="8880"/>
                    <a:pt x="5283" y="8941"/>
                  </a:cubicBezTo>
                  <a:cubicBezTo>
                    <a:pt x="5079" y="8963"/>
                    <a:pt x="4894" y="8990"/>
                    <a:pt x="4722" y="9031"/>
                  </a:cubicBezTo>
                  <a:lnTo>
                    <a:pt x="4722" y="9031"/>
                  </a:lnTo>
                  <a:cubicBezTo>
                    <a:pt x="4664" y="9037"/>
                    <a:pt x="4606" y="9044"/>
                    <a:pt x="4548" y="9050"/>
                  </a:cubicBezTo>
                  <a:lnTo>
                    <a:pt x="4548" y="9050"/>
                  </a:lnTo>
                  <a:cubicBezTo>
                    <a:pt x="6582" y="8571"/>
                    <a:pt x="8711" y="8569"/>
                    <a:pt x="10687" y="7973"/>
                  </a:cubicBezTo>
                  <a:cubicBezTo>
                    <a:pt x="10938" y="7910"/>
                    <a:pt x="10923" y="7523"/>
                    <a:pt x="10671" y="7477"/>
                  </a:cubicBezTo>
                  <a:lnTo>
                    <a:pt x="10671" y="7477"/>
                  </a:lnTo>
                  <a:cubicBezTo>
                    <a:pt x="10666" y="7442"/>
                    <a:pt x="10661" y="7408"/>
                    <a:pt x="10654" y="7373"/>
                  </a:cubicBezTo>
                  <a:cubicBezTo>
                    <a:pt x="10490" y="7410"/>
                    <a:pt x="10326" y="7444"/>
                    <a:pt x="10161" y="7476"/>
                  </a:cubicBezTo>
                  <a:lnTo>
                    <a:pt x="10161" y="7476"/>
                  </a:lnTo>
                  <a:cubicBezTo>
                    <a:pt x="8813" y="7494"/>
                    <a:pt x="7468" y="7593"/>
                    <a:pt x="6150" y="7773"/>
                  </a:cubicBezTo>
                  <a:cubicBezTo>
                    <a:pt x="5302" y="7877"/>
                    <a:pt x="4427" y="8083"/>
                    <a:pt x="3551" y="8209"/>
                  </a:cubicBezTo>
                  <a:lnTo>
                    <a:pt x="3551" y="8209"/>
                  </a:lnTo>
                  <a:cubicBezTo>
                    <a:pt x="4666" y="7910"/>
                    <a:pt x="5899" y="7821"/>
                    <a:pt x="6918" y="7640"/>
                  </a:cubicBezTo>
                  <a:cubicBezTo>
                    <a:pt x="8752" y="7373"/>
                    <a:pt x="10587" y="7139"/>
                    <a:pt x="12422" y="6939"/>
                  </a:cubicBezTo>
                  <a:cubicBezTo>
                    <a:pt x="12718" y="6910"/>
                    <a:pt x="12751" y="6539"/>
                    <a:pt x="12522" y="6432"/>
                  </a:cubicBezTo>
                  <a:lnTo>
                    <a:pt x="12522" y="6432"/>
                  </a:lnTo>
                  <a:lnTo>
                    <a:pt x="12522" y="6239"/>
                  </a:lnTo>
                  <a:cubicBezTo>
                    <a:pt x="12125" y="6267"/>
                    <a:pt x="11726" y="6300"/>
                    <a:pt x="11326" y="6337"/>
                  </a:cubicBezTo>
                  <a:lnTo>
                    <a:pt x="11326" y="6337"/>
                  </a:lnTo>
                  <a:cubicBezTo>
                    <a:pt x="11042" y="6327"/>
                    <a:pt x="10759" y="6322"/>
                    <a:pt x="10475" y="6322"/>
                  </a:cubicBezTo>
                  <a:cubicBezTo>
                    <a:pt x="9141" y="6322"/>
                    <a:pt x="7809" y="6431"/>
                    <a:pt x="6481" y="6592"/>
                  </a:cubicBezTo>
                  <a:lnTo>
                    <a:pt x="6481" y="6592"/>
                  </a:lnTo>
                  <a:lnTo>
                    <a:pt x="11154" y="5605"/>
                  </a:lnTo>
                  <a:cubicBezTo>
                    <a:pt x="11409" y="5573"/>
                    <a:pt x="11420" y="5175"/>
                    <a:pt x="11187" y="5111"/>
                  </a:cubicBezTo>
                  <a:lnTo>
                    <a:pt x="11187" y="5111"/>
                  </a:lnTo>
                  <a:lnTo>
                    <a:pt x="11187" y="4938"/>
                  </a:lnTo>
                  <a:cubicBezTo>
                    <a:pt x="11031" y="4969"/>
                    <a:pt x="10874" y="4999"/>
                    <a:pt x="10718" y="5029"/>
                  </a:cubicBezTo>
                  <a:lnTo>
                    <a:pt x="10718" y="5029"/>
                  </a:lnTo>
                  <a:cubicBezTo>
                    <a:pt x="10380" y="4980"/>
                    <a:pt x="10044" y="4948"/>
                    <a:pt x="9708" y="4932"/>
                  </a:cubicBezTo>
                  <a:lnTo>
                    <a:pt x="9708" y="4932"/>
                  </a:lnTo>
                  <a:lnTo>
                    <a:pt x="10921" y="4738"/>
                  </a:lnTo>
                  <a:cubicBezTo>
                    <a:pt x="11164" y="4713"/>
                    <a:pt x="11159" y="4457"/>
                    <a:pt x="11021" y="4308"/>
                  </a:cubicBezTo>
                  <a:lnTo>
                    <a:pt x="11021" y="4308"/>
                  </a:lnTo>
                  <a:lnTo>
                    <a:pt x="11021" y="4037"/>
                  </a:lnTo>
                  <a:cubicBezTo>
                    <a:pt x="10757" y="4071"/>
                    <a:pt x="10495" y="4107"/>
                    <a:pt x="10232" y="4144"/>
                  </a:cubicBezTo>
                  <a:lnTo>
                    <a:pt x="10232" y="4144"/>
                  </a:lnTo>
                  <a:cubicBezTo>
                    <a:pt x="9975" y="4125"/>
                    <a:pt x="9719" y="4116"/>
                    <a:pt x="9463" y="4116"/>
                  </a:cubicBezTo>
                  <a:cubicBezTo>
                    <a:pt x="6781" y="4116"/>
                    <a:pt x="4193" y="5074"/>
                    <a:pt x="1543" y="5507"/>
                  </a:cubicBezTo>
                  <a:lnTo>
                    <a:pt x="1543" y="5507"/>
                  </a:lnTo>
                  <a:cubicBezTo>
                    <a:pt x="2819" y="5062"/>
                    <a:pt x="5434" y="4612"/>
                    <a:pt x="5783" y="4537"/>
                  </a:cubicBezTo>
                  <a:cubicBezTo>
                    <a:pt x="7418" y="4204"/>
                    <a:pt x="9019" y="3970"/>
                    <a:pt x="10687" y="3737"/>
                  </a:cubicBezTo>
                  <a:cubicBezTo>
                    <a:pt x="10915" y="3708"/>
                    <a:pt x="10948" y="3364"/>
                    <a:pt x="10787" y="3243"/>
                  </a:cubicBezTo>
                  <a:lnTo>
                    <a:pt x="10787" y="3243"/>
                  </a:lnTo>
                  <a:lnTo>
                    <a:pt x="10787" y="3003"/>
                  </a:lnTo>
                  <a:cubicBezTo>
                    <a:pt x="10553" y="3039"/>
                    <a:pt x="10319" y="3074"/>
                    <a:pt x="10084" y="3109"/>
                  </a:cubicBezTo>
                  <a:lnTo>
                    <a:pt x="10084" y="3109"/>
                  </a:lnTo>
                  <a:cubicBezTo>
                    <a:pt x="9473" y="3028"/>
                    <a:pt x="8858" y="2990"/>
                    <a:pt x="8243" y="2990"/>
                  </a:cubicBezTo>
                  <a:cubicBezTo>
                    <a:pt x="8211" y="2990"/>
                    <a:pt x="8179" y="2990"/>
                    <a:pt x="8147" y="2991"/>
                  </a:cubicBezTo>
                  <a:lnTo>
                    <a:pt x="8148" y="2991"/>
                  </a:lnTo>
                  <a:cubicBezTo>
                    <a:pt x="8540" y="2904"/>
                    <a:pt x="8931" y="2809"/>
                    <a:pt x="9319" y="2703"/>
                  </a:cubicBezTo>
                  <a:cubicBezTo>
                    <a:pt x="9417" y="2670"/>
                    <a:pt x="9472" y="2606"/>
                    <a:pt x="9493" y="2535"/>
                  </a:cubicBezTo>
                  <a:lnTo>
                    <a:pt x="9493" y="2535"/>
                  </a:lnTo>
                  <a:cubicBezTo>
                    <a:pt x="9502" y="2535"/>
                    <a:pt x="9511" y="2536"/>
                    <a:pt x="9520" y="2536"/>
                  </a:cubicBezTo>
                  <a:cubicBezTo>
                    <a:pt x="9486" y="2369"/>
                    <a:pt x="9486" y="2202"/>
                    <a:pt x="9453" y="2036"/>
                  </a:cubicBezTo>
                  <a:cubicBezTo>
                    <a:pt x="9254" y="2090"/>
                    <a:pt x="9054" y="2141"/>
                    <a:pt x="8854" y="2190"/>
                  </a:cubicBezTo>
                  <a:lnTo>
                    <a:pt x="8854" y="2190"/>
                  </a:lnTo>
                  <a:cubicBezTo>
                    <a:pt x="8703" y="2186"/>
                    <a:pt x="8553" y="2185"/>
                    <a:pt x="8402" y="2185"/>
                  </a:cubicBezTo>
                  <a:cubicBezTo>
                    <a:pt x="6053" y="2185"/>
                    <a:pt x="3771" y="2585"/>
                    <a:pt x="1484" y="3086"/>
                  </a:cubicBezTo>
                  <a:lnTo>
                    <a:pt x="1484" y="3086"/>
                  </a:lnTo>
                  <a:cubicBezTo>
                    <a:pt x="2400" y="2676"/>
                    <a:pt x="3437" y="2464"/>
                    <a:pt x="4349" y="2236"/>
                  </a:cubicBezTo>
                  <a:cubicBezTo>
                    <a:pt x="5517" y="1936"/>
                    <a:pt x="6818" y="1902"/>
                    <a:pt x="7918" y="1369"/>
                  </a:cubicBezTo>
                  <a:cubicBezTo>
                    <a:pt x="7995" y="1317"/>
                    <a:pt x="8023" y="1242"/>
                    <a:pt x="8017" y="1168"/>
                  </a:cubicBezTo>
                  <a:lnTo>
                    <a:pt x="8016" y="1168"/>
                  </a:lnTo>
                  <a:cubicBezTo>
                    <a:pt x="8017" y="1168"/>
                    <a:pt x="8018" y="1168"/>
                    <a:pt x="8018" y="1168"/>
                  </a:cubicBezTo>
                  <a:cubicBezTo>
                    <a:pt x="8017" y="1164"/>
                    <a:pt x="8016" y="1159"/>
                    <a:pt x="8015" y="1155"/>
                  </a:cubicBezTo>
                  <a:lnTo>
                    <a:pt x="8015" y="1155"/>
                  </a:lnTo>
                  <a:cubicBezTo>
                    <a:pt x="8013" y="1138"/>
                    <a:pt x="8009" y="1121"/>
                    <a:pt x="8003" y="1105"/>
                  </a:cubicBezTo>
                  <a:lnTo>
                    <a:pt x="8003" y="1105"/>
                  </a:lnTo>
                  <a:cubicBezTo>
                    <a:pt x="7974" y="985"/>
                    <a:pt x="7942" y="848"/>
                    <a:pt x="7885" y="735"/>
                  </a:cubicBezTo>
                  <a:cubicBezTo>
                    <a:pt x="7738" y="816"/>
                    <a:pt x="7587" y="882"/>
                    <a:pt x="7435" y="937"/>
                  </a:cubicBezTo>
                  <a:lnTo>
                    <a:pt x="7435" y="937"/>
                  </a:lnTo>
                  <a:cubicBezTo>
                    <a:pt x="5801" y="961"/>
                    <a:pt x="4203" y="1150"/>
                    <a:pt x="2613" y="1490"/>
                  </a:cubicBezTo>
                  <a:lnTo>
                    <a:pt x="2613" y="1490"/>
                  </a:lnTo>
                  <a:cubicBezTo>
                    <a:pt x="3633" y="1084"/>
                    <a:pt x="4836" y="1065"/>
                    <a:pt x="5817" y="635"/>
                  </a:cubicBezTo>
                  <a:cubicBezTo>
                    <a:pt x="5944" y="592"/>
                    <a:pt x="5950" y="455"/>
                    <a:pt x="5895" y="361"/>
                  </a:cubicBezTo>
                  <a:lnTo>
                    <a:pt x="5895" y="361"/>
                  </a:lnTo>
                  <a:cubicBezTo>
                    <a:pt x="5924" y="363"/>
                    <a:pt x="5954" y="366"/>
                    <a:pt x="5984" y="368"/>
                  </a:cubicBezTo>
                  <a:cubicBezTo>
                    <a:pt x="5984" y="234"/>
                    <a:pt x="5950" y="101"/>
                    <a:pt x="59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6" name="Google Shape;5396;p42"/>
            <p:cNvSpPr/>
            <p:nvPr/>
          </p:nvSpPr>
          <p:spPr>
            <a:xfrm flipH="1">
              <a:off x="635000" y="3859500"/>
              <a:ext cx="313575" cy="292850"/>
            </a:xfrm>
            <a:custGeom>
              <a:avLst/>
              <a:gdLst/>
              <a:ahLst/>
              <a:cxnLst/>
              <a:rect l="l" t="t" r="r" b="b"/>
              <a:pathLst>
                <a:path w="12543" h="11714" extrusionOk="0">
                  <a:moveTo>
                    <a:pt x="3450" y="754"/>
                  </a:moveTo>
                  <a:cubicBezTo>
                    <a:pt x="3771" y="754"/>
                    <a:pt x="4061" y="876"/>
                    <a:pt x="4270" y="1026"/>
                  </a:cubicBezTo>
                  <a:cubicBezTo>
                    <a:pt x="4537" y="1192"/>
                    <a:pt x="4737" y="1359"/>
                    <a:pt x="4904" y="1559"/>
                  </a:cubicBezTo>
                  <a:cubicBezTo>
                    <a:pt x="5604" y="2360"/>
                    <a:pt x="6071" y="3661"/>
                    <a:pt x="5904" y="4495"/>
                  </a:cubicBezTo>
                  <a:lnTo>
                    <a:pt x="5904" y="4562"/>
                  </a:lnTo>
                  <a:cubicBezTo>
                    <a:pt x="5871" y="4762"/>
                    <a:pt x="5971" y="5029"/>
                    <a:pt x="6171" y="5095"/>
                  </a:cubicBezTo>
                  <a:cubicBezTo>
                    <a:pt x="6237" y="5135"/>
                    <a:pt x="6308" y="5153"/>
                    <a:pt x="6378" y="5153"/>
                  </a:cubicBezTo>
                  <a:cubicBezTo>
                    <a:pt x="6486" y="5153"/>
                    <a:pt x="6591" y="5109"/>
                    <a:pt x="6672" y="5029"/>
                  </a:cubicBezTo>
                  <a:lnTo>
                    <a:pt x="6705" y="4995"/>
                  </a:lnTo>
                  <a:lnTo>
                    <a:pt x="6738" y="5029"/>
                  </a:lnTo>
                  <a:lnTo>
                    <a:pt x="6738" y="4928"/>
                  </a:lnTo>
                  <a:cubicBezTo>
                    <a:pt x="7239" y="4395"/>
                    <a:pt x="7906" y="3994"/>
                    <a:pt x="8540" y="3861"/>
                  </a:cubicBezTo>
                  <a:cubicBezTo>
                    <a:pt x="8721" y="3816"/>
                    <a:pt x="8937" y="3782"/>
                    <a:pt x="9170" y="3782"/>
                  </a:cubicBezTo>
                  <a:cubicBezTo>
                    <a:pt x="9625" y="3782"/>
                    <a:pt x="10145" y="3910"/>
                    <a:pt x="10608" y="4328"/>
                  </a:cubicBezTo>
                  <a:cubicBezTo>
                    <a:pt x="11575" y="5162"/>
                    <a:pt x="11508" y="6730"/>
                    <a:pt x="10875" y="7764"/>
                  </a:cubicBezTo>
                  <a:cubicBezTo>
                    <a:pt x="9674" y="9732"/>
                    <a:pt x="7105" y="10099"/>
                    <a:pt x="4904" y="10432"/>
                  </a:cubicBezTo>
                  <a:cubicBezTo>
                    <a:pt x="4437" y="10532"/>
                    <a:pt x="4036" y="10566"/>
                    <a:pt x="3603" y="10666"/>
                  </a:cubicBezTo>
                  <a:cubicBezTo>
                    <a:pt x="3703" y="10032"/>
                    <a:pt x="3436" y="9332"/>
                    <a:pt x="2902" y="8498"/>
                  </a:cubicBezTo>
                  <a:cubicBezTo>
                    <a:pt x="2735" y="8264"/>
                    <a:pt x="2602" y="8031"/>
                    <a:pt x="2435" y="7831"/>
                  </a:cubicBezTo>
                  <a:cubicBezTo>
                    <a:pt x="1735" y="6830"/>
                    <a:pt x="1101" y="5996"/>
                    <a:pt x="1201" y="4628"/>
                  </a:cubicBezTo>
                  <a:cubicBezTo>
                    <a:pt x="1268" y="3361"/>
                    <a:pt x="1968" y="926"/>
                    <a:pt x="3336" y="759"/>
                  </a:cubicBezTo>
                  <a:cubicBezTo>
                    <a:pt x="3374" y="755"/>
                    <a:pt x="3412" y="754"/>
                    <a:pt x="3450" y="754"/>
                  </a:cubicBezTo>
                  <a:close/>
                  <a:moveTo>
                    <a:pt x="3378" y="1"/>
                  </a:moveTo>
                  <a:cubicBezTo>
                    <a:pt x="2551" y="1"/>
                    <a:pt x="1823" y="508"/>
                    <a:pt x="1268" y="1493"/>
                  </a:cubicBezTo>
                  <a:cubicBezTo>
                    <a:pt x="667" y="2660"/>
                    <a:pt x="0" y="4361"/>
                    <a:pt x="400" y="6063"/>
                  </a:cubicBezTo>
                  <a:cubicBezTo>
                    <a:pt x="601" y="6897"/>
                    <a:pt x="1101" y="7564"/>
                    <a:pt x="1568" y="8197"/>
                  </a:cubicBezTo>
                  <a:cubicBezTo>
                    <a:pt x="2335" y="9098"/>
                    <a:pt x="2836" y="9865"/>
                    <a:pt x="2936" y="10999"/>
                  </a:cubicBezTo>
                  <a:cubicBezTo>
                    <a:pt x="2902" y="11066"/>
                    <a:pt x="2869" y="11200"/>
                    <a:pt x="2902" y="11333"/>
                  </a:cubicBezTo>
                  <a:cubicBezTo>
                    <a:pt x="2936" y="11433"/>
                    <a:pt x="3036" y="11567"/>
                    <a:pt x="3169" y="11667"/>
                  </a:cubicBezTo>
                  <a:cubicBezTo>
                    <a:pt x="3216" y="11690"/>
                    <a:pt x="3297" y="11714"/>
                    <a:pt x="3387" y="11714"/>
                  </a:cubicBezTo>
                  <a:cubicBezTo>
                    <a:pt x="3425" y="11714"/>
                    <a:pt x="3464" y="11710"/>
                    <a:pt x="3503" y="11700"/>
                  </a:cubicBezTo>
                  <a:cubicBezTo>
                    <a:pt x="3903" y="11600"/>
                    <a:pt x="4403" y="11533"/>
                    <a:pt x="4904" y="11433"/>
                  </a:cubicBezTo>
                  <a:cubicBezTo>
                    <a:pt x="8006" y="10899"/>
                    <a:pt x="11842" y="10232"/>
                    <a:pt x="12342" y="6663"/>
                  </a:cubicBezTo>
                  <a:cubicBezTo>
                    <a:pt x="12543" y="5095"/>
                    <a:pt x="11842" y="3694"/>
                    <a:pt x="10541" y="3094"/>
                  </a:cubicBezTo>
                  <a:cubicBezTo>
                    <a:pt x="10101" y="2898"/>
                    <a:pt x="9633" y="2801"/>
                    <a:pt x="9164" y="2801"/>
                  </a:cubicBezTo>
                  <a:cubicBezTo>
                    <a:pt x="8353" y="2801"/>
                    <a:pt x="7536" y="3090"/>
                    <a:pt x="6838" y="3661"/>
                  </a:cubicBezTo>
                  <a:cubicBezTo>
                    <a:pt x="6572" y="2093"/>
                    <a:pt x="5404" y="592"/>
                    <a:pt x="4203" y="158"/>
                  </a:cubicBezTo>
                  <a:cubicBezTo>
                    <a:pt x="3920" y="53"/>
                    <a:pt x="3644" y="1"/>
                    <a:pt x="3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97" name="Google Shape;5397;p42"/>
          <p:cNvSpPr/>
          <p:nvPr/>
        </p:nvSpPr>
        <p:spPr>
          <a:xfrm>
            <a:off x="6213488" y="651328"/>
            <a:ext cx="1893243" cy="147300"/>
          </a:xfrm>
          <a:custGeom>
            <a:avLst/>
            <a:gdLst/>
            <a:ahLst/>
            <a:cxnLst/>
            <a:rect l="l" t="t" r="r" b="b"/>
            <a:pathLst>
              <a:path w="18381" h="1643" extrusionOk="0">
                <a:moveTo>
                  <a:pt x="18340" y="809"/>
                </a:moveTo>
                <a:cubicBezTo>
                  <a:pt x="18346" y="811"/>
                  <a:pt x="18353" y="813"/>
                  <a:pt x="18359" y="813"/>
                </a:cubicBezTo>
                <a:cubicBezTo>
                  <a:pt x="18366" y="813"/>
                  <a:pt x="18373" y="812"/>
                  <a:pt x="18381" y="809"/>
                </a:cubicBezTo>
                <a:close/>
                <a:moveTo>
                  <a:pt x="14593" y="0"/>
                </a:moveTo>
                <a:cubicBezTo>
                  <a:pt x="12817" y="0"/>
                  <a:pt x="11052" y="40"/>
                  <a:pt x="9274" y="142"/>
                </a:cubicBezTo>
                <a:cubicBezTo>
                  <a:pt x="6305" y="209"/>
                  <a:pt x="3337" y="409"/>
                  <a:pt x="435" y="742"/>
                </a:cubicBezTo>
                <a:lnTo>
                  <a:pt x="368" y="742"/>
                </a:lnTo>
                <a:cubicBezTo>
                  <a:pt x="301" y="742"/>
                  <a:pt x="268" y="842"/>
                  <a:pt x="168" y="842"/>
                </a:cubicBezTo>
                <a:cubicBezTo>
                  <a:pt x="368" y="842"/>
                  <a:pt x="601" y="809"/>
                  <a:pt x="801" y="809"/>
                </a:cubicBezTo>
                <a:lnTo>
                  <a:pt x="801" y="809"/>
                </a:lnTo>
                <a:cubicBezTo>
                  <a:pt x="601" y="809"/>
                  <a:pt x="434" y="842"/>
                  <a:pt x="201" y="842"/>
                </a:cubicBezTo>
                <a:cubicBezTo>
                  <a:pt x="168" y="842"/>
                  <a:pt x="134" y="909"/>
                  <a:pt x="134" y="976"/>
                </a:cubicBezTo>
                <a:lnTo>
                  <a:pt x="34" y="976"/>
                </a:lnTo>
                <a:cubicBezTo>
                  <a:pt x="34" y="976"/>
                  <a:pt x="34" y="1076"/>
                  <a:pt x="1" y="1176"/>
                </a:cubicBezTo>
                <a:lnTo>
                  <a:pt x="1" y="1209"/>
                </a:lnTo>
                <a:lnTo>
                  <a:pt x="34" y="1209"/>
                </a:lnTo>
                <a:cubicBezTo>
                  <a:pt x="34" y="1276"/>
                  <a:pt x="101" y="1443"/>
                  <a:pt x="134" y="1443"/>
                </a:cubicBezTo>
                <a:cubicBezTo>
                  <a:pt x="334" y="1443"/>
                  <a:pt x="535" y="1376"/>
                  <a:pt x="768" y="1376"/>
                </a:cubicBezTo>
                <a:cubicBezTo>
                  <a:pt x="768" y="1443"/>
                  <a:pt x="701" y="1476"/>
                  <a:pt x="701" y="1476"/>
                </a:cubicBezTo>
                <a:cubicBezTo>
                  <a:pt x="1435" y="1376"/>
                  <a:pt x="2136" y="1343"/>
                  <a:pt x="2836" y="1309"/>
                </a:cubicBezTo>
                <a:lnTo>
                  <a:pt x="2836" y="1309"/>
                </a:lnTo>
                <a:cubicBezTo>
                  <a:pt x="2136" y="1376"/>
                  <a:pt x="1435" y="1443"/>
                  <a:pt x="701" y="1543"/>
                </a:cubicBezTo>
                <a:lnTo>
                  <a:pt x="668" y="1543"/>
                </a:lnTo>
                <a:cubicBezTo>
                  <a:pt x="535" y="1543"/>
                  <a:pt x="435" y="1610"/>
                  <a:pt x="268" y="1610"/>
                </a:cubicBezTo>
                <a:cubicBezTo>
                  <a:pt x="334" y="1610"/>
                  <a:pt x="435" y="1643"/>
                  <a:pt x="501" y="1643"/>
                </a:cubicBezTo>
                <a:cubicBezTo>
                  <a:pt x="5972" y="1309"/>
                  <a:pt x="11442" y="1109"/>
                  <a:pt x="16880" y="976"/>
                </a:cubicBezTo>
                <a:lnTo>
                  <a:pt x="18281" y="976"/>
                </a:lnTo>
                <a:cubicBezTo>
                  <a:pt x="18214" y="976"/>
                  <a:pt x="18181" y="809"/>
                  <a:pt x="18147" y="809"/>
                </a:cubicBezTo>
                <a:lnTo>
                  <a:pt x="18340" y="809"/>
                </a:lnTo>
                <a:cubicBezTo>
                  <a:pt x="18279" y="784"/>
                  <a:pt x="18270" y="637"/>
                  <a:pt x="18214" y="609"/>
                </a:cubicBezTo>
                <a:lnTo>
                  <a:pt x="18314" y="609"/>
                </a:lnTo>
                <a:lnTo>
                  <a:pt x="18314" y="342"/>
                </a:lnTo>
                <a:lnTo>
                  <a:pt x="17947" y="342"/>
                </a:lnTo>
                <a:cubicBezTo>
                  <a:pt x="17947" y="309"/>
                  <a:pt x="17980" y="142"/>
                  <a:pt x="17980" y="142"/>
                </a:cubicBezTo>
                <a:lnTo>
                  <a:pt x="18181" y="142"/>
                </a:lnTo>
                <a:cubicBezTo>
                  <a:pt x="18114" y="142"/>
                  <a:pt x="18047" y="42"/>
                  <a:pt x="17980" y="42"/>
                </a:cubicBezTo>
                <a:cubicBezTo>
                  <a:pt x="16843" y="16"/>
                  <a:pt x="15716" y="0"/>
                  <a:pt x="145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98" name="Google Shape;5398;p42"/>
          <p:cNvGrpSpPr/>
          <p:nvPr/>
        </p:nvGrpSpPr>
        <p:grpSpPr>
          <a:xfrm rot="2437950">
            <a:off x="10976053" y="1775567"/>
            <a:ext cx="779000" cy="524379"/>
            <a:chOff x="2036625" y="1283600"/>
            <a:chExt cx="333450" cy="224450"/>
          </a:xfrm>
        </p:grpSpPr>
        <p:sp>
          <p:nvSpPr>
            <p:cNvPr id="5399" name="Google Shape;5399;p42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0" name="Google Shape;5400;p42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1" name="Google Shape;5401;p42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2" name="Google Shape;5402;p42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3" name="Google Shape;5403;p42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4" name="Google Shape;5404;p42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5" name="Google Shape;5405;p42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6" name="Google Shape;5406;p42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7" name="Google Shape;5407;p42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8" name="Google Shape;5408;p42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9" name="Google Shape;5409;p42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" name="Google Shape;5387;p42">
            <a:extLst>
              <a:ext uri="{FF2B5EF4-FFF2-40B4-BE49-F238E27FC236}">
                <a16:creationId xmlns:a16="http://schemas.microsoft.com/office/drawing/2014/main" id="{06E235D3-C2C0-5EFD-B6F0-D770C6BD2333}"/>
              </a:ext>
            </a:extLst>
          </p:cNvPr>
          <p:cNvSpPr txBox="1">
            <a:spLocks/>
          </p:cNvSpPr>
          <p:nvPr/>
        </p:nvSpPr>
        <p:spPr>
          <a:xfrm>
            <a:off x="6372844" y="1874962"/>
            <a:ext cx="5200494" cy="205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None/>
              <a:defRPr sz="1867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867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867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867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867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867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867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867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867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/>
            <a:r>
              <a:rPr 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ABC.A’B’C’ ở </a:t>
            </a:r>
            <a:r>
              <a:rPr lang="en-US" sz="3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23.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7BF5E364-A5D5-FCA2-A0DE-368694657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25" y="844416"/>
            <a:ext cx="1216929" cy="61820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412F27C-6AA2-69D5-915B-A74F5EE7A9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39" y="2500181"/>
            <a:ext cx="1190440" cy="61977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E51FA88-3EC8-E519-AE23-30C97F1DC8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5" y="2813594"/>
            <a:ext cx="2398426" cy="354274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725D33F0-4B8B-44F7-5ADF-49E584E93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1277" y="2709000"/>
            <a:ext cx="2360562" cy="3537306"/>
          </a:xfrm>
          <a:prstGeom prst="rect">
            <a:avLst/>
          </a:prstGeom>
        </p:spPr>
      </p:pic>
      <p:pic>
        <p:nvPicPr>
          <p:cNvPr id="65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81C556AC-03A1-B45E-EC56-C3B8B0136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94" y="4397894"/>
            <a:ext cx="2026251" cy="166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ĐỒNG HỒ ĐẾM NGƯỢC 5 PHÚT">
            <a:hlinkClick r:id="" action="ppaction://media"/>
            <a:extLst>
              <a:ext uri="{FF2B5EF4-FFF2-40B4-BE49-F238E27FC236}">
                <a16:creationId xmlns:a16="http://schemas.microsoft.com/office/drawing/2014/main" id="{3B892B91-F621-515B-F126-28476D8E25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231" y="385891"/>
            <a:ext cx="1630308" cy="917049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52096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  <p:bldLst>
      <p:bldP spid="5386" grpId="0"/>
      <p:bldP spid="5387" grpId="0" uiExpand="1" build="p"/>
      <p:bldP spid="10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5" name="Google Shape;5435;p44"/>
          <p:cNvGrpSpPr/>
          <p:nvPr/>
        </p:nvGrpSpPr>
        <p:grpSpPr>
          <a:xfrm rot="5400000" flipH="1">
            <a:off x="1591627" y="-537389"/>
            <a:ext cx="5568090" cy="8647004"/>
            <a:chOff x="541275" y="1516262"/>
            <a:chExt cx="3512843" cy="3496354"/>
          </a:xfrm>
        </p:grpSpPr>
        <p:sp>
          <p:nvSpPr>
            <p:cNvPr id="5436" name="Google Shape;5436;p44"/>
            <p:cNvSpPr/>
            <p:nvPr/>
          </p:nvSpPr>
          <p:spPr>
            <a:xfrm>
              <a:off x="541275" y="1561156"/>
              <a:ext cx="3453249" cy="3451460"/>
            </a:xfrm>
            <a:custGeom>
              <a:avLst/>
              <a:gdLst/>
              <a:ahLst/>
              <a:cxnLst/>
              <a:rect l="l" t="t" r="r" b="b"/>
              <a:pathLst>
                <a:path w="65648" h="65614" extrusionOk="0">
                  <a:moveTo>
                    <a:pt x="0" y="0"/>
                  </a:moveTo>
                  <a:lnTo>
                    <a:pt x="0" y="65614"/>
                  </a:lnTo>
                  <a:lnTo>
                    <a:pt x="65647" y="65614"/>
                  </a:lnTo>
                  <a:lnTo>
                    <a:pt x="65647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437" name="Google Shape;5437;p44"/>
            <p:cNvGrpSpPr/>
            <p:nvPr/>
          </p:nvGrpSpPr>
          <p:grpSpPr>
            <a:xfrm>
              <a:off x="600984" y="1516262"/>
              <a:ext cx="3453134" cy="3485834"/>
              <a:chOff x="-4724638" y="738299"/>
              <a:chExt cx="4413515" cy="4455309"/>
            </a:xfrm>
          </p:grpSpPr>
          <p:sp>
            <p:nvSpPr>
              <p:cNvPr id="5438" name="Google Shape;5438;p44"/>
              <p:cNvSpPr/>
              <p:nvPr/>
            </p:nvSpPr>
            <p:spPr>
              <a:xfrm>
                <a:off x="-3154819" y="882503"/>
                <a:ext cx="154763" cy="235574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504" extrusionOk="0">
                    <a:moveTo>
                      <a:pt x="1134" y="368"/>
                    </a:moveTo>
                    <a:cubicBezTo>
                      <a:pt x="1334" y="368"/>
                      <a:pt x="1501" y="434"/>
                      <a:pt x="1601" y="534"/>
                    </a:cubicBezTo>
                    <a:cubicBezTo>
                      <a:pt x="1701" y="601"/>
                      <a:pt x="1768" y="768"/>
                      <a:pt x="1768" y="935"/>
                    </a:cubicBezTo>
                    <a:cubicBezTo>
                      <a:pt x="1768" y="1101"/>
                      <a:pt x="1701" y="1235"/>
                      <a:pt x="1601" y="1335"/>
                    </a:cubicBezTo>
                    <a:cubicBezTo>
                      <a:pt x="1501" y="1435"/>
                      <a:pt x="1334" y="1468"/>
                      <a:pt x="1134" y="1468"/>
                    </a:cubicBezTo>
                    <a:cubicBezTo>
                      <a:pt x="968" y="1468"/>
                      <a:pt x="801" y="1435"/>
                      <a:pt x="701" y="1335"/>
                    </a:cubicBezTo>
                    <a:cubicBezTo>
                      <a:pt x="567" y="1235"/>
                      <a:pt x="534" y="1101"/>
                      <a:pt x="534" y="935"/>
                    </a:cubicBezTo>
                    <a:cubicBezTo>
                      <a:pt x="534" y="768"/>
                      <a:pt x="567" y="601"/>
                      <a:pt x="701" y="534"/>
                    </a:cubicBezTo>
                    <a:cubicBezTo>
                      <a:pt x="801" y="434"/>
                      <a:pt x="968" y="368"/>
                      <a:pt x="1134" y="368"/>
                    </a:cubicBezTo>
                    <a:close/>
                    <a:moveTo>
                      <a:pt x="1134" y="1835"/>
                    </a:moveTo>
                    <a:cubicBezTo>
                      <a:pt x="1368" y="1835"/>
                      <a:pt x="1535" y="1902"/>
                      <a:pt x="1668" y="2002"/>
                    </a:cubicBezTo>
                    <a:cubicBezTo>
                      <a:pt x="1768" y="2135"/>
                      <a:pt x="1835" y="2269"/>
                      <a:pt x="1835" y="2469"/>
                    </a:cubicBezTo>
                    <a:cubicBezTo>
                      <a:pt x="1835" y="2669"/>
                      <a:pt x="1768" y="2836"/>
                      <a:pt x="1668" y="2969"/>
                    </a:cubicBezTo>
                    <a:cubicBezTo>
                      <a:pt x="1535" y="3069"/>
                      <a:pt x="1368" y="3136"/>
                      <a:pt x="1134" y="3136"/>
                    </a:cubicBezTo>
                    <a:cubicBezTo>
                      <a:pt x="934" y="3136"/>
                      <a:pt x="767" y="3069"/>
                      <a:pt x="634" y="2969"/>
                    </a:cubicBezTo>
                    <a:cubicBezTo>
                      <a:pt x="534" y="2836"/>
                      <a:pt x="467" y="2703"/>
                      <a:pt x="467" y="2469"/>
                    </a:cubicBezTo>
                    <a:cubicBezTo>
                      <a:pt x="467" y="2269"/>
                      <a:pt x="534" y="2135"/>
                      <a:pt x="634" y="2002"/>
                    </a:cubicBezTo>
                    <a:cubicBezTo>
                      <a:pt x="767" y="1902"/>
                      <a:pt x="934" y="1835"/>
                      <a:pt x="1134" y="1835"/>
                    </a:cubicBezTo>
                    <a:close/>
                    <a:moveTo>
                      <a:pt x="1134" y="1"/>
                    </a:moveTo>
                    <a:cubicBezTo>
                      <a:pt x="834" y="1"/>
                      <a:pt x="567" y="101"/>
                      <a:pt x="367" y="234"/>
                    </a:cubicBezTo>
                    <a:cubicBezTo>
                      <a:pt x="167" y="401"/>
                      <a:pt x="67" y="601"/>
                      <a:pt x="67" y="868"/>
                    </a:cubicBezTo>
                    <a:cubicBezTo>
                      <a:pt x="67" y="1068"/>
                      <a:pt x="134" y="1235"/>
                      <a:pt x="234" y="1368"/>
                    </a:cubicBezTo>
                    <a:cubicBezTo>
                      <a:pt x="334" y="1502"/>
                      <a:pt x="501" y="1602"/>
                      <a:pt x="701" y="1635"/>
                    </a:cubicBezTo>
                    <a:cubicBezTo>
                      <a:pt x="467" y="1702"/>
                      <a:pt x="300" y="1802"/>
                      <a:pt x="200" y="1935"/>
                    </a:cubicBezTo>
                    <a:cubicBezTo>
                      <a:pt x="67" y="2102"/>
                      <a:pt x="0" y="2269"/>
                      <a:pt x="0" y="2469"/>
                    </a:cubicBezTo>
                    <a:cubicBezTo>
                      <a:pt x="0" y="2803"/>
                      <a:pt x="100" y="3069"/>
                      <a:pt x="300" y="3236"/>
                    </a:cubicBezTo>
                    <a:cubicBezTo>
                      <a:pt x="501" y="3403"/>
                      <a:pt x="767" y="3503"/>
                      <a:pt x="1134" y="3503"/>
                    </a:cubicBezTo>
                    <a:cubicBezTo>
                      <a:pt x="1535" y="3503"/>
                      <a:pt x="1801" y="3403"/>
                      <a:pt x="2002" y="3236"/>
                    </a:cubicBezTo>
                    <a:cubicBezTo>
                      <a:pt x="2202" y="3069"/>
                      <a:pt x="2302" y="2803"/>
                      <a:pt x="2302" y="2469"/>
                    </a:cubicBezTo>
                    <a:cubicBezTo>
                      <a:pt x="2302" y="2269"/>
                      <a:pt x="2235" y="2102"/>
                      <a:pt x="2102" y="1935"/>
                    </a:cubicBezTo>
                    <a:cubicBezTo>
                      <a:pt x="2002" y="1802"/>
                      <a:pt x="1835" y="1702"/>
                      <a:pt x="1601" y="1635"/>
                    </a:cubicBezTo>
                    <a:cubicBezTo>
                      <a:pt x="1801" y="1602"/>
                      <a:pt x="1935" y="1502"/>
                      <a:pt x="2068" y="1368"/>
                    </a:cubicBezTo>
                    <a:cubicBezTo>
                      <a:pt x="2168" y="1235"/>
                      <a:pt x="2235" y="1068"/>
                      <a:pt x="2235" y="868"/>
                    </a:cubicBezTo>
                    <a:cubicBezTo>
                      <a:pt x="2235" y="601"/>
                      <a:pt x="2135" y="401"/>
                      <a:pt x="1935" y="234"/>
                    </a:cubicBezTo>
                    <a:cubicBezTo>
                      <a:pt x="1735" y="101"/>
                      <a:pt x="1468" y="1"/>
                      <a:pt x="1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39" name="Google Shape;5439;p44"/>
              <p:cNvSpPr/>
              <p:nvPr/>
            </p:nvSpPr>
            <p:spPr>
              <a:xfrm>
                <a:off x="-2946271" y="1075385"/>
                <a:ext cx="31464" cy="3818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68" extrusionOk="0">
                    <a:moveTo>
                      <a:pt x="0" y="0"/>
                    </a:moveTo>
                    <a:lnTo>
                      <a:pt x="0" y="567"/>
                    </a:lnTo>
                    <a:lnTo>
                      <a:pt x="467" y="567"/>
                    </a:lnTo>
                    <a:lnTo>
                      <a:pt x="4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40" name="Google Shape;5440;p44"/>
              <p:cNvSpPr/>
              <p:nvPr/>
            </p:nvSpPr>
            <p:spPr>
              <a:xfrm>
                <a:off x="-4370336" y="844384"/>
                <a:ext cx="9076" cy="67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" fill="none" extrusionOk="0">
                    <a:moveTo>
                      <a:pt x="1" y="1"/>
                    </a:moveTo>
                    <a:lnTo>
                      <a:pt x="134" y="1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rgbClr val="FFC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41" name="Google Shape;5441;p44"/>
              <p:cNvSpPr/>
              <p:nvPr/>
            </p:nvSpPr>
            <p:spPr>
              <a:xfrm>
                <a:off x="-4370336" y="1153842"/>
                <a:ext cx="9076" cy="67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" fill="none" extrusionOk="0">
                    <a:moveTo>
                      <a:pt x="1" y="1"/>
                    </a:moveTo>
                    <a:lnTo>
                      <a:pt x="134" y="1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rgbClr val="FFC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42" name="Google Shape;5442;p44"/>
              <p:cNvSpPr/>
              <p:nvPr/>
            </p:nvSpPr>
            <p:spPr>
              <a:xfrm>
                <a:off x="-4370336" y="1458863"/>
                <a:ext cx="9076" cy="67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" fill="none" extrusionOk="0">
                    <a:moveTo>
                      <a:pt x="1" y="0"/>
                    </a:moveTo>
                    <a:lnTo>
                      <a:pt x="134" y="0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rgbClr val="FFC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43" name="Google Shape;5443;p44"/>
              <p:cNvSpPr/>
              <p:nvPr/>
            </p:nvSpPr>
            <p:spPr>
              <a:xfrm>
                <a:off x="-4370336" y="1761599"/>
                <a:ext cx="9076" cy="67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" fill="none" extrusionOk="0">
                    <a:moveTo>
                      <a:pt x="1" y="1"/>
                    </a:moveTo>
                    <a:lnTo>
                      <a:pt x="134" y="1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rgbClr val="FFC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44" name="Google Shape;5444;p44"/>
              <p:cNvSpPr/>
              <p:nvPr/>
            </p:nvSpPr>
            <p:spPr>
              <a:xfrm>
                <a:off x="-4291811" y="2492722"/>
                <a:ext cx="49347" cy="38187"/>
              </a:xfrm>
              <a:custGeom>
                <a:avLst/>
                <a:gdLst/>
                <a:ahLst/>
                <a:cxnLst/>
                <a:rect l="l" t="t" r="r" b="b"/>
                <a:pathLst>
                  <a:path w="734" h="568" extrusionOk="0">
                    <a:moveTo>
                      <a:pt x="367" y="0"/>
                    </a:moveTo>
                    <a:cubicBezTo>
                      <a:pt x="0" y="0"/>
                      <a:pt x="0" y="567"/>
                      <a:pt x="367" y="567"/>
                    </a:cubicBezTo>
                    <a:cubicBezTo>
                      <a:pt x="734" y="567"/>
                      <a:pt x="734" y="0"/>
                      <a:pt x="3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45" name="Google Shape;5445;p44"/>
              <p:cNvSpPr/>
              <p:nvPr/>
            </p:nvSpPr>
            <p:spPr>
              <a:xfrm>
                <a:off x="-4329931" y="2371574"/>
                <a:ext cx="47128" cy="3933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85" extrusionOk="0">
                    <a:moveTo>
                      <a:pt x="334" y="1"/>
                    </a:moveTo>
                    <a:cubicBezTo>
                      <a:pt x="100" y="1"/>
                      <a:pt x="0" y="201"/>
                      <a:pt x="100" y="434"/>
                    </a:cubicBezTo>
                    <a:cubicBezTo>
                      <a:pt x="167" y="535"/>
                      <a:pt x="250" y="585"/>
                      <a:pt x="334" y="585"/>
                    </a:cubicBezTo>
                    <a:cubicBezTo>
                      <a:pt x="417" y="585"/>
                      <a:pt x="500" y="535"/>
                      <a:pt x="567" y="434"/>
                    </a:cubicBezTo>
                    <a:cubicBezTo>
                      <a:pt x="701" y="268"/>
                      <a:pt x="534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46" name="Google Shape;5446;p44"/>
              <p:cNvSpPr/>
              <p:nvPr/>
            </p:nvSpPr>
            <p:spPr>
              <a:xfrm>
                <a:off x="-4430910" y="2507244"/>
                <a:ext cx="31464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18" extrusionOk="0">
                    <a:moveTo>
                      <a:pt x="243" y="1"/>
                    </a:moveTo>
                    <a:cubicBezTo>
                      <a:pt x="126" y="1"/>
                      <a:pt x="1" y="84"/>
                      <a:pt x="1" y="251"/>
                    </a:cubicBezTo>
                    <a:lnTo>
                      <a:pt x="1" y="318"/>
                    </a:lnTo>
                    <a:cubicBezTo>
                      <a:pt x="1" y="418"/>
                      <a:pt x="68" y="518"/>
                      <a:pt x="168" y="518"/>
                    </a:cubicBezTo>
                    <a:lnTo>
                      <a:pt x="268" y="518"/>
                    </a:lnTo>
                    <a:cubicBezTo>
                      <a:pt x="368" y="485"/>
                      <a:pt x="435" y="418"/>
                      <a:pt x="435" y="318"/>
                    </a:cubicBezTo>
                    <a:lnTo>
                      <a:pt x="435" y="251"/>
                    </a:lnTo>
                    <a:cubicBezTo>
                      <a:pt x="468" y="84"/>
                      <a:pt x="360" y="1"/>
                      <a:pt x="2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47" name="Google Shape;5447;p44"/>
              <p:cNvSpPr/>
              <p:nvPr/>
            </p:nvSpPr>
            <p:spPr>
              <a:xfrm>
                <a:off x="-4635088" y="2128001"/>
                <a:ext cx="76441" cy="39531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880" extrusionOk="0">
                    <a:moveTo>
                      <a:pt x="169" y="0"/>
                    </a:moveTo>
                    <a:cubicBezTo>
                      <a:pt x="75" y="0"/>
                      <a:pt x="1" y="50"/>
                      <a:pt x="36" y="155"/>
                    </a:cubicBezTo>
                    <a:cubicBezTo>
                      <a:pt x="236" y="1989"/>
                      <a:pt x="403" y="3924"/>
                      <a:pt x="803" y="5759"/>
                    </a:cubicBezTo>
                    <a:cubicBezTo>
                      <a:pt x="831" y="5842"/>
                      <a:pt x="894" y="5880"/>
                      <a:pt x="958" y="5880"/>
                    </a:cubicBezTo>
                    <a:cubicBezTo>
                      <a:pt x="1046" y="5880"/>
                      <a:pt x="1137" y="5808"/>
                      <a:pt x="1137" y="5692"/>
                    </a:cubicBezTo>
                    <a:cubicBezTo>
                      <a:pt x="1137" y="3891"/>
                      <a:pt x="770" y="1923"/>
                      <a:pt x="403" y="121"/>
                    </a:cubicBezTo>
                    <a:cubicBezTo>
                      <a:pt x="355" y="42"/>
                      <a:pt x="254" y="0"/>
                      <a:pt x="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48" name="Google Shape;5448;p44"/>
              <p:cNvSpPr/>
              <p:nvPr/>
            </p:nvSpPr>
            <p:spPr>
              <a:xfrm>
                <a:off x="-4701511" y="2209013"/>
                <a:ext cx="193824" cy="27329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4065" extrusionOk="0">
                    <a:moveTo>
                      <a:pt x="2714" y="1"/>
                    </a:moveTo>
                    <a:cubicBezTo>
                      <a:pt x="2683" y="1"/>
                      <a:pt x="2652" y="15"/>
                      <a:pt x="2625" y="50"/>
                    </a:cubicBezTo>
                    <a:cubicBezTo>
                      <a:pt x="1724" y="1218"/>
                      <a:pt x="857" y="2519"/>
                      <a:pt x="90" y="3753"/>
                    </a:cubicBezTo>
                    <a:cubicBezTo>
                      <a:pt x="1" y="3931"/>
                      <a:pt x="119" y="4064"/>
                      <a:pt x="258" y="4064"/>
                    </a:cubicBezTo>
                    <a:cubicBezTo>
                      <a:pt x="327" y="4064"/>
                      <a:pt x="401" y="4031"/>
                      <a:pt x="457" y="3953"/>
                    </a:cubicBezTo>
                    <a:cubicBezTo>
                      <a:pt x="1357" y="2786"/>
                      <a:pt x="2191" y="1451"/>
                      <a:pt x="2858" y="184"/>
                    </a:cubicBezTo>
                    <a:cubicBezTo>
                      <a:pt x="2883" y="110"/>
                      <a:pt x="2799" y="1"/>
                      <a:pt x="27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49" name="Google Shape;5449;p44"/>
              <p:cNvSpPr/>
              <p:nvPr/>
            </p:nvSpPr>
            <p:spPr>
              <a:xfrm>
                <a:off x="-4724638" y="741253"/>
                <a:ext cx="4413515" cy="4411229"/>
              </a:xfrm>
              <a:custGeom>
                <a:avLst/>
                <a:gdLst/>
                <a:ahLst/>
                <a:cxnLst/>
                <a:rect l="l" t="t" r="r" b="b"/>
                <a:pathLst>
                  <a:path w="65648" h="65614" extrusionOk="0">
                    <a:moveTo>
                      <a:pt x="0" y="0"/>
                    </a:moveTo>
                    <a:lnTo>
                      <a:pt x="0" y="65614"/>
                    </a:lnTo>
                    <a:lnTo>
                      <a:pt x="65647" y="65614"/>
                    </a:lnTo>
                    <a:lnTo>
                      <a:pt x="656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50" name="Google Shape;5450;p44"/>
              <p:cNvSpPr/>
              <p:nvPr/>
            </p:nvSpPr>
            <p:spPr>
              <a:xfrm>
                <a:off x="-4619289" y="810769"/>
                <a:ext cx="67364" cy="30031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4467" extrusionOk="0">
                    <a:moveTo>
                      <a:pt x="668" y="0"/>
                    </a:moveTo>
                    <a:lnTo>
                      <a:pt x="668" y="200"/>
                    </a:lnTo>
                    <a:lnTo>
                      <a:pt x="635" y="200"/>
                    </a:lnTo>
                    <a:lnTo>
                      <a:pt x="635" y="34"/>
                    </a:lnTo>
                    <a:cubicBezTo>
                      <a:pt x="635" y="67"/>
                      <a:pt x="401" y="67"/>
                      <a:pt x="401" y="100"/>
                    </a:cubicBezTo>
                    <a:lnTo>
                      <a:pt x="401" y="200"/>
                    </a:lnTo>
                    <a:cubicBezTo>
                      <a:pt x="368" y="234"/>
                      <a:pt x="335" y="267"/>
                      <a:pt x="335" y="334"/>
                    </a:cubicBezTo>
                    <a:lnTo>
                      <a:pt x="335" y="601"/>
                    </a:lnTo>
                    <a:cubicBezTo>
                      <a:pt x="335" y="601"/>
                      <a:pt x="335" y="567"/>
                      <a:pt x="301" y="567"/>
                    </a:cubicBezTo>
                    <a:lnTo>
                      <a:pt x="301" y="267"/>
                    </a:lnTo>
                    <a:cubicBezTo>
                      <a:pt x="301" y="367"/>
                      <a:pt x="234" y="434"/>
                      <a:pt x="234" y="534"/>
                    </a:cubicBezTo>
                    <a:cubicBezTo>
                      <a:pt x="168" y="1701"/>
                      <a:pt x="68" y="2836"/>
                      <a:pt x="1" y="4003"/>
                    </a:cubicBezTo>
                    <a:lnTo>
                      <a:pt x="34" y="4003"/>
                    </a:lnTo>
                    <a:lnTo>
                      <a:pt x="34" y="4170"/>
                    </a:lnTo>
                    <a:lnTo>
                      <a:pt x="301" y="4203"/>
                    </a:lnTo>
                    <a:lnTo>
                      <a:pt x="301" y="4170"/>
                    </a:lnTo>
                    <a:lnTo>
                      <a:pt x="335" y="4170"/>
                    </a:lnTo>
                    <a:lnTo>
                      <a:pt x="335" y="4437"/>
                    </a:lnTo>
                    <a:cubicBezTo>
                      <a:pt x="335" y="4437"/>
                      <a:pt x="438" y="4466"/>
                      <a:pt x="508" y="4466"/>
                    </a:cubicBezTo>
                    <a:cubicBezTo>
                      <a:pt x="542" y="4466"/>
                      <a:pt x="568" y="4459"/>
                      <a:pt x="568" y="4437"/>
                    </a:cubicBezTo>
                    <a:lnTo>
                      <a:pt x="568" y="4403"/>
                    </a:lnTo>
                    <a:lnTo>
                      <a:pt x="835" y="4403"/>
                    </a:lnTo>
                    <a:lnTo>
                      <a:pt x="835" y="4203"/>
                    </a:lnTo>
                    <a:lnTo>
                      <a:pt x="968" y="4203"/>
                    </a:lnTo>
                    <a:lnTo>
                      <a:pt x="968" y="4003"/>
                    </a:lnTo>
                    <a:lnTo>
                      <a:pt x="1002" y="4003"/>
                    </a:lnTo>
                    <a:cubicBezTo>
                      <a:pt x="968" y="3136"/>
                      <a:pt x="968" y="2202"/>
                      <a:pt x="968" y="1334"/>
                    </a:cubicBezTo>
                    <a:lnTo>
                      <a:pt x="968" y="567"/>
                    </a:lnTo>
                    <a:cubicBezTo>
                      <a:pt x="968" y="501"/>
                      <a:pt x="902" y="400"/>
                      <a:pt x="902" y="334"/>
                    </a:cubicBezTo>
                    <a:cubicBezTo>
                      <a:pt x="902" y="467"/>
                      <a:pt x="902" y="534"/>
                      <a:pt x="868" y="667"/>
                    </a:cubicBezTo>
                    <a:cubicBezTo>
                      <a:pt x="839" y="696"/>
                      <a:pt x="835" y="725"/>
                      <a:pt x="835" y="732"/>
                    </a:cubicBezTo>
                    <a:lnTo>
                      <a:pt x="835" y="732"/>
                    </a:lnTo>
                    <a:cubicBezTo>
                      <a:pt x="835" y="507"/>
                      <a:pt x="839" y="299"/>
                      <a:pt x="868" y="67"/>
                    </a:cubicBezTo>
                    <a:cubicBezTo>
                      <a:pt x="868" y="67"/>
                      <a:pt x="668" y="34"/>
                      <a:pt x="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51" name="Google Shape;5451;p44"/>
              <p:cNvSpPr/>
              <p:nvPr/>
            </p:nvSpPr>
            <p:spPr>
              <a:xfrm>
                <a:off x="-4460021" y="911681"/>
                <a:ext cx="69583" cy="25897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852" extrusionOk="0">
                    <a:moveTo>
                      <a:pt x="667" y="0"/>
                    </a:moveTo>
                    <a:lnTo>
                      <a:pt x="667" y="200"/>
                    </a:lnTo>
                    <a:lnTo>
                      <a:pt x="634" y="200"/>
                    </a:lnTo>
                    <a:lnTo>
                      <a:pt x="634" y="34"/>
                    </a:lnTo>
                    <a:cubicBezTo>
                      <a:pt x="634" y="67"/>
                      <a:pt x="434" y="67"/>
                      <a:pt x="434" y="100"/>
                    </a:cubicBezTo>
                    <a:lnTo>
                      <a:pt x="434" y="200"/>
                    </a:lnTo>
                    <a:cubicBezTo>
                      <a:pt x="367" y="234"/>
                      <a:pt x="334" y="267"/>
                      <a:pt x="334" y="334"/>
                    </a:cubicBezTo>
                    <a:lnTo>
                      <a:pt x="334" y="601"/>
                    </a:lnTo>
                    <a:cubicBezTo>
                      <a:pt x="334" y="601"/>
                      <a:pt x="334" y="567"/>
                      <a:pt x="301" y="567"/>
                    </a:cubicBezTo>
                    <a:lnTo>
                      <a:pt x="301" y="334"/>
                    </a:lnTo>
                    <a:cubicBezTo>
                      <a:pt x="301" y="401"/>
                      <a:pt x="301" y="434"/>
                      <a:pt x="267" y="534"/>
                    </a:cubicBezTo>
                    <a:lnTo>
                      <a:pt x="267" y="567"/>
                    </a:lnTo>
                    <a:cubicBezTo>
                      <a:pt x="167" y="1501"/>
                      <a:pt x="100" y="2435"/>
                      <a:pt x="0" y="3369"/>
                    </a:cubicBezTo>
                    <a:lnTo>
                      <a:pt x="34" y="3369"/>
                    </a:lnTo>
                    <a:lnTo>
                      <a:pt x="34" y="3536"/>
                    </a:lnTo>
                    <a:lnTo>
                      <a:pt x="301" y="3569"/>
                    </a:lnTo>
                    <a:lnTo>
                      <a:pt x="301" y="3536"/>
                    </a:lnTo>
                    <a:lnTo>
                      <a:pt x="367" y="3536"/>
                    </a:lnTo>
                    <a:lnTo>
                      <a:pt x="367" y="3836"/>
                    </a:lnTo>
                    <a:cubicBezTo>
                      <a:pt x="367" y="3836"/>
                      <a:pt x="486" y="3851"/>
                      <a:pt x="565" y="3851"/>
                    </a:cubicBezTo>
                    <a:cubicBezTo>
                      <a:pt x="604" y="3851"/>
                      <a:pt x="634" y="3847"/>
                      <a:pt x="634" y="3836"/>
                    </a:cubicBezTo>
                    <a:lnTo>
                      <a:pt x="634" y="3770"/>
                    </a:lnTo>
                    <a:lnTo>
                      <a:pt x="868" y="3770"/>
                    </a:lnTo>
                    <a:lnTo>
                      <a:pt x="868" y="3569"/>
                    </a:lnTo>
                    <a:lnTo>
                      <a:pt x="1001" y="3569"/>
                    </a:lnTo>
                    <a:lnTo>
                      <a:pt x="1001" y="3369"/>
                    </a:lnTo>
                    <a:lnTo>
                      <a:pt x="1034" y="3369"/>
                    </a:lnTo>
                    <a:cubicBezTo>
                      <a:pt x="968" y="2669"/>
                      <a:pt x="968" y="1935"/>
                      <a:pt x="968" y="1234"/>
                    </a:cubicBezTo>
                    <a:lnTo>
                      <a:pt x="968" y="567"/>
                    </a:lnTo>
                    <a:cubicBezTo>
                      <a:pt x="968" y="501"/>
                      <a:pt x="934" y="401"/>
                      <a:pt x="934" y="334"/>
                    </a:cubicBezTo>
                    <a:cubicBezTo>
                      <a:pt x="934" y="434"/>
                      <a:pt x="934" y="567"/>
                      <a:pt x="868" y="667"/>
                    </a:cubicBezTo>
                    <a:cubicBezTo>
                      <a:pt x="848" y="687"/>
                      <a:pt x="840" y="695"/>
                      <a:pt x="837" y="705"/>
                    </a:cubicBezTo>
                    <a:lnTo>
                      <a:pt x="837" y="705"/>
                    </a:lnTo>
                    <a:cubicBezTo>
                      <a:pt x="844" y="490"/>
                      <a:pt x="868" y="290"/>
                      <a:pt x="868" y="67"/>
                    </a:cubicBezTo>
                    <a:cubicBezTo>
                      <a:pt x="868" y="67"/>
                      <a:pt x="667" y="34"/>
                      <a:pt x="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52" name="Google Shape;5452;p44"/>
              <p:cNvSpPr/>
              <p:nvPr/>
            </p:nvSpPr>
            <p:spPr>
              <a:xfrm>
                <a:off x="-4294097" y="808483"/>
                <a:ext cx="71869" cy="216346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3218" extrusionOk="0">
                    <a:moveTo>
                      <a:pt x="601" y="1"/>
                    </a:moveTo>
                    <a:lnTo>
                      <a:pt x="601" y="201"/>
                    </a:lnTo>
                    <a:lnTo>
                      <a:pt x="568" y="201"/>
                    </a:lnTo>
                    <a:lnTo>
                      <a:pt x="568" y="34"/>
                    </a:lnTo>
                    <a:cubicBezTo>
                      <a:pt x="568" y="68"/>
                      <a:pt x="368" y="68"/>
                      <a:pt x="368" y="101"/>
                    </a:cubicBezTo>
                    <a:lnTo>
                      <a:pt x="368" y="201"/>
                    </a:lnTo>
                    <a:cubicBezTo>
                      <a:pt x="334" y="234"/>
                      <a:pt x="268" y="268"/>
                      <a:pt x="268" y="334"/>
                    </a:cubicBezTo>
                    <a:lnTo>
                      <a:pt x="268" y="535"/>
                    </a:lnTo>
                    <a:cubicBezTo>
                      <a:pt x="268" y="434"/>
                      <a:pt x="268" y="368"/>
                      <a:pt x="234" y="268"/>
                    </a:cubicBezTo>
                    <a:cubicBezTo>
                      <a:pt x="234" y="368"/>
                      <a:pt x="201" y="434"/>
                      <a:pt x="201" y="535"/>
                    </a:cubicBezTo>
                    <a:cubicBezTo>
                      <a:pt x="101" y="1268"/>
                      <a:pt x="67" y="2002"/>
                      <a:pt x="1" y="2736"/>
                    </a:cubicBezTo>
                    <a:lnTo>
                      <a:pt x="34" y="2736"/>
                    </a:lnTo>
                    <a:lnTo>
                      <a:pt x="34" y="2903"/>
                    </a:lnTo>
                    <a:cubicBezTo>
                      <a:pt x="34" y="2903"/>
                      <a:pt x="138" y="2918"/>
                      <a:pt x="207" y="2918"/>
                    </a:cubicBezTo>
                    <a:cubicBezTo>
                      <a:pt x="242" y="2918"/>
                      <a:pt x="268" y="2914"/>
                      <a:pt x="268" y="2903"/>
                    </a:cubicBezTo>
                    <a:lnTo>
                      <a:pt x="368" y="2903"/>
                    </a:lnTo>
                    <a:cubicBezTo>
                      <a:pt x="368" y="3003"/>
                      <a:pt x="368" y="3070"/>
                      <a:pt x="334" y="3203"/>
                    </a:cubicBezTo>
                    <a:cubicBezTo>
                      <a:pt x="334" y="3203"/>
                      <a:pt x="438" y="3218"/>
                      <a:pt x="507" y="3218"/>
                    </a:cubicBezTo>
                    <a:cubicBezTo>
                      <a:pt x="542" y="3218"/>
                      <a:pt x="568" y="3214"/>
                      <a:pt x="568" y="3203"/>
                    </a:cubicBezTo>
                    <a:lnTo>
                      <a:pt x="568" y="3170"/>
                    </a:lnTo>
                    <a:cubicBezTo>
                      <a:pt x="568" y="3170"/>
                      <a:pt x="657" y="3185"/>
                      <a:pt x="736" y="3185"/>
                    </a:cubicBezTo>
                    <a:cubicBezTo>
                      <a:pt x="775" y="3185"/>
                      <a:pt x="812" y="3181"/>
                      <a:pt x="835" y="3170"/>
                    </a:cubicBezTo>
                    <a:lnTo>
                      <a:pt x="835" y="3003"/>
                    </a:lnTo>
                    <a:lnTo>
                      <a:pt x="935" y="3003"/>
                    </a:lnTo>
                    <a:cubicBezTo>
                      <a:pt x="935" y="2903"/>
                      <a:pt x="935" y="2836"/>
                      <a:pt x="1001" y="2769"/>
                    </a:cubicBezTo>
                    <a:cubicBezTo>
                      <a:pt x="1068" y="2102"/>
                      <a:pt x="1068" y="1435"/>
                      <a:pt x="968" y="735"/>
                    </a:cubicBezTo>
                    <a:lnTo>
                      <a:pt x="968" y="568"/>
                    </a:lnTo>
                    <a:lnTo>
                      <a:pt x="968" y="535"/>
                    </a:lnTo>
                    <a:cubicBezTo>
                      <a:pt x="968" y="434"/>
                      <a:pt x="901" y="368"/>
                      <a:pt x="901" y="268"/>
                    </a:cubicBezTo>
                    <a:cubicBezTo>
                      <a:pt x="901" y="401"/>
                      <a:pt x="901" y="535"/>
                      <a:pt x="868" y="601"/>
                    </a:cubicBezTo>
                    <a:lnTo>
                      <a:pt x="835" y="668"/>
                    </a:lnTo>
                    <a:lnTo>
                      <a:pt x="835" y="68"/>
                    </a:lnTo>
                    <a:cubicBezTo>
                      <a:pt x="835" y="34"/>
                      <a:pt x="601" y="34"/>
                      <a:pt x="6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53" name="Google Shape;5453;p44"/>
              <p:cNvSpPr/>
              <p:nvPr/>
            </p:nvSpPr>
            <p:spPr>
              <a:xfrm>
                <a:off x="-4125888" y="963246"/>
                <a:ext cx="67364" cy="21762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237" extrusionOk="0">
                    <a:moveTo>
                      <a:pt x="434" y="0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7"/>
                    </a:lnTo>
                    <a:cubicBezTo>
                      <a:pt x="401" y="101"/>
                      <a:pt x="201" y="134"/>
                      <a:pt x="201" y="134"/>
                    </a:cubicBezTo>
                    <a:lnTo>
                      <a:pt x="201" y="234"/>
                    </a:lnTo>
                    <a:cubicBezTo>
                      <a:pt x="167" y="267"/>
                      <a:pt x="101" y="301"/>
                      <a:pt x="101" y="334"/>
                    </a:cubicBezTo>
                    <a:lnTo>
                      <a:pt x="101" y="301"/>
                    </a:lnTo>
                    <a:cubicBezTo>
                      <a:pt x="101" y="401"/>
                      <a:pt x="67" y="467"/>
                      <a:pt x="67" y="568"/>
                    </a:cubicBezTo>
                    <a:cubicBezTo>
                      <a:pt x="34" y="1301"/>
                      <a:pt x="1" y="2069"/>
                      <a:pt x="1" y="2769"/>
                    </a:cubicBezTo>
                    <a:lnTo>
                      <a:pt x="34" y="2769"/>
                    </a:lnTo>
                    <a:lnTo>
                      <a:pt x="34" y="2936"/>
                    </a:lnTo>
                    <a:lnTo>
                      <a:pt x="301" y="2936"/>
                    </a:lnTo>
                    <a:lnTo>
                      <a:pt x="301" y="2903"/>
                    </a:lnTo>
                    <a:lnTo>
                      <a:pt x="334" y="2903"/>
                    </a:lnTo>
                    <a:lnTo>
                      <a:pt x="334" y="3169"/>
                    </a:lnTo>
                    <a:lnTo>
                      <a:pt x="568" y="3236"/>
                    </a:lnTo>
                    <a:lnTo>
                      <a:pt x="568" y="3136"/>
                    </a:lnTo>
                    <a:lnTo>
                      <a:pt x="834" y="3136"/>
                    </a:lnTo>
                    <a:lnTo>
                      <a:pt x="834" y="2969"/>
                    </a:lnTo>
                    <a:lnTo>
                      <a:pt x="1001" y="2969"/>
                    </a:lnTo>
                    <a:cubicBezTo>
                      <a:pt x="768" y="2936"/>
                      <a:pt x="768" y="2836"/>
                      <a:pt x="834" y="2769"/>
                    </a:cubicBezTo>
                    <a:cubicBezTo>
                      <a:pt x="768" y="2202"/>
                      <a:pt x="768" y="1602"/>
                      <a:pt x="734" y="1035"/>
                    </a:cubicBezTo>
                    <a:lnTo>
                      <a:pt x="734" y="568"/>
                    </a:lnTo>
                    <a:cubicBezTo>
                      <a:pt x="734" y="467"/>
                      <a:pt x="701" y="401"/>
                      <a:pt x="701" y="301"/>
                    </a:cubicBezTo>
                    <a:lnTo>
                      <a:pt x="701" y="634"/>
                    </a:lnTo>
                    <a:cubicBezTo>
                      <a:pt x="701" y="701"/>
                      <a:pt x="668" y="701"/>
                      <a:pt x="668" y="734"/>
                    </a:cubicBezTo>
                    <a:lnTo>
                      <a:pt x="668" y="101"/>
                    </a:lnTo>
                    <a:cubicBezTo>
                      <a:pt x="668" y="67"/>
                      <a:pt x="434" y="67"/>
                      <a:pt x="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54" name="Google Shape;5454;p44"/>
              <p:cNvSpPr/>
              <p:nvPr/>
            </p:nvSpPr>
            <p:spPr>
              <a:xfrm>
                <a:off x="-3986856" y="833156"/>
                <a:ext cx="67364" cy="181723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703" extrusionOk="0">
                    <a:moveTo>
                      <a:pt x="468" y="1"/>
                    </a:moveTo>
                    <a:lnTo>
                      <a:pt x="468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67"/>
                      <a:pt x="201" y="67"/>
                      <a:pt x="201" y="134"/>
                    </a:cubicBezTo>
                    <a:lnTo>
                      <a:pt x="201" y="201"/>
                    </a:lnTo>
                    <a:cubicBezTo>
                      <a:pt x="167" y="234"/>
                      <a:pt x="134" y="301"/>
                      <a:pt x="134" y="334"/>
                    </a:cubicBezTo>
                    <a:lnTo>
                      <a:pt x="134" y="234"/>
                    </a:lnTo>
                    <a:cubicBezTo>
                      <a:pt x="134" y="334"/>
                      <a:pt x="101" y="401"/>
                      <a:pt x="101" y="501"/>
                    </a:cubicBezTo>
                    <a:cubicBezTo>
                      <a:pt x="34" y="1068"/>
                      <a:pt x="1" y="1669"/>
                      <a:pt x="1" y="2236"/>
                    </a:cubicBezTo>
                    <a:lnTo>
                      <a:pt x="34" y="2236"/>
                    </a:lnTo>
                    <a:lnTo>
                      <a:pt x="34" y="2402"/>
                    </a:lnTo>
                    <a:cubicBezTo>
                      <a:pt x="34" y="2402"/>
                      <a:pt x="153" y="2432"/>
                      <a:pt x="232" y="2432"/>
                    </a:cubicBezTo>
                    <a:cubicBezTo>
                      <a:pt x="271" y="2432"/>
                      <a:pt x="301" y="2425"/>
                      <a:pt x="301" y="2402"/>
                    </a:cubicBezTo>
                    <a:lnTo>
                      <a:pt x="334" y="2402"/>
                    </a:lnTo>
                    <a:lnTo>
                      <a:pt x="334" y="2703"/>
                    </a:lnTo>
                    <a:lnTo>
                      <a:pt x="601" y="2703"/>
                    </a:lnTo>
                    <a:lnTo>
                      <a:pt x="601" y="2669"/>
                    </a:lnTo>
                    <a:lnTo>
                      <a:pt x="835" y="2669"/>
                    </a:lnTo>
                    <a:lnTo>
                      <a:pt x="835" y="2503"/>
                    </a:lnTo>
                    <a:lnTo>
                      <a:pt x="1001" y="2503"/>
                    </a:lnTo>
                    <a:lnTo>
                      <a:pt x="1001" y="2269"/>
                    </a:lnTo>
                    <a:lnTo>
                      <a:pt x="835" y="2336"/>
                    </a:lnTo>
                    <a:cubicBezTo>
                      <a:pt x="801" y="1869"/>
                      <a:pt x="801" y="1402"/>
                      <a:pt x="768" y="968"/>
                    </a:cubicBezTo>
                    <a:lnTo>
                      <a:pt x="768" y="568"/>
                    </a:lnTo>
                    <a:cubicBezTo>
                      <a:pt x="768" y="501"/>
                      <a:pt x="735" y="401"/>
                      <a:pt x="735" y="334"/>
                    </a:cubicBezTo>
                    <a:lnTo>
                      <a:pt x="735" y="668"/>
                    </a:lnTo>
                    <a:lnTo>
                      <a:pt x="668" y="701"/>
                    </a:lnTo>
                    <a:lnTo>
                      <a:pt x="668" y="67"/>
                    </a:lnTo>
                    <a:cubicBezTo>
                      <a:pt x="668" y="34"/>
                      <a:pt x="468" y="34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55" name="Google Shape;5455;p44"/>
              <p:cNvSpPr/>
              <p:nvPr/>
            </p:nvSpPr>
            <p:spPr>
              <a:xfrm>
                <a:off x="-3872498" y="1041703"/>
                <a:ext cx="65146" cy="141385"/>
              </a:xfrm>
              <a:custGeom>
                <a:avLst/>
                <a:gdLst/>
                <a:ahLst/>
                <a:cxnLst/>
                <a:rect l="l" t="t" r="r" b="b"/>
                <a:pathLst>
                  <a:path w="969" h="2103" extrusionOk="0">
                    <a:moveTo>
                      <a:pt x="635" y="1"/>
                    </a:moveTo>
                    <a:lnTo>
                      <a:pt x="635" y="234"/>
                    </a:lnTo>
                    <a:lnTo>
                      <a:pt x="601" y="234"/>
                    </a:lnTo>
                    <a:lnTo>
                      <a:pt x="601" y="68"/>
                    </a:lnTo>
                    <a:cubicBezTo>
                      <a:pt x="601" y="101"/>
                      <a:pt x="401" y="101"/>
                      <a:pt x="401" y="134"/>
                    </a:cubicBezTo>
                    <a:lnTo>
                      <a:pt x="401" y="234"/>
                    </a:lnTo>
                    <a:lnTo>
                      <a:pt x="301" y="301"/>
                    </a:lnTo>
                    <a:cubicBezTo>
                      <a:pt x="301" y="401"/>
                      <a:pt x="268" y="468"/>
                      <a:pt x="268" y="568"/>
                    </a:cubicBezTo>
                    <a:lnTo>
                      <a:pt x="268" y="268"/>
                    </a:lnTo>
                    <a:cubicBezTo>
                      <a:pt x="168" y="701"/>
                      <a:pt x="101" y="1135"/>
                      <a:pt x="1" y="1569"/>
                    </a:cubicBezTo>
                    <a:cubicBezTo>
                      <a:pt x="1" y="1569"/>
                      <a:pt x="68" y="1569"/>
                      <a:pt x="68" y="1602"/>
                    </a:cubicBezTo>
                    <a:cubicBezTo>
                      <a:pt x="68" y="1635"/>
                      <a:pt x="68" y="1736"/>
                      <a:pt x="1" y="1769"/>
                    </a:cubicBezTo>
                    <a:cubicBezTo>
                      <a:pt x="1" y="1802"/>
                      <a:pt x="268" y="1802"/>
                      <a:pt x="268" y="1802"/>
                    </a:cubicBezTo>
                    <a:lnTo>
                      <a:pt x="334" y="1802"/>
                    </a:lnTo>
                    <a:cubicBezTo>
                      <a:pt x="334" y="1902"/>
                      <a:pt x="334" y="1969"/>
                      <a:pt x="301" y="2069"/>
                    </a:cubicBezTo>
                    <a:cubicBezTo>
                      <a:pt x="301" y="2102"/>
                      <a:pt x="568" y="2102"/>
                      <a:pt x="568" y="2102"/>
                    </a:cubicBezTo>
                    <a:lnTo>
                      <a:pt x="568" y="2036"/>
                    </a:lnTo>
                    <a:cubicBezTo>
                      <a:pt x="568" y="2052"/>
                      <a:pt x="618" y="2061"/>
                      <a:pt x="672" y="2061"/>
                    </a:cubicBezTo>
                    <a:cubicBezTo>
                      <a:pt x="726" y="2061"/>
                      <a:pt x="785" y="2052"/>
                      <a:pt x="801" y="2036"/>
                    </a:cubicBezTo>
                    <a:lnTo>
                      <a:pt x="801" y="1802"/>
                    </a:lnTo>
                    <a:lnTo>
                      <a:pt x="935" y="1802"/>
                    </a:lnTo>
                    <a:lnTo>
                      <a:pt x="935" y="1602"/>
                    </a:lnTo>
                    <a:lnTo>
                      <a:pt x="968" y="1602"/>
                    </a:lnTo>
                    <a:cubicBezTo>
                      <a:pt x="935" y="1302"/>
                      <a:pt x="935" y="1068"/>
                      <a:pt x="935" y="802"/>
                    </a:cubicBezTo>
                    <a:lnTo>
                      <a:pt x="935" y="568"/>
                    </a:lnTo>
                    <a:cubicBezTo>
                      <a:pt x="935" y="468"/>
                      <a:pt x="902" y="401"/>
                      <a:pt x="902" y="301"/>
                    </a:cubicBezTo>
                    <a:cubicBezTo>
                      <a:pt x="835" y="435"/>
                      <a:pt x="835" y="601"/>
                      <a:pt x="801" y="735"/>
                    </a:cubicBezTo>
                    <a:lnTo>
                      <a:pt x="801" y="768"/>
                    </a:lnTo>
                    <a:lnTo>
                      <a:pt x="801" y="835"/>
                    </a:lnTo>
                    <a:lnTo>
                      <a:pt x="768" y="835"/>
                    </a:lnTo>
                    <a:lnTo>
                      <a:pt x="835" y="101"/>
                    </a:lnTo>
                    <a:cubicBezTo>
                      <a:pt x="835" y="101"/>
                      <a:pt x="635" y="68"/>
                      <a:pt x="6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56" name="Google Shape;5456;p44"/>
              <p:cNvSpPr/>
              <p:nvPr/>
            </p:nvSpPr>
            <p:spPr>
              <a:xfrm>
                <a:off x="-3708793" y="810769"/>
                <a:ext cx="69650" cy="163167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2427" extrusionOk="0">
                    <a:moveTo>
                      <a:pt x="668" y="0"/>
                    </a:moveTo>
                    <a:cubicBezTo>
                      <a:pt x="668" y="67"/>
                      <a:pt x="668" y="100"/>
                      <a:pt x="635" y="200"/>
                    </a:cubicBezTo>
                    <a:lnTo>
                      <a:pt x="568" y="200"/>
                    </a:lnTo>
                    <a:lnTo>
                      <a:pt x="568" y="34"/>
                    </a:lnTo>
                    <a:cubicBezTo>
                      <a:pt x="568" y="67"/>
                      <a:pt x="368" y="67"/>
                      <a:pt x="368" y="100"/>
                    </a:cubicBezTo>
                    <a:lnTo>
                      <a:pt x="368" y="234"/>
                    </a:lnTo>
                    <a:lnTo>
                      <a:pt x="301" y="334"/>
                    </a:lnTo>
                    <a:cubicBezTo>
                      <a:pt x="301" y="367"/>
                      <a:pt x="234" y="467"/>
                      <a:pt x="234" y="501"/>
                    </a:cubicBezTo>
                    <a:lnTo>
                      <a:pt x="234" y="267"/>
                    </a:lnTo>
                    <a:cubicBezTo>
                      <a:pt x="34" y="834"/>
                      <a:pt x="1" y="1401"/>
                      <a:pt x="68" y="1935"/>
                    </a:cubicBezTo>
                    <a:lnTo>
                      <a:pt x="68" y="2102"/>
                    </a:lnTo>
                    <a:cubicBezTo>
                      <a:pt x="68" y="2135"/>
                      <a:pt x="134" y="2152"/>
                      <a:pt x="201" y="2152"/>
                    </a:cubicBezTo>
                    <a:cubicBezTo>
                      <a:pt x="268" y="2152"/>
                      <a:pt x="335" y="2135"/>
                      <a:pt x="335" y="2102"/>
                    </a:cubicBezTo>
                    <a:lnTo>
                      <a:pt x="368" y="2102"/>
                    </a:lnTo>
                    <a:lnTo>
                      <a:pt x="368" y="2402"/>
                    </a:lnTo>
                    <a:cubicBezTo>
                      <a:pt x="368" y="2419"/>
                      <a:pt x="435" y="2427"/>
                      <a:pt x="501" y="2427"/>
                    </a:cubicBezTo>
                    <a:cubicBezTo>
                      <a:pt x="568" y="2427"/>
                      <a:pt x="635" y="2419"/>
                      <a:pt x="635" y="2402"/>
                    </a:cubicBezTo>
                    <a:lnTo>
                      <a:pt x="635" y="2369"/>
                    </a:lnTo>
                    <a:cubicBezTo>
                      <a:pt x="635" y="2385"/>
                      <a:pt x="693" y="2394"/>
                      <a:pt x="752" y="2394"/>
                    </a:cubicBezTo>
                    <a:cubicBezTo>
                      <a:pt x="810" y="2394"/>
                      <a:pt x="868" y="2385"/>
                      <a:pt x="868" y="2369"/>
                    </a:cubicBezTo>
                    <a:lnTo>
                      <a:pt x="868" y="2202"/>
                    </a:lnTo>
                    <a:lnTo>
                      <a:pt x="1035" y="2202"/>
                    </a:lnTo>
                    <a:lnTo>
                      <a:pt x="1035" y="2002"/>
                    </a:lnTo>
                    <a:lnTo>
                      <a:pt x="1002" y="2002"/>
                    </a:lnTo>
                    <a:cubicBezTo>
                      <a:pt x="1002" y="1568"/>
                      <a:pt x="968" y="1168"/>
                      <a:pt x="968" y="734"/>
                    </a:cubicBezTo>
                    <a:lnTo>
                      <a:pt x="968" y="534"/>
                    </a:lnTo>
                    <a:cubicBezTo>
                      <a:pt x="968" y="467"/>
                      <a:pt x="902" y="367"/>
                      <a:pt x="902" y="267"/>
                    </a:cubicBezTo>
                    <a:cubicBezTo>
                      <a:pt x="868" y="434"/>
                      <a:pt x="835" y="601"/>
                      <a:pt x="802" y="834"/>
                    </a:cubicBezTo>
                    <a:cubicBezTo>
                      <a:pt x="802" y="567"/>
                      <a:pt x="835" y="334"/>
                      <a:pt x="868" y="67"/>
                    </a:cubicBezTo>
                    <a:cubicBezTo>
                      <a:pt x="868" y="67"/>
                      <a:pt x="668" y="34"/>
                      <a:pt x="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57" name="Google Shape;5457;p44"/>
              <p:cNvSpPr/>
              <p:nvPr/>
            </p:nvSpPr>
            <p:spPr>
              <a:xfrm>
                <a:off x="-3536080" y="1012592"/>
                <a:ext cx="69583" cy="18616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69" extrusionOk="0">
                    <a:moveTo>
                      <a:pt x="467" y="0"/>
                    </a:moveTo>
                    <a:lnTo>
                      <a:pt x="467" y="200"/>
                    </a:lnTo>
                    <a:lnTo>
                      <a:pt x="434" y="200"/>
                    </a:lnTo>
                    <a:lnTo>
                      <a:pt x="434" y="34"/>
                    </a:lnTo>
                    <a:cubicBezTo>
                      <a:pt x="434" y="67"/>
                      <a:pt x="234" y="67"/>
                      <a:pt x="234" y="100"/>
                    </a:cubicBezTo>
                    <a:lnTo>
                      <a:pt x="234" y="200"/>
                    </a:lnTo>
                    <a:cubicBezTo>
                      <a:pt x="167" y="234"/>
                      <a:pt x="134" y="267"/>
                      <a:pt x="134" y="334"/>
                    </a:cubicBezTo>
                    <a:lnTo>
                      <a:pt x="134" y="234"/>
                    </a:lnTo>
                    <a:cubicBezTo>
                      <a:pt x="134" y="334"/>
                      <a:pt x="101" y="401"/>
                      <a:pt x="101" y="501"/>
                    </a:cubicBezTo>
                    <a:cubicBezTo>
                      <a:pt x="67" y="1101"/>
                      <a:pt x="0" y="1702"/>
                      <a:pt x="0" y="2335"/>
                    </a:cubicBezTo>
                    <a:lnTo>
                      <a:pt x="67" y="2335"/>
                    </a:lnTo>
                    <a:lnTo>
                      <a:pt x="67" y="2502"/>
                    </a:lnTo>
                    <a:cubicBezTo>
                      <a:pt x="67" y="2502"/>
                      <a:pt x="171" y="2517"/>
                      <a:pt x="240" y="2517"/>
                    </a:cubicBezTo>
                    <a:cubicBezTo>
                      <a:pt x="275" y="2517"/>
                      <a:pt x="301" y="2513"/>
                      <a:pt x="301" y="2502"/>
                    </a:cubicBezTo>
                    <a:lnTo>
                      <a:pt x="367" y="2502"/>
                    </a:lnTo>
                    <a:lnTo>
                      <a:pt x="367" y="2769"/>
                    </a:lnTo>
                    <a:lnTo>
                      <a:pt x="601" y="2769"/>
                    </a:lnTo>
                    <a:lnTo>
                      <a:pt x="601" y="2736"/>
                    </a:lnTo>
                    <a:lnTo>
                      <a:pt x="868" y="2736"/>
                    </a:lnTo>
                    <a:lnTo>
                      <a:pt x="868" y="2569"/>
                    </a:lnTo>
                    <a:lnTo>
                      <a:pt x="1035" y="2569"/>
                    </a:lnTo>
                    <a:lnTo>
                      <a:pt x="1035" y="2369"/>
                    </a:lnTo>
                    <a:lnTo>
                      <a:pt x="868" y="2335"/>
                    </a:lnTo>
                    <a:cubicBezTo>
                      <a:pt x="801" y="1868"/>
                      <a:pt x="801" y="1401"/>
                      <a:pt x="768" y="934"/>
                    </a:cubicBezTo>
                    <a:lnTo>
                      <a:pt x="768" y="534"/>
                    </a:lnTo>
                    <a:cubicBezTo>
                      <a:pt x="768" y="434"/>
                      <a:pt x="734" y="367"/>
                      <a:pt x="734" y="267"/>
                    </a:cubicBezTo>
                    <a:lnTo>
                      <a:pt x="734" y="601"/>
                    </a:lnTo>
                    <a:cubicBezTo>
                      <a:pt x="734" y="667"/>
                      <a:pt x="701" y="667"/>
                      <a:pt x="701" y="701"/>
                    </a:cubicBezTo>
                    <a:lnTo>
                      <a:pt x="701" y="67"/>
                    </a:lnTo>
                    <a:cubicBezTo>
                      <a:pt x="701" y="34"/>
                      <a:pt x="467" y="34"/>
                      <a:pt x="4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58" name="Google Shape;5458;p44"/>
              <p:cNvSpPr/>
              <p:nvPr/>
            </p:nvSpPr>
            <p:spPr>
              <a:xfrm>
                <a:off x="-4655122" y="1265981"/>
                <a:ext cx="67297" cy="17721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636" extrusionOk="0">
                    <a:moveTo>
                      <a:pt x="434" y="1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7"/>
                    </a:lnTo>
                    <a:cubicBezTo>
                      <a:pt x="401" y="101"/>
                      <a:pt x="200" y="101"/>
                      <a:pt x="200" y="134"/>
                    </a:cubicBezTo>
                    <a:lnTo>
                      <a:pt x="200" y="234"/>
                    </a:lnTo>
                    <a:cubicBezTo>
                      <a:pt x="167" y="268"/>
                      <a:pt x="100" y="301"/>
                      <a:pt x="100" y="368"/>
                    </a:cubicBezTo>
                    <a:lnTo>
                      <a:pt x="100" y="268"/>
                    </a:lnTo>
                    <a:cubicBezTo>
                      <a:pt x="100" y="334"/>
                      <a:pt x="67" y="434"/>
                      <a:pt x="67" y="501"/>
                    </a:cubicBezTo>
                    <a:cubicBezTo>
                      <a:pt x="34" y="1068"/>
                      <a:pt x="0" y="1602"/>
                      <a:pt x="0" y="2169"/>
                    </a:cubicBezTo>
                    <a:lnTo>
                      <a:pt x="34" y="2169"/>
                    </a:lnTo>
                    <a:lnTo>
                      <a:pt x="34" y="2336"/>
                    </a:lnTo>
                    <a:lnTo>
                      <a:pt x="334" y="2336"/>
                    </a:lnTo>
                    <a:lnTo>
                      <a:pt x="334" y="2636"/>
                    </a:lnTo>
                    <a:lnTo>
                      <a:pt x="567" y="2636"/>
                    </a:lnTo>
                    <a:lnTo>
                      <a:pt x="567" y="2603"/>
                    </a:lnTo>
                    <a:lnTo>
                      <a:pt x="834" y="2603"/>
                    </a:lnTo>
                    <a:lnTo>
                      <a:pt x="834" y="2436"/>
                    </a:lnTo>
                    <a:lnTo>
                      <a:pt x="1001" y="2436"/>
                    </a:lnTo>
                    <a:lnTo>
                      <a:pt x="1001" y="2236"/>
                    </a:lnTo>
                    <a:cubicBezTo>
                      <a:pt x="945" y="2247"/>
                      <a:pt x="908" y="2250"/>
                      <a:pt x="884" y="2250"/>
                    </a:cubicBezTo>
                    <a:cubicBezTo>
                      <a:pt x="834" y="2250"/>
                      <a:pt x="834" y="2236"/>
                      <a:pt x="834" y="2236"/>
                    </a:cubicBezTo>
                    <a:cubicBezTo>
                      <a:pt x="767" y="1802"/>
                      <a:pt x="767" y="1335"/>
                      <a:pt x="734" y="935"/>
                    </a:cubicBezTo>
                    <a:lnTo>
                      <a:pt x="734" y="601"/>
                    </a:lnTo>
                    <a:cubicBezTo>
                      <a:pt x="734" y="501"/>
                      <a:pt x="701" y="434"/>
                      <a:pt x="701" y="334"/>
                    </a:cubicBezTo>
                    <a:lnTo>
                      <a:pt x="701" y="668"/>
                    </a:lnTo>
                    <a:lnTo>
                      <a:pt x="667" y="735"/>
                    </a:lnTo>
                    <a:lnTo>
                      <a:pt x="667" y="101"/>
                    </a:lnTo>
                    <a:cubicBezTo>
                      <a:pt x="667" y="67"/>
                      <a:pt x="434" y="67"/>
                      <a:pt x="4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59" name="Google Shape;5459;p44"/>
              <p:cNvSpPr/>
              <p:nvPr/>
            </p:nvSpPr>
            <p:spPr>
              <a:xfrm>
                <a:off x="-4473467" y="1333278"/>
                <a:ext cx="67297" cy="210833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136" extrusionOk="0">
                    <a:moveTo>
                      <a:pt x="501" y="0"/>
                    </a:moveTo>
                    <a:lnTo>
                      <a:pt x="501" y="234"/>
                    </a:lnTo>
                    <a:lnTo>
                      <a:pt x="467" y="234"/>
                    </a:lnTo>
                    <a:lnTo>
                      <a:pt x="467" y="67"/>
                    </a:lnTo>
                    <a:cubicBezTo>
                      <a:pt x="467" y="100"/>
                      <a:pt x="234" y="100"/>
                      <a:pt x="234" y="134"/>
                    </a:cubicBezTo>
                    <a:lnTo>
                      <a:pt x="234" y="234"/>
                    </a:lnTo>
                    <a:cubicBezTo>
                      <a:pt x="200" y="267"/>
                      <a:pt x="167" y="301"/>
                      <a:pt x="167" y="334"/>
                    </a:cubicBezTo>
                    <a:lnTo>
                      <a:pt x="167" y="634"/>
                    </a:lnTo>
                    <a:cubicBezTo>
                      <a:pt x="167" y="634"/>
                      <a:pt x="167" y="601"/>
                      <a:pt x="134" y="601"/>
                    </a:cubicBezTo>
                    <a:lnTo>
                      <a:pt x="134" y="301"/>
                    </a:lnTo>
                    <a:cubicBezTo>
                      <a:pt x="134" y="401"/>
                      <a:pt x="67" y="467"/>
                      <a:pt x="67" y="567"/>
                    </a:cubicBezTo>
                    <a:cubicBezTo>
                      <a:pt x="34" y="1268"/>
                      <a:pt x="0" y="1968"/>
                      <a:pt x="0" y="2702"/>
                    </a:cubicBezTo>
                    <a:lnTo>
                      <a:pt x="34" y="2702"/>
                    </a:lnTo>
                    <a:lnTo>
                      <a:pt x="34" y="2836"/>
                    </a:lnTo>
                    <a:lnTo>
                      <a:pt x="334" y="2836"/>
                    </a:lnTo>
                    <a:lnTo>
                      <a:pt x="334" y="3136"/>
                    </a:lnTo>
                    <a:lnTo>
                      <a:pt x="567" y="3136"/>
                    </a:lnTo>
                    <a:lnTo>
                      <a:pt x="567" y="3103"/>
                    </a:lnTo>
                    <a:lnTo>
                      <a:pt x="834" y="3103"/>
                    </a:lnTo>
                    <a:lnTo>
                      <a:pt x="834" y="2936"/>
                    </a:lnTo>
                    <a:lnTo>
                      <a:pt x="1001" y="2936"/>
                    </a:lnTo>
                    <a:cubicBezTo>
                      <a:pt x="834" y="2802"/>
                      <a:pt x="834" y="2769"/>
                      <a:pt x="867" y="2702"/>
                    </a:cubicBezTo>
                    <a:cubicBezTo>
                      <a:pt x="834" y="2102"/>
                      <a:pt x="834" y="1568"/>
                      <a:pt x="801" y="968"/>
                    </a:cubicBezTo>
                    <a:lnTo>
                      <a:pt x="801" y="567"/>
                    </a:lnTo>
                    <a:cubicBezTo>
                      <a:pt x="801" y="467"/>
                      <a:pt x="734" y="401"/>
                      <a:pt x="734" y="301"/>
                    </a:cubicBezTo>
                    <a:lnTo>
                      <a:pt x="734" y="634"/>
                    </a:lnTo>
                    <a:cubicBezTo>
                      <a:pt x="734" y="668"/>
                      <a:pt x="701" y="668"/>
                      <a:pt x="701" y="734"/>
                    </a:cubicBezTo>
                    <a:lnTo>
                      <a:pt x="701" y="100"/>
                    </a:lnTo>
                    <a:cubicBezTo>
                      <a:pt x="701" y="67"/>
                      <a:pt x="501" y="67"/>
                      <a:pt x="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60" name="Google Shape;5460;p44"/>
              <p:cNvSpPr/>
              <p:nvPr/>
            </p:nvSpPr>
            <p:spPr>
              <a:xfrm>
                <a:off x="-4619289" y="1656183"/>
                <a:ext cx="67364" cy="19913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962" extrusionOk="0">
                    <a:moveTo>
                      <a:pt x="860" y="2703"/>
                    </a:moveTo>
                    <a:cubicBezTo>
                      <a:pt x="869" y="2716"/>
                      <a:pt x="885" y="2725"/>
                      <a:pt x="911" y="2725"/>
                    </a:cubicBezTo>
                    <a:cubicBezTo>
                      <a:pt x="933" y="2725"/>
                      <a:pt x="963" y="2718"/>
                      <a:pt x="1002" y="2703"/>
                    </a:cubicBezTo>
                    <a:close/>
                    <a:moveTo>
                      <a:pt x="501" y="1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101"/>
                      <a:pt x="234" y="101"/>
                      <a:pt x="234" y="134"/>
                    </a:cubicBezTo>
                    <a:lnTo>
                      <a:pt x="234" y="201"/>
                    </a:lnTo>
                    <a:cubicBezTo>
                      <a:pt x="201" y="268"/>
                      <a:pt x="168" y="301"/>
                      <a:pt x="168" y="334"/>
                    </a:cubicBezTo>
                    <a:lnTo>
                      <a:pt x="168" y="301"/>
                    </a:lnTo>
                    <a:cubicBezTo>
                      <a:pt x="168" y="368"/>
                      <a:pt x="168" y="434"/>
                      <a:pt x="134" y="501"/>
                    </a:cubicBezTo>
                    <a:lnTo>
                      <a:pt x="134" y="535"/>
                    </a:lnTo>
                    <a:cubicBezTo>
                      <a:pt x="68" y="1168"/>
                      <a:pt x="34" y="1835"/>
                      <a:pt x="1" y="2469"/>
                    </a:cubicBezTo>
                    <a:lnTo>
                      <a:pt x="34" y="2469"/>
                    </a:lnTo>
                    <a:lnTo>
                      <a:pt x="34" y="2636"/>
                    </a:lnTo>
                    <a:cubicBezTo>
                      <a:pt x="34" y="2653"/>
                      <a:pt x="101" y="2661"/>
                      <a:pt x="168" y="2661"/>
                    </a:cubicBezTo>
                    <a:cubicBezTo>
                      <a:pt x="234" y="2661"/>
                      <a:pt x="301" y="2653"/>
                      <a:pt x="301" y="2636"/>
                    </a:cubicBezTo>
                    <a:lnTo>
                      <a:pt x="335" y="2636"/>
                    </a:lnTo>
                    <a:lnTo>
                      <a:pt x="335" y="2936"/>
                    </a:lnTo>
                    <a:cubicBezTo>
                      <a:pt x="335" y="2953"/>
                      <a:pt x="393" y="2961"/>
                      <a:pt x="451" y="2961"/>
                    </a:cubicBezTo>
                    <a:cubicBezTo>
                      <a:pt x="510" y="2961"/>
                      <a:pt x="568" y="2953"/>
                      <a:pt x="568" y="2936"/>
                    </a:cubicBezTo>
                    <a:lnTo>
                      <a:pt x="568" y="2870"/>
                    </a:lnTo>
                    <a:cubicBezTo>
                      <a:pt x="568" y="2870"/>
                      <a:pt x="687" y="2899"/>
                      <a:pt x="766" y="2899"/>
                    </a:cubicBezTo>
                    <a:cubicBezTo>
                      <a:pt x="805" y="2899"/>
                      <a:pt x="835" y="2892"/>
                      <a:pt x="835" y="2870"/>
                    </a:cubicBezTo>
                    <a:lnTo>
                      <a:pt x="835" y="2703"/>
                    </a:lnTo>
                    <a:lnTo>
                      <a:pt x="860" y="2703"/>
                    </a:lnTo>
                    <a:cubicBezTo>
                      <a:pt x="843" y="2678"/>
                      <a:pt x="852" y="2636"/>
                      <a:pt x="868" y="2603"/>
                    </a:cubicBezTo>
                    <a:cubicBezTo>
                      <a:pt x="868" y="2069"/>
                      <a:pt x="835" y="1502"/>
                      <a:pt x="835" y="968"/>
                    </a:cubicBezTo>
                    <a:lnTo>
                      <a:pt x="835" y="635"/>
                    </a:lnTo>
                    <a:lnTo>
                      <a:pt x="835" y="601"/>
                    </a:lnTo>
                    <a:cubicBezTo>
                      <a:pt x="835" y="501"/>
                      <a:pt x="802" y="434"/>
                      <a:pt x="802" y="334"/>
                    </a:cubicBezTo>
                    <a:cubicBezTo>
                      <a:pt x="802" y="468"/>
                      <a:pt x="802" y="535"/>
                      <a:pt x="735" y="668"/>
                    </a:cubicBezTo>
                    <a:cubicBezTo>
                      <a:pt x="701" y="735"/>
                      <a:pt x="701" y="735"/>
                      <a:pt x="701" y="768"/>
                    </a:cubicBezTo>
                    <a:lnTo>
                      <a:pt x="701" y="101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61" name="Google Shape;5461;p44"/>
              <p:cNvSpPr/>
              <p:nvPr/>
            </p:nvSpPr>
            <p:spPr>
              <a:xfrm>
                <a:off x="-4482476" y="1842342"/>
                <a:ext cx="74087" cy="178227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2651" extrusionOk="0">
                    <a:moveTo>
                      <a:pt x="601" y="0"/>
                    </a:moveTo>
                    <a:lnTo>
                      <a:pt x="601" y="201"/>
                    </a:lnTo>
                    <a:lnTo>
                      <a:pt x="534" y="201"/>
                    </a:lnTo>
                    <a:lnTo>
                      <a:pt x="534" y="34"/>
                    </a:lnTo>
                    <a:cubicBezTo>
                      <a:pt x="534" y="67"/>
                      <a:pt x="334" y="134"/>
                      <a:pt x="334" y="134"/>
                    </a:cubicBezTo>
                    <a:lnTo>
                      <a:pt x="334" y="201"/>
                    </a:lnTo>
                    <a:cubicBezTo>
                      <a:pt x="301" y="234"/>
                      <a:pt x="268" y="301"/>
                      <a:pt x="268" y="334"/>
                    </a:cubicBezTo>
                    <a:lnTo>
                      <a:pt x="268" y="501"/>
                    </a:lnTo>
                    <a:cubicBezTo>
                      <a:pt x="268" y="401"/>
                      <a:pt x="268" y="367"/>
                      <a:pt x="201" y="301"/>
                    </a:cubicBezTo>
                    <a:cubicBezTo>
                      <a:pt x="201" y="334"/>
                      <a:pt x="201" y="401"/>
                      <a:pt x="168" y="501"/>
                    </a:cubicBezTo>
                    <a:cubicBezTo>
                      <a:pt x="101" y="1035"/>
                      <a:pt x="34" y="1635"/>
                      <a:pt x="1" y="2169"/>
                    </a:cubicBezTo>
                    <a:lnTo>
                      <a:pt x="34" y="2169"/>
                    </a:lnTo>
                    <a:lnTo>
                      <a:pt x="34" y="2335"/>
                    </a:lnTo>
                    <a:cubicBezTo>
                      <a:pt x="34" y="2335"/>
                      <a:pt x="153" y="2350"/>
                      <a:pt x="232" y="2350"/>
                    </a:cubicBezTo>
                    <a:cubicBezTo>
                      <a:pt x="271" y="2350"/>
                      <a:pt x="301" y="2347"/>
                      <a:pt x="301" y="2335"/>
                    </a:cubicBezTo>
                    <a:lnTo>
                      <a:pt x="368" y="2335"/>
                    </a:lnTo>
                    <a:cubicBezTo>
                      <a:pt x="368" y="2402"/>
                      <a:pt x="334" y="2502"/>
                      <a:pt x="334" y="2636"/>
                    </a:cubicBezTo>
                    <a:cubicBezTo>
                      <a:pt x="334" y="2636"/>
                      <a:pt x="453" y="2651"/>
                      <a:pt x="532" y="2651"/>
                    </a:cubicBezTo>
                    <a:cubicBezTo>
                      <a:pt x="572" y="2651"/>
                      <a:pt x="601" y="2647"/>
                      <a:pt x="601" y="2636"/>
                    </a:cubicBezTo>
                    <a:lnTo>
                      <a:pt x="601" y="2569"/>
                    </a:lnTo>
                    <a:cubicBezTo>
                      <a:pt x="601" y="2569"/>
                      <a:pt x="690" y="2599"/>
                      <a:pt x="749" y="2599"/>
                    </a:cubicBezTo>
                    <a:cubicBezTo>
                      <a:pt x="779" y="2599"/>
                      <a:pt x="801" y="2591"/>
                      <a:pt x="801" y="2569"/>
                    </a:cubicBezTo>
                    <a:cubicBezTo>
                      <a:pt x="801" y="2536"/>
                      <a:pt x="801" y="2436"/>
                      <a:pt x="835" y="2402"/>
                    </a:cubicBezTo>
                    <a:lnTo>
                      <a:pt x="968" y="2402"/>
                    </a:lnTo>
                    <a:cubicBezTo>
                      <a:pt x="968" y="2335"/>
                      <a:pt x="1001" y="2235"/>
                      <a:pt x="1001" y="2202"/>
                    </a:cubicBezTo>
                    <a:cubicBezTo>
                      <a:pt x="1102" y="1568"/>
                      <a:pt x="1035" y="968"/>
                      <a:pt x="868" y="334"/>
                    </a:cubicBezTo>
                    <a:cubicBezTo>
                      <a:pt x="868" y="467"/>
                      <a:pt x="835" y="568"/>
                      <a:pt x="835" y="668"/>
                    </a:cubicBezTo>
                    <a:cubicBezTo>
                      <a:pt x="835" y="467"/>
                      <a:pt x="835" y="301"/>
                      <a:pt x="801" y="67"/>
                    </a:cubicBezTo>
                    <a:cubicBezTo>
                      <a:pt x="801" y="34"/>
                      <a:pt x="601" y="34"/>
                      <a:pt x="6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62" name="Google Shape;5462;p44"/>
              <p:cNvSpPr/>
              <p:nvPr/>
            </p:nvSpPr>
            <p:spPr>
              <a:xfrm>
                <a:off x="-4686518" y="2109244"/>
                <a:ext cx="67297" cy="283576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4218" extrusionOk="0">
                    <a:moveTo>
                      <a:pt x="634" y="0"/>
                    </a:moveTo>
                    <a:lnTo>
                      <a:pt x="634" y="200"/>
                    </a:lnTo>
                    <a:lnTo>
                      <a:pt x="567" y="200"/>
                    </a:lnTo>
                    <a:lnTo>
                      <a:pt x="567" y="33"/>
                    </a:lnTo>
                    <a:cubicBezTo>
                      <a:pt x="567" y="67"/>
                      <a:pt x="367" y="67"/>
                      <a:pt x="367" y="100"/>
                    </a:cubicBezTo>
                    <a:lnTo>
                      <a:pt x="367" y="200"/>
                    </a:lnTo>
                    <a:cubicBezTo>
                      <a:pt x="334" y="234"/>
                      <a:pt x="300" y="267"/>
                      <a:pt x="300" y="334"/>
                    </a:cubicBezTo>
                    <a:lnTo>
                      <a:pt x="300" y="600"/>
                    </a:lnTo>
                    <a:cubicBezTo>
                      <a:pt x="300" y="600"/>
                      <a:pt x="300" y="567"/>
                      <a:pt x="234" y="567"/>
                    </a:cubicBezTo>
                    <a:lnTo>
                      <a:pt x="234" y="267"/>
                    </a:lnTo>
                    <a:cubicBezTo>
                      <a:pt x="234" y="367"/>
                      <a:pt x="200" y="434"/>
                      <a:pt x="200" y="534"/>
                    </a:cubicBezTo>
                    <a:cubicBezTo>
                      <a:pt x="134" y="1568"/>
                      <a:pt x="67" y="2669"/>
                      <a:pt x="0" y="3703"/>
                    </a:cubicBezTo>
                    <a:lnTo>
                      <a:pt x="34" y="3703"/>
                    </a:lnTo>
                    <a:lnTo>
                      <a:pt x="34" y="3869"/>
                    </a:lnTo>
                    <a:lnTo>
                      <a:pt x="300" y="3903"/>
                    </a:lnTo>
                    <a:lnTo>
                      <a:pt x="334" y="3903"/>
                    </a:lnTo>
                    <a:lnTo>
                      <a:pt x="334" y="4203"/>
                    </a:lnTo>
                    <a:cubicBezTo>
                      <a:pt x="334" y="4203"/>
                      <a:pt x="438" y="4218"/>
                      <a:pt x="507" y="4218"/>
                    </a:cubicBezTo>
                    <a:cubicBezTo>
                      <a:pt x="541" y="4218"/>
                      <a:pt x="567" y="4214"/>
                      <a:pt x="567" y="4203"/>
                    </a:cubicBezTo>
                    <a:lnTo>
                      <a:pt x="567" y="4170"/>
                    </a:lnTo>
                    <a:lnTo>
                      <a:pt x="834" y="4170"/>
                    </a:lnTo>
                    <a:lnTo>
                      <a:pt x="834" y="3936"/>
                    </a:lnTo>
                    <a:lnTo>
                      <a:pt x="968" y="3936"/>
                    </a:lnTo>
                    <a:lnTo>
                      <a:pt x="968" y="3736"/>
                    </a:lnTo>
                    <a:lnTo>
                      <a:pt x="1001" y="3736"/>
                    </a:lnTo>
                    <a:cubicBezTo>
                      <a:pt x="868" y="2935"/>
                      <a:pt x="901" y="2168"/>
                      <a:pt x="901" y="1368"/>
                    </a:cubicBezTo>
                    <a:lnTo>
                      <a:pt x="901" y="567"/>
                    </a:lnTo>
                    <a:cubicBezTo>
                      <a:pt x="901" y="500"/>
                      <a:pt x="868" y="400"/>
                      <a:pt x="868" y="334"/>
                    </a:cubicBezTo>
                    <a:cubicBezTo>
                      <a:pt x="868" y="434"/>
                      <a:pt x="868" y="534"/>
                      <a:pt x="834" y="667"/>
                    </a:cubicBezTo>
                    <a:cubicBezTo>
                      <a:pt x="805" y="696"/>
                      <a:pt x="801" y="725"/>
                      <a:pt x="801" y="732"/>
                    </a:cubicBezTo>
                    <a:lnTo>
                      <a:pt x="801" y="732"/>
                    </a:lnTo>
                    <a:cubicBezTo>
                      <a:pt x="801" y="506"/>
                      <a:pt x="805" y="299"/>
                      <a:pt x="834" y="67"/>
                    </a:cubicBezTo>
                    <a:cubicBezTo>
                      <a:pt x="834" y="67"/>
                      <a:pt x="634" y="33"/>
                      <a:pt x="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63" name="Google Shape;5463;p44"/>
              <p:cNvSpPr/>
              <p:nvPr/>
            </p:nvSpPr>
            <p:spPr>
              <a:xfrm>
                <a:off x="-4538545" y="2275167"/>
                <a:ext cx="67364" cy="25668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818" extrusionOk="0">
                    <a:moveTo>
                      <a:pt x="635" y="0"/>
                    </a:moveTo>
                    <a:lnTo>
                      <a:pt x="635" y="234"/>
                    </a:lnTo>
                    <a:lnTo>
                      <a:pt x="601" y="234"/>
                    </a:lnTo>
                    <a:lnTo>
                      <a:pt x="601" y="67"/>
                    </a:lnTo>
                    <a:cubicBezTo>
                      <a:pt x="601" y="101"/>
                      <a:pt x="368" y="101"/>
                      <a:pt x="368" y="134"/>
                    </a:cubicBezTo>
                    <a:lnTo>
                      <a:pt x="368" y="234"/>
                    </a:lnTo>
                    <a:cubicBezTo>
                      <a:pt x="334" y="267"/>
                      <a:pt x="301" y="301"/>
                      <a:pt x="301" y="334"/>
                    </a:cubicBezTo>
                    <a:lnTo>
                      <a:pt x="301" y="634"/>
                    </a:lnTo>
                    <a:cubicBezTo>
                      <a:pt x="301" y="634"/>
                      <a:pt x="301" y="601"/>
                      <a:pt x="268" y="601"/>
                    </a:cubicBezTo>
                    <a:lnTo>
                      <a:pt x="268" y="301"/>
                    </a:lnTo>
                    <a:cubicBezTo>
                      <a:pt x="268" y="401"/>
                      <a:pt x="201" y="467"/>
                      <a:pt x="201" y="568"/>
                    </a:cubicBezTo>
                    <a:cubicBezTo>
                      <a:pt x="134" y="1468"/>
                      <a:pt x="34" y="2436"/>
                      <a:pt x="1" y="3336"/>
                    </a:cubicBezTo>
                    <a:lnTo>
                      <a:pt x="34" y="3336"/>
                    </a:lnTo>
                    <a:lnTo>
                      <a:pt x="34" y="3503"/>
                    </a:lnTo>
                    <a:lnTo>
                      <a:pt x="301" y="3570"/>
                    </a:lnTo>
                    <a:lnTo>
                      <a:pt x="301" y="3503"/>
                    </a:lnTo>
                    <a:lnTo>
                      <a:pt x="334" y="3503"/>
                    </a:lnTo>
                    <a:lnTo>
                      <a:pt x="334" y="3803"/>
                    </a:lnTo>
                    <a:cubicBezTo>
                      <a:pt x="334" y="3803"/>
                      <a:pt x="453" y="3818"/>
                      <a:pt x="532" y="3818"/>
                    </a:cubicBezTo>
                    <a:cubicBezTo>
                      <a:pt x="572" y="3818"/>
                      <a:pt x="601" y="3814"/>
                      <a:pt x="601" y="3803"/>
                    </a:cubicBezTo>
                    <a:lnTo>
                      <a:pt x="601" y="3770"/>
                    </a:lnTo>
                    <a:lnTo>
                      <a:pt x="835" y="3770"/>
                    </a:lnTo>
                    <a:lnTo>
                      <a:pt x="835" y="3570"/>
                    </a:lnTo>
                    <a:lnTo>
                      <a:pt x="968" y="3570"/>
                    </a:lnTo>
                    <a:lnTo>
                      <a:pt x="968" y="3336"/>
                    </a:lnTo>
                    <a:lnTo>
                      <a:pt x="1002" y="3336"/>
                    </a:lnTo>
                    <a:cubicBezTo>
                      <a:pt x="868" y="2636"/>
                      <a:pt x="868" y="1902"/>
                      <a:pt x="935" y="1135"/>
                    </a:cubicBezTo>
                    <a:lnTo>
                      <a:pt x="935" y="601"/>
                    </a:lnTo>
                    <a:lnTo>
                      <a:pt x="935" y="568"/>
                    </a:lnTo>
                    <a:cubicBezTo>
                      <a:pt x="935" y="467"/>
                      <a:pt x="868" y="401"/>
                      <a:pt x="868" y="301"/>
                    </a:cubicBezTo>
                    <a:cubicBezTo>
                      <a:pt x="868" y="434"/>
                      <a:pt x="868" y="568"/>
                      <a:pt x="835" y="634"/>
                    </a:cubicBezTo>
                    <a:cubicBezTo>
                      <a:pt x="805" y="694"/>
                      <a:pt x="802" y="700"/>
                      <a:pt x="801" y="725"/>
                    </a:cubicBezTo>
                    <a:lnTo>
                      <a:pt x="801" y="725"/>
                    </a:lnTo>
                    <a:cubicBezTo>
                      <a:pt x="802" y="510"/>
                      <a:pt x="805" y="276"/>
                      <a:pt x="835" y="67"/>
                    </a:cubicBezTo>
                    <a:lnTo>
                      <a:pt x="6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64" name="Google Shape;5464;p44"/>
              <p:cNvSpPr/>
              <p:nvPr/>
            </p:nvSpPr>
            <p:spPr>
              <a:xfrm>
                <a:off x="-4670854" y="2647418"/>
                <a:ext cx="74087" cy="161554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2403" extrusionOk="0">
                    <a:moveTo>
                      <a:pt x="668" y="1"/>
                    </a:moveTo>
                    <a:lnTo>
                      <a:pt x="668" y="201"/>
                    </a:lnTo>
                    <a:lnTo>
                      <a:pt x="635" y="201"/>
                    </a:lnTo>
                    <a:lnTo>
                      <a:pt x="635" y="34"/>
                    </a:lnTo>
                    <a:cubicBezTo>
                      <a:pt x="635" y="67"/>
                      <a:pt x="434" y="67"/>
                      <a:pt x="434" y="101"/>
                    </a:cubicBezTo>
                    <a:lnTo>
                      <a:pt x="434" y="201"/>
                    </a:lnTo>
                    <a:lnTo>
                      <a:pt x="334" y="268"/>
                    </a:lnTo>
                    <a:lnTo>
                      <a:pt x="334" y="234"/>
                    </a:lnTo>
                    <a:cubicBezTo>
                      <a:pt x="234" y="768"/>
                      <a:pt x="101" y="1368"/>
                      <a:pt x="1" y="1902"/>
                    </a:cubicBezTo>
                    <a:cubicBezTo>
                      <a:pt x="1" y="1902"/>
                      <a:pt x="67" y="1902"/>
                      <a:pt x="101" y="1935"/>
                    </a:cubicBezTo>
                    <a:cubicBezTo>
                      <a:pt x="101" y="2002"/>
                      <a:pt x="67" y="2069"/>
                      <a:pt x="67" y="2102"/>
                    </a:cubicBezTo>
                    <a:cubicBezTo>
                      <a:pt x="67" y="2102"/>
                      <a:pt x="215" y="2176"/>
                      <a:pt x="278" y="2176"/>
                    </a:cubicBezTo>
                    <a:cubicBezTo>
                      <a:pt x="288" y="2176"/>
                      <a:pt x="296" y="2174"/>
                      <a:pt x="301" y="2169"/>
                    </a:cubicBezTo>
                    <a:lnTo>
                      <a:pt x="301" y="2102"/>
                    </a:lnTo>
                    <a:lnTo>
                      <a:pt x="434" y="2102"/>
                    </a:lnTo>
                    <a:cubicBezTo>
                      <a:pt x="434" y="2202"/>
                      <a:pt x="401" y="2269"/>
                      <a:pt x="401" y="2369"/>
                    </a:cubicBezTo>
                    <a:cubicBezTo>
                      <a:pt x="401" y="2369"/>
                      <a:pt x="601" y="2402"/>
                      <a:pt x="635" y="2402"/>
                    </a:cubicBezTo>
                    <a:lnTo>
                      <a:pt x="635" y="2336"/>
                    </a:lnTo>
                    <a:cubicBezTo>
                      <a:pt x="668" y="2336"/>
                      <a:pt x="835" y="2369"/>
                      <a:pt x="835" y="2369"/>
                    </a:cubicBezTo>
                    <a:cubicBezTo>
                      <a:pt x="835" y="2269"/>
                      <a:pt x="901" y="2236"/>
                      <a:pt x="901" y="2169"/>
                    </a:cubicBezTo>
                    <a:lnTo>
                      <a:pt x="968" y="2169"/>
                    </a:lnTo>
                    <a:lnTo>
                      <a:pt x="1102" y="1669"/>
                    </a:lnTo>
                    <a:cubicBezTo>
                      <a:pt x="1001" y="1368"/>
                      <a:pt x="1001" y="1035"/>
                      <a:pt x="968" y="701"/>
                    </a:cubicBezTo>
                    <a:lnTo>
                      <a:pt x="968" y="534"/>
                    </a:lnTo>
                    <a:cubicBezTo>
                      <a:pt x="968" y="434"/>
                      <a:pt x="935" y="368"/>
                      <a:pt x="935" y="268"/>
                    </a:cubicBezTo>
                    <a:cubicBezTo>
                      <a:pt x="913" y="355"/>
                      <a:pt x="905" y="456"/>
                      <a:pt x="884" y="553"/>
                    </a:cubicBezTo>
                    <a:lnTo>
                      <a:pt x="884" y="553"/>
                    </a:lnTo>
                    <a:cubicBezTo>
                      <a:pt x="901" y="393"/>
                      <a:pt x="901" y="237"/>
                      <a:pt x="901" y="67"/>
                    </a:cubicBezTo>
                    <a:cubicBezTo>
                      <a:pt x="901" y="67"/>
                      <a:pt x="668" y="34"/>
                      <a:pt x="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65" name="Google Shape;5465;p44"/>
              <p:cNvSpPr/>
              <p:nvPr/>
            </p:nvSpPr>
            <p:spPr>
              <a:xfrm>
                <a:off x="-4540764" y="2750615"/>
                <a:ext cx="69583" cy="182664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17" extrusionOk="0">
                    <a:moveTo>
                      <a:pt x="634" y="0"/>
                    </a:moveTo>
                    <a:lnTo>
                      <a:pt x="634" y="200"/>
                    </a:lnTo>
                    <a:lnTo>
                      <a:pt x="568" y="200"/>
                    </a:lnTo>
                    <a:lnTo>
                      <a:pt x="568" y="34"/>
                    </a:lnTo>
                    <a:cubicBezTo>
                      <a:pt x="568" y="67"/>
                      <a:pt x="367" y="67"/>
                      <a:pt x="367" y="100"/>
                    </a:cubicBezTo>
                    <a:lnTo>
                      <a:pt x="367" y="200"/>
                    </a:lnTo>
                    <a:cubicBezTo>
                      <a:pt x="334" y="234"/>
                      <a:pt x="301" y="267"/>
                      <a:pt x="301" y="334"/>
                    </a:cubicBezTo>
                    <a:cubicBezTo>
                      <a:pt x="301" y="400"/>
                      <a:pt x="301" y="501"/>
                      <a:pt x="234" y="567"/>
                    </a:cubicBezTo>
                    <a:lnTo>
                      <a:pt x="234" y="534"/>
                    </a:lnTo>
                    <a:lnTo>
                      <a:pt x="234" y="234"/>
                    </a:lnTo>
                    <a:cubicBezTo>
                      <a:pt x="167" y="901"/>
                      <a:pt x="67" y="1535"/>
                      <a:pt x="0" y="2202"/>
                    </a:cubicBezTo>
                    <a:lnTo>
                      <a:pt x="34" y="2202"/>
                    </a:lnTo>
                    <a:lnTo>
                      <a:pt x="34" y="2369"/>
                    </a:lnTo>
                    <a:lnTo>
                      <a:pt x="301" y="2402"/>
                    </a:lnTo>
                    <a:lnTo>
                      <a:pt x="367" y="2402"/>
                    </a:lnTo>
                    <a:lnTo>
                      <a:pt x="367" y="2702"/>
                    </a:lnTo>
                    <a:cubicBezTo>
                      <a:pt x="367" y="2702"/>
                      <a:pt x="486" y="2717"/>
                      <a:pt x="565" y="2717"/>
                    </a:cubicBezTo>
                    <a:cubicBezTo>
                      <a:pt x="605" y="2717"/>
                      <a:pt x="634" y="2713"/>
                      <a:pt x="634" y="2702"/>
                    </a:cubicBezTo>
                    <a:lnTo>
                      <a:pt x="634" y="2669"/>
                    </a:lnTo>
                    <a:cubicBezTo>
                      <a:pt x="634" y="2669"/>
                      <a:pt x="738" y="2684"/>
                      <a:pt x="807" y="2684"/>
                    </a:cubicBezTo>
                    <a:cubicBezTo>
                      <a:pt x="842" y="2684"/>
                      <a:pt x="868" y="2680"/>
                      <a:pt x="868" y="2669"/>
                    </a:cubicBezTo>
                    <a:lnTo>
                      <a:pt x="868" y="2435"/>
                    </a:lnTo>
                    <a:lnTo>
                      <a:pt x="1001" y="2435"/>
                    </a:lnTo>
                    <a:lnTo>
                      <a:pt x="1001" y="2235"/>
                    </a:lnTo>
                    <a:lnTo>
                      <a:pt x="1035" y="2235"/>
                    </a:lnTo>
                    <a:cubicBezTo>
                      <a:pt x="901" y="1868"/>
                      <a:pt x="901" y="1468"/>
                      <a:pt x="901" y="1068"/>
                    </a:cubicBezTo>
                    <a:lnTo>
                      <a:pt x="901" y="534"/>
                    </a:lnTo>
                    <a:cubicBezTo>
                      <a:pt x="901" y="467"/>
                      <a:pt x="868" y="367"/>
                      <a:pt x="868" y="267"/>
                    </a:cubicBezTo>
                    <a:cubicBezTo>
                      <a:pt x="868" y="400"/>
                      <a:pt x="834" y="534"/>
                      <a:pt x="834" y="667"/>
                    </a:cubicBezTo>
                    <a:cubicBezTo>
                      <a:pt x="815" y="687"/>
                      <a:pt x="807" y="695"/>
                      <a:pt x="803" y="705"/>
                    </a:cubicBezTo>
                    <a:lnTo>
                      <a:pt x="803" y="705"/>
                    </a:lnTo>
                    <a:cubicBezTo>
                      <a:pt x="811" y="490"/>
                      <a:pt x="834" y="290"/>
                      <a:pt x="834" y="67"/>
                    </a:cubicBezTo>
                    <a:cubicBezTo>
                      <a:pt x="834" y="67"/>
                      <a:pt x="634" y="34"/>
                      <a:pt x="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66" name="Google Shape;5466;p44"/>
              <p:cNvSpPr/>
              <p:nvPr/>
            </p:nvSpPr>
            <p:spPr>
              <a:xfrm>
                <a:off x="-4650685" y="3122866"/>
                <a:ext cx="67364" cy="21762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237" extrusionOk="0">
                    <a:moveTo>
                      <a:pt x="468" y="0"/>
                    </a:moveTo>
                    <a:lnTo>
                      <a:pt x="468" y="201"/>
                    </a:lnTo>
                    <a:lnTo>
                      <a:pt x="435" y="201"/>
                    </a:lnTo>
                    <a:lnTo>
                      <a:pt x="435" y="34"/>
                    </a:lnTo>
                    <a:cubicBezTo>
                      <a:pt x="435" y="101"/>
                      <a:pt x="201" y="101"/>
                      <a:pt x="201" y="134"/>
                    </a:cubicBezTo>
                    <a:lnTo>
                      <a:pt x="201" y="201"/>
                    </a:lnTo>
                    <a:cubicBezTo>
                      <a:pt x="168" y="267"/>
                      <a:pt x="134" y="301"/>
                      <a:pt x="134" y="334"/>
                    </a:cubicBezTo>
                    <a:lnTo>
                      <a:pt x="134" y="634"/>
                    </a:lnTo>
                    <a:cubicBezTo>
                      <a:pt x="134" y="634"/>
                      <a:pt x="134" y="568"/>
                      <a:pt x="101" y="568"/>
                    </a:cubicBezTo>
                    <a:lnTo>
                      <a:pt x="101" y="868"/>
                    </a:lnTo>
                    <a:cubicBezTo>
                      <a:pt x="34" y="1502"/>
                      <a:pt x="34" y="2169"/>
                      <a:pt x="1" y="2802"/>
                    </a:cubicBezTo>
                    <a:lnTo>
                      <a:pt x="34" y="2802"/>
                    </a:lnTo>
                    <a:lnTo>
                      <a:pt x="34" y="2969"/>
                    </a:lnTo>
                    <a:cubicBezTo>
                      <a:pt x="34" y="2969"/>
                      <a:pt x="153" y="2984"/>
                      <a:pt x="232" y="2984"/>
                    </a:cubicBezTo>
                    <a:cubicBezTo>
                      <a:pt x="272" y="2984"/>
                      <a:pt x="301" y="2980"/>
                      <a:pt x="301" y="2969"/>
                    </a:cubicBezTo>
                    <a:lnTo>
                      <a:pt x="335" y="2969"/>
                    </a:lnTo>
                    <a:lnTo>
                      <a:pt x="335" y="3236"/>
                    </a:lnTo>
                    <a:lnTo>
                      <a:pt x="601" y="3236"/>
                    </a:lnTo>
                    <a:lnTo>
                      <a:pt x="601" y="3203"/>
                    </a:lnTo>
                    <a:lnTo>
                      <a:pt x="835" y="3203"/>
                    </a:lnTo>
                    <a:lnTo>
                      <a:pt x="835" y="3036"/>
                    </a:lnTo>
                    <a:lnTo>
                      <a:pt x="1002" y="3036"/>
                    </a:lnTo>
                    <a:cubicBezTo>
                      <a:pt x="802" y="3036"/>
                      <a:pt x="802" y="2969"/>
                      <a:pt x="835" y="2869"/>
                    </a:cubicBezTo>
                    <a:lnTo>
                      <a:pt x="768" y="768"/>
                    </a:lnTo>
                    <a:lnTo>
                      <a:pt x="768" y="534"/>
                    </a:lnTo>
                    <a:cubicBezTo>
                      <a:pt x="768" y="467"/>
                      <a:pt x="701" y="367"/>
                      <a:pt x="701" y="301"/>
                    </a:cubicBezTo>
                    <a:lnTo>
                      <a:pt x="701" y="634"/>
                    </a:lnTo>
                    <a:cubicBezTo>
                      <a:pt x="701" y="668"/>
                      <a:pt x="668" y="668"/>
                      <a:pt x="668" y="701"/>
                    </a:cubicBezTo>
                    <a:lnTo>
                      <a:pt x="668" y="67"/>
                    </a:lnTo>
                    <a:cubicBezTo>
                      <a:pt x="668" y="34"/>
                      <a:pt x="468" y="34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67" name="Google Shape;5467;p44"/>
              <p:cNvSpPr/>
              <p:nvPr/>
            </p:nvSpPr>
            <p:spPr>
              <a:xfrm>
                <a:off x="-4502645" y="3208113"/>
                <a:ext cx="67364" cy="20861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103" extrusionOk="0">
                    <a:moveTo>
                      <a:pt x="468" y="0"/>
                    </a:moveTo>
                    <a:lnTo>
                      <a:pt x="468" y="200"/>
                    </a:lnTo>
                    <a:lnTo>
                      <a:pt x="434" y="200"/>
                    </a:lnTo>
                    <a:lnTo>
                      <a:pt x="434" y="33"/>
                    </a:lnTo>
                    <a:cubicBezTo>
                      <a:pt x="434" y="67"/>
                      <a:pt x="234" y="100"/>
                      <a:pt x="234" y="100"/>
                    </a:cubicBezTo>
                    <a:lnTo>
                      <a:pt x="234" y="200"/>
                    </a:lnTo>
                    <a:cubicBezTo>
                      <a:pt x="167" y="234"/>
                      <a:pt x="134" y="267"/>
                      <a:pt x="134" y="334"/>
                    </a:cubicBezTo>
                    <a:lnTo>
                      <a:pt x="134" y="267"/>
                    </a:lnTo>
                    <a:cubicBezTo>
                      <a:pt x="134" y="367"/>
                      <a:pt x="101" y="434"/>
                      <a:pt x="101" y="534"/>
                    </a:cubicBezTo>
                    <a:cubicBezTo>
                      <a:pt x="67" y="1234"/>
                      <a:pt x="1" y="1935"/>
                      <a:pt x="1" y="2669"/>
                    </a:cubicBezTo>
                    <a:lnTo>
                      <a:pt x="67" y="2669"/>
                    </a:lnTo>
                    <a:lnTo>
                      <a:pt x="67" y="2835"/>
                    </a:lnTo>
                    <a:cubicBezTo>
                      <a:pt x="67" y="2835"/>
                      <a:pt x="171" y="2850"/>
                      <a:pt x="240" y="2850"/>
                    </a:cubicBezTo>
                    <a:cubicBezTo>
                      <a:pt x="275" y="2850"/>
                      <a:pt x="301" y="2847"/>
                      <a:pt x="301" y="2835"/>
                    </a:cubicBezTo>
                    <a:lnTo>
                      <a:pt x="334" y="2835"/>
                    </a:lnTo>
                    <a:lnTo>
                      <a:pt x="334" y="3102"/>
                    </a:lnTo>
                    <a:lnTo>
                      <a:pt x="601" y="3102"/>
                    </a:lnTo>
                    <a:lnTo>
                      <a:pt x="601" y="3069"/>
                    </a:lnTo>
                    <a:lnTo>
                      <a:pt x="834" y="3069"/>
                    </a:lnTo>
                    <a:lnTo>
                      <a:pt x="834" y="2902"/>
                    </a:lnTo>
                    <a:lnTo>
                      <a:pt x="1001" y="2902"/>
                    </a:lnTo>
                    <a:cubicBezTo>
                      <a:pt x="801" y="2835"/>
                      <a:pt x="801" y="2735"/>
                      <a:pt x="834" y="2669"/>
                    </a:cubicBezTo>
                    <a:cubicBezTo>
                      <a:pt x="801" y="2102"/>
                      <a:pt x="801" y="1568"/>
                      <a:pt x="768" y="1001"/>
                    </a:cubicBezTo>
                    <a:lnTo>
                      <a:pt x="768" y="534"/>
                    </a:lnTo>
                    <a:cubicBezTo>
                      <a:pt x="768" y="434"/>
                      <a:pt x="734" y="367"/>
                      <a:pt x="734" y="267"/>
                    </a:cubicBezTo>
                    <a:lnTo>
                      <a:pt x="734" y="600"/>
                    </a:lnTo>
                    <a:cubicBezTo>
                      <a:pt x="668" y="667"/>
                      <a:pt x="668" y="667"/>
                      <a:pt x="668" y="701"/>
                    </a:cubicBezTo>
                    <a:lnTo>
                      <a:pt x="668" y="67"/>
                    </a:lnTo>
                    <a:cubicBezTo>
                      <a:pt x="668" y="33"/>
                      <a:pt x="468" y="33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68" name="Google Shape;5468;p44"/>
              <p:cNvSpPr/>
              <p:nvPr/>
            </p:nvSpPr>
            <p:spPr>
              <a:xfrm>
                <a:off x="-4641676" y="3519790"/>
                <a:ext cx="76306" cy="186227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770" extrusionOk="0">
                    <a:moveTo>
                      <a:pt x="801" y="1"/>
                    </a:moveTo>
                    <a:cubicBezTo>
                      <a:pt x="801" y="101"/>
                      <a:pt x="801" y="134"/>
                      <a:pt x="734" y="234"/>
                    </a:cubicBezTo>
                    <a:lnTo>
                      <a:pt x="701" y="234"/>
                    </a:lnTo>
                    <a:lnTo>
                      <a:pt x="701" y="67"/>
                    </a:lnTo>
                    <a:cubicBezTo>
                      <a:pt x="701" y="101"/>
                      <a:pt x="501" y="101"/>
                      <a:pt x="501" y="134"/>
                    </a:cubicBezTo>
                    <a:lnTo>
                      <a:pt x="501" y="268"/>
                    </a:lnTo>
                    <a:lnTo>
                      <a:pt x="401" y="368"/>
                    </a:lnTo>
                    <a:cubicBezTo>
                      <a:pt x="401" y="434"/>
                      <a:pt x="367" y="501"/>
                      <a:pt x="367" y="601"/>
                    </a:cubicBezTo>
                    <a:lnTo>
                      <a:pt x="367" y="568"/>
                    </a:lnTo>
                    <a:lnTo>
                      <a:pt x="367" y="301"/>
                    </a:lnTo>
                    <a:cubicBezTo>
                      <a:pt x="234" y="968"/>
                      <a:pt x="134" y="1602"/>
                      <a:pt x="0" y="2269"/>
                    </a:cubicBezTo>
                    <a:cubicBezTo>
                      <a:pt x="0" y="2269"/>
                      <a:pt x="34" y="2269"/>
                      <a:pt x="34" y="2302"/>
                    </a:cubicBezTo>
                    <a:cubicBezTo>
                      <a:pt x="34" y="2369"/>
                      <a:pt x="34" y="2436"/>
                      <a:pt x="0" y="2469"/>
                    </a:cubicBezTo>
                    <a:cubicBezTo>
                      <a:pt x="0" y="2502"/>
                      <a:pt x="234" y="2502"/>
                      <a:pt x="234" y="2502"/>
                    </a:cubicBezTo>
                    <a:lnTo>
                      <a:pt x="234" y="2469"/>
                    </a:lnTo>
                    <a:lnTo>
                      <a:pt x="334" y="2469"/>
                    </a:lnTo>
                    <a:cubicBezTo>
                      <a:pt x="334" y="2569"/>
                      <a:pt x="301" y="2636"/>
                      <a:pt x="301" y="2736"/>
                    </a:cubicBezTo>
                    <a:cubicBezTo>
                      <a:pt x="301" y="2769"/>
                      <a:pt x="534" y="2769"/>
                      <a:pt x="534" y="2769"/>
                    </a:cubicBezTo>
                    <a:lnTo>
                      <a:pt x="534" y="2703"/>
                    </a:lnTo>
                    <a:lnTo>
                      <a:pt x="734" y="2736"/>
                    </a:lnTo>
                    <a:cubicBezTo>
                      <a:pt x="734" y="2636"/>
                      <a:pt x="734" y="2603"/>
                      <a:pt x="801" y="2536"/>
                    </a:cubicBezTo>
                    <a:lnTo>
                      <a:pt x="901" y="2536"/>
                    </a:lnTo>
                    <a:lnTo>
                      <a:pt x="901" y="2302"/>
                    </a:lnTo>
                    <a:cubicBezTo>
                      <a:pt x="1001" y="1902"/>
                      <a:pt x="1034" y="1535"/>
                      <a:pt x="1068" y="1101"/>
                    </a:cubicBezTo>
                    <a:cubicBezTo>
                      <a:pt x="1068" y="935"/>
                      <a:pt x="1135" y="735"/>
                      <a:pt x="1135" y="568"/>
                    </a:cubicBezTo>
                    <a:cubicBezTo>
                      <a:pt x="1135" y="468"/>
                      <a:pt x="1068" y="401"/>
                      <a:pt x="1068" y="301"/>
                    </a:cubicBezTo>
                    <a:cubicBezTo>
                      <a:pt x="1034" y="434"/>
                      <a:pt x="1034" y="601"/>
                      <a:pt x="1001" y="735"/>
                    </a:cubicBezTo>
                    <a:lnTo>
                      <a:pt x="1001" y="768"/>
                    </a:lnTo>
                    <a:lnTo>
                      <a:pt x="1001" y="835"/>
                    </a:lnTo>
                    <a:lnTo>
                      <a:pt x="901" y="835"/>
                    </a:lnTo>
                    <a:cubicBezTo>
                      <a:pt x="968" y="601"/>
                      <a:pt x="968" y="368"/>
                      <a:pt x="1001" y="101"/>
                    </a:cubicBezTo>
                    <a:cubicBezTo>
                      <a:pt x="1001" y="101"/>
                      <a:pt x="801" y="67"/>
                      <a:pt x="8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69" name="Google Shape;5469;p44"/>
              <p:cNvSpPr/>
              <p:nvPr/>
            </p:nvSpPr>
            <p:spPr>
              <a:xfrm>
                <a:off x="-4451079" y="3618484"/>
                <a:ext cx="67364" cy="1929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870" extrusionOk="0">
                    <a:moveTo>
                      <a:pt x="468" y="0"/>
                    </a:moveTo>
                    <a:lnTo>
                      <a:pt x="468" y="201"/>
                    </a:lnTo>
                    <a:lnTo>
                      <a:pt x="401" y="201"/>
                    </a:lnTo>
                    <a:lnTo>
                      <a:pt x="401" y="67"/>
                    </a:lnTo>
                    <a:cubicBezTo>
                      <a:pt x="401" y="100"/>
                      <a:pt x="201" y="134"/>
                      <a:pt x="201" y="134"/>
                    </a:cubicBezTo>
                    <a:lnTo>
                      <a:pt x="201" y="201"/>
                    </a:lnTo>
                    <a:cubicBezTo>
                      <a:pt x="168" y="267"/>
                      <a:pt x="134" y="301"/>
                      <a:pt x="134" y="334"/>
                    </a:cubicBezTo>
                    <a:lnTo>
                      <a:pt x="134" y="267"/>
                    </a:lnTo>
                    <a:cubicBezTo>
                      <a:pt x="134" y="334"/>
                      <a:pt x="67" y="434"/>
                      <a:pt x="67" y="501"/>
                    </a:cubicBezTo>
                    <a:cubicBezTo>
                      <a:pt x="34" y="1135"/>
                      <a:pt x="1" y="1802"/>
                      <a:pt x="1" y="2435"/>
                    </a:cubicBezTo>
                    <a:lnTo>
                      <a:pt x="34" y="2435"/>
                    </a:lnTo>
                    <a:lnTo>
                      <a:pt x="34" y="2602"/>
                    </a:lnTo>
                    <a:cubicBezTo>
                      <a:pt x="34" y="2602"/>
                      <a:pt x="153" y="2617"/>
                      <a:pt x="232" y="2617"/>
                    </a:cubicBezTo>
                    <a:cubicBezTo>
                      <a:pt x="271" y="2617"/>
                      <a:pt x="301" y="2613"/>
                      <a:pt x="301" y="2602"/>
                    </a:cubicBezTo>
                    <a:lnTo>
                      <a:pt x="334" y="2602"/>
                    </a:lnTo>
                    <a:lnTo>
                      <a:pt x="334" y="2869"/>
                    </a:lnTo>
                    <a:lnTo>
                      <a:pt x="568" y="2869"/>
                    </a:lnTo>
                    <a:lnTo>
                      <a:pt x="568" y="2836"/>
                    </a:lnTo>
                    <a:lnTo>
                      <a:pt x="835" y="2836"/>
                    </a:lnTo>
                    <a:lnTo>
                      <a:pt x="835" y="2669"/>
                    </a:lnTo>
                    <a:lnTo>
                      <a:pt x="1001" y="2669"/>
                    </a:lnTo>
                    <a:lnTo>
                      <a:pt x="1001" y="2469"/>
                    </a:lnTo>
                    <a:lnTo>
                      <a:pt x="835" y="2569"/>
                    </a:lnTo>
                    <a:cubicBezTo>
                      <a:pt x="801" y="2002"/>
                      <a:pt x="801" y="1468"/>
                      <a:pt x="735" y="934"/>
                    </a:cubicBezTo>
                    <a:lnTo>
                      <a:pt x="735" y="601"/>
                    </a:lnTo>
                    <a:lnTo>
                      <a:pt x="735" y="567"/>
                    </a:lnTo>
                    <a:cubicBezTo>
                      <a:pt x="735" y="467"/>
                      <a:pt x="701" y="401"/>
                      <a:pt x="701" y="301"/>
                    </a:cubicBezTo>
                    <a:lnTo>
                      <a:pt x="701" y="634"/>
                    </a:lnTo>
                    <a:cubicBezTo>
                      <a:pt x="668" y="668"/>
                      <a:pt x="668" y="668"/>
                      <a:pt x="668" y="701"/>
                    </a:cubicBezTo>
                    <a:lnTo>
                      <a:pt x="668" y="100"/>
                    </a:lnTo>
                    <a:cubicBezTo>
                      <a:pt x="668" y="34"/>
                      <a:pt x="468" y="34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70" name="Google Shape;5470;p44"/>
              <p:cNvSpPr/>
              <p:nvPr/>
            </p:nvSpPr>
            <p:spPr>
              <a:xfrm>
                <a:off x="-4661845" y="4019912"/>
                <a:ext cx="67297" cy="169957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528" extrusionOk="0">
                    <a:moveTo>
                      <a:pt x="467" y="0"/>
                    </a:moveTo>
                    <a:lnTo>
                      <a:pt x="467" y="200"/>
                    </a:lnTo>
                    <a:lnTo>
                      <a:pt x="434" y="200"/>
                    </a:lnTo>
                    <a:lnTo>
                      <a:pt x="434" y="34"/>
                    </a:lnTo>
                    <a:cubicBezTo>
                      <a:pt x="434" y="100"/>
                      <a:pt x="200" y="100"/>
                      <a:pt x="200" y="134"/>
                    </a:cubicBezTo>
                    <a:lnTo>
                      <a:pt x="200" y="200"/>
                    </a:lnTo>
                    <a:cubicBezTo>
                      <a:pt x="167" y="267"/>
                      <a:pt x="134" y="301"/>
                      <a:pt x="134" y="334"/>
                    </a:cubicBezTo>
                    <a:lnTo>
                      <a:pt x="134" y="234"/>
                    </a:lnTo>
                    <a:cubicBezTo>
                      <a:pt x="134" y="334"/>
                      <a:pt x="100" y="401"/>
                      <a:pt x="100" y="501"/>
                    </a:cubicBezTo>
                    <a:cubicBezTo>
                      <a:pt x="34" y="1001"/>
                      <a:pt x="0" y="1535"/>
                      <a:pt x="0" y="2035"/>
                    </a:cubicBezTo>
                    <a:lnTo>
                      <a:pt x="34" y="2035"/>
                    </a:lnTo>
                    <a:lnTo>
                      <a:pt x="34" y="2202"/>
                    </a:lnTo>
                    <a:cubicBezTo>
                      <a:pt x="34" y="2219"/>
                      <a:pt x="100" y="2227"/>
                      <a:pt x="167" y="2227"/>
                    </a:cubicBezTo>
                    <a:cubicBezTo>
                      <a:pt x="234" y="2227"/>
                      <a:pt x="300" y="2219"/>
                      <a:pt x="300" y="2202"/>
                    </a:cubicBezTo>
                    <a:lnTo>
                      <a:pt x="334" y="2202"/>
                    </a:lnTo>
                    <a:lnTo>
                      <a:pt x="334" y="2502"/>
                    </a:lnTo>
                    <a:cubicBezTo>
                      <a:pt x="334" y="2519"/>
                      <a:pt x="400" y="2527"/>
                      <a:pt x="467" y="2527"/>
                    </a:cubicBezTo>
                    <a:cubicBezTo>
                      <a:pt x="534" y="2527"/>
                      <a:pt x="601" y="2519"/>
                      <a:pt x="601" y="2502"/>
                    </a:cubicBezTo>
                    <a:lnTo>
                      <a:pt x="601" y="2469"/>
                    </a:lnTo>
                    <a:cubicBezTo>
                      <a:pt x="601" y="2485"/>
                      <a:pt x="659" y="2494"/>
                      <a:pt x="717" y="2494"/>
                    </a:cubicBezTo>
                    <a:cubicBezTo>
                      <a:pt x="776" y="2494"/>
                      <a:pt x="834" y="2485"/>
                      <a:pt x="834" y="2469"/>
                    </a:cubicBezTo>
                    <a:lnTo>
                      <a:pt x="834" y="2302"/>
                    </a:lnTo>
                    <a:lnTo>
                      <a:pt x="1001" y="2302"/>
                    </a:lnTo>
                    <a:lnTo>
                      <a:pt x="1001" y="2068"/>
                    </a:lnTo>
                    <a:cubicBezTo>
                      <a:pt x="874" y="2132"/>
                      <a:pt x="841" y="2155"/>
                      <a:pt x="834" y="2164"/>
                    </a:cubicBezTo>
                    <a:lnTo>
                      <a:pt x="834" y="2164"/>
                    </a:lnTo>
                    <a:cubicBezTo>
                      <a:pt x="801" y="1765"/>
                      <a:pt x="801" y="1300"/>
                      <a:pt x="767" y="868"/>
                    </a:cubicBezTo>
                    <a:lnTo>
                      <a:pt x="767" y="634"/>
                    </a:lnTo>
                    <a:lnTo>
                      <a:pt x="767" y="567"/>
                    </a:lnTo>
                    <a:cubicBezTo>
                      <a:pt x="767" y="501"/>
                      <a:pt x="701" y="434"/>
                      <a:pt x="701" y="334"/>
                    </a:cubicBezTo>
                    <a:lnTo>
                      <a:pt x="701" y="667"/>
                    </a:lnTo>
                    <a:lnTo>
                      <a:pt x="667" y="701"/>
                    </a:lnTo>
                    <a:lnTo>
                      <a:pt x="667" y="67"/>
                    </a:lnTo>
                    <a:cubicBezTo>
                      <a:pt x="667" y="34"/>
                      <a:pt x="467" y="34"/>
                      <a:pt x="4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71" name="Google Shape;5471;p44"/>
              <p:cNvSpPr/>
              <p:nvPr/>
            </p:nvSpPr>
            <p:spPr>
              <a:xfrm>
                <a:off x="-4565437" y="3851704"/>
                <a:ext cx="62860" cy="165991"/>
              </a:xfrm>
              <a:custGeom>
                <a:avLst/>
                <a:gdLst/>
                <a:ahLst/>
                <a:cxnLst/>
                <a:rect l="l" t="t" r="r" b="b"/>
                <a:pathLst>
                  <a:path w="935" h="2469" extrusionOk="0">
                    <a:moveTo>
                      <a:pt x="434" y="1"/>
                    </a:moveTo>
                    <a:lnTo>
                      <a:pt x="434" y="201"/>
                    </a:lnTo>
                    <a:lnTo>
                      <a:pt x="401" y="201"/>
                    </a:lnTo>
                    <a:lnTo>
                      <a:pt x="401" y="34"/>
                    </a:lnTo>
                    <a:cubicBezTo>
                      <a:pt x="401" y="101"/>
                      <a:pt x="201" y="101"/>
                      <a:pt x="201" y="134"/>
                    </a:cubicBezTo>
                    <a:lnTo>
                      <a:pt x="201" y="201"/>
                    </a:lnTo>
                    <a:cubicBezTo>
                      <a:pt x="167" y="267"/>
                      <a:pt x="101" y="301"/>
                      <a:pt x="101" y="334"/>
                    </a:cubicBezTo>
                    <a:lnTo>
                      <a:pt x="101" y="267"/>
                    </a:lnTo>
                    <a:cubicBezTo>
                      <a:pt x="101" y="334"/>
                      <a:pt x="67" y="434"/>
                      <a:pt x="67" y="501"/>
                    </a:cubicBezTo>
                    <a:cubicBezTo>
                      <a:pt x="34" y="1001"/>
                      <a:pt x="1" y="1468"/>
                      <a:pt x="1" y="1969"/>
                    </a:cubicBezTo>
                    <a:lnTo>
                      <a:pt x="34" y="1969"/>
                    </a:lnTo>
                    <a:lnTo>
                      <a:pt x="34" y="2135"/>
                    </a:lnTo>
                    <a:lnTo>
                      <a:pt x="267" y="2169"/>
                    </a:lnTo>
                    <a:lnTo>
                      <a:pt x="267" y="2135"/>
                    </a:lnTo>
                    <a:lnTo>
                      <a:pt x="334" y="2135"/>
                    </a:lnTo>
                    <a:lnTo>
                      <a:pt x="334" y="2436"/>
                    </a:lnTo>
                    <a:lnTo>
                      <a:pt x="534" y="2469"/>
                    </a:lnTo>
                    <a:lnTo>
                      <a:pt x="534" y="2369"/>
                    </a:lnTo>
                    <a:lnTo>
                      <a:pt x="768" y="2369"/>
                    </a:lnTo>
                    <a:lnTo>
                      <a:pt x="768" y="2169"/>
                    </a:lnTo>
                    <a:lnTo>
                      <a:pt x="935" y="2169"/>
                    </a:lnTo>
                    <a:lnTo>
                      <a:pt x="935" y="1969"/>
                    </a:lnTo>
                    <a:cubicBezTo>
                      <a:pt x="863" y="2088"/>
                      <a:pt x="843" y="2105"/>
                      <a:pt x="837" y="2105"/>
                    </a:cubicBezTo>
                    <a:cubicBezTo>
                      <a:pt x="834" y="2105"/>
                      <a:pt x="834" y="2102"/>
                      <a:pt x="834" y="2102"/>
                    </a:cubicBezTo>
                    <a:cubicBezTo>
                      <a:pt x="768" y="1668"/>
                      <a:pt x="768" y="1268"/>
                      <a:pt x="734" y="834"/>
                    </a:cubicBezTo>
                    <a:lnTo>
                      <a:pt x="734" y="634"/>
                    </a:lnTo>
                    <a:lnTo>
                      <a:pt x="734" y="601"/>
                    </a:lnTo>
                    <a:cubicBezTo>
                      <a:pt x="734" y="501"/>
                      <a:pt x="701" y="434"/>
                      <a:pt x="701" y="334"/>
                    </a:cubicBezTo>
                    <a:lnTo>
                      <a:pt x="701" y="668"/>
                    </a:lnTo>
                    <a:lnTo>
                      <a:pt x="668" y="701"/>
                    </a:lnTo>
                    <a:lnTo>
                      <a:pt x="668" y="101"/>
                    </a:lnTo>
                    <a:cubicBezTo>
                      <a:pt x="668" y="34"/>
                      <a:pt x="434" y="34"/>
                      <a:pt x="4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72" name="Google Shape;5472;p44"/>
              <p:cNvSpPr/>
              <p:nvPr/>
            </p:nvSpPr>
            <p:spPr>
              <a:xfrm>
                <a:off x="-4475753" y="4107378"/>
                <a:ext cx="67364" cy="15873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361" extrusionOk="0">
                    <a:moveTo>
                      <a:pt x="501" y="0"/>
                    </a:moveTo>
                    <a:lnTo>
                      <a:pt x="501" y="200"/>
                    </a:lnTo>
                    <a:lnTo>
                      <a:pt x="434" y="200"/>
                    </a:lnTo>
                    <a:lnTo>
                      <a:pt x="434" y="34"/>
                    </a:lnTo>
                    <a:cubicBezTo>
                      <a:pt x="434" y="67"/>
                      <a:pt x="234" y="67"/>
                      <a:pt x="234" y="134"/>
                    </a:cubicBezTo>
                    <a:lnTo>
                      <a:pt x="234" y="200"/>
                    </a:lnTo>
                    <a:cubicBezTo>
                      <a:pt x="201" y="234"/>
                      <a:pt x="168" y="300"/>
                      <a:pt x="168" y="334"/>
                    </a:cubicBezTo>
                    <a:lnTo>
                      <a:pt x="168" y="634"/>
                    </a:lnTo>
                    <a:cubicBezTo>
                      <a:pt x="168" y="501"/>
                      <a:pt x="168" y="401"/>
                      <a:pt x="101" y="300"/>
                    </a:cubicBezTo>
                    <a:cubicBezTo>
                      <a:pt x="101" y="367"/>
                      <a:pt x="68" y="434"/>
                      <a:pt x="68" y="534"/>
                    </a:cubicBezTo>
                    <a:cubicBezTo>
                      <a:pt x="34" y="1001"/>
                      <a:pt x="1" y="1468"/>
                      <a:pt x="1" y="1868"/>
                    </a:cubicBezTo>
                    <a:lnTo>
                      <a:pt x="34" y="1868"/>
                    </a:lnTo>
                    <a:lnTo>
                      <a:pt x="34" y="2035"/>
                    </a:lnTo>
                    <a:cubicBezTo>
                      <a:pt x="34" y="2052"/>
                      <a:pt x="93" y="2060"/>
                      <a:pt x="151" y="2060"/>
                    </a:cubicBezTo>
                    <a:cubicBezTo>
                      <a:pt x="209" y="2060"/>
                      <a:pt x="268" y="2052"/>
                      <a:pt x="268" y="2035"/>
                    </a:cubicBezTo>
                    <a:lnTo>
                      <a:pt x="334" y="2035"/>
                    </a:lnTo>
                    <a:lnTo>
                      <a:pt x="334" y="2335"/>
                    </a:lnTo>
                    <a:cubicBezTo>
                      <a:pt x="334" y="2352"/>
                      <a:pt x="393" y="2360"/>
                      <a:pt x="451" y="2360"/>
                    </a:cubicBezTo>
                    <a:cubicBezTo>
                      <a:pt x="510" y="2360"/>
                      <a:pt x="568" y="2352"/>
                      <a:pt x="568" y="2335"/>
                    </a:cubicBezTo>
                    <a:lnTo>
                      <a:pt x="568" y="2269"/>
                    </a:lnTo>
                    <a:cubicBezTo>
                      <a:pt x="568" y="2302"/>
                      <a:pt x="635" y="2319"/>
                      <a:pt x="701" y="2319"/>
                    </a:cubicBezTo>
                    <a:cubicBezTo>
                      <a:pt x="768" y="2319"/>
                      <a:pt x="835" y="2302"/>
                      <a:pt x="835" y="2269"/>
                    </a:cubicBezTo>
                    <a:lnTo>
                      <a:pt x="835" y="2102"/>
                    </a:lnTo>
                    <a:lnTo>
                      <a:pt x="1002" y="2102"/>
                    </a:lnTo>
                    <a:lnTo>
                      <a:pt x="1002" y="1902"/>
                    </a:lnTo>
                    <a:lnTo>
                      <a:pt x="901" y="1902"/>
                    </a:lnTo>
                    <a:cubicBezTo>
                      <a:pt x="868" y="1535"/>
                      <a:pt x="868" y="1168"/>
                      <a:pt x="835" y="834"/>
                    </a:cubicBezTo>
                    <a:lnTo>
                      <a:pt x="835" y="567"/>
                    </a:lnTo>
                    <a:cubicBezTo>
                      <a:pt x="835" y="501"/>
                      <a:pt x="768" y="401"/>
                      <a:pt x="768" y="334"/>
                    </a:cubicBezTo>
                    <a:cubicBezTo>
                      <a:pt x="768" y="434"/>
                      <a:pt x="768" y="534"/>
                      <a:pt x="735" y="667"/>
                    </a:cubicBezTo>
                    <a:lnTo>
                      <a:pt x="701" y="701"/>
                    </a:lnTo>
                    <a:lnTo>
                      <a:pt x="701" y="67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73" name="Google Shape;5473;p44"/>
              <p:cNvSpPr/>
              <p:nvPr/>
            </p:nvSpPr>
            <p:spPr>
              <a:xfrm>
                <a:off x="-4715696" y="4468402"/>
                <a:ext cx="74087" cy="184009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2737" extrusionOk="0">
                    <a:moveTo>
                      <a:pt x="801" y="1"/>
                    </a:moveTo>
                    <a:cubicBezTo>
                      <a:pt x="801" y="68"/>
                      <a:pt x="801" y="134"/>
                      <a:pt x="768" y="201"/>
                    </a:cubicBezTo>
                    <a:lnTo>
                      <a:pt x="734" y="201"/>
                    </a:lnTo>
                    <a:lnTo>
                      <a:pt x="734" y="34"/>
                    </a:lnTo>
                    <a:cubicBezTo>
                      <a:pt x="734" y="101"/>
                      <a:pt x="501" y="101"/>
                      <a:pt x="501" y="134"/>
                    </a:cubicBezTo>
                    <a:lnTo>
                      <a:pt x="501" y="201"/>
                    </a:lnTo>
                    <a:lnTo>
                      <a:pt x="434" y="301"/>
                    </a:lnTo>
                    <a:cubicBezTo>
                      <a:pt x="434" y="368"/>
                      <a:pt x="401" y="468"/>
                      <a:pt x="401" y="535"/>
                    </a:cubicBezTo>
                    <a:lnTo>
                      <a:pt x="401" y="501"/>
                    </a:lnTo>
                    <a:lnTo>
                      <a:pt x="401" y="234"/>
                    </a:lnTo>
                    <a:cubicBezTo>
                      <a:pt x="267" y="901"/>
                      <a:pt x="134" y="1635"/>
                      <a:pt x="1" y="2302"/>
                    </a:cubicBezTo>
                    <a:lnTo>
                      <a:pt x="67" y="2302"/>
                    </a:lnTo>
                    <a:cubicBezTo>
                      <a:pt x="67" y="2336"/>
                      <a:pt x="67" y="2403"/>
                      <a:pt x="1" y="2469"/>
                    </a:cubicBezTo>
                    <a:cubicBezTo>
                      <a:pt x="1" y="2503"/>
                      <a:pt x="267" y="2503"/>
                      <a:pt x="267" y="2503"/>
                    </a:cubicBezTo>
                    <a:lnTo>
                      <a:pt x="267" y="2469"/>
                    </a:lnTo>
                    <a:lnTo>
                      <a:pt x="334" y="2469"/>
                    </a:lnTo>
                    <a:lnTo>
                      <a:pt x="301" y="2703"/>
                    </a:lnTo>
                    <a:lnTo>
                      <a:pt x="568" y="2736"/>
                    </a:lnTo>
                    <a:lnTo>
                      <a:pt x="568" y="2669"/>
                    </a:lnTo>
                    <a:cubicBezTo>
                      <a:pt x="568" y="2669"/>
                      <a:pt x="657" y="2684"/>
                      <a:pt x="716" y="2684"/>
                    </a:cubicBezTo>
                    <a:cubicBezTo>
                      <a:pt x="746" y="2684"/>
                      <a:pt x="768" y="2680"/>
                      <a:pt x="768" y="2669"/>
                    </a:cubicBezTo>
                    <a:cubicBezTo>
                      <a:pt x="768" y="2569"/>
                      <a:pt x="768" y="2536"/>
                      <a:pt x="801" y="2469"/>
                    </a:cubicBezTo>
                    <a:lnTo>
                      <a:pt x="935" y="2469"/>
                    </a:lnTo>
                    <a:lnTo>
                      <a:pt x="935" y="2236"/>
                    </a:lnTo>
                    <a:cubicBezTo>
                      <a:pt x="968" y="2036"/>
                      <a:pt x="1001" y="1669"/>
                      <a:pt x="1068" y="1302"/>
                    </a:cubicBezTo>
                    <a:cubicBezTo>
                      <a:pt x="1068" y="1035"/>
                      <a:pt x="1101" y="835"/>
                      <a:pt x="1101" y="601"/>
                    </a:cubicBezTo>
                    <a:cubicBezTo>
                      <a:pt x="1101" y="501"/>
                      <a:pt x="1068" y="434"/>
                      <a:pt x="1068" y="334"/>
                    </a:cubicBezTo>
                    <a:cubicBezTo>
                      <a:pt x="1001" y="468"/>
                      <a:pt x="1001" y="601"/>
                      <a:pt x="968" y="701"/>
                    </a:cubicBezTo>
                    <a:lnTo>
                      <a:pt x="968" y="768"/>
                    </a:lnTo>
                    <a:lnTo>
                      <a:pt x="968" y="835"/>
                    </a:lnTo>
                    <a:lnTo>
                      <a:pt x="935" y="835"/>
                    </a:lnTo>
                    <a:cubicBezTo>
                      <a:pt x="968" y="568"/>
                      <a:pt x="968" y="334"/>
                      <a:pt x="1001" y="68"/>
                    </a:cubicBezTo>
                    <a:cubicBezTo>
                      <a:pt x="1001" y="68"/>
                      <a:pt x="801" y="34"/>
                      <a:pt x="8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74" name="Google Shape;5474;p44"/>
              <p:cNvSpPr/>
              <p:nvPr/>
            </p:nvSpPr>
            <p:spPr>
              <a:xfrm>
                <a:off x="-4581102" y="4380936"/>
                <a:ext cx="67297" cy="19745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937" extrusionOk="0">
                    <a:moveTo>
                      <a:pt x="467" y="1"/>
                    </a:moveTo>
                    <a:lnTo>
                      <a:pt x="467" y="201"/>
                    </a:lnTo>
                    <a:lnTo>
                      <a:pt x="434" y="201"/>
                    </a:lnTo>
                    <a:lnTo>
                      <a:pt x="434" y="68"/>
                    </a:lnTo>
                    <a:cubicBezTo>
                      <a:pt x="434" y="101"/>
                      <a:pt x="234" y="101"/>
                      <a:pt x="234" y="134"/>
                    </a:cubicBezTo>
                    <a:lnTo>
                      <a:pt x="234" y="201"/>
                    </a:lnTo>
                    <a:cubicBezTo>
                      <a:pt x="167" y="268"/>
                      <a:pt x="133" y="301"/>
                      <a:pt x="133" y="334"/>
                    </a:cubicBezTo>
                    <a:lnTo>
                      <a:pt x="133" y="268"/>
                    </a:lnTo>
                    <a:cubicBezTo>
                      <a:pt x="133" y="334"/>
                      <a:pt x="100" y="435"/>
                      <a:pt x="100" y="501"/>
                    </a:cubicBezTo>
                    <a:cubicBezTo>
                      <a:pt x="67" y="1168"/>
                      <a:pt x="0" y="1802"/>
                      <a:pt x="0" y="2469"/>
                    </a:cubicBezTo>
                    <a:lnTo>
                      <a:pt x="67" y="2469"/>
                    </a:lnTo>
                    <a:lnTo>
                      <a:pt x="67" y="2636"/>
                    </a:lnTo>
                    <a:lnTo>
                      <a:pt x="300" y="2636"/>
                    </a:lnTo>
                    <a:lnTo>
                      <a:pt x="300" y="2603"/>
                    </a:lnTo>
                    <a:lnTo>
                      <a:pt x="334" y="2603"/>
                    </a:lnTo>
                    <a:lnTo>
                      <a:pt x="334" y="2870"/>
                    </a:lnTo>
                    <a:lnTo>
                      <a:pt x="600" y="2936"/>
                    </a:lnTo>
                    <a:lnTo>
                      <a:pt x="600" y="2836"/>
                    </a:lnTo>
                    <a:lnTo>
                      <a:pt x="834" y="2836"/>
                    </a:lnTo>
                    <a:lnTo>
                      <a:pt x="834" y="2669"/>
                    </a:lnTo>
                    <a:lnTo>
                      <a:pt x="1001" y="2669"/>
                    </a:lnTo>
                    <a:lnTo>
                      <a:pt x="1001" y="2469"/>
                    </a:lnTo>
                    <a:cubicBezTo>
                      <a:pt x="945" y="2480"/>
                      <a:pt x="908" y="2484"/>
                      <a:pt x="883" y="2484"/>
                    </a:cubicBezTo>
                    <a:cubicBezTo>
                      <a:pt x="834" y="2484"/>
                      <a:pt x="834" y="2469"/>
                      <a:pt x="834" y="2469"/>
                    </a:cubicBezTo>
                    <a:cubicBezTo>
                      <a:pt x="801" y="1936"/>
                      <a:pt x="801" y="1435"/>
                      <a:pt x="767" y="902"/>
                    </a:cubicBezTo>
                    <a:lnTo>
                      <a:pt x="767" y="535"/>
                    </a:lnTo>
                    <a:cubicBezTo>
                      <a:pt x="767" y="468"/>
                      <a:pt x="734" y="401"/>
                      <a:pt x="734" y="301"/>
                    </a:cubicBezTo>
                    <a:lnTo>
                      <a:pt x="734" y="635"/>
                    </a:lnTo>
                    <a:cubicBezTo>
                      <a:pt x="734" y="668"/>
                      <a:pt x="667" y="668"/>
                      <a:pt x="667" y="701"/>
                    </a:cubicBezTo>
                    <a:lnTo>
                      <a:pt x="667" y="101"/>
                    </a:lnTo>
                    <a:cubicBezTo>
                      <a:pt x="667" y="34"/>
                      <a:pt x="467" y="34"/>
                      <a:pt x="4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75" name="Google Shape;5475;p44"/>
              <p:cNvSpPr/>
              <p:nvPr/>
            </p:nvSpPr>
            <p:spPr>
              <a:xfrm>
                <a:off x="-4426406" y="4654561"/>
                <a:ext cx="69583" cy="186227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70" extrusionOk="0">
                    <a:moveTo>
                      <a:pt x="634" y="0"/>
                    </a:moveTo>
                    <a:lnTo>
                      <a:pt x="634" y="201"/>
                    </a:lnTo>
                    <a:lnTo>
                      <a:pt x="601" y="201"/>
                    </a:lnTo>
                    <a:lnTo>
                      <a:pt x="601" y="34"/>
                    </a:lnTo>
                    <a:cubicBezTo>
                      <a:pt x="601" y="67"/>
                      <a:pt x="368" y="67"/>
                      <a:pt x="368" y="101"/>
                    </a:cubicBezTo>
                    <a:lnTo>
                      <a:pt x="368" y="201"/>
                    </a:lnTo>
                    <a:lnTo>
                      <a:pt x="301" y="267"/>
                    </a:lnTo>
                    <a:cubicBezTo>
                      <a:pt x="301" y="367"/>
                      <a:pt x="268" y="401"/>
                      <a:pt x="268" y="501"/>
                    </a:cubicBezTo>
                    <a:lnTo>
                      <a:pt x="268" y="234"/>
                    </a:lnTo>
                    <a:cubicBezTo>
                      <a:pt x="34" y="901"/>
                      <a:pt x="1" y="1602"/>
                      <a:pt x="101" y="2302"/>
                    </a:cubicBezTo>
                    <a:lnTo>
                      <a:pt x="101" y="2469"/>
                    </a:lnTo>
                    <a:cubicBezTo>
                      <a:pt x="101" y="2502"/>
                      <a:pt x="159" y="2519"/>
                      <a:pt x="218" y="2519"/>
                    </a:cubicBezTo>
                    <a:cubicBezTo>
                      <a:pt x="276" y="2519"/>
                      <a:pt x="334" y="2502"/>
                      <a:pt x="334" y="2469"/>
                    </a:cubicBezTo>
                    <a:lnTo>
                      <a:pt x="368" y="2469"/>
                    </a:lnTo>
                    <a:lnTo>
                      <a:pt x="368" y="2769"/>
                    </a:lnTo>
                    <a:lnTo>
                      <a:pt x="634" y="2769"/>
                    </a:lnTo>
                    <a:lnTo>
                      <a:pt x="634" y="2736"/>
                    </a:lnTo>
                    <a:lnTo>
                      <a:pt x="868" y="2736"/>
                    </a:lnTo>
                    <a:lnTo>
                      <a:pt x="868" y="2569"/>
                    </a:lnTo>
                    <a:lnTo>
                      <a:pt x="1035" y="2569"/>
                    </a:lnTo>
                    <a:cubicBezTo>
                      <a:pt x="935" y="2569"/>
                      <a:pt x="935" y="2502"/>
                      <a:pt x="968" y="2402"/>
                    </a:cubicBezTo>
                    <a:cubicBezTo>
                      <a:pt x="968" y="1868"/>
                      <a:pt x="935" y="1335"/>
                      <a:pt x="935" y="768"/>
                    </a:cubicBezTo>
                    <a:lnTo>
                      <a:pt x="935" y="568"/>
                    </a:lnTo>
                    <a:cubicBezTo>
                      <a:pt x="935" y="501"/>
                      <a:pt x="868" y="401"/>
                      <a:pt x="868" y="334"/>
                    </a:cubicBezTo>
                    <a:cubicBezTo>
                      <a:pt x="835" y="501"/>
                      <a:pt x="801" y="668"/>
                      <a:pt x="801" y="834"/>
                    </a:cubicBezTo>
                    <a:cubicBezTo>
                      <a:pt x="801" y="568"/>
                      <a:pt x="801" y="334"/>
                      <a:pt x="835" y="67"/>
                    </a:cubicBezTo>
                    <a:cubicBezTo>
                      <a:pt x="835" y="67"/>
                      <a:pt x="634" y="34"/>
                      <a:pt x="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76" name="Google Shape;5476;p44"/>
              <p:cNvSpPr/>
              <p:nvPr/>
            </p:nvSpPr>
            <p:spPr>
              <a:xfrm>
                <a:off x="-4666349" y="4840720"/>
                <a:ext cx="69583" cy="173857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86" extrusionOk="0">
                    <a:moveTo>
                      <a:pt x="568" y="0"/>
                    </a:moveTo>
                    <a:lnTo>
                      <a:pt x="568" y="200"/>
                    </a:lnTo>
                    <a:lnTo>
                      <a:pt x="534" y="200"/>
                    </a:lnTo>
                    <a:lnTo>
                      <a:pt x="534" y="33"/>
                    </a:lnTo>
                    <a:cubicBezTo>
                      <a:pt x="534" y="100"/>
                      <a:pt x="334" y="100"/>
                      <a:pt x="334" y="134"/>
                    </a:cubicBezTo>
                    <a:lnTo>
                      <a:pt x="334" y="200"/>
                    </a:lnTo>
                    <a:cubicBezTo>
                      <a:pt x="267" y="267"/>
                      <a:pt x="234" y="300"/>
                      <a:pt x="234" y="334"/>
                    </a:cubicBezTo>
                    <a:cubicBezTo>
                      <a:pt x="234" y="434"/>
                      <a:pt x="234" y="500"/>
                      <a:pt x="201" y="601"/>
                    </a:cubicBezTo>
                    <a:lnTo>
                      <a:pt x="201" y="534"/>
                    </a:lnTo>
                    <a:lnTo>
                      <a:pt x="201" y="367"/>
                    </a:lnTo>
                    <a:cubicBezTo>
                      <a:pt x="101" y="934"/>
                      <a:pt x="34" y="1468"/>
                      <a:pt x="0" y="2035"/>
                    </a:cubicBezTo>
                    <a:lnTo>
                      <a:pt x="34" y="2035"/>
                    </a:lnTo>
                    <a:lnTo>
                      <a:pt x="34" y="2202"/>
                    </a:lnTo>
                    <a:cubicBezTo>
                      <a:pt x="34" y="2268"/>
                      <a:pt x="267" y="2268"/>
                      <a:pt x="267" y="2268"/>
                    </a:cubicBezTo>
                    <a:lnTo>
                      <a:pt x="367" y="2268"/>
                    </a:lnTo>
                    <a:lnTo>
                      <a:pt x="367" y="2535"/>
                    </a:lnTo>
                    <a:cubicBezTo>
                      <a:pt x="367" y="2569"/>
                      <a:pt x="426" y="2585"/>
                      <a:pt x="484" y="2585"/>
                    </a:cubicBezTo>
                    <a:cubicBezTo>
                      <a:pt x="543" y="2585"/>
                      <a:pt x="601" y="2569"/>
                      <a:pt x="601" y="2535"/>
                    </a:cubicBezTo>
                    <a:lnTo>
                      <a:pt x="601" y="2502"/>
                    </a:lnTo>
                    <a:cubicBezTo>
                      <a:pt x="601" y="2502"/>
                      <a:pt x="720" y="2517"/>
                      <a:pt x="799" y="2517"/>
                    </a:cubicBezTo>
                    <a:cubicBezTo>
                      <a:pt x="838" y="2517"/>
                      <a:pt x="868" y="2513"/>
                      <a:pt x="868" y="2502"/>
                    </a:cubicBezTo>
                    <a:lnTo>
                      <a:pt x="868" y="2335"/>
                    </a:lnTo>
                    <a:lnTo>
                      <a:pt x="1001" y="2335"/>
                    </a:lnTo>
                    <a:lnTo>
                      <a:pt x="1001" y="2135"/>
                    </a:lnTo>
                    <a:lnTo>
                      <a:pt x="1035" y="2135"/>
                    </a:lnTo>
                    <a:cubicBezTo>
                      <a:pt x="901" y="1735"/>
                      <a:pt x="901" y="1401"/>
                      <a:pt x="901" y="1001"/>
                    </a:cubicBezTo>
                    <a:lnTo>
                      <a:pt x="901" y="567"/>
                    </a:lnTo>
                    <a:cubicBezTo>
                      <a:pt x="901" y="467"/>
                      <a:pt x="868" y="400"/>
                      <a:pt x="868" y="300"/>
                    </a:cubicBezTo>
                    <a:lnTo>
                      <a:pt x="834" y="667"/>
                    </a:lnTo>
                    <a:cubicBezTo>
                      <a:pt x="768" y="734"/>
                      <a:pt x="768" y="734"/>
                      <a:pt x="768" y="767"/>
                    </a:cubicBezTo>
                    <a:lnTo>
                      <a:pt x="768" y="834"/>
                    </a:lnTo>
                    <a:lnTo>
                      <a:pt x="734" y="834"/>
                    </a:lnTo>
                    <a:cubicBezTo>
                      <a:pt x="734" y="601"/>
                      <a:pt x="768" y="334"/>
                      <a:pt x="768" y="100"/>
                    </a:cubicBezTo>
                    <a:cubicBezTo>
                      <a:pt x="768" y="100"/>
                      <a:pt x="568" y="33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77" name="Google Shape;5477;p44"/>
              <p:cNvSpPr/>
              <p:nvPr/>
            </p:nvSpPr>
            <p:spPr>
              <a:xfrm>
                <a:off x="-4511586" y="5006643"/>
                <a:ext cx="81079" cy="7859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69" extrusionOk="0">
                    <a:moveTo>
                      <a:pt x="767" y="1"/>
                    </a:moveTo>
                    <a:cubicBezTo>
                      <a:pt x="634" y="1"/>
                      <a:pt x="634" y="101"/>
                      <a:pt x="634" y="167"/>
                    </a:cubicBezTo>
                    <a:cubicBezTo>
                      <a:pt x="601" y="167"/>
                      <a:pt x="601" y="134"/>
                      <a:pt x="567" y="134"/>
                    </a:cubicBezTo>
                    <a:cubicBezTo>
                      <a:pt x="467" y="134"/>
                      <a:pt x="434" y="201"/>
                      <a:pt x="434" y="267"/>
                    </a:cubicBezTo>
                    <a:lnTo>
                      <a:pt x="400" y="267"/>
                    </a:lnTo>
                    <a:cubicBezTo>
                      <a:pt x="267" y="267"/>
                      <a:pt x="267" y="334"/>
                      <a:pt x="267" y="401"/>
                    </a:cubicBezTo>
                    <a:cubicBezTo>
                      <a:pt x="200" y="401"/>
                      <a:pt x="134" y="468"/>
                      <a:pt x="134" y="534"/>
                    </a:cubicBezTo>
                    <a:cubicBezTo>
                      <a:pt x="0" y="601"/>
                      <a:pt x="167" y="868"/>
                      <a:pt x="300" y="868"/>
                    </a:cubicBezTo>
                    <a:cubicBezTo>
                      <a:pt x="434" y="1001"/>
                      <a:pt x="601" y="1168"/>
                      <a:pt x="667" y="1168"/>
                    </a:cubicBezTo>
                    <a:cubicBezTo>
                      <a:pt x="767" y="1168"/>
                      <a:pt x="767" y="1101"/>
                      <a:pt x="667" y="1001"/>
                    </a:cubicBezTo>
                    <a:lnTo>
                      <a:pt x="667" y="1001"/>
                    </a:lnTo>
                    <a:cubicBezTo>
                      <a:pt x="767" y="1101"/>
                      <a:pt x="867" y="1168"/>
                      <a:pt x="934" y="1168"/>
                    </a:cubicBezTo>
                    <a:cubicBezTo>
                      <a:pt x="1101" y="1168"/>
                      <a:pt x="767" y="701"/>
                      <a:pt x="567" y="534"/>
                    </a:cubicBezTo>
                    <a:cubicBezTo>
                      <a:pt x="567" y="534"/>
                      <a:pt x="601" y="534"/>
                      <a:pt x="601" y="501"/>
                    </a:cubicBezTo>
                    <a:lnTo>
                      <a:pt x="734" y="634"/>
                    </a:lnTo>
                    <a:cubicBezTo>
                      <a:pt x="867" y="801"/>
                      <a:pt x="1001" y="901"/>
                      <a:pt x="1101" y="901"/>
                    </a:cubicBezTo>
                    <a:cubicBezTo>
                      <a:pt x="1168" y="901"/>
                      <a:pt x="1134" y="801"/>
                      <a:pt x="1068" y="668"/>
                    </a:cubicBezTo>
                    <a:cubicBezTo>
                      <a:pt x="1101" y="668"/>
                      <a:pt x="1101" y="701"/>
                      <a:pt x="1134" y="701"/>
                    </a:cubicBezTo>
                    <a:cubicBezTo>
                      <a:pt x="1145" y="708"/>
                      <a:pt x="1153" y="712"/>
                      <a:pt x="1159" y="712"/>
                    </a:cubicBezTo>
                    <a:cubicBezTo>
                      <a:pt x="1205" y="712"/>
                      <a:pt x="1083" y="483"/>
                      <a:pt x="934" y="334"/>
                    </a:cubicBezTo>
                    <a:cubicBezTo>
                      <a:pt x="1068" y="267"/>
                      <a:pt x="901" y="1"/>
                      <a:pt x="7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78" name="Google Shape;5478;p44"/>
              <p:cNvSpPr/>
              <p:nvPr/>
            </p:nvSpPr>
            <p:spPr>
              <a:xfrm>
                <a:off x="-4486913" y="4993197"/>
                <a:ext cx="67297" cy="111602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660" extrusionOk="0">
                    <a:moveTo>
                      <a:pt x="434" y="1068"/>
                    </a:moveTo>
                    <a:cubicBezTo>
                      <a:pt x="500" y="1135"/>
                      <a:pt x="434" y="1135"/>
                      <a:pt x="434" y="1168"/>
                    </a:cubicBezTo>
                    <a:lnTo>
                      <a:pt x="434" y="1068"/>
                    </a:lnTo>
                    <a:close/>
                    <a:moveTo>
                      <a:pt x="500" y="0"/>
                    </a:moveTo>
                    <a:lnTo>
                      <a:pt x="500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67"/>
                      <a:pt x="234" y="67"/>
                      <a:pt x="234" y="134"/>
                    </a:cubicBezTo>
                    <a:lnTo>
                      <a:pt x="234" y="201"/>
                    </a:lnTo>
                    <a:cubicBezTo>
                      <a:pt x="200" y="234"/>
                      <a:pt x="167" y="301"/>
                      <a:pt x="167" y="334"/>
                    </a:cubicBezTo>
                    <a:lnTo>
                      <a:pt x="167" y="534"/>
                    </a:lnTo>
                    <a:cubicBezTo>
                      <a:pt x="167" y="467"/>
                      <a:pt x="167" y="367"/>
                      <a:pt x="100" y="301"/>
                    </a:cubicBezTo>
                    <a:lnTo>
                      <a:pt x="0" y="1168"/>
                    </a:lnTo>
                    <a:lnTo>
                      <a:pt x="33" y="1201"/>
                    </a:lnTo>
                    <a:lnTo>
                      <a:pt x="33" y="1368"/>
                    </a:lnTo>
                    <a:cubicBezTo>
                      <a:pt x="33" y="1385"/>
                      <a:pt x="83" y="1393"/>
                      <a:pt x="133" y="1393"/>
                    </a:cubicBezTo>
                    <a:cubicBezTo>
                      <a:pt x="184" y="1393"/>
                      <a:pt x="234" y="1385"/>
                      <a:pt x="234" y="1368"/>
                    </a:cubicBezTo>
                    <a:lnTo>
                      <a:pt x="334" y="1368"/>
                    </a:lnTo>
                    <a:lnTo>
                      <a:pt x="334" y="1635"/>
                    </a:lnTo>
                    <a:cubicBezTo>
                      <a:pt x="334" y="1652"/>
                      <a:pt x="392" y="1660"/>
                      <a:pt x="450" y="1660"/>
                    </a:cubicBezTo>
                    <a:cubicBezTo>
                      <a:pt x="509" y="1660"/>
                      <a:pt x="567" y="1652"/>
                      <a:pt x="567" y="1635"/>
                    </a:cubicBezTo>
                    <a:lnTo>
                      <a:pt x="567" y="1535"/>
                    </a:lnTo>
                    <a:cubicBezTo>
                      <a:pt x="567" y="1551"/>
                      <a:pt x="634" y="1560"/>
                      <a:pt x="701" y="1560"/>
                    </a:cubicBezTo>
                    <a:cubicBezTo>
                      <a:pt x="767" y="1560"/>
                      <a:pt x="834" y="1551"/>
                      <a:pt x="834" y="1535"/>
                    </a:cubicBezTo>
                    <a:lnTo>
                      <a:pt x="834" y="1368"/>
                    </a:lnTo>
                    <a:cubicBezTo>
                      <a:pt x="901" y="1368"/>
                      <a:pt x="1001" y="1368"/>
                      <a:pt x="1001" y="1335"/>
                    </a:cubicBezTo>
                    <a:lnTo>
                      <a:pt x="1001" y="1135"/>
                    </a:lnTo>
                    <a:cubicBezTo>
                      <a:pt x="916" y="1198"/>
                      <a:pt x="899" y="1221"/>
                      <a:pt x="897" y="1221"/>
                    </a:cubicBezTo>
                    <a:cubicBezTo>
                      <a:pt x="896" y="1221"/>
                      <a:pt x="901" y="1213"/>
                      <a:pt x="901" y="1201"/>
                    </a:cubicBezTo>
                    <a:cubicBezTo>
                      <a:pt x="867" y="1001"/>
                      <a:pt x="867" y="834"/>
                      <a:pt x="834" y="634"/>
                    </a:cubicBezTo>
                    <a:lnTo>
                      <a:pt x="834" y="534"/>
                    </a:lnTo>
                    <a:lnTo>
                      <a:pt x="834" y="501"/>
                    </a:lnTo>
                    <a:cubicBezTo>
                      <a:pt x="834" y="401"/>
                      <a:pt x="767" y="367"/>
                      <a:pt x="767" y="301"/>
                    </a:cubicBezTo>
                    <a:cubicBezTo>
                      <a:pt x="767" y="401"/>
                      <a:pt x="734" y="534"/>
                      <a:pt x="734" y="668"/>
                    </a:cubicBezTo>
                    <a:lnTo>
                      <a:pt x="701" y="701"/>
                    </a:lnTo>
                    <a:lnTo>
                      <a:pt x="701" y="67"/>
                    </a:lnTo>
                    <a:cubicBezTo>
                      <a:pt x="701" y="34"/>
                      <a:pt x="500" y="34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79" name="Google Shape;5479;p44"/>
              <p:cNvSpPr/>
              <p:nvPr/>
            </p:nvSpPr>
            <p:spPr>
              <a:xfrm>
                <a:off x="-4278365" y="4787302"/>
                <a:ext cx="71802" cy="234297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3485" extrusionOk="0">
                    <a:moveTo>
                      <a:pt x="634" y="1"/>
                    </a:moveTo>
                    <a:lnTo>
                      <a:pt x="634" y="201"/>
                    </a:lnTo>
                    <a:lnTo>
                      <a:pt x="601" y="201"/>
                    </a:lnTo>
                    <a:lnTo>
                      <a:pt x="601" y="34"/>
                    </a:lnTo>
                    <a:cubicBezTo>
                      <a:pt x="601" y="101"/>
                      <a:pt x="367" y="101"/>
                      <a:pt x="367" y="134"/>
                    </a:cubicBezTo>
                    <a:lnTo>
                      <a:pt x="367" y="201"/>
                    </a:lnTo>
                    <a:cubicBezTo>
                      <a:pt x="334" y="267"/>
                      <a:pt x="300" y="301"/>
                      <a:pt x="300" y="334"/>
                    </a:cubicBezTo>
                    <a:lnTo>
                      <a:pt x="300" y="634"/>
                    </a:lnTo>
                    <a:cubicBezTo>
                      <a:pt x="300" y="634"/>
                      <a:pt x="300" y="601"/>
                      <a:pt x="267" y="601"/>
                    </a:cubicBezTo>
                    <a:lnTo>
                      <a:pt x="267" y="301"/>
                    </a:lnTo>
                    <a:cubicBezTo>
                      <a:pt x="267" y="367"/>
                      <a:pt x="200" y="468"/>
                      <a:pt x="200" y="534"/>
                    </a:cubicBezTo>
                    <a:cubicBezTo>
                      <a:pt x="134" y="1335"/>
                      <a:pt x="100" y="2135"/>
                      <a:pt x="0" y="2969"/>
                    </a:cubicBezTo>
                    <a:lnTo>
                      <a:pt x="34" y="2969"/>
                    </a:lnTo>
                    <a:lnTo>
                      <a:pt x="34" y="3136"/>
                    </a:lnTo>
                    <a:lnTo>
                      <a:pt x="300" y="3169"/>
                    </a:lnTo>
                    <a:lnTo>
                      <a:pt x="367" y="3169"/>
                    </a:lnTo>
                    <a:lnTo>
                      <a:pt x="367" y="3470"/>
                    </a:lnTo>
                    <a:cubicBezTo>
                      <a:pt x="367" y="3470"/>
                      <a:pt x="486" y="3484"/>
                      <a:pt x="565" y="3484"/>
                    </a:cubicBezTo>
                    <a:cubicBezTo>
                      <a:pt x="604" y="3484"/>
                      <a:pt x="634" y="3481"/>
                      <a:pt x="634" y="3470"/>
                    </a:cubicBezTo>
                    <a:lnTo>
                      <a:pt x="634" y="3436"/>
                    </a:lnTo>
                    <a:cubicBezTo>
                      <a:pt x="634" y="3436"/>
                      <a:pt x="753" y="3451"/>
                      <a:pt x="832" y="3451"/>
                    </a:cubicBezTo>
                    <a:cubicBezTo>
                      <a:pt x="871" y="3451"/>
                      <a:pt x="901" y="3447"/>
                      <a:pt x="901" y="3436"/>
                    </a:cubicBezTo>
                    <a:lnTo>
                      <a:pt x="901" y="3270"/>
                    </a:lnTo>
                    <a:lnTo>
                      <a:pt x="1001" y="3270"/>
                    </a:lnTo>
                    <a:lnTo>
                      <a:pt x="1001" y="3036"/>
                    </a:lnTo>
                    <a:lnTo>
                      <a:pt x="1068" y="3036"/>
                    </a:lnTo>
                    <a:cubicBezTo>
                      <a:pt x="934" y="2436"/>
                      <a:pt x="934" y="1802"/>
                      <a:pt x="934" y="1168"/>
                    </a:cubicBezTo>
                    <a:lnTo>
                      <a:pt x="934" y="601"/>
                    </a:lnTo>
                    <a:cubicBezTo>
                      <a:pt x="934" y="501"/>
                      <a:pt x="901" y="434"/>
                      <a:pt x="901" y="334"/>
                    </a:cubicBezTo>
                    <a:cubicBezTo>
                      <a:pt x="901" y="468"/>
                      <a:pt x="901" y="601"/>
                      <a:pt x="834" y="668"/>
                    </a:cubicBezTo>
                    <a:cubicBezTo>
                      <a:pt x="815" y="687"/>
                      <a:pt x="807" y="695"/>
                      <a:pt x="803" y="711"/>
                    </a:cubicBezTo>
                    <a:lnTo>
                      <a:pt x="803" y="711"/>
                    </a:lnTo>
                    <a:cubicBezTo>
                      <a:pt x="811" y="510"/>
                      <a:pt x="834" y="294"/>
                      <a:pt x="834" y="101"/>
                    </a:cubicBezTo>
                    <a:cubicBezTo>
                      <a:pt x="834" y="101"/>
                      <a:pt x="634" y="34"/>
                      <a:pt x="6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80" name="Google Shape;5480;p44"/>
              <p:cNvSpPr/>
              <p:nvPr/>
            </p:nvSpPr>
            <p:spPr>
              <a:xfrm>
                <a:off x="-4092273" y="4999904"/>
                <a:ext cx="67364" cy="149183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219" extrusionOk="0">
                    <a:moveTo>
                      <a:pt x="501" y="0"/>
                    </a:moveTo>
                    <a:lnTo>
                      <a:pt x="501" y="234"/>
                    </a:lnTo>
                    <a:lnTo>
                      <a:pt x="435" y="234"/>
                    </a:lnTo>
                    <a:lnTo>
                      <a:pt x="435" y="67"/>
                    </a:lnTo>
                    <a:cubicBezTo>
                      <a:pt x="435" y="101"/>
                      <a:pt x="234" y="101"/>
                      <a:pt x="234" y="134"/>
                    </a:cubicBezTo>
                    <a:lnTo>
                      <a:pt x="234" y="234"/>
                    </a:lnTo>
                    <a:cubicBezTo>
                      <a:pt x="201" y="267"/>
                      <a:pt x="168" y="301"/>
                      <a:pt x="168" y="334"/>
                    </a:cubicBezTo>
                    <a:lnTo>
                      <a:pt x="168" y="634"/>
                    </a:lnTo>
                    <a:cubicBezTo>
                      <a:pt x="168" y="501"/>
                      <a:pt x="168" y="434"/>
                      <a:pt x="101" y="301"/>
                    </a:cubicBezTo>
                    <a:cubicBezTo>
                      <a:pt x="101" y="401"/>
                      <a:pt x="68" y="467"/>
                      <a:pt x="68" y="568"/>
                    </a:cubicBezTo>
                    <a:cubicBezTo>
                      <a:pt x="34" y="934"/>
                      <a:pt x="1" y="1335"/>
                      <a:pt x="1" y="1735"/>
                    </a:cubicBezTo>
                    <a:lnTo>
                      <a:pt x="34" y="1735"/>
                    </a:lnTo>
                    <a:lnTo>
                      <a:pt x="34" y="1902"/>
                    </a:lnTo>
                    <a:cubicBezTo>
                      <a:pt x="34" y="1918"/>
                      <a:pt x="93" y="1927"/>
                      <a:pt x="151" y="1927"/>
                    </a:cubicBezTo>
                    <a:cubicBezTo>
                      <a:pt x="209" y="1927"/>
                      <a:pt x="268" y="1918"/>
                      <a:pt x="268" y="1902"/>
                    </a:cubicBezTo>
                    <a:lnTo>
                      <a:pt x="334" y="1902"/>
                    </a:lnTo>
                    <a:lnTo>
                      <a:pt x="334" y="2169"/>
                    </a:lnTo>
                    <a:cubicBezTo>
                      <a:pt x="334" y="2202"/>
                      <a:pt x="393" y="2219"/>
                      <a:pt x="451" y="2219"/>
                    </a:cubicBezTo>
                    <a:cubicBezTo>
                      <a:pt x="510" y="2219"/>
                      <a:pt x="568" y="2202"/>
                      <a:pt x="568" y="2169"/>
                    </a:cubicBezTo>
                    <a:lnTo>
                      <a:pt x="568" y="2102"/>
                    </a:lnTo>
                    <a:cubicBezTo>
                      <a:pt x="568" y="2119"/>
                      <a:pt x="635" y="2127"/>
                      <a:pt x="701" y="2127"/>
                    </a:cubicBezTo>
                    <a:cubicBezTo>
                      <a:pt x="768" y="2127"/>
                      <a:pt x="835" y="2119"/>
                      <a:pt x="835" y="2102"/>
                    </a:cubicBezTo>
                    <a:lnTo>
                      <a:pt x="835" y="1935"/>
                    </a:lnTo>
                    <a:cubicBezTo>
                      <a:pt x="902" y="1935"/>
                      <a:pt x="1002" y="1935"/>
                      <a:pt x="1002" y="1902"/>
                    </a:cubicBezTo>
                    <a:lnTo>
                      <a:pt x="1002" y="1668"/>
                    </a:lnTo>
                    <a:cubicBezTo>
                      <a:pt x="931" y="1739"/>
                      <a:pt x="907" y="1772"/>
                      <a:pt x="900" y="1788"/>
                    </a:cubicBezTo>
                    <a:lnTo>
                      <a:pt x="900" y="1788"/>
                    </a:lnTo>
                    <a:cubicBezTo>
                      <a:pt x="868" y="1460"/>
                      <a:pt x="868" y="1163"/>
                      <a:pt x="835" y="834"/>
                    </a:cubicBezTo>
                    <a:lnTo>
                      <a:pt x="835" y="634"/>
                    </a:lnTo>
                    <a:lnTo>
                      <a:pt x="835" y="601"/>
                    </a:lnTo>
                    <a:cubicBezTo>
                      <a:pt x="835" y="501"/>
                      <a:pt x="768" y="434"/>
                      <a:pt x="768" y="334"/>
                    </a:cubicBezTo>
                    <a:cubicBezTo>
                      <a:pt x="768" y="467"/>
                      <a:pt x="768" y="601"/>
                      <a:pt x="735" y="668"/>
                    </a:cubicBezTo>
                    <a:lnTo>
                      <a:pt x="701" y="734"/>
                    </a:lnTo>
                    <a:lnTo>
                      <a:pt x="701" y="101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81" name="Google Shape;5481;p44"/>
              <p:cNvSpPr/>
              <p:nvPr/>
            </p:nvSpPr>
            <p:spPr>
              <a:xfrm>
                <a:off x="-3980133" y="4778361"/>
                <a:ext cx="67364" cy="197387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936" extrusionOk="0">
                    <a:moveTo>
                      <a:pt x="434" y="0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7"/>
                    </a:lnTo>
                    <a:cubicBezTo>
                      <a:pt x="401" y="100"/>
                      <a:pt x="201" y="100"/>
                      <a:pt x="201" y="134"/>
                    </a:cubicBezTo>
                    <a:lnTo>
                      <a:pt x="201" y="234"/>
                    </a:lnTo>
                    <a:cubicBezTo>
                      <a:pt x="168" y="267"/>
                      <a:pt x="101" y="300"/>
                      <a:pt x="101" y="334"/>
                    </a:cubicBezTo>
                    <a:lnTo>
                      <a:pt x="101" y="300"/>
                    </a:lnTo>
                    <a:cubicBezTo>
                      <a:pt x="101" y="367"/>
                      <a:pt x="101" y="434"/>
                      <a:pt x="67" y="500"/>
                    </a:cubicBezTo>
                    <a:lnTo>
                      <a:pt x="67" y="567"/>
                    </a:lnTo>
                    <a:lnTo>
                      <a:pt x="1" y="2469"/>
                    </a:lnTo>
                    <a:lnTo>
                      <a:pt x="34" y="2469"/>
                    </a:lnTo>
                    <a:lnTo>
                      <a:pt x="34" y="2635"/>
                    </a:lnTo>
                    <a:cubicBezTo>
                      <a:pt x="34" y="2635"/>
                      <a:pt x="138" y="2650"/>
                      <a:pt x="207" y="2650"/>
                    </a:cubicBezTo>
                    <a:cubicBezTo>
                      <a:pt x="242" y="2650"/>
                      <a:pt x="268" y="2646"/>
                      <a:pt x="268" y="2635"/>
                    </a:cubicBezTo>
                    <a:lnTo>
                      <a:pt x="334" y="2635"/>
                    </a:lnTo>
                    <a:lnTo>
                      <a:pt x="334" y="2936"/>
                    </a:lnTo>
                    <a:lnTo>
                      <a:pt x="568" y="2936"/>
                    </a:lnTo>
                    <a:lnTo>
                      <a:pt x="568" y="2869"/>
                    </a:lnTo>
                    <a:lnTo>
                      <a:pt x="835" y="2869"/>
                    </a:lnTo>
                    <a:lnTo>
                      <a:pt x="835" y="2735"/>
                    </a:lnTo>
                    <a:lnTo>
                      <a:pt x="1001" y="2735"/>
                    </a:lnTo>
                    <a:lnTo>
                      <a:pt x="1001" y="2502"/>
                    </a:lnTo>
                    <a:lnTo>
                      <a:pt x="835" y="2469"/>
                    </a:lnTo>
                    <a:cubicBezTo>
                      <a:pt x="768" y="1968"/>
                      <a:pt x="768" y="1468"/>
                      <a:pt x="735" y="967"/>
                    </a:cubicBezTo>
                    <a:lnTo>
                      <a:pt x="735" y="567"/>
                    </a:lnTo>
                    <a:cubicBezTo>
                      <a:pt x="735" y="467"/>
                      <a:pt x="701" y="400"/>
                      <a:pt x="701" y="300"/>
                    </a:cubicBezTo>
                    <a:lnTo>
                      <a:pt x="701" y="634"/>
                    </a:lnTo>
                    <a:cubicBezTo>
                      <a:pt x="668" y="667"/>
                      <a:pt x="668" y="667"/>
                      <a:pt x="668" y="734"/>
                    </a:cubicBezTo>
                    <a:lnTo>
                      <a:pt x="668" y="100"/>
                    </a:lnTo>
                    <a:cubicBezTo>
                      <a:pt x="668" y="33"/>
                      <a:pt x="434" y="33"/>
                      <a:pt x="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82" name="Google Shape;5482;p44"/>
              <p:cNvSpPr/>
              <p:nvPr/>
            </p:nvSpPr>
            <p:spPr>
              <a:xfrm>
                <a:off x="-3793974" y="4941616"/>
                <a:ext cx="76306" cy="199606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969" extrusionOk="0">
                    <a:moveTo>
                      <a:pt x="701" y="0"/>
                    </a:moveTo>
                    <a:cubicBezTo>
                      <a:pt x="701" y="67"/>
                      <a:pt x="701" y="134"/>
                      <a:pt x="634" y="200"/>
                    </a:cubicBezTo>
                    <a:lnTo>
                      <a:pt x="601" y="200"/>
                    </a:lnTo>
                    <a:lnTo>
                      <a:pt x="601" y="34"/>
                    </a:lnTo>
                    <a:cubicBezTo>
                      <a:pt x="601" y="100"/>
                      <a:pt x="401" y="100"/>
                      <a:pt x="401" y="134"/>
                    </a:cubicBezTo>
                    <a:lnTo>
                      <a:pt x="401" y="267"/>
                    </a:lnTo>
                    <a:lnTo>
                      <a:pt x="301" y="334"/>
                    </a:lnTo>
                    <a:cubicBezTo>
                      <a:pt x="301" y="434"/>
                      <a:pt x="301" y="467"/>
                      <a:pt x="267" y="534"/>
                    </a:cubicBezTo>
                    <a:lnTo>
                      <a:pt x="267" y="300"/>
                    </a:lnTo>
                    <a:cubicBezTo>
                      <a:pt x="67" y="1001"/>
                      <a:pt x="0" y="1735"/>
                      <a:pt x="134" y="2469"/>
                    </a:cubicBezTo>
                    <a:cubicBezTo>
                      <a:pt x="134" y="2535"/>
                      <a:pt x="134" y="2569"/>
                      <a:pt x="167" y="2669"/>
                    </a:cubicBezTo>
                    <a:cubicBezTo>
                      <a:pt x="167" y="2680"/>
                      <a:pt x="197" y="2684"/>
                      <a:pt x="236" y="2684"/>
                    </a:cubicBezTo>
                    <a:cubicBezTo>
                      <a:pt x="315" y="2684"/>
                      <a:pt x="434" y="2669"/>
                      <a:pt x="434" y="2669"/>
                    </a:cubicBezTo>
                    <a:cubicBezTo>
                      <a:pt x="434" y="2735"/>
                      <a:pt x="434" y="2869"/>
                      <a:pt x="467" y="2969"/>
                    </a:cubicBezTo>
                    <a:lnTo>
                      <a:pt x="734" y="2969"/>
                    </a:lnTo>
                    <a:cubicBezTo>
                      <a:pt x="726" y="2912"/>
                      <a:pt x="720" y="2854"/>
                      <a:pt x="714" y="2797"/>
                    </a:cubicBezTo>
                    <a:lnTo>
                      <a:pt x="714" y="2797"/>
                    </a:lnTo>
                    <a:cubicBezTo>
                      <a:pt x="722" y="2832"/>
                      <a:pt x="728" y="2867"/>
                      <a:pt x="734" y="2902"/>
                    </a:cubicBezTo>
                    <a:lnTo>
                      <a:pt x="968" y="2902"/>
                    </a:lnTo>
                    <a:lnTo>
                      <a:pt x="968" y="2735"/>
                    </a:lnTo>
                    <a:lnTo>
                      <a:pt x="1135" y="2735"/>
                    </a:lnTo>
                    <a:cubicBezTo>
                      <a:pt x="1101" y="2669"/>
                      <a:pt x="1101" y="2602"/>
                      <a:pt x="1101" y="2502"/>
                    </a:cubicBezTo>
                    <a:lnTo>
                      <a:pt x="1135" y="2502"/>
                    </a:lnTo>
                    <a:cubicBezTo>
                      <a:pt x="1068" y="1935"/>
                      <a:pt x="1068" y="1301"/>
                      <a:pt x="1034" y="701"/>
                    </a:cubicBezTo>
                    <a:lnTo>
                      <a:pt x="1034" y="601"/>
                    </a:lnTo>
                    <a:cubicBezTo>
                      <a:pt x="1034" y="501"/>
                      <a:pt x="968" y="434"/>
                      <a:pt x="968" y="334"/>
                    </a:cubicBezTo>
                    <a:lnTo>
                      <a:pt x="834" y="834"/>
                    </a:lnTo>
                    <a:cubicBezTo>
                      <a:pt x="834" y="567"/>
                      <a:pt x="901" y="334"/>
                      <a:pt x="901" y="67"/>
                    </a:cubicBezTo>
                    <a:cubicBezTo>
                      <a:pt x="901" y="67"/>
                      <a:pt x="701" y="34"/>
                      <a:pt x="7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83" name="Google Shape;5483;p44"/>
              <p:cNvSpPr/>
              <p:nvPr/>
            </p:nvSpPr>
            <p:spPr>
              <a:xfrm>
                <a:off x="-3654942" y="4804819"/>
                <a:ext cx="67364" cy="181723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703" extrusionOk="0">
                    <a:moveTo>
                      <a:pt x="434" y="0"/>
                    </a:moveTo>
                    <a:lnTo>
                      <a:pt x="434" y="201"/>
                    </a:lnTo>
                    <a:lnTo>
                      <a:pt x="401" y="201"/>
                    </a:lnTo>
                    <a:lnTo>
                      <a:pt x="401" y="34"/>
                    </a:lnTo>
                    <a:cubicBezTo>
                      <a:pt x="401" y="100"/>
                      <a:pt x="201" y="100"/>
                      <a:pt x="201" y="134"/>
                    </a:cubicBezTo>
                    <a:lnTo>
                      <a:pt x="201" y="201"/>
                    </a:lnTo>
                    <a:cubicBezTo>
                      <a:pt x="167" y="267"/>
                      <a:pt x="101" y="301"/>
                      <a:pt x="101" y="334"/>
                    </a:cubicBezTo>
                    <a:lnTo>
                      <a:pt x="101" y="267"/>
                    </a:lnTo>
                    <a:cubicBezTo>
                      <a:pt x="101" y="334"/>
                      <a:pt x="67" y="434"/>
                      <a:pt x="67" y="501"/>
                    </a:cubicBezTo>
                    <a:cubicBezTo>
                      <a:pt x="34" y="1101"/>
                      <a:pt x="1" y="1668"/>
                      <a:pt x="1" y="2269"/>
                    </a:cubicBezTo>
                    <a:lnTo>
                      <a:pt x="34" y="2269"/>
                    </a:lnTo>
                    <a:lnTo>
                      <a:pt x="34" y="2435"/>
                    </a:lnTo>
                    <a:cubicBezTo>
                      <a:pt x="34" y="2435"/>
                      <a:pt x="153" y="2450"/>
                      <a:pt x="232" y="2450"/>
                    </a:cubicBezTo>
                    <a:cubicBezTo>
                      <a:pt x="271" y="2450"/>
                      <a:pt x="301" y="2447"/>
                      <a:pt x="301" y="2435"/>
                    </a:cubicBezTo>
                    <a:lnTo>
                      <a:pt x="334" y="2435"/>
                    </a:lnTo>
                    <a:lnTo>
                      <a:pt x="334" y="2702"/>
                    </a:lnTo>
                    <a:lnTo>
                      <a:pt x="568" y="2702"/>
                    </a:lnTo>
                    <a:lnTo>
                      <a:pt x="568" y="2669"/>
                    </a:lnTo>
                    <a:lnTo>
                      <a:pt x="834" y="2669"/>
                    </a:lnTo>
                    <a:lnTo>
                      <a:pt x="834" y="2502"/>
                    </a:lnTo>
                    <a:lnTo>
                      <a:pt x="1001" y="2502"/>
                    </a:lnTo>
                    <a:lnTo>
                      <a:pt x="1001" y="2302"/>
                    </a:lnTo>
                    <a:lnTo>
                      <a:pt x="834" y="2335"/>
                    </a:lnTo>
                    <a:cubicBezTo>
                      <a:pt x="801" y="1868"/>
                      <a:pt x="801" y="1435"/>
                      <a:pt x="734" y="968"/>
                    </a:cubicBezTo>
                    <a:lnTo>
                      <a:pt x="734" y="601"/>
                    </a:lnTo>
                    <a:cubicBezTo>
                      <a:pt x="734" y="501"/>
                      <a:pt x="701" y="434"/>
                      <a:pt x="701" y="334"/>
                    </a:cubicBezTo>
                    <a:lnTo>
                      <a:pt x="701" y="668"/>
                    </a:lnTo>
                    <a:lnTo>
                      <a:pt x="668" y="701"/>
                    </a:lnTo>
                    <a:lnTo>
                      <a:pt x="668" y="100"/>
                    </a:lnTo>
                    <a:cubicBezTo>
                      <a:pt x="668" y="34"/>
                      <a:pt x="434" y="34"/>
                      <a:pt x="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84" name="Google Shape;5484;p44"/>
              <p:cNvSpPr/>
              <p:nvPr/>
            </p:nvSpPr>
            <p:spPr>
              <a:xfrm>
                <a:off x="-3493456" y="5020089"/>
                <a:ext cx="74087" cy="130157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936" extrusionOk="0">
                    <a:moveTo>
                      <a:pt x="701" y="1"/>
                    </a:moveTo>
                    <a:cubicBezTo>
                      <a:pt x="701" y="101"/>
                      <a:pt x="701" y="134"/>
                      <a:pt x="667" y="201"/>
                    </a:cubicBezTo>
                    <a:lnTo>
                      <a:pt x="634" y="201"/>
                    </a:lnTo>
                    <a:lnTo>
                      <a:pt x="634" y="67"/>
                    </a:lnTo>
                    <a:cubicBezTo>
                      <a:pt x="634" y="101"/>
                      <a:pt x="434" y="101"/>
                      <a:pt x="434" y="134"/>
                    </a:cubicBezTo>
                    <a:cubicBezTo>
                      <a:pt x="434" y="167"/>
                      <a:pt x="434" y="201"/>
                      <a:pt x="367" y="268"/>
                    </a:cubicBezTo>
                    <a:lnTo>
                      <a:pt x="300" y="334"/>
                    </a:lnTo>
                    <a:cubicBezTo>
                      <a:pt x="300" y="401"/>
                      <a:pt x="267" y="434"/>
                      <a:pt x="267" y="434"/>
                    </a:cubicBezTo>
                    <a:lnTo>
                      <a:pt x="267" y="301"/>
                    </a:lnTo>
                    <a:cubicBezTo>
                      <a:pt x="34" y="668"/>
                      <a:pt x="0" y="1035"/>
                      <a:pt x="100" y="1435"/>
                    </a:cubicBezTo>
                    <a:lnTo>
                      <a:pt x="100" y="1635"/>
                    </a:lnTo>
                    <a:lnTo>
                      <a:pt x="334" y="1669"/>
                    </a:lnTo>
                    <a:lnTo>
                      <a:pt x="334" y="1635"/>
                    </a:lnTo>
                    <a:lnTo>
                      <a:pt x="367" y="1635"/>
                    </a:lnTo>
                    <a:lnTo>
                      <a:pt x="367" y="1935"/>
                    </a:lnTo>
                    <a:lnTo>
                      <a:pt x="634" y="1935"/>
                    </a:lnTo>
                    <a:lnTo>
                      <a:pt x="634" y="1869"/>
                    </a:lnTo>
                    <a:lnTo>
                      <a:pt x="901" y="1869"/>
                    </a:lnTo>
                    <a:lnTo>
                      <a:pt x="901" y="1669"/>
                    </a:lnTo>
                    <a:lnTo>
                      <a:pt x="1034" y="1669"/>
                    </a:lnTo>
                    <a:lnTo>
                      <a:pt x="1034" y="1468"/>
                    </a:lnTo>
                    <a:lnTo>
                      <a:pt x="1101" y="1502"/>
                    </a:lnTo>
                    <a:cubicBezTo>
                      <a:pt x="1101" y="1268"/>
                      <a:pt x="1034" y="1001"/>
                      <a:pt x="1034" y="735"/>
                    </a:cubicBezTo>
                    <a:lnTo>
                      <a:pt x="1034" y="601"/>
                    </a:lnTo>
                    <a:cubicBezTo>
                      <a:pt x="1034" y="501"/>
                      <a:pt x="1001" y="434"/>
                      <a:pt x="1001" y="334"/>
                    </a:cubicBezTo>
                    <a:lnTo>
                      <a:pt x="868" y="701"/>
                    </a:lnTo>
                    <a:cubicBezTo>
                      <a:pt x="868" y="501"/>
                      <a:pt x="868" y="301"/>
                      <a:pt x="934" y="101"/>
                    </a:cubicBezTo>
                    <a:cubicBezTo>
                      <a:pt x="934" y="101"/>
                      <a:pt x="701" y="34"/>
                      <a:pt x="7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85" name="Google Shape;5485;p44"/>
              <p:cNvSpPr/>
              <p:nvPr/>
            </p:nvSpPr>
            <p:spPr>
              <a:xfrm>
                <a:off x="-3358929" y="4840720"/>
                <a:ext cx="69583" cy="178227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651" extrusionOk="0">
                    <a:moveTo>
                      <a:pt x="634" y="0"/>
                    </a:moveTo>
                    <a:lnTo>
                      <a:pt x="634" y="200"/>
                    </a:lnTo>
                    <a:lnTo>
                      <a:pt x="601" y="200"/>
                    </a:lnTo>
                    <a:lnTo>
                      <a:pt x="601" y="33"/>
                    </a:lnTo>
                    <a:cubicBezTo>
                      <a:pt x="601" y="100"/>
                      <a:pt x="368" y="100"/>
                      <a:pt x="368" y="134"/>
                    </a:cubicBezTo>
                    <a:lnTo>
                      <a:pt x="368" y="200"/>
                    </a:lnTo>
                    <a:cubicBezTo>
                      <a:pt x="334" y="267"/>
                      <a:pt x="301" y="300"/>
                      <a:pt x="301" y="334"/>
                    </a:cubicBezTo>
                    <a:cubicBezTo>
                      <a:pt x="301" y="434"/>
                      <a:pt x="301" y="500"/>
                      <a:pt x="268" y="601"/>
                    </a:cubicBezTo>
                    <a:lnTo>
                      <a:pt x="268" y="534"/>
                    </a:lnTo>
                    <a:lnTo>
                      <a:pt x="268" y="300"/>
                    </a:lnTo>
                    <a:cubicBezTo>
                      <a:pt x="167" y="934"/>
                      <a:pt x="101" y="1501"/>
                      <a:pt x="1" y="2135"/>
                    </a:cubicBezTo>
                    <a:lnTo>
                      <a:pt x="34" y="2135"/>
                    </a:lnTo>
                    <a:lnTo>
                      <a:pt x="34" y="2302"/>
                    </a:lnTo>
                    <a:cubicBezTo>
                      <a:pt x="34" y="2335"/>
                      <a:pt x="301" y="2335"/>
                      <a:pt x="301" y="2335"/>
                    </a:cubicBezTo>
                    <a:lnTo>
                      <a:pt x="368" y="2335"/>
                    </a:lnTo>
                    <a:lnTo>
                      <a:pt x="368" y="2635"/>
                    </a:lnTo>
                    <a:cubicBezTo>
                      <a:pt x="368" y="2635"/>
                      <a:pt x="486" y="2650"/>
                      <a:pt x="565" y="2650"/>
                    </a:cubicBezTo>
                    <a:cubicBezTo>
                      <a:pt x="605" y="2650"/>
                      <a:pt x="634" y="2646"/>
                      <a:pt x="634" y="2635"/>
                    </a:cubicBezTo>
                    <a:lnTo>
                      <a:pt x="634" y="2602"/>
                    </a:lnTo>
                    <a:cubicBezTo>
                      <a:pt x="634" y="2602"/>
                      <a:pt x="738" y="2617"/>
                      <a:pt x="807" y="2617"/>
                    </a:cubicBezTo>
                    <a:cubicBezTo>
                      <a:pt x="842" y="2617"/>
                      <a:pt x="868" y="2613"/>
                      <a:pt x="868" y="2602"/>
                    </a:cubicBezTo>
                    <a:lnTo>
                      <a:pt x="868" y="2368"/>
                    </a:lnTo>
                    <a:lnTo>
                      <a:pt x="1001" y="2368"/>
                    </a:lnTo>
                    <a:lnTo>
                      <a:pt x="1001" y="2168"/>
                    </a:lnTo>
                    <a:lnTo>
                      <a:pt x="1035" y="2168"/>
                    </a:lnTo>
                    <a:cubicBezTo>
                      <a:pt x="968" y="1835"/>
                      <a:pt x="968" y="1468"/>
                      <a:pt x="968" y="1101"/>
                    </a:cubicBezTo>
                    <a:lnTo>
                      <a:pt x="968" y="567"/>
                    </a:lnTo>
                    <a:cubicBezTo>
                      <a:pt x="968" y="467"/>
                      <a:pt x="935" y="400"/>
                      <a:pt x="935" y="300"/>
                    </a:cubicBezTo>
                    <a:cubicBezTo>
                      <a:pt x="935" y="434"/>
                      <a:pt x="868" y="567"/>
                      <a:pt x="868" y="667"/>
                    </a:cubicBezTo>
                    <a:cubicBezTo>
                      <a:pt x="835" y="734"/>
                      <a:pt x="835" y="734"/>
                      <a:pt x="835" y="767"/>
                    </a:cubicBezTo>
                    <a:lnTo>
                      <a:pt x="835" y="834"/>
                    </a:lnTo>
                    <a:lnTo>
                      <a:pt x="801" y="834"/>
                    </a:lnTo>
                    <a:cubicBezTo>
                      <a:pt x="801" y="601"/>
                      <a:pt x="835" y="334"/>
                      <a:pt x="835" y="100"/>
                    </a:cubicBezTo>
                    <a:cubicBezTo>
                      <a:pt x="835" y="100"/>
                      <a:pt x="634" y="33"/>
                      <a:pt x="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86" name="Google Shape;5486;p44"/>
              <p:cNvSpPr/>
              <p:nvPr/>
            </p:nvSpPr>
            <p:spPr>
              <a:xfrm>
                <a:off x="-3201947" y="5002139"/>
                <a:ext cx="67364" cy="12511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861" extrusionOk="0">
                    <a:moveTo>
                      <a:pt x="501" y="1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68"/>
                      <a:pt x="268" y="68"/>
                      <a:pt x="268" y="101"/>
                    </a:cubicBezTo>
                    <a:lnTo>
                      <a:pt x="268" y="201"/>
                    </a:lnTo>
                    <a:cubicBezTo>
                      <a:pt x="201" y="234"/>
                      <a:pt x="167" y="268"/>
                      <a:pt x="167" y="334"/>
                    </a:cubicBezTo>
                    <a:lnTo>
                      <a:pt x="167" y="568"/>
                    </a:lnTo>
                    <a:lnTo>
                      <a:pt x="134" y="268"/>
                    </a:lnTo>
                    <a:cubicBezTo>
                      <a:pt x="101" y="668"/>
                      <a:pt x="34" y="1002"/>
                      <a:pt x="1" y="1368"/>
                    </a:cubicBezTo>
                    <a:lnTo>
                      <a:pt x="34" y="1368"/>
                    </a:lnTo>
                    <a:lnTo>
                      <a:pt x="34" y="1535"/>
                    </a:lnTo>
                    <a:cubicBezTo>
                      <a:pt x="34" y="1552"/>
                      <a:pt x="92" y="1560"/>
                      <a:pt x="155" y="1560"/>
                    </a:cubicBezTo>
                    <a:cubicBezTo>
                      <a:pt x="218" y="1560"/>
                      <a:pt x="284" y="1552"/>
                      <a:pt x="301" y="1535"/>
                    </a:cubicBezTo>
                    <a:lnTo>
                      <a:pt x="334" y="1535"/>
                    </a:lnTo>
                    <a:lnTo>
                      <a:pt x="334" y="1835"/>
                    </a:lnTo>
                    <a:cubicBezTo>
                      <a:pt x="334" y="1852"/>
                      <a:pt x="401" y="1860"/>
                      <a:pt x="468" y="1860"/>
                    </a:cubicBezTo>
                    <a:cubicBezTo>
                      <a:pt x="534" y="1860"/>
                      <a:pt x="601" y="1852"/>
                      <a:pt x="601" y="1835"/>
                    </a:cubicBezTo>
                    <a:lnTo>
                      <a:pt x="601" y="1735"/>
                    </a:lnTo>
                    <a:cubicBezTo>
                      <a:pt x="601" y="1752"/>
                      <a:pt x="659" y="1760"/>
                      <a:pt x="718" y="1760"/>
                    </a:cubicBezTo>
                    <a:cubicBezTo>
                      <a:pt x="776" y="1760"/>
                      <a:pt x="835" y="1752"/>
                      <a:pt x="835" y="1735"/>
                    </a:cubicBezTo>
                    <a:lnTo>
                      <a:pt x="835" y="1569"/>
                    </a:lnTo>
                    <a:cubicBezTo>
                      <a:pt x="935" y="1569"/>
                      <a:pt x="1001" y="1569"/>
                      <a:pt x="1001" y="1535"/>
                    </a:cubicBezTo>
                    <a:lnTo>
                      <a:pt x="1001" y="1335"/>
                    </a:lnTo>
                    <a:cubicBezTo>
                      <a:pt x="962" y="1374"/>
                      <a:pt x="946" y="1390"/>
                      <a:pt x="939" y="1390"/>
                    </a:cubicBezTo>
                    <a:cubicBezTo>
                      <a:pt x="935" y="1390"/>
                      <a:pt x="935" y="1382"/>
                      <a:pt x="935" y="1368"/>
                    </a:cubicBezTo>
                    <a:cubicBezTo>
                      <a:pt x="868" y="1168"/>
                      <a:pt x="868" y="901"/>
                      <a:pt x="835" y="701"/>
                    </a:cubicBezTo>
                    <a:lnTo>
                      <a:pt x="835" y="568"/>
                    </a:lnTo>
                    <a:cubicBezTo>
                      <a:pt x="835" y="501"/>
                      <a:pt x="835" y="401"/>
                      <a:pt x="801" y="334"/>
                    </a:cubicBezTo>
                    <a:cubicBezTo>
                      <a:pt x="801" y="434"/>
                      <a:pt x="768" y="568"/>
                      <a:pt x="768" y="668"/>
                    </a:cubicBezTo>
                    <a:lnTo>
                      <a:pt x="701" y="701"/>
                    </a:lnTo>
                    <a:lnTo>
                      <a:pt x="701" y="68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87" name="Google Shape;5487;p44"/>
              <p:cNvSpPr/>
              <p:nvPr/>
            </p:nvSpPr>
            <p:spPr>
              <a:xfrm>
                <a:off x="-3024796" y="4840720"/>
                <a:ext cx="69583" cy="166999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484" extrusionOk="0">
                    <a:moveTo>
                      <a:pt x="435" y="0"/>
                    </a:moveTo>
                    <a:cubicBezTo>
                      <a:pt x="435" y="100"/>
                      <a:pt x="435" y="134"/>
                      <a:pt x="468" y="234"/>
                    </a:cubicBezTo>
                    <a:lnTo>
                      <a:pt x="435" y="234"/>
                    </a:lnTo>
                    <a:cubicBezTo>
                      <a:pt x="435" y="167"/>
                      <a:pt x="435" y="100"/>
                      <a:pt x="368" y="67"/>
                    </a:cubicBezTo>
                    <a:lnTo>
                      <a:pt x="168" y="134"/>
                    </a:lnTo>
                    <a:lnTo>
                      <a:pt x="168" y="234"/>
                    </a:lnTo>
                    <a:cubicBezTo>
                      <a:pt x="134" y="267"/>
                      <a:pt x="34" y="300"/>
                      <a:pt x="101" y="334"/>
                    </a:cubicBezTo>
                    <a:lnTo>
                      <a:pt x="101" y="467"/>
                    </a:lnTo>
                    <a:cubicBezTo>
                      <a:pt x="101" y="434"/>
                      <a:pt x="34" y="334"/>
                      <a:pt x="34" y="300"/>
                    </a:cubicBezTo>
                    <a:cubicBezTo>
                      <a:pt x="34" y="400"/>
                      <a:pt x="1" y="467"/>
                      <a:pt x="1" y="567"/>
                    </a:cubicBezTo>
                    <a:lnTo>
                      <a:pt x="1" y="2002"/>
                    </a:lnTo>
                    <a:lnTo>
                      <a:pt x="34" y="2002"/>
                    </a:lnTo>
                    <a:lnTo>
                      <a:pt x="34" y="2168"/>
                    </a:lnTo>
                    <a:lnTo>
                      <a:pt x="334" y="2168"/>
                    </a:lnTo>
                    <a:lnTo>
                      <a:pt x="334" y="2469"/>
                    </a:lnTo>
                    <a:cubicBezTo>
                      <a:pt x="334" y="2480"/>
                      <a:pt x="364" y="2483"/>
                      <a:pt x="404" y="2483"/>
                    </a:cubicBezTo>
                    <a:cubicBezTo>
                      <a:pt x="483" y="2483"/>
                      <a:pt x="601" y="2469"/>
                      <a:pt x="601" y="2469"/>
                    </a:cubicBezTo>
                    <a:cubicBezTo>
                      <a:pt x="601" y="2480"/>
                      <a:pt x="627" y="2483"/>
                      <a:pt x="662" y="2483"/>
                    </a:cubicBezTo>
                    <a:cubicBezTo>
                      <a:pt x="731" y="2483"/>
                      <a:pt x="835" y="2469"/>
                      <a:pt x="835" y="2469"/>
                    </a:cubicBezTo>
                    <a:lnTo>
                      <a:pt x="835" y="2302"/>
                    </a:lnTo>
                    <a:cubicBezTo>
                      <a:pt x="935" y="2302"/>
                      <a:pt x="1002" y="2302"/>
                      <a:pt x="1002" y="2268"/>
                    </a:cubicBezTo>
                    <a:lnTo>
                      <a:pt x="1002" y="2068"/>
                    </a:lnTo>
                    <a:lnTo>
                      <a:pt x="1035" y="2068"/>
                    </a:lnTo>
                    <a:cubicBezTo>
                      <a:pt x="1002" y="1401"/>
                      <a:pt x="935" y="834"/>
                      <a:pt x="701" y="300"/>
                    </a:cubicBezTo>
                    <a:lnTo>
                      <a:pt x="701" y="601"/>
                    </a:lnTo>
                    <a:cubicBezTo>
                      <a:pt x="701" y="434"/>
                      <a:pt x="668" y="234"/>
                      <a:pt x="635" y="67"/>
                    </a:cubicBezTo>
                    <a:cubicBezTo>
                      <a:pt x="635" y="0"/>
                      <a:pt x="435" y="0"/>
                      <a:pt x="4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88" name="Google Shape;5488;p44"/>
              <p:cNvSpPr/>
              <p:nvPr/>
            </p:nvSpPr>
            <p:spPr>
              <a:xfrm>
                <a:off x="-2856587" y="5002139"/>
                <a:ext cx="67364" cy="112207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669" extrusionOk="0">
                    <a:moveTo>
                      <a:pt x="501" y="1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68"/>
                      <a:pt x="234" y="68"/>
                      <a:pt x="234" y="101"/>
                    </a:cubicBezTo>
                    <a:lnTo>
                      <a:pt x="234" y="201"/>
                    </a:lnTo>
                    <a:cubicBezTo>
                      <a:pt x="201" y="234"/>
                      <a:pt x="167" y="268"/>
                      <a:pt x="167" y="334"/>
                    </a:cubicBezTo>
                    <a:lnTo>
                      <a:pt x="167" y="535"/>
                    </a:lnTo>
                    <a:cubicBezTo>
                      <a:pt x="167" y="434"/>
                      <a:pt x="167" y="368"/>
                      <a:pt x="134" y="268"/>
                    </a:cubicBezTo>
                    <a:cubicBezTo>
                      <a:pt x="134" y="334"/>
                      <a:pt x="67" y="434"/>
                      <a:pt x="67" y="501"/>
                    </a:cubicBezTo>
                    <a:cubicBezTo>
                      <a:pt x="34" y="735"/>
                      <a:pt x="1" y="1002"/>
                      <a:pt x="1" y="1202"/>
                    </a:cubicBezTo>
                    <a:lnTo>
                      <a:pt x="34" y="1202"/>
                    </a:lnTo>
                    <a:lnTo>
                      <a:pt x="34" y="1368"/>
                    </a:lnTo>
                    <a:lnTo>
                      <a:pt x="334" y="1368"/>
                    </a:lnTo>
                    <a:lnTo>
                      <a:pt x="334" y="1669"/>
                    </a:lnTo>
                    <a:lnTo>
                      <a:pt x="601" y="1669"/>
                    </a:lnTo>
                    <a:lnTo>
                      <a:pt x="601" y="1602"/>
                    </a:lnTo>
                    <a:cubicBezTo>
                      <a:pt x="601" y="1624"/>
                      <a:pt x="627" y="1632"/>
                      <a:pt x="662" y="1632"/>
                    </a:cubicBezTo>
                    <a:cubicBezTo>
                      <a:pt x="731" y="1632"/>
                      <a:pt x="835" y="1602"/>
                      <a:pt x="835" y="1602"/>
                    </a:cubicBezTo>
                    <a:lnTo>
                      <a:pt x="835" y="1435"/>
                    </a:lnTo>
                    <a:lnTo>
                      <a:pt x="1001" y="1435"/>
                    </a:lnTo>
                    <a:lnTo>
                      <a:pt x="1001" y="1235"/>
                    </a:lnTo>
                    <a:cubicBezTo>
                      <a:pt x="868" y="1202"/>
                      <a:pt x="935" y="1202"/>
                      <a:pt x="935" y="1202"/>
                    </a:cubicBezTo>
                    <a:cubicBezTo>
                      <a:pt x="868" y="1002"/>
                      <a:pt x="868" y="768"/>
                      <a:pt x="835" y="601"/>
                    </a:cubicBezTo>
                    <a:lnTo>
                      <a:pt x="835" y="535"/>
                    </a:lnTo>
                    <a:cubicBezTo>
                      <a:pt x="835" y="434"/>
                      <a:pt x="801" y="368"/>
                      <a:pt x="801" y="268"/>
                    </a:cubicBezTo>
                    <a:cubicBezTo>
                      <a:pt x="801" y="401"/>
                      <a:pt x="735" y="535"/>
                      <a:pt x="735" y="668"/>
                    </a:cubicBezTo>
                    <a:cubicBezTo>
                      <a:pt x="735" y="668"/>
                      <a:pt x="735" y="701"/>
                      <a:pt x="701" y="701"/>
                    </a:cubicBezTo>
                    <a:lnTo>
                      <a:pt x="701" y="68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89" name="Google Shape;5489;p44"/>
              <p:cNvSpPr/>
              <p:nvPr/>
            </p:nvSpPr>
            <p:spPr>
              <a:xfrm>
                <a:off x="-2665923" y="4807038"/>
                <a:ext cx="78525" cy="172512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2566" extrusionOk="0">
                    <a:moveTo>
                      <a:pt x="600" y="1"/>
                    </a:moveTo>
                    <a:lnTo>
                      <a:pt x="600" y="234"/>
                    </a:lnTo>
                    <a:lnTo>
                      <a:pt x="534" y="234"/>
                    </a:lnTo>
                    <a:lnTo>
                      <a:pt x="534" y="67"/>
                    </a:lnTo>
                    <a:cubicBezTo>
                      <a:pt x="534" y="101"/>
                      <a:pt x="334" y="101"/>
                      <a:pt x="334" y="134"/>
                    </a:cubicBezTo>
                    <a:lnTo>
                      <a:pt x="334" y="234"/>
                    </a:lnTo>
                    <a:lnTo>
                      <a:pt x="267" y="301"/>
                    </a:lnTo>
                    <a:cubicBezTo>
                      <a:pt x="267" y="334"/>
                      <a:pt x="267" y="434"/>
                      <a:pt x="200" y="468"/>
                    </a:cubicBezTo>
                    <a:lnTo>
                      <a:pt x="200" y="268"/>
                    </a:lnTo>
                    <a:cubicBezTo>
                      <a:pt x="33" y="835"/>
                      <a:pt x="0" y="1435"/>
                      <a:pt x="133" y="2069"/>
                    </a:cubicBezTo>
                    <a:cubicBezTo>
                      <a:pt x="133" y="2136"/>
                      <a:pt x="133" y="2169"/>
                      <a:pt x="167" y="2269"/>
                    </a:cubicBezTo>
                    <a:cubicBezTo>
                      <a:pt x="167" y="2280"/>
                      <a:pt x="189" y="2284"/>
                      <a:pt x="221" y="2284"/>
                    </a:cubicBezTo>
                    <a:cubicBezTo>
                      <a:pt x="285" y="2284"/>
                      <a:pt x="389" y="2269"/>
                      <a:pt x="434" y="2269"/>
                    </a:cubicBezTo>
                    <a:lnTo>
                      <a:pt x="467" y="2269"/>
                    </a:lnTo>
                    <a:cubicBezTo>
                      <a:pt x="467" y="2336"/>
                      <a:pt x="467" y="2469"/>
                      <a:pt x="500" y="2536"/>
                    </a:cubicBezTo>
                    <a:cubicBezTo>
                      <a:pt x="500" y="2558"/>
                      <a:pt x="530" y="2566"/>
                      <a:pt x="570" y="2566"/>
                    </a:cubicBezTo>
                    <a:cubicBezTo>
                      <a:pt x="649" y="2566"/>
                      <a:pt x="767" y="2536"/>
                      <a:pt x="767" y="2536"/>
                    </a:cubicBezTo>
                    <a:lnTo>
                      <a:pt x="767" y="2503"/>
                    </a:lnTo>
                    <a:cubicBezTo>
                      <a:pt x="767" y="2525"/>
                      <a:pt x="793" y="2532"/>
                      <a:pt x="828" y="2532"/>
                    </a:cubicBezTo>
                    <a:cubicBezTo>
                      <a:pt x="897" y="2532"/>
                      <a:pt x="1001" y="2503"/>
                      <a:pt x="1001" y="2503"/>
                    </a:cubicBezTo>
                    <a:lnTo>
                      <a:pt x="1001" y="2336"/>
                    </a:lnTo>
                    <a:cubicBezTo>
                      <a:pt x="1101" y="2336"/>
                      <a:pt x="1168" y="2336"/>
                      <a:pt x="1168" y="2302"/>
                    </a:cubicBezTo>
                    <a:cubicBezTo>
                      <a:pt x="1034" y="2269"/>
                      <a:pt x="1034" y="2236"/>
                      <a:pt x="1001" y="2136"/>
                    </a:cubicBezTo>
                    <a:lnTo>
                      <a:pt x="1034" y="2136"/>
                    </a:lnTo>
                    <a:cubicBezTo>
                      <a:pt x="1001" y="1635"/>
                      <a:pt x="967" y="1168"/>
                      <a:pt x="934" y="668"/>
                    </a:cubicBezTo>
                    <a:lnTo>
                      <a:pt x="934" y="601"/>
                    </a:lnTo>
                    <a:cubicBezTo>
                      <a:pt x="934" y="501"/>
                      <a:pt x="867" y="434"/>
                      <a:pt x="867" y="334"/>
                    </a:cubicBezTo>
                    <a:cubicBezTo>
                      <a:pt x="834" y="468"/>
                      <a:pt x="834" y="635"/>
                      <a:pt x="801" y="768"/>
                    </a:cubicBezTo>
                    <a:lnTo>
                      <a:pt x="801" y="101"/>
                    </a:lnTo>
                    <a:cubicBezTo>
                      <a:pt x="801" y="101"/>
                      <a:pt x="600" y="34"/>
                      <a:pt x="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90" name="Google Shape;5490;p44"/>
              <p:cNvSpPr/>
              <p:nvPr/>
            </p:nvSpPr>
            <p:spPr>
              <a:xfrm>
                <a:off x="-2482049" y="4912454"/>
                <a:ext cx="69583" cy="204178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037" extrusionOk="0">
                    <a:moveTo>
                      <a:pt x="467" y="1"/>
                    </a:moveTo>
                    <a:lnTo>
                      <a:pt x="467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67"/>
                      <a:pt x="234" y="101"/>
                      <a:pt x="234" y="101"/>
                    </a:cubicBezTo>
                    <a:lnTo>
                      <a:pt x="234" y="201"/>
                    </a:lnTo>
                    <a:cubicBezTo>
                      <a:pt x="167" y="234"/>
                      <a:pt x="134" y="267"/>
                      <a:pt x="134" y="334"/>
                    </a:cubicBezTo>
                    <a:lnTo>
                      <a:pt x="134" y="501"/>
                    </a:lnTo>
                    <a:cubicBezTo>
                      <a:pt x="134" y="401"/>
                      <a:pt x="100" y="367"/>
                      <a:pt x="100" y="267"/>
                    </a:cubicBezTo>
                    <a:cubicBezTo>
                      <a:pt x="100" y="367"/>
                      <a:pt x="67" y="434"/>
                      <a:pt x="67" y="534"/>
                    </a:cubicBezTo>
                    <a:cubicBezTo>
                      <a:pt x="67" y="1201"/>
                      <a:pt x="0" y="1869"/>
                      <a:pt x="0" y="2569"/>
                    </a:cubicBezTo>
                    <a:lnTo>
                      <a:pt x="67" y="2569"/>
                    </a:lnTo>
                    <a:lnTo>
                      <a:pt x="67" y="2736"/>
                    </a:lnTo>
                    <a:cubicBezTo>
                      <a:pt x="67" y="2736"/>
                      <a:pt x="171" y="2751"/>
                      <a:pt x="240" y="2751"/>
                    </a:cubicBezTo>
                    <a:cubicBezTo>
                      <a:pt x="275" y="2751"/>
                      <a:pt x="301" y="2747"/>
                      <a:pt x="301" y="2736"/>
                    </a:cubicBezTo>
                    <a:lnTo>
                      <a:pt x="334" y="2736"/>
                    </a:lnTo>
                    <a:lnTo>
                      <a:pt x="334" y="3036"/>
                    </a:lnTo>
                    <a:lnTo>
                      <a:pt x="601" y="3036"/>
                    </a:lnTo>
                    <a:lnTo>
                      <a:pt x="601" y="3003"/>
                    </a:lnTo>
                    <a:lnTo>
                      <a:pt x="868" y="3003"/>
                    </a:lnTo>
                    <a:lnTo>
                      <a:pt x="868" y="2836"/>
                    </a:lnTo>
                    <a:cubicBezTo>
                      <a:pt x="934" y="2836"/>
                      <a:pt x="968" y="2836"/>
                      <a:pt x="968" y="2769"/>
                    </a:cubicBezTo>
                    <a:lnTo>
                      <a:pt x="968" y="2569"/>
                    </a:lnTo>
                    <a:lnTo>
                      <a:pt x="1034" y="2569"/>
                    </a:lnTo>
                    <a:cubicBezTo>
                      <a:pt x="1034" y="1768"/>
                      <a:pt x="934" y="1035"/>
                      <a:pt x="734" y="267"/>
                    </a:cubicBezTo>
                    <a:lnTo>
                      <a:pt x="734" y="601"/>
                    </a:lnTo>
                    <a:cubicBezTo>
                      <a:pt x="734" y="434"/>
                      <a:pt x="667" y="234"/>
                      <a:pt x="667" y="67"/>
                    </a:cubicBezTo>
                    <a:cubicBezTo>
                      <a:pt x="667" y="34"/>
                      <a:pt x="467" y="34"/>
                      <a:pt x="4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91" name="Google Shape;5491;p44"/>
              <p:cNvSpPr/>
              <p:nvPr/>
            </p:nvSpPr>
            <p:spPr>
              <a:xfrm>
                <a:off x="-2271283" y="4961801"/>
                <a:ext cx="67364" cy="15422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294" extrusionOk="0">
                    <a:moveTo>
                      <a:pt x="501" y="0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100"/>
                      <a:pt x="268" y="100"/>
                      <a:pt x="268" y="134"/>
                    </a:cubicBezTo>
                    <a:lnTo>
                      <a:pt x="268" y="201"/>
                    </a:lnTo>
                    <a:cubicBezTo>
                      <a:pt x="201" y="267"/>
                      <a:pt x="168" y="301"/>
                      <a:pt x="168" y="334"/>
                    </a:cubicBezTo>
                    <a:lnTo>
                      <a:pt x="168" y="634"/>
                    </a:lnTo>
                    <a:cubicBezTo>
                      <a:pt x="168" y="501"/>
                      <a:pt x="168" y="434"/>
                      <a:pt x="134" y="301"/>
                    </a:cubicBezTo>
                    <a:cubicBezTo>
                      <a:pt x="134" y="367"/>
                      <a:pt x="101" y="467"/>
                      <a:pt x="101" y="534"/>
                    </a:cubicBezTo>
                    <a:cubicBezTo>
                      <a:pt x="34" y="968"/>
                      <a:pt x="1" y="1368"/>
                      <a:pt x="1" y="1802"/>
                    </a:cubicBezTo>
                    <a:lnTo>
                      <a:pt x="34" y="1802"/>
                    </a:lnTo>
                    <a:lnTo>
                      <a:pt x="34" y="1968"/>
                    </a:lnTo>
                    <a:cubicBezTo>
                      <a:pt x="34" y="1985"/>
                      <a:pt x="101" y="1993"/>
                      <a:pt x="168" y="1993"/>
                    </a:cubicBezTo>
                    <a:cubicBezTo>
                      <a:pt x="234" y="1993"/>
                      <a:pt x="301" y="1985"/>
                      <a:pt x="301" y="1968"/>
                    </a:cubicBezTo>
                    <a:lnTo>
                      <a:pt x="334" y="1968"/>
                    </a:lnTo>
                    <a:lnTo>
                      <a:pt x="334" y="2269"/>
                    </a:lnTo>
                    <a:cubicBezTo>
                      <a:pt x="334" y="2285"/>
                      <a:pt x="401" y="2294"/>
                      <a:pt x="468" y="2294"/>
                    </a:cubicBezTo>
                    <a:cubicBezTo>
                      <a:pt x="535" y="2294"/>
                      <a:pt x="601" y="2285"/>
                      <a:pt x="601" y="2269"/>
                    </a:cubicBezTo>
                    <a:lnTo>
                      <a:pt x="601" y="2202"/>
                    </a:lnTo>
                    <a:cubicBezTo>
                      <a:pt x="601" y="2235"/>
                      <a:pt x="660" y="2252"/>
                      <a:pt x="718" y="2252"/>
                    </a:cubicBezTo>
                    <a:cubicBezTo>
                      <a:pt x="776" y="2252"/>
                      <a:pt x="835" y="2235"/>
                      <a:pt x="835" y="2202"/>
                    </a:cubicBezTo>
                    <a:lnTo>
                      <a:pt x="835" y="2035"/>
                    </a:lnTo>
                    <a:lnTo>
                      <a:pt x="1002" y="2035"/>
                    </a:lnTo>
                    <a:lnTo>
                      <a:pt x="1002" y="1835"/>
                    </a:lnTo>
                    <a:cubicBezTo>
                      <a:pt x="965" y="1890"/>
                      <a:pt x="948" y="1915"/>
                      <a:pt x="941" y="1915"/>
                    </a:cubicBezTo>
                    <a:cubicBezTo>
                      <a:pt x="935" y="1915"/>
                      <a:pt x="935" y="1898"/>
                      <a:pt x="935" y="1868"/>
                    </a:cubicBezTo>
                    <a:cubicBezTo>
                      <a:pt x="868" y="1501"/>
                      <a:pt x="868" y="1168"/>
                      <a:pt x="835" y="801"/>
                    </a:cubicBezTo>
                    <a:lnTo>
                      <a:pt x="835" y="634"/>
                    </a:lnTo>
                    <a:lnTo>
                      <a:pt x="835" y="601"/>
                    </a:lnTo>
                    <a:cubicBezTo>
                      <a:pt x="835" y="501"/>
                      <a:pt x="801" y="434"/>
                      <a:pt x="801" y="334"/>
                    </a:cubicBezTo>
                    <a:cubicBezTo>
                      <a:pt x="801" y="467"/>
                      <a:pt x="801" y="601"/>
                      <a:pt x="768" y="668"/>
                    </a:cubicBezTo>
                    <a:lnTo>
                      <a:pt x="701" y="701"/>
                    </a:lnTo>
                    <a:lnTo>
                      <a:pt x="701" y="100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92" name="Google Shape;5492;p44"/>
              <p:cNvSpPr/>
              <p:nvPr/>
            </p:nvSpPr>
            <p:spPr>
              <a:xfrm>
                <a:off x="-2145697" y="4809324"/>
                <a:ext cx="71869" cy="166999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484" extrusionOk="0">
                    <a:moveTo>
                      <a:pt x="635" y="0"/>
                    </a:moveTo>
                    <a:lnTo>
                      <a:pt x="635" y="234"/>
                    </a:lnTo>
                    <a:lnTo>
                      <a:pt x="601" y="234"/>
                    </a:lnTo>
                    <a:lnTo>
                      <a:pt x="601" y="67"/>
                    </a:lnTo>
                    <a:cubicBezTo>
                      <a:pt x="601" y="100"/>
                      <a:pt x="401" y="100"/>
                      <a:pt x="401" y="134"/>
                    </a:cubicBezTo>
                    <a:lnTo>
                      <a:pt x="401" y="234"/>
                    </a:lnTo>
                    <a:lnTo>
                      <a:pt x="301" y="300"/>
                    </a:lnTo>
                    <a:cubicBezTo>
                      <a:pt x="301" y="400"/>
                      <a:pt x="301" y="467"/>
                      <a:pt x="268" y="567"/>
                    </a:cubicBezTo>
                    <a:lnTo>
                      <a:pt x="268" y="500"/>
                    </a:lnTo>
                    <a:lnTo>
                      <a:pt x="268" y="234"/>
                    </a:lnTo>
                    <a:lnTo>
                      <a:pt x="1" y="1968"/>
                    </a:lnTo>
                    <a:lnTo>
                      <a:pt x="68" y="1968"/>
                    </a:lnTo>
                    <a:lnTo>
                      <a:pt x="68" y="2135"/>
                    </a:lnTo>
                    <a:cubicBezTo>
                      <a:pt x="68" y="2168"/>
                      <a:pt x="301" y="2168"/>
                      <a:pt x="301" y="2168"/>
                    </a:cubicBezTo>
                    <a:lnTo>
                      <a:pt x="401" y="2168"/>
                    </a:lnTo>
                    <a:lnTo>
                      <a:pt x="401" y="2469"/>
                    </a:lnTo>
                    <a:cubicBezTo>
                      <a:pt x="401" y="2469"/>
                      <a:pt x="505" y="2483"/>
                      <a:pt x="574" y="2483"/>
                    </a:cubicBezTo>
                    <a:cubicBezTo>
                      <a:pt x="609" y="2483"/>
                      <a:pt x="635" y="2480"/>
                      <a:pt x="635" y="2469"/>
                    </a:cubicBezTo>
                    <a:lnTo>
                      <a:pt x="635" y="2435"/>
                    </a:lnTo>
                    <a:cubicBezTo>
                      <a:pt x="635" y="2435"/>
                      <a:pt x="753" y="2450"/>
                      <a:pt x="832" y="2450"/>
                    </a:cubicBezTo>
                    <a:cubicBezTo>
                      <a:pt x="872" y="2450"/>
                      <a:pt x="902" y="2446"/>
                      <a:pt x="902" y="2435"/>
                    </a:cubicBezTo>
                    <a:lnTo>
                      <a:pt x="902" y="2235"/>
                    </a:lnTo>
                    <a:lnTo>
                      <a:pt x="1035" y="2235"/>
                    </a:lnTo>
                    <a:lnTo>
                      <a:pt x="1035" y="2002"/>
                    </a:lnTo>
                    <a:lnTo>
                      <a:pt x="1068" y="2002"/>
                    </a:lnTo>
                    <a:cubicBezTo>
                      <a:pt x="968" y="1768"/>
                      <a:pt x="968" y="1368"/>
                      <a:pt x="968" y="934"/>
                    </a:cubicBezTo>
                    <a:lnTo>
                      <a:pt x="968" y="601"/>
                    </a:lnTo>
                    <a:lnTo>
                      <a:pt x="968" y="567"/>
                    </a:lnTo>
                    <a:cubicBezTo>
                      <a:pt x="968" y="467"/>
                      <a:pt x="935" y="400"/>
                      <a:pt x="935" y="300"/>
                    </a:cubicBezTo>
                    <a:lnTo>
                      <a:pt x="902" y="667"/>
                    </a:lnTo>
                    <a:cubicBezTo>
                      <a:pt x="902" y="734"/>
                      <a:pt x="835" y="734"/>
                      <a:pt x="835" y="767"/>
                    </a:cubicBezTo>
                    <a:lnTo>
                      <a:pt x="835" y="834"/>
                    </a:lnTo>
                    <a:lnTo>
                      <a:pt x="801" y="834"/>
                    </a:lnTo>
                    <a:cubicBezTo>
                      <a:pt x="801" y="601"/>
                      <a:pt x="835" y="334"/>
                      <a:pt x="835" y="100"/>
                    </a:cubicBezTo>
                    <a:cubicBezTo>
                      <a:pt x="835" y="100"/>
                      <a:pt x="635" y="67"/>
                      <a:pt x="6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93" name="Google Shape;5493;p44"/>
              <p:cNvSpPr/>
              <p:nvPr/>
            </p:nvSpPr>
            <p:spPr>
              <a:xfrm>
                <a:off x="-1990934" y="4997701"/>
                <a:ext cx="76306" cy="1276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898" extrusionOk="0">
                    <a:moveTo>
                      <a:pt x="634" y="0"/>
                    </a:moveTo>
                    <a:cubicBezTo>
                      <a:pt x="634" y="100"/>
                      <a:pt x="634" y="134"/>
                      <a:pt x="601" y="234"/>
                    </a:cubicBezTo>
                    <a:lnTo>
                      <a:pt x="534" y="234"/>
                    </a:lnTo>
                    <a:lnTo>
                      <a:pt x="534" y="67"/>
                    </a:lnTo>
                    <a:cubicBezTo>
                      <a:pt x="534" y="100"/>
                      <a:pt x="334" y="100"/>
                      <a:pt x="334" y="134"/>
                    </a:cubicBezTo>
                    <a:lnTo>
                      <a:pt x="334" y="267"/>
                    </a:lnTo>
                    <a:lnTo>
                      <a:pt x="267" y="334"/>
                    </a:lnTo>
                    <a:cubicBezTo>
                      <a:pt x="267" y="400"/>
                      <a:pt x="267" y="400"/>
                      <a:pt x="201" y="434"/>
                    </a:cubicBezTo>
                    <a:lnTo>
                      <a:pt x="201" y="300"/>
                    </a:lnTo>
                    <a:cubicBezTo>
                      <a:pt x="34" y="601"/>
                      <a:pt x="1" y="934"/>
                      <a:pt x="101" y="1234"/>
                    </a:cubicBezTo>
                    <a:cubicBezTo>
                      <a:pt x="101" y="1334"/>
                      <a:pt x="134" y="1468"/>
                      <a:pt x="167" y="1601"/>
                    </a:cubicBezTo>
                    <a:cubicBezTo>
                      <a:pt x="167" y="1612"/>
                      <a:pt x="186" y="1616"/>
                      <a:pt x="212" y="1616"/>
                    </a:cubicBezTo>
                    <a:cubicBezTo>
                      <a:pt x="264" y="1616"/>
                      <a:pt x="345" y="1601"/>
                      <a:pt x="367" y="1601"/>
                    </a:cubicBezTo>
                    <a:cubicBezTo>
                      <a:pt x="367" y="1668"/>
                      <a:pt x="434" y="1768"/>
                      <a:pt x="468" y="1868"/>
                    </a:cubicBezTo>
                    <a:cubicBezTo>
                      <a:pt x="468" y="1890"/>
                      <a:pt x="494" y="1898"/>
                      <a:pt x="528" y="1898"/>
                    </a:cubicBezTo>
                    <a:cubicBezTo>
                      <a:pt x="597" y="1898"/>
                      <a:pt x="701" y="1868"/>
                      <a:pt x="701" y="1868"/>
                    </a:cubicBezTo>
                    <a:cubicBezTo>
                      <a:pt x="634" y="1668"/>
                      <a:pt x="634" y="1468"/>
                      <a:pt x="634" y="1268"/>
                    </a:cubicBezTo>
                    <a:lnTo>
                      <a:pt x="634" y="1268"/>
                    </a:lnTo>
                    <a:cubicBezTo>
                      <a:pt x="634" y="1468"/>
                      <a:pt x="668" y="1668"/>
                      <a:pt x="701" y="1868"/>
                    </a:cubicBezTo>
                    <a:cubicBezTo>
                      <a:pt x="701" y="1890"/>
                      <a:pt x="731" y="1898"/>
                      <a:pt x="770" y="1898"/>
                    </a:cubicBezTo>
                    <a:cubicBezTo>
                      <a:pt x="849" y="1898"/>
                      <a:pt x="968" y="1868"/>
                      <a:pt x="968" y="1868"/>
                    </a:cubicBezTo>
                    <a:cubicBezTo>
                      <a:pt x="968" y="1835"/>
                      <a:pt x="935" y="1768"/>
                      <a:pt x="935" y="1735"/>
                    </a:cubicBezTo>
                    <a:cubicBezTo>
                      <a:pt x="1001" y="1735"/>
                      <a:pt x="1135" y="1735"/>
                      <a:pt x="1101" y="1668"/>
                    </a:cubicBezTo>
                    <a:cubicBezTo>
                      <a:pt x="1068" y="1601"/>
                      <a:pt x="1068" y="1501"/>
                      <a:pt x="1068" y="1468"/>
                    </a:cubicBezTo>
                    <a:cubicBezTo>
                      <a:pt x="1101" y="1468"/>
                      <a:pt x="1135" y="1468"/>
                      <a:pt x="1135" y="1434"/>
                    </a:cubicBezTo>
                    <a:cubicBezTo>
                      <a:pt x="1068" y="1068"/>
                      <a:pt x="1001" y="734"/>
                      <a:pt x="935" y="334"/>
                    </a:cubicBezTo>
                    <a:cubicBezTo>
                      <a:pt x="868" y="434"/>
                      <a:pt x="834" y="500"/>
                      <a:pt x="834" y="601"/>
                    </a:cubicBezTo>
                    <a:lnTo>
                      <a:pt x="834" y="100"/>
                    </a:lnTo>
                    <a:cubicBezTo>
                      <a:pt x="834" y="100"/>
                      <a:pt x="634" y="67"/>
                      <a:pt x="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94" name="Google Shape;5494;p44"/>
              <p:cNvSpPr/>
              <p:nvPr/>
            </p:nvSpPr>
            <p:spPr>
              <a:xfrm>
                <a:off x="-1867567" y="4937127"/>
                <a:ext cx="71802" cy="127334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894" extrusionOk="0">
                    <a:moveTo>
                      <a:pt x="501" y="0"/>
                    </a:moveTo>
                    <a:cubicBezTo>
                      <a:pt x="501" y="67"/>
                      <a:pt x="567" y="134"/>
                      <a:pt x="567" y="201"/>
                    </a:cubicBezTo>
                    <a:lnTo>
                      <a:pt x="501" y="201"/>
                    </a:lnTo>
                    <a:cubicBezTo>
                      <a:pt x="501" y="167"/>
                      <a:pt x="467" y="67"/>
                      <a:pt x="467" y="34"/>
                    </a:cubicBezTo>
                    <a:lnTo>
                      <a:pt x="267" y="134"/>
                    </a:lnTo>
                    <a:lnTo>
                      <a:pt x="267" y="201"/>
                    </a:lnTo>
                    <a:cubicBezTo>
                      <a:pt x="234" y="234"/>
                      <a:pt x="134" y="301"/>
                      <a:pt x="134" y="334"/>
                    </a:cubicBezTo>
                    <a:lnTo>
                      <a:pt x="134" y="367"/>
                    </a:lnTo>
                    <a:cubicBezTo>
                      <a:pt x="134" y="334"/>
                      <a:pt x="100" y="301"/>
                      <a:pt x="100" y="301"/>
                    </a:cubicBezTo>
                    <a:cubicBezTo>
                      <a:pt x="100" y="334"/>
                      <a:pt x="34" y="467"/>
                      <a:pt x="34" y="534"/>
                    </a:cubicBezTo>
                    <a:cubicBezTo>
                      <a:pt x="34" y="834"/>
                      <a:pt x="34" y="1135"/>
                      <a:pt x="0" y="1401"/>
                    </a:cubicBezTo>
                    <a:lnTo>
                      <a:pt x="34" y="1401"/>
                    </a:lnTo>
                    <a:lnTo>
                      <a:pt x="34" y="1568"/>
                    </a:lnTo>
                    <a:cubicBezTo>
                      <a:pt x="34" y="1568"/>
                      <a:pt x="108" y="1598"/>
                      <a:pt x="177" y="1598"/>
                    </a:cubicBezTo>
                    <a:cubicBezTo>
                      <a:pt x="211" y="1598"/>
                      <a:pt x="245" y="1590"/>
                      <a:pt x="267" y="1568"/>
                    </a:cubicBezTo>
                    <a:lnTo>
                      <a:pt x="334" y="1568"/>
                    </a:lnTo>
                    <a:cubicBezTo>
                      <a:pt x="334" y="1668"/>
                      <a:pt x="334" y="1735"/>
                      <a:pt x="300" y="1868"/>
                    </a:cubicBezTo>
                    <a:cubicBezTo>
                      <a:pt x="300" y="1885"/>
                      <a:pt x="359" y="1893"/>
                      <a:pt x="417" y="1893"/>
                    </a:cubicBezTo>
                    <a:cubicBezTo>
                      <a:pt x="476" y="1893"/>
                      <a:pt x="534" y="1885"/>
                      <a:pt x="534" y="1868"/>
                    </a:cubicBezTo>
                    <a:lnTo>
                      <a:pt x="534" y="1835"/>
                    </a:lnTo>
                    <a:cubicBezTo>
                      <a:pt x="534" y="1846"/>
                      <a:pt x="564" y="1850"/>
                      <a:pt x="603" y="1850"/>
                    </a:cubicBezTo>
                    <a:cubicBezTo>
                      <a:pt x="682" y="1850"/>
                      <a:pt x="801" y="1835"/>
                      <a:pt x="801" y="1835"/>
                    </a:cubicBezTo>
                    <a:lnTo>
                      <a:pt x="801" y="1668"/>
                    </a:lnTo>
                    <a:cubicBezTo>
                      <a:pt x="867" y="1668"/>
                      <a:pt x="934" y="1668"/>
                      <a:pt x="934" y="1635"/>
                    </a:cubicBezTo>
                    <a:cubicBezTo>
                      <a:pt x="934" y="1535"/>
                      <a:pt x="934" y="1502"/>
                      <a:pt x="968" y="1401"/>
                    </a:cubicBezTo>
                    <a:cubicBezTo>
                      <a:pt x="1068" y="1001"/>
                      <a:pt x="1001" y="634"/>
                      <a:pt x="801" y="301"/>
                    </a:cubicBezTo>
                    <a:cubicBezTo>
                      <a:pt x="801" y="234"/>
                      <a:pt x="767" y="167"/>
                      <a:pt x="734" y="67"/>
                    </a:cubicBezTo>
                    <a:cubicBezTo>
                      <a:pt x="734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95" name="Google Shape;5495;p44"/>
              <p:cNvSpPr/>
              <p:nvPr/>
            </p:nvSpPr>
            <p:spPr>
              <a:xfrm>
                <a:off x="-1611959" y="4782365"/>
                <a:ext cx="65146" cy="197455"/>
              </a:xfrm>
              <a:custGeom>
                <a:avLst/>
                <a:gdLst/>
                <a:ahLst/>
                <a:cxnLst/>
                <a:rect l="l" t="t" r="r" b="b"/>
                <a:pathLst>
                  <a:path w="969" h="2937" extrusionOk="0">
                    <a:moveTo>
                      <a:pt x="401" y="1"/>
                    </a:moveTo>
                    <a:lnTo>
                      <a:pt x="401" y="201"/>
                    </a:lnTo>
                    <a:lnTo>
                      <a:pt x="368" y="201"/>
                    </a:lnTo>
                    <a:lnTo>
                      <a:pt x="368" y="34"/>
                    </a:lnTo>
                    <a:cubicBezTo>
                      <a:pt x="368" y="101"/>
                      <a:pt x="168" y="134"/>
                      <a:pt x="168" y="134"/>
                    </a:cubicBezTo>
                    <a:lnTo>
                      <a:pt x="168" y="201"/>
                    </a:lnTo>
                    <a:cubicBezTo>
                      <a:pt x="134" y="268"/>
                      <a:pt x="68" y="301"/>
                      <a:pt x="68" y="334"/>
                    </a:cubicBezTo>
                    <a:lnTo>
                      <a:pt x="68" y="635"/>
                    </a:lnTo>
                    <a:cubicBezTo>
                      <a:pt x="68" y="501"/>
                      <a:pt x="34" y="434"/>
                      <a:pt x="34" y="301"/>
                    </a:cubicBezTo>
                    <a:cubicBezTo>
                      <a:pt x="34" y="368"/>
                      <a:pt x="34" y="434"/>
                      <a:pt x="1" y="501"/>
                    </a:cubicBezTo>
                    <a:lnTo>
                      <a:pt x="1" y="535"/>
                    </a:lnTo>
                    <a:lnTo>
                      <a:pt x="1" y="2469"/>
                    </a:lnTo>
                    <a:lnTo>
                      <a:pt x="34" y="2469"/>
                    </a:lnTo>
                    <a:lnTo>
                      <a:pt x="34" y="2636"/>
                    </a:lnTo>
                    <a:lnTo>
                      <a:pt x="301" y="2636"/>
                    </a:lnTo>
                    <a:lnTo>
                      <a:pt x="301" y="2936"/>
                    </a:lnTo>
                    <a:lnTo>
                      <a:pt x="735" y="2936"/>
                    </a:lnTo>
                    <a:lnTo>
                      <a:pt x="735" y="2769"/>
                    </a:lnTo>
                    <a:cubicBezTo>
                      <a:pt x="835" y="2769"/>
                      <a:pt x="902" y="2769"/>
                      <a:pt x="902" y="2703"/>
                    </a:cubicBezTo>
                    <a:lnTo>
                      <a:pt x="935" y="2436"/>
                    </a:lnTo>
                    <a:lnTo>
                      <a:pt x="968" y="2436"/>
                    </a:lnTo>
                    <a:cubicBezTo>
                      <a:pt x="935" y="1936"/>
                      <a:pt x="835" y="1435"/>
                      <a:pt x="801" y="935"/>
                    </a:cubicBezTo>
                    <a:cubicBezTo>
                      <a:pt x="801" y="801"/>
                      <a:pt x="801" y="668"/>
                      <a:pt x="768" y="501"/>
                    </a:cubicBezTo>
                    <a:cubicBezTo>
                      <a:pt x="768" y="434"/>
                      <a:pt x="701" y="334"/>
                      <a:pt x="701" y="301"/>
                    </a:cubicBezTo>
                    <a:lnTo>
                      <a:pt x="701" y="635"/>
                    </a:lnTo>
                    <a:lnTo>
                      <a:pt x="668" y="668"/>
                    </a:lnTo>
                    <a:cubicBezTo>
                      <a:pt x="668" y="468"/>
                      <a:pt x="635" y="301"/>
                      <a:pt x="635" y="101"/>
                    </a:cubicBezTo>
                    <a:cubicBezTo>
                      <a:pt x="635" y="34"/>
                      <a:pt x="401" y="34"/>
                      <a:pt x="4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96" name="Google Shape;5496;p44"/>
              <p:cNvSpPr/>
              <p:nvPr/>
            </p:nvSpPr>
            <p:spPr>
              <a:xfrm>
                <a:off x="-1497533" y="5008862"/>
                <a:ext cx="85248" cy="150797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2243" extrusionOk="0">
                    <a:moveTo>
                      <a:pt x="601" y="1"/>
                    </a:moveTo>
                    <a:cubicBezTo>
                      <a:pt x="601" y="101"/>
                      <a:pt x="601" y="134"/>
                      <a:pt x="567" y="234"/>
                    </a:cubicBezTo>
                    <a:lnTo>
                      <a:pt x="500" y="234"/>
                    </a:lnTo>
                    <a:lnTo>
                      <a:pt x="500" y="68"/>
                    </a:lnTo>
                    <a:cubicBezTo>
                      <a:pt x="500" y="101"/>
                      <a:pt x="300" y="101"/>
                      <a:pt x="300" y="134"/>
                    </a:cubicBezTo>
                    <a:lnTo>
                      <a:pt x="300" y="268"/>
                    </a:lnTo>
                    <a:lnTo>
                      <a:pt x="200" y="334"/>
                    </a:lnTo>
                    <a:cubicBezTo>
                      <a:pt x="200" y="401"/>
                      <a:pt x="200" y="468"/>
                      <a:pt x="167" y="501"/>
                    </a:cubicBezTo>
                    <a:lnTo>
                      <a:pt x="167" y="301"/>
                    </a:lnTo>
                    <a:cubicBezTo>
                      <a:pt x="33" y="635"/>
                      <a:pt x="0" y="935"/>
                      <a:pt x="33" y="1235"/>
                    </a:cubicBezTo>
                    <a:cubicBezTo>
                      <a:pt x="100" y="1469"/>
                      <a:pt x="167" y="1669"/>
                      <a:pt x="300" y="1936"/>
                    </a:cubicBezTo>
                    <a:lnTo>
                      <a:pt x="434" y="1936"/>
                    </a:lnTo>
                    <a:cubicBezTo>
                      <a:pt x="467" y="2002"/>
                      <a:pt x="500" y="2136"/>
                      <a:pt x="601" y="2236"/>
                    </a:cubicBezTo>
                    <a:cubicBezTo>
                      <a:pt x="601" y="2241"/>
                      <a:pt x="605" y="2243"/>
                      <a:pt x="613" y="2243"/>
                    </a:cubicBezTo>
                    <a:cubicBezTo>
                      <a:pt x="663" y="2243"/>
                      <a:pt x="834" y="2169"/>
                      <a:pt x="834" y="2169"/>
                    </a:cubicBezTo>
                    <a:cubicBezTo>
                      <a:pt x="801" y="2102"/>
                      <a:pt x="701" y="2002"/>
                      <a:pt x="667" y="1902"/>
                    </a:cubicBezTo>
                    <a:lnTo>
                      <a:pt x="667" y="1902"/>
                    </a:lnTo>
                    <a:cubicBezTo>
                      <a:pt x="734" y="1969"/>
                      <a:pt x="767" y="2036"/>
                      <a:pt x="834" y="2169"/>
                    </a:cubicBezTo>
                    <a:cubicBezTo>
                      <a:pt x="834" y="2186"/>
                      <a:pt x="851" y="2192"/>
                      <a:pt x="876" y="2192"/>
                    </a:cubicBezTo>
                    <a:cubicBezTo>
                      <a:pt x="951" y="2192"/>
                      <a:pt x="1101" y="2136"/>
                      <a:pt x="1101" y="2136"/>
                    </a:cubicBezTo>
                    <a:cubicBezTo>
                      <a:pt x="1034" y="2102"/>
                      <a:pt x="1034" y="2036"/>
                      <a:pt x="1001" y="2002"/>
                    </a:cubicBezTo>
                    <a:cubicBezTo>
                      <a:pt x="1001" y="1969"/>
                      <a:pt x="1234" y="1902"/>
                      <a:pt x="1234" y="1902"/>
                    </a:cubicBezTo>
                    <a:cubicBezTo>
                      <a:pt x="1168" y="1836"/>
                      <a:pt x="1168" y="1769"/>
                      <a:pt x="1134" y="1735"/>
                    </a:cubicBezTo>
                    <a:cubicBezTo>
                      <a:pt x="1168" y="1735"/>
                      <a:pt x="1268" y="1669"/>
                      <a:pt x="1268" y="1669"/>
                    </a:cubicBezTo>
                    <a:cubicBezTo>
                      <a:pt x="1101" y="1335"/>
                      <a:pt x="967" y="1002"/>
                      <a:pt x="934" y="668"/>
                    </a:cubicBezTo>
                    <a:lnTo>
                      <a:pt x="934" y="601"/>
                    </a:lnTo>
                    <a:cubicBezTo>
                      <a:pt x="934" y="501"/>
                      <a:pt x="901" y="435"/>
                      <a:pt x="901" y="301"/>
                    </a:cubicBezTo>
                    <a:cubicBezTo>
                      <a:pt x="834" y="401"/>
                      <a:pt x="834" y="468"/>
                      <a:pt x="801" y="601"/>
                    </a:cubicBezTo>
                    <a:cubicBezTo>
                      <a:pt x="801" y="435"/>
                      <a:pt x="767" y="268"/>
                      <a:pt x="801" y="101"/>
                    </a:cubicBezTo>
                    <a:cubicBezTo>
                      <a:pt x="801" y="68"/>
                      <a:pt x="601" y="68"/>
                      <a:pt x="6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97" name="Google Shape;5497;p44"/>
              <p:cNvSpPr/>
              <p:nvPr/>
            </p:nvSpPr>
            <p:spPr>
              <a:xfrm>
                <a:off x="-1288986" y="5002139"/>
                <a:ext cx="67364" cy="12961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928" extrusionOk="0">
                    <a:moveTo>
                      <a:pt x="501" y="1"/>
                    </a:moveTo>
                    <a:lnTo>
                      <a:pt x="501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68"/>
                      <a:pt x="234" y="101"/>
                      <a:pt x="234" y="101"/>
                    </a:cubicBezTo>
                    <a:lnTo>
                      <a:pt x="234" y="201"/>
                    </a:lnTo>
                    <a:cubicBezTo>
                      <a:pt x="200" y="234"/>
                      <a:pt x="167" y="268"/>
                      <a:pt x="167" y="334"/>
                    </a:cubicBezTo>
                    <a:lnTo>
                      <a:pt x="167" y="601"/>
                    </a:lnTo>
                    <a:cubicBezTo>
                      <a:pt x="167" y="468"/>
                      <a:pt x="167" y="401"/>
                      <a:pt x="100" y="268"/>
                    </a:cubicBezTo>
                    <a:cubicBezTo>
                      <a:pt x="100" y="368"/>
                      <a:pt x="67" y="434"/>
                      <a:pt x="67" y="468"/>
                    </a:cubicBezTo>
                    <a:cubicBezTo>
                      <a:pt x="34" y="835"/>
                      <a:pt x="0" y="1102"/>
                      <a:pt x="0" y="1435"/>
                    </a:cubicBezTo>
                    <a:lnTo>
                      <a:pt x="34" y="1435"/>
                    </a:lnTo>
                    <a:lnTo>
                      <a:pt x="34" y="1602"/>
                    </a:lnTo>
                    <a:cubicBezTo>
                      <a:pt x="34" y="1635"/>
                      <a:pt x="84" y="1652"/>
                      <a:pt x="138" y="1652"/>
                    </a:cubicBezTo>
                    <a:cubicBezTo>
                      <a:pt x="192" y="1652"/>
                      <a:pt x="251" y="1635"/>
                      <a:pt x="267" y="1602"/>
                    </a:cubicBezTo>
                    <a:lnTo>
                      <a:pt x="334" y="1602"/>
                    </a:lnTo>
                    <a:lnTo>
                      <a:pt x="334" y="1902"/>
                    </a:lnTo>
                    <a:cubicBezTo>
                      <a:pt x="334" y="1919"/>
                      <a:pt x="392" y="1927"/>
                      <a:pt x="451" y="1927"/>
                    </a:cubicBezTo>
                    <a:cubicBezTo>
                      <a:pt x="509" y="1927"/>
                      <a:pt x="567" y="1919"/>
                      <a:pt x="567" y="1902"/>
                    </a:cubicBezTo>
                    <a:lnTo>
                      <a:pt x="567" y="1802"/>
                    </a:lnTo>
                    <a:cubicBezTo>
                      <a:pt x="567" y="1835"/>
                      <a:pt x="634" y="1852"/>
                      <a:pt x="701" y="1852"/>
                    </a:cubicBezTo>
                    <a:cubicBezTo>
                      <a:pt x="768" y="1852"/>
                      <a:pt x="834" y="1835"/>
                      <a:pt x="834" y="1802"/>
                    </a:cubicBezTo>
                    <a:lnTo>
                      <a:pt x="834" y="1669"/>
                    </a:lnTo>
                    <a:cubicBezTo>
                      <a:pt x="901" y="1669"/>
                      <a:pt x="1001" y="1669"/>
                      <a:pt x="1001" y="1602"/>
                    </a:cubicBezTo>
                    <a:lnTo>
                      <a:pt x="1001" y="1402"/>
                    </a:lnTo>
                    <a:cubicBezTo>
                      <a:pt x="901" y="1502"/>
                      <a:pt x="968" y="1502"/>
                      <a:pt x="901" y="1502"/>
                    </a:cubicBezTo>
                    <a:cubicBezTo>
                      <a:pt x="868" y="1202"/>
                      <a:pt x="868" y="935"/>
                      <a:pt x="834" y="668"/>
                    </a:cubicBezTo>
                    <a:lnTo>
                      <a:pt x="834" y="535"/>
                    </a:lnTo>
                    <a:cubicBezTo>
                      <a:pt x="834" y="434"/>
                      <a:pt x="801" y="368"/>
                      <a:pt x="801" y="268"/>
                    </a:cubicBezTo>
                    <a:cubicBezTo>
                      <a:pt x="801" y="401"/>
                      <a:pt x="801" y="535"/>
                      <a:pt x="734" y="635"/>
                    </a:cubicBezTo>
                    <a:lnTo>
                      <a:pt x="701" y="701"/>
                    </a:lnTo>
                    <a:lnTo>
                      <a:pt x="701" y="68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98" name="Google Shape;5498;p44"/>
              <p:cNvSpPr/>
              <p:nvPr/>
            </p:nvSpPr>
            <p:spPr>
              <a:xfrm>
                <a:off x="-1181351" y="4800315"/>
                <a:ext cx="69583" cy="152007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61" extrusionOk="0">
                    <a:moveTo>
                      <a:pt x="501" y="1"/>
                    </a:moveTo>
                    <a:lnTo>
                      <a:pt x="501" y="201"/>
                    </a:lnTo>
                    <a:lnTo>
                      <a:pt x="467" y="201"/>
                    </a:lnTo>
                    <a:lnTo>
                      <a:pt x="467" y="34"/>
                    </a:lnTo>
                    <a:cubicBezTo>
                      <a:pt x="467" y="67"/>
                      <a:pt x="267" y="67"/>
                      <a:pt x="267" y="101"/>
                    </a:cubicBezTo>
                    <a:lnTo>
                      <a:pt x="267" y="201"/>
                    </a:lnTo>
                    <a:cubicBezTo>
                      <a:pt x="234" y="234"/>
                      <a:pt x="167" y="268"/>
                      <a:pt x="167" y="334"/>
                    </a:cubicBezTo>
                    <a:lnTo>
                      <a:pt x="167" y="601"/>
                    </a:lnTo>
                    <a:cubicBezTo>
                      <a:pt x="167" y="501"/>
                      <a:pt x="167" y="401"/>
                      <a:pt x="134" y="268"/>
                    </a:cubicBezTo>
                    <a:cubicBezTo>
                      <a:pt x="134" y="368"/>
                      <a:pt x="101" y="434"/>
                      <a:pt x="101" y="534"/>
                    </a:cubicBezTo>
                    <a:cubicBezTo>
                      <a:pt x="67" y="935"/>
                      <a:pt x="0" y="1368"/>
                      <a:pt x="0" y="1769"/>
                    </a:cubicBezTo>
                    <a:lnTo>
                      <a:pt x="67" y="1769"/>
                    </a:lnTo>
                    <a:lnTo>
                      <a:pt x="67" y="1935"/>
                    </a:lnTo>
                    <a:cubicBezTo>
                      <a:pt x="67" y="1969"/>
                      <a:pt x="126" y="1985"/>
                      <a:pt x="184" y="1985"/>
                    </a:cubicBezTo>
                    <a:cubicBezTo>
                      <a:pt x="242" y="1985"/>
                      <a:pt x="301" y="1969"/>
                      <a:pt x="301" y="1935"/>
                    </a:cubicBezTo>
                    <a:lnTo>
                      <a:pt x="367" y="1935"/>
                    </a:lnTo>
                    <a:lnTo>
                      <a:pt x="367" y="2236"/>
                    </a:lnTo>
                    <a:cubicBezTo>
                      <a:pt x="367" y="2252"/>
                      <a:pt x="426" y="2261"/>
                      <a:pt x="484" y="2261"/>
                    </a:cubicBezTo>
                    <a:cubicBezTo>
                      <a:pt x="543" y="2261"/>
                      <a:pt x="601" y="2252"/>
                      <a:pt x="601" y="2236"/>
                    </a:cubicBezTo>
                    <a:lnTo>
                      <a:pt x="601" y="2169"/>
                    </a:lnTo>
                    <a:cubicBezTo>
                      <a:pt x="601" y="2186"/>
                      <a:pt x="668" y="2194"/>
                      <a:pt x="734" y="2194"/>
                    </a:cubicBezTo>
                    <a:cubicBezTo>
                      <a:pt x="801" y="2194"/>
                      <a:pt x="868" y="2186"/>
                      <a:pt x="868" y="2169"/>
                    </a:cubicBezTo>
                    <a:lnTo>
                      <a:pt x="868" y="2002"/>
                    </a:lnTo>
                    <a:cubicBezTo>
                      <a:pt x="934" y="2002"/>
                      <a:pt x="1035" y="2002"/>
                      <a:pt x="1035" y="1935"/>
                    </a:cubicBezTo>
                    <a:lnTo>
                      <a:pt x="1035" y="1735"/>
                    </a:lnTo>
                    <a:lnTo>
                      <a:pt x="934" y="1835"/>
                    </a:lnTo>
                    <a:cubicBezTo>
                      <a:pt x="901" y="1502"/>
                      <a:pt x="901" y="1202"/>
                      <a:pt x="868" y="868"/>
                    </a:cubicBezTo>
                    <a:lnTo>
                      <a:pt x="868" y="568"/>
                    </a:lnTo>
                    <a:cubicBezTo>
                      <a:pt x="868" y="501"/>
                      <a:pt x="801" y="401"/>
                      <a:pt x="801" y="334"/>
                    </a:cubicBezTo>
                    <a:cubicBezTo>
                      <a:pt x="801" y="434"/>
                      <a:pt x="801" y="534"/>
                      <a:pt x="768" y="668"/>
                    </a:cubicBezTo>
                    <a:lnTo>
                      <a:pt x="734" y="701"/>
                    </a:lnTo>
                    <a:lnTo>
                      <a:pt x="734" y="67"/>
                    </a:lnTo>
                    <a:cubicBezTo>
                      <a:pt x="734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99" name="Google Shape;5499;p44"/>
              <p:cNvSpPr/>
              <p:nvPr/>
            </p:nvSpPr>
            <p:spPr>
              <a:xfrm>
                <a:off x="-1015427" y="4968524"/>
                <a:ext cx="67364" cy="14582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169" extrusionOk="0">
                    <a:moveTo>
                      <a:pt x="501" y="0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67"/>
                      <a:pt x="268" y="67"/>
                      <a:pt x="268" y="101"/>
                    </a:cubicBezTo>
                    <a:lnTo>
                      <a:pt x="268" y="201"/>
                    </a:lnTo>
                    <a:cubicBezTo>
                      <a:pt x="201" y="234"/>
                      <a:pt x="168" y="267"/>
                      <a:pt x="168" y="334"/>
                    </a:cubicBezTo>
                    <a:lnTo>
                      <a:pt x="168" y="601"/>
                    </a:lnTo>
                    <a:cubicBezTo>
                      <a:pt x="168" y="501"/>
                      <a:pt x="168" y="401"/>
                      <a:pt x="134" y="267"/>
                    </a:cubicBezTo>
                    <a:cubicBezTo>
                      <a:pt x="134" y="367"/>
                      <a:pt x="101" y="434"/>
                      <a:pt x="101" y="534"/>
                    </a:cubicBezTo>
                    <a:cubicBezTo>
                      <a:pt x="34" y="901"/>
                      <a:pt x="1" y="1335"/>
                      <a:pt x="1" y="1702"/>
                    </a:cubicBezTo>
                    <a:lnTo>
                      <a:pt x="34" y="1702"/>
                    </a:lnTo>
                    <a:lnTo>
                      <a:pt x="34" y="1868"/>
                    </a:lnTo>
                    <a:cubicBezTo>
                      <a:pt x="34" y="1868"/>
                      <a:pt x="268" y="1902"/>
                      <a:pt x="301" y="1902"/>
                    </a:cubicBezTo>
                    <a:lnTo>
                      <a:pt x="301" y="1868"/>
                    </a:lnTo>
                    <a:lnTo>
                      <a:pt x="334" y="1868"/>
                    </a:lnTo>
                    <a:lnTo>
                      <a:pt x="334" y="2169"/>
                    </a:lnTo>
                    <a:lnTo>
                      <a:pt x="601" y="2169"/>
                    </a:lnTo>
                    <a:lnTo>
                      <a:pt x="601" y="2102"/>
                    </a:lnTo>
                    <a:lnTo>
                      <a:pt x="835" y="2102"/>
                    </a:lnTo>
                    <a:lnTo>
                      <a:pt x="835" y="1902"/>
                    </a:lnTo>
                    <a:lnTo>
                      <a:pt x="1002" y="1902"/>
                    </a:lnTo>
                    <a:lnTo>
                      <a:pt x="1002" y="1702"/>
                    </a:lnTo>
                    <a:lnTo>
                      <a:pt x="935" y="1835"/>
                    </a:lnTo>
                    <a:cubicBezTo>
                      <a:pt x="902" y="1502"/>
                      <a:pt x="902" y="1168"/>
                      <a:pt x="835" y="834"/>
                    </a:cubicBezTo>
                    <a:lnTo>
                      <a:pt x="835" y="601"/>
                    </a:lnTo>
                    <a:lnTo>
                      <a:pt x="835" y="568"/>
                    </a:lnTo>
                    <a:cubicBezTo>
                      <a:pt x="835" y="501"/>
                      <a:pt x="801" y="401"/>
                      <a:pt x="801" y="334"/>
                    </a:cubicBezTo>
                    <a:cubicBezTo>
                      <a:pt x="801" y="434"/>
                      <a:pt x="801" y="568"/>
                      <a:pt x="768" y="668"/>
                    </a:cubicBezTo>
                    <a:lnTo>
                      <a:pt x="701" y="701"/>
                    </a:lnTo>
                    <a:lnTo>
                      <a:pt x="701" y="67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00" name="Google Shape;5500;p44"/>
              <p:cNvSpPr/>
              <p:nvPr/>
            </p:nvSpPr>
            <p:spPr>
              <a:xfrm>
                <a:off x="-842714" y="4829493"/>
                <a:ext cx="67364" cy="183941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736" extrusionOk="0">
                    <a:moveTo>
                      <a:pt x="434" y="0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7"/>
                    </a:lnTo>
                    <a:cubicBezTo>
                      <a:pt x="401" y="100"/>
                      <a:pt x="201" y="134"/>
                      <a:pt x="201" y="134"/>
                    </a:cubicBezTo>
                    <a:lnTo>
                      <a:pt x="201" y="234"/>
                    </a:lnTo>
                    <a:cubicBezTo>
                      <a:pt x="134" y="267"/>
                      <a:pt x="100" y="301"/>
                      <a:pt x="100" y="334"/>
                    </a:cubicBezTo>
                    <a:lnTo>
                      <a:pt x="100" y="267"/>
                    </a:lnTo>
                    <a:cubicBezTo>
                      <a:pt x="100" y="334"/>
                      <a:pt x="67" y="434"/>
                      <a:pt x="67" y="501"/>
                    </a:cubicBezTo>
                    <a:cubicBezTo>
                      <a:pt x="34" y="1101"/>
                      <a:pt x="0" y="1668"/>
                      <a:pt x="0" y="2269"/>
                    </a:cubicBezTo>
                    <a:lnTo>
                      <a:pt x="34" y="2269"/>
                    </a:lnTo>
                    <a:lnTo>
                      <a:pt x="34" y="2435"/>
                    </a:lnTo>
                    <a:cubicBezTo>
                      <a:pt x="34" y="2435"/>
                      <a:pt x="138" y="2450"/>
                      <a:pt x="207" y="2450"/>
                    </a:cubicBezTo>
                    <a:cubicBezTo>
                      <a:pt x="241" y="2450"/>
                      <a:pt x="267" y="2446"/>
                      <a:pt x="267" y="2435"/>
                    </a:cubicBezTo>
                    <a:lnTo>
                      <a:pt x="334" y="2435"/>
                    </a:lnTo>
                    <a:lnTo>
                      <a:pt x="334" y="2736"/>
                    </a:lnTo>
                    <a:lnTo>
                      <a:pt x="567" y="2736"/>
                    </a:lnTo>
                    <a:lnTo>
                      <a:pt x="567" y="2669"/>
                    </a:lnTo>
                    <a:lnTo>
                      <a:pt x="834" y="2669"/>
                    </a:lnTo>
                    <a:lnTo>
                      <a:pt x="834" y="2502"/>
                    </a:lnTo>
                    <a:lnTo>
                      <a:pt x="1001" y="2502"/>
                    </a:lnTo>
                    <a:lnTo>
                      <a:pt x="1001" y="2302"/>
                    </a:lnTo>
                    <a:lnTo>
                      <a:pt x="834" y="2335"/>
                    </a:lnTo>
                    <a:cubicBezTo>
                      <a:pt x="768" y="1902"/>
                      <a:pt x="768" y="1468"/>
                      <a:pt x="734" y="1001"/>
                    </a:cubicBezTo>
                    <a:lnTo>
                      <a:pt x="734" y="601"/>
                    </a:lnTo>
                    <a:cubicBezTo>
                      <a:pt x="734" y="501"/>
                      <a:pt x="701" y="434"/>
                      <a:pt x="701" y="334"/>
                    </a:cubicBezTo>
                    <a:lnTo>
                      <a:pt x="701" y="667"/>
                    </a:lnTo>
                    <a:lnTo>
                      <a:pt x="668" y="734"/>
                    </a:lnTo>
                    <a:lnTo>
                      <a:pt x="668" y="100"/>
                    </a:lnTo>
                    <a:cubicBezTo>
                      <a:pt x="668" y="67"/>
                      <a:pt x="434" y="67"/>
                      <a:pt x="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01" name="Google Shape;5501;p44"/>
              <p:cNvSpPr/>
              <p:nvPr/>
            </p:nvSpPr>
            <p:spPr>
              <a:xfrm>
                <a:off x="-681227" y="4973028"/>
                <a:ext cx="69583" cy="148982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16" extrusionOk="0">
                    <a:moveTo>
                      <a:pt x="367" y="0"/>
                    </a:moveTo>
                    <a:cubicBezTo>
                      <a:pt x="367" y="2"/>
                      <a:pt x="368" y="3"/>
                      <a:pt x="369" y="5"/>
                    </a:cubicBezTo>
                    <a:lnTo>
                      <a:pt x="369" y="5"/>
                    </a:lnTo>
                    <a:lnTo>
                      <a:pt x="367" y="0"/>
                    </a:lnTo>
                    <a:close/>
                    <a:moveTo>
                      <a:pt x="369" y="5"/>
                    </a:moveTo>
                    <a:lnTo>
                      <a:pt x="434" y="200"/>
                    </a:lnTo>
                    <a:lnTo>
                      <a:pt x="367" y="200"/>
                    </a:lnTo>
                    <a:cubicBezTo>
                      <a:pt x="367" y="167"/>
                      <a:pt x="367" y="67"/>
                      <a:pt x="334" y="34"/>
                    </a:cubicBezTo>
                    <a:lnTo>
                      <a:pt x="134" y="134"/>
                    </a:lnTo>
                    <a:lnTo>
                      <a:pt x="134" y="200"/>
                    </a:lnTo>
                    <a:cubicBezTo>
                      <a:pt x="100" y="267"/>
                      <a:pt x="0" y="300"/>
                      <a:pt x="33" y="334"/>
                    </a:cubicBezTo>
                    <a:cubicBezTo>
                      <a:pt x="33" y="467"/>
                      <a:pt x="100" y="601"/>
                      <a:pt x="100" y="701"/>
                    </a:cubicBezTo>
                    <a:cubicBezTo>
                      <a:pt x="33" y="534"/>
                      <a:pt x="33" y="434"/>
                      <a:pt x="0" y="234"/>
                    </a:cubicBezTo>
                    <a:lnTo>
                      <a:pt x="0" y="467"/>
                    </a:lnTo>
                    <a:lnTo>
                      <a:pt x="0" y="501"/>
                    </a:lnTo>
                    <a:cubicBezTo>
                      <a:pt x="33" y="901"/>
                      <a:pt x="33" y="1334"/>
                      <a:pt x="100" y="1735"/>
                    </a:cubicBezTo>
                    <a:lnTo>
                      <a:pt x="100" y="1902"/>
                    </a:lnTo>
                    <a:lnTo>
                      <a:pt x="334" y="1902"/>
                    </a:lnTo>
                    <a:cubicBezTo>
                      <a:pt x="334" y="2002"/>
                      <a:pt x="367" y="2135"/>
                      <a:pt x="367" y="2202"/>
                    </a:cubicBezTo>
                    <a:cubicBezTo>
                      <a:pt x="367" y="2212"/>
                      <a:pt x="390" y="2216"/>
                      <a:pt x="422" y="2216"/>
                    </a:cubicBezTo>
                    <a:cubicBezTo>
                      <a:pt x="500" y="2216"/>
                      <a:pt x="634" y="2192"/>
                      <a:pt x="634" y="2168"/>
                    </a:cubicBezTo>
                    <a:cubicBezTo>
                      <a:pt x="634" y="2178"/>
                      <a:pt x="654" y="2182"/>
                      <a:pt x="682" y="2182"/>
                    </a:cubicBezTo>
                    <a:cubicBezTo>
                      <a:pt x="751" y="2182"/>
                      <a:pt x="867" y="2159"/>
                      <a:pt x="867" y="2135"/>
                    </a:cubicBezTo>
                    <a:lnTo>
                      <a:pt x="867" y="1968"/>
                    </a:lnTo>
                    <a:cubicBezTo>
                      <a:pt x="967" y="1968"/>
                      <a:pt x="1034" y="1902"/>
                      <a:pt x="1034" y="1902"/>
                    </a:cubicBezTo>
                    <a:lnTo>
                      <a:pt x="1034" y="1902"/>
                    </a:lnTo>
                    <a:cubicBezTo>
                      <a:pt x="999" y="1925"/>
                      <a:pt x="976" y="1936"/>
                      <a:pt x="958" y="1936"/>
                    </a:cubicBezTo>
                    <a:cubicBezTo>
                      <a:pt x="926" y="1936"/>
                      <a:pt x="911" y="1899"/>
                      <a:pt x="867" y="1835"/>
                    </a:cubicBezTo>
                    <a:cubicBezTo>
                      <a:pt x="934" y="1835"/>
                      <a:pt x="967" y="1835"/>
                      <a:pt x="967" y="1801"/>
                    </a:cubicBezTo>
                    <a:lnTo>
                      <a:pt x="667" y="334"/>
                    </a:lnTo>
                    <a:lnTo>
                      <a:pt x="667" y="634"/>
                    </a:lnTo>
                    <a:cubicBezTo>
                      <a:pt x="634" y="467"/>
                      <a:pt x="634" y="267"/>
                      <a:pt x="601" y="67"/>
                    </a:cubicBezTo>
                    <a:cubicBezTo>
                      <a:pt x="601" y="35"/>
                      <a:pt x="388" y="34"/>
                      <a:pt x="369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02" name="Google Shape;5502;p44"/>
              <p:cNvSpPr/>
              <p:nvPr/>
            </p:nvSpPr>
            <p:spPr>
              <a:xfrm>
                <a:off x="-564651" y="4847443"/>
                <a:ext cx="80810" cy="163503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432" extrusionOk="0">
                    <a:moveTo>
                      <a:pt x="601" y="34"/>
                    </a:moveTo>
                    <a:cubicBezTo>
                      <a:pt x="598" y="37"/>
                      <a:pt x="595" y="40"/>
                      <a:pt x="593" y="45"/>
                    </a:cubicBezTo>
                    <a:lnTo>
                      <a:pt x="593" y="45"/>
                    </a:lnTo>
                    <a:cubicBezTo>
                      <a:pt x="598" y="41"/>
                      <a:pt x="601" y="38"/>
                      <a:pt x="601" y="34"/>
                    </a:cubicBezTo>
                    <a:close/>
                    <a:moveTo>
                      <a:pt x="634" y="1735"/>
                    </a:moveTo>
                    <a:lnTo>
                      <a:pt x="701" y="2051"/>
                    </a:lnTo>
                    <a:lnTo>
                      <a:pt x="701" y="2051"/>
                    </a:lnTo>
                    <a:cubicBezTo>
                      <a:pt x="674" y="1940"/>
                      <a:pt x="650" y="1830"/>
                      <a:pt x="634" y="1735"/>
                    </a:cubicBezTo>
                    <a:close/>
                    <a:moveTo>
                      <a:pt x="634" y="0"/>
                    </a:moveTo>
                    <a:cubicBezTo>
                      <a:pt x="634" y="67"/>
                      <a:pt x="634" y="134"/>
                      <a:pt x="601" y="200"/>
                    </a:cubicBezTo>
                    <a:lnTo>
                      <a:pt x="568" y="200"/>
                    </a:lnTo>
                    <a:cubicBezTo>
                      <a:pt x="568" y="170"/>
                      <a:pt x="568" y="85"/>
                      <a:pt x="593" y="45"/>
                    </a:cubicBezTo>
                    <a:lnTo>
                      <a:pt x="593" y="45"/>
                    </a:lnTo>
                    <a:cubicBezTo>
                      <a:pt x="554" y="68"/>
                      <a:pt x="401" y="75"/>
                      <a:pt x="401" y="134"/>
                    </a:cubicBezTo>
                    <a:lnTo>
                      <a:pt x="401" y="234"/>
                    </a:lnTo>
                    <a:cubicBezTo>
                      <a:pt x="334" y="300"/>
                      <a:pt x="301" y="300"/>
                      <a:pt x="301" y="334"/>
                    </a:cubicBezTo>
                    <a:cubicBezTo>
                      <a:pt x="301" y="367"/>
                      <a:pt x="268" y="467"/>
                      <a:pt x="268" y="501"/>
                    </a:cubicBezTo>
                    <a:lnTo>
                      <a:pt x="268" y="267"/>
                    </a:lnTo>
                    <a:cubicBezTo>
                      <a:pt x="67" y="701"/>
                      <a:pt x="1" y="1168"/>
                      <a:pt x="134" y="1568"/>
                    </a:cubicBezTo>
                    <a:cubicBezTo>
                      <a:pt x="167" y="1735"/>
                      <a:pt x="234" y="1902"/>
                      <a:pt x="268" y="2135"/>
                    </a:cubicBezTo>
                    <a:lnTo>
                      <a:pt x="468" y="2135"/>
                    </a:lnTo>
                    <a:cubicBezTo>
                      <a:pt x="501" y="2202"/>
                      <a:pt x="501" y="2335"/>
                      <a:pt x="568" y="2402"/>
                    </a:cubicBezTo>
                    <a:cubicBezTo>
                      <a:pt x="568" y="2424"/>
                      <a:pt x="594" y="2432"/>
                      <a:pt x="628" y="2432"/>
                    </a:cubicBezTo>
                    <a:cubicBezTo>
                      <a:pt x="697" y="2432"/>
                      <a:pt x="801" y="2402"/>
                      <a:pt x="801" y="2402"/>
                    </a:cubicBezTo>
                    <a:cubicBezTo>
                      <a:pt x="799" y="2395"/>
                      <a:pt x="797" y="2388"/>
                      <a:pt x="794" y="2381"/>
                    </a:cubicBezTo>
                    <a:lnTo>
                      <a:pt x="794" y="2381"/>
                    </a:lnTo>
                    <a:cubicBezTo>
                      <a:pt x="806" y="2383"/>
                      <a:pt x="821" y="2383"/>
                      <a:pt x="837" y="2383"/>
                    </a:cubicBezTo>
                    <a:cubicBezTo>
                      <a:pt x="916" y="2383"/>
                      <a:pt x="1035" y="2369"/>
                      <a:pt x="1035" y="2369"/>
                    </a:cubicBezTo>
                    <a:cubicBezTo>
                      <a:pt x="1035" y="2335"/>
                      <a:pt x="968" y="2235"/>
                      <a:pt x="968" y="2202"/>
                    </a:cubicBezTo>
                    <a:cubicBezTo>
                      <a:pt x="1035" y="2068"/>
                      <a:pt x="1135" y="2035"/>
                      <a:pt x="1135" y="2035"/>
                    </a:cubicBezTo>
                    <a:cubicBezTo>
                      <a:pt x="1101" y="1968"/>
                      <a:pt x="1101" y="1902"/>
                      <a:pt x="1101" y="1835"/>
                    </a:cubicBezTo>
                    <a:lnTo>
                      <a:pt x="1202" y="1835"/>
                    </a:lnTo>
                    <a:cubicBezTo>
                      <a:pt x="1068" y="1401"/>
                      <a:pt x="968" y="1001"/>
                      <a:pt x="968" y="567"/>
                    </a:cubicBezTo>
                    <a:lnTo>
                      <a:pt x="968" y="501"/>
                    </a:lnTo>
                    <a:cubicBezTo>
                      <a:pt x="968" y="400"/>
                      <a:pt x="935" y="334"/>
                      <a:pt x="935" y="234"/>
                    </a:cubicBezTo>
                    <a:cubicBezTo>
                      <a:pt x="901" y="367"/>
                      <a:pt x="868" y="501"/>
                      <a:pt x="801" y="667"/>
                    </a:cubicBezTo>
                    <a:cubicBezTo>
                      <a:pt x="801" y="467"/>
                      <a:pt x="801" y="234"/>
                      <a:pt x="868" y="34"/>
                    </a:cubicBez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03" name="Google Shape;5503;p44"/>
              <p:cNvSpPr/>
              <p:nvPr/>
            </p:nvSpPr>
            <p:spPr>
              <a:xfrm>
                <a:off x="-430056" y="4981970"/>
                <a:ext cx="76306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717" extrusionOk="0">
                    <a:moveTo>
                      <a:pt x="634" y="1"/>
                    </a:moveTo>
                    <a:cubicBezTo>
                      <a:pt x="634" y="67"/>
                      <a:pt x="601" y="134"/>
                      <a:pt x="601" y="201"/>
                    </a:cubicBezTo>
                    <a:lnTo>
                      <a:pt x="567" y="201"/>
                    </a:lnTo>
                    <a:lnTo>
                      <a:pt x="567" y="34"/>
                    </a:lnTo>
                    <a:cubicBezTo>
                      <a:pt x="567" y="67"/>
                      <a:pt x="334" y="67"/>
                      <a:pt x="334" y="134"/>
                    </a:cubicBezTo>
                    <a:lnTo>
                      <a:pt x="334" y="234"/>
                    </a:lnTo>
                    <a:cubicBezTo>
                      <a:pt x="300" y="301"/>
                      <a:pt x="267" y="301"/>
                      <a:pt x="267" y="334"/>
                    </a:cubicBezTo>
                    <a:cubicBezTo>
                      <a:pt x="267" y="368"/>
                      <a:pt x="267" y="368"/>
                      <a:pt x="234" y="401"/>
                    </a:cubicBezTo>
                    <a:lnTo>
                      <a:pt x="234" y="301"/>
                    </a:lnTo>
                    <a:cubicBezTo>
                      <a:pt x="67" y="534"/>
                      <a:pt x="0" y="768"/>
                      <a:pt x="100" y="1068"/>
                    </a:cubicBezTo>
                    <a:cubicBezTo>
                      <a:pt x="100" y="1201"/>
                      <a:pt x="134" y="1268"/>
                      <a:pt x="167" y="1402"/>
                    </a:cubicBezTo>
                    <a:cubicBezTo>
                      <a:pt x="167" y="1435"/>
                      <a:pt x="209" y="1452"/>
                      <a:pt x="259" y="1452"/>
                    </a:cubicBezTo>
                    <a:cubicBezTo>
                      <a:pt x="309" y="1452"/>
                      <a:pt x="367" y="1435"/>
                      <a:pt x="400" y="1402"/>
                    </a:cubicBezTo>
                    <a:cubicBezTo>
                      <a:pt x="400" y="1502"/>
                      <a:pt x="434" y="1568"/>
                      <a:pt x="434" y="1702"/>
                    </a:cubicBezTo>
                    <a:cubicBezTo>
                      <a:pt x="434" y="1713"/>
                      <a:pt x="460" y="1717"/>
                      <a:pt x="494" y="1717"/>
                    </a:cubicBezTo>
                    <a:cubicBezTo>
                      <a:pt x="564" y="1717"/>
                      <a:pt x="667" y="1702"/>
                      <a:pt x="667" y="1702"/>
                    </a:cubicBezTo>
                    <a:cubicBezTo>
                      <a:pt x="601" y="1503"/>
                      <a:pt x="601" y="1337"/>
                      <a:pt x="601" y="1138"/>
                    </a:cubicBezTo>
                    <a:lnTo>
                      <a:pt x="601" y="1138"/>
                    </a:lnTo>
                    <a:cubicBezTo>
                      <a:pt x="601" y="1272"/>
                      <a:pt x="601" y="1503"/>
                      <a:pt x="667" y="1668"/>
                    </a:cubicBezTo>
                    <a:cubicBezTo>
                      <a:pt x="667" y="1680"/>
                      <a:pt x="697" y="1683"/>
                      <a:pt x="736" y="1683"/>
                    </a:cubicBezTo>
                    <a:cubicBezTo>
                      <a:pt x="816" y="1683"/>
                      <a:pt x="934" y="1668"/>
                      <a:pt x="934" y="1668"/>
                    </a:cubicBezTo>
                    <a:cubicBezTo>
                      <a:pt x="934" y="1602"/>
                      <a:pt x="901" y="1535"/>
                      <a:pt x="901" y="1502"/>
                    </a:cubicBezTo>
                    <a:cubicBezTo>
                      <a:pt x="967" y="1502"/>
                      <a:pt x="1101" y="1502"/>
                      <a:pt x="1101" y="1468"/>
                    </a:cubicBezTo>
                    <a:cubicBezTo>
                      <a:pt x="1068" y="1368"/>
                      <a:pt x="1068" y="1302"/>
                      <a:pt x="1068" y="1235"/>
                    </a:cubicBezTo>
                    <a:cubicBezTo>
                      <a:pt x="1101" y="1235"/>
                      <a:pt x="1134" y="1235"/>
                      <a:pt x="1134" y="1201"/>
                    </a:cubicBezTo>
                    <a:cubicBezTo>
                      <a:pt x="1101" y="901"/>
                      <a:pt x="1001" y="634"/>
                      <a:pt x="934" y="301"/>
                    </a:cubicBezTo>
                    <a:cubicBezTo>
                      <a:pt x="901" y="368"/>
                      <a:pt x="901" y="401"/>
                      <a:pt x="867" y="501"/>
                    </a:cubicBezTo>
                    <a:lnTo>
                      <a:pt x="867" y="67"/>
                    </a:lnTo>
                    <a:cubicBezTo>
                      <a:pt x="867" y="67"/>
                      <a:pt x="634" y="34"/>
                      <a:pt x="6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04" name="Google Shape;5504;p44"/>
              <p:cNvSpPr/>
              <p:nvPr/>
            </p:nvSpPr>
            <p:spPr>
              <a:xfrm>
                <a:off x="-506362" y="4605214"/>
                <a:ext cx="67" cy="9009"/>
              </a:xfrm>
              <a:custGeom>
                <a:avLst/>
                <a:gdLst/>
                <a:ahLst/>
                <a:cxnLst/>
                <a:rect l="l" t="t" r="r" b="b"/>
                <a:pathLst>
                  <a:path w="1" h="134" extrusionOk="0">
                    <a:moveTo>
                      <a:pt x="1" y="13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05" name="Google Shape;5505;p44"/>
              <p:cNvSpPr/>
              <p:nvPr/>
            </p:nvSpPr>
            <p:spPr>
              <a:xfrm>
                <a:off x="-524245" y="4589550"/>
                <a:ext cx="96475" cy="224884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3345" extrusionOk="0">
                    <a:moveTo>
                      <a:pt x="634" y="0"/>
                    </a:moveTo>
                    <a:lnTo>
                      <a:pt x="634" y="200"/>
                    </a:lnTo>
                    <a:lnTo>
                      <a:pt x="534" y="200"/>
                    </a:lnTo>
                    <a:lnTo>
                      <a:pt x="534" y="33"/>
                    </a:lnTo>
                    <a:cubicBezTo>
                      <a:pt x="534" y="67"/>
                      <a:pt x="334" y="134"/>
                      <a:pt x="334" y="134"/>
                    </a:cubicBezTo>
                    <a:lnTo>
                      <a:pt x="334" y="200"/>
                    </a:lnTo>
                    <a:cubicBezTo>
                      <a:pt x="300" y="234"/>
                      <a:pt x="267" y="300"/>
                      <a:pt x="267" y="334"/>
                    </a:cubicBezTo>
                    <a:lnTo>
                      <a:pt x="267" y="634"/>
                    </a:lnTo>
                    <a:cubicBezTo>
                      <a:pt x="267" y="567"/>
                      <a:pt x="200" y="567"/>
                      <a:pt x="200" y="534"/>
                    </a:cubicBezTo>
                    <a:cubicBezTo>
                      <a:pt x="200" y="1068"/>
                      <a:pt x="0" y="1968"/>
                      <a:pt x="200" y="2535"/>
                    </a:cubicBezTo>
                    <a:cubicBezTo>
                      <a:pt x="200" y="2635"/>
                      <a:pt x="200" y="2702"/>
                      <a:pt x="267" y="2802"/>
                    </a:cubicBezTo>
                    <a:cubicBezTo>
                      <a:pt x="334" y="3002"/>
                      <a:pt x="200" y="2835"/>
                      <a:pt x="467" y="3036"/>
                    </a:cubicBezTo>
                    <a:lnTo>
                      <a:pt x="534" y="3036"/>
                    </a:lnTo>
                    <a:lnTo>
                      <a:pt x="534" y="3069"/>
                    </a:lnTo>
                    <a:cubicBezTo>
                      <a:pt x="634" y="3302"/>
                      <a:pt x="500" y="3136"/>
                      <a:pt x="767" y="3336"/>
                    </a:cubicBezTo>
                    <a:cubicBezTo>
                      <a:pt x="773" y="3342"/>
                      <a:pt x="784" y="3345"/>
                      <a:pt x="797" y="3345"/>
                    </a:cubicBezTo>
                    <a:cubicBezTo>
                      <a:pt x="856" y="3345"/>
                      <a:pt x="967" y="3290"/>
                      <a:pt x="967" y="3236"/>
                    </a:cubicBezTo>
                    <a:lnTo>
                      <a:pt x="1001" y="3236"/>
                    </a:lnTo>
                    <a:cubicBezTo>
                      <a:pt x="1009" y="3252"/>
                      <a:pt x="1028" y="3258"/>
                      <a:pt x="1053" y="3258"/>
                    </a:cubicBezTo>
                    <a:cubicBezTo>
                      <a:pt x="1129" y="3258"/>
                      <a:pt x="1252" y="3194"/>
                      <a:pt x="1201" y="3169"/>
                    </a:cubicBezTo>
                    <a:cubicBezTo>
                      <a:pt x="1168" y="3136"/>
                      <a:pt x="1134" y="3069"/>
                      <a:pt x="1101" y="3002"/>
                    </a:cubicBezTo>
                    <a:lnTo>
                      <a:pt x="1101" y="3002"/>
                    </a:lnTo>
                    <a:cubicBezTo>
                      <a:pt x="1101" y="3002"/>
                      <a:pt x="1134" y="3036"/>
                      <a:pt x="1168" y="3036"/>
                    </a:cubicBezTo>
                    <a:cubicBezTo>
                      <a:pt x="1174" y="3042"/>
                      <a:pt x="1188" y="3045"/>
                      <a:pt x="1205" y="3045"/>
                    </a:cubicBezTo>
                    <a:cubicBezTo>
                      <a:pt x="1279" y="3045"/>
                      <a:pt x="1422" y="2996"/>
                      <a:pt x="1368" y="2969"/>
                    </a:cubicBezTo>
                    <a:lnTo>
                      <a:pt x="1268" y="2835"/>
                    </a:lnTo>
                    <a:cubicBezTo>
                      <a:pt x="1301" y="2802"/>
                      <a:pt x="1434" y="2735"/>
                      <a:pt x="1368" y="2702"/>
                    </a:cubicBezTo>
                    <a:cubicBezTo>
                      <a:pt x="1301" y="2635"/>
                      <a:pt x="1201" y="2535"/>
                      <a:pt x="1168" y="2368"/>
                    </a:cubicBezTo>
                    <a:lnTo>
                      <a:pt x="1168" y="2335"/>
                    </a:lnTo>
                    <a:lnTo>
                      <a:pt x="1134" y="2268"/>
                    </a:lnTo>
                    <a:cubicBezTo>
                      <a:pt x="967" y="1768"/>
                      <a:pt x="967" y="1034"/>
                      <a:pt x="967" y="667"/>
                    </a:cubicBezTo>
                    <a:lnTo>
                      <a:pt x="967" y="500"/>
                    </a:lnTo>
                    <a:cubicBezTo>
                      <a:pt x="967" y="400"/>
                      <a:pt x="934" y="334"/>
                      <a:pt x="934" y="300"/>
                    </a:cubicBezTo>
                    <a:lnTo>
                      <a:pt x="934" y="634"/>
                    </a:lnTo>
                    <a:cubicBezTo>
                      <a:pt x="867" y="667"/>
                      <a:pt x="834" y="701"/>
                      <a:pt x="834" y="734"/>
                    </a:cubicBezTo>
                    <a:lnTo>
                      <a:pt x="834" y="834"/>
                    </a:lnTo>
                    <a:lnTo>
                      <a:pt x="801" y="834"/>
                    </a:lnTo>
                    <a:cubicBezTo>
                      <a:pt x="801" y="400"/>
                      <a:pt x="834" y="67"/>
                      <a:pt x="834" y="67"/>
                    </a:cubicBezTo>
                    <a:cubicBezTo>
                      <a:pt x="834" y="33"/>
                      <a:pt x="634" y="33"/>
                      <a:pt x="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06" name="Google Shape;5506;p44"/>
              <p:cNvSpPr/>
              <p:nvPr/>
            </p:nvSpPr>
            <p:spPr>
              <a:xfrm>
                <a:off x="-457016" y="4620946"/>
                <a:ext cx="67" cy="2286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33"/>
                    </a:moveTo>
                    <a:lnTo>
                      <a:pt x="1" y="33"/>
                    </a:lnTo>
                    <a:cubicBezTo>
                      <a:pt x="1" y="0"/>
                      <a:pt x="1" y="33"/>
                      <a:pt x="1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07" name="Google Shape;5507;p44"/>
              <p:cNvSpPr/>
              <p:nvPr/>
            </p:nvSpPr>
            <p:spPr>
              <a:xfrm>
                <a:off x="-645394" y="4374213"/>
                <a:ext cx="67364" cy="15933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370" extrusionOk="0">
                    <a:moveTo>
                      <a:pt x="501" y="1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68"/>
                      <a:pt x="268" y="68"/>
                      <a:pt x="268" y="101"/>
                    </a:cubicBezTo>
                    <a:lnTo>
                      <a:pt x="268" y="201"/>
                    </a:lnTo>
                    <a:cubicBezTo>
                      <a:pt x="201" y="234"/>
                      <a:pt x="168" y="268"/>
                      <a:pt x="168" y="334"/>
                    </a:cubicBezTo>
                    <a:lnTo>
                      <a:pt x="168" y="601"/>
                    </a:lnTo>
                    <a:cubicBezTo>
                      <a:pt x="168" y="501"/>
                      <a:pt x="168" y="401"/>
                      <a:pt x="134" y="268"/>
                    </a:cubicBezTo>
                    <a:cubicBezTo>
                      <a:pt x="134" y="368"/>
                      <a:pt x="134" y="401"/>
                      <a:pt x="101" y="501"/>
                    </a:cubicBezTo>
                    <a:lnTo>
                      <a:pt x="101" y="535"/>
                    </a:lnTo>
                    <a:lnTo>
                      <a:pt x="1" y="1902"/>
                    </a:lnTo>
                    <a:lnTo>
                      <a:pt x="34" y="1902"/>
                    </a:lnTo>
                    <a:lnTo>
                      <a:pt x="34" y="2069"/>
                    </a:lnTo>
                    <a:cubicBezTo>
                      <a:pt x="34" y="2069"/>
                      <a:pt x="153" y="2084"/>
                      <a:pt x="232" y="2084"/>
                    </a:cubicBezTo>
                    <a:cubicBezTo>
                      <a:pt x="271" y="2084"/>
                      <a:pt x="301" y="2080"/>
                      <a:pt x="301" y="2069"/>
                    </a:cubicBezTo>
                    <a:lnTo>
                      <a:pt x="334" y="2069"/>
                    </a:lnTo>
                    <a:lnTo>
                      <a:pt x="334" y="2369"/>
                    </a:lnTo>
                    <a:lnTo>
                      <a:pt x="601" y="2369"/>
                    </a:lnTo>
                    <a:lnTo>
                      <a:pt x="601" y="2336"/>
                    </a:lnTo>
                    <a:lnTo>
                      <a:pt x="835" y="2336"/>
                    </a:lnTo>
                    <a:lnTo>
                      <a:pt x="835" y="2169"/>
                    </a:lnTo>
                    <a:lnTo>
                      <a:pt x="1002" y="2169"/>
                    </a:lnTo>
                    <a:lnTo>
                      <a:pt x="1002" y="1936"/>
                    </a:lnTo>
                    <a:lnTo>
                      <a:pt x="935" y="1902"/>
                    </a:lnTo>
                    <a:cubicBezTo>
                      <a:pt x="868" y="1569"/>
                      <a:pt x="868" y="1202"/>
                      <a:pt x="835" y="868"/>
                    </a:cubicBezTo>
                    <a:lnTo>
                      <a:pt x="835" y="568"/>
                    </a:lnTo>
                    <a:cubicBezTo>
                      <a:pt x="835" y="501"/>
                      <a:pt x="801" y="401"/>
                      <a:pt x="801" y="334"/>
                    </a:cubicBezTo>
                    <a:cubicBezTo>
                      <a:pt x="801" y="434"/>
                      <a:pt x="801" y="535"/>
                      <a:pt x="768" y="668"/>
                    </a:cubicBezTo>
                    <a:lnTo>
                      <a:pt x="701" y="701"/>
                    </a:lnTo>
                    <a:lnTo>
                      <a:pt x="701" y="68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08" name="Google Shape;5508;p44"/>
              <p:cNvSpPr/>
              <p:nvPr/>
            </p:nvSpPr>
            <p:spPr>
              <a:xfrm>
                <a:off x="-459234" y="4277806"/>
                <a:ext cx="67364" cy="1929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870" extrusionOk="0">
                    <a:moveTo>
                      <a:pt x="467" y="0"/>
                    </a:moveTo>
                    <a:lnTo>
                      <a:pt x="467" y="201"/>
                    </a:lnTo>
                    <a:lnTo>
                      <a:pt x="401" y="201"/>
                    </a:lnTo>
                    <a:lnTo>
                      <a:pt x="401" y="34"/>
                    </a:lnTo>
                    <a:cubicBezTo>
                      <a:pt x="401" y="100"/>
                      <a:pt x="201" y="100"/>
                      <a:pt x="201" y="134"/>
                    </a:cubicBezTo>
                    <a:lnTo>
                      <a:pt x="201" y="201"/>
                    </a:lnTo>
                    <a:cubicBezTo>
                      <a:pt x="167" y="267"/>
                      <a:pt x="134" y="301"/>
                      <a:pt x="134" y="334"/>
                    </a:cubicBezTo>
                    <a:lnTo>
                      <a:pt x="134" y="267"/>
                    </a:lnTo>
                    <a:cubicBezTo>
                      <a:pt x="134" y="334"/>
                      <a:pt x="67" y="401"/>
                      <a:pt x="67" y="501"/>
                    </a:cubicBezTo>
                    <a:cubicBezTo>
                      <a:pt x="34" y="1135"/>
                      <a:pt x="0" y="1802"/>
                      <a:pt x="0" y="2436"/>
                    </a:cubicBezTo>
                    <a:lnTo>
                      <a:pt x="34" y="2436"/>
                    </a:lnTo>
                    <a:lnTo>
                      <a:pt x="34" y="2602"/>
                    </a:lnTo>
                    <a:cubicBezTo>
                      <a:pt x="34" y="2602"/>
                      <a:pt x="152" y="2617"/>
                      <a:pt x="232" y="2617"/>
                    </a:cubicBezTo>
                    <a:cubicBezTo>
                      <a:pt x="271" y="2617"/>
                      <a:pt x="301" y="2613"/>
                      <a:pt x="301" y="2602"/>
                    </a:cubicBezTo>
                    <a:lnTo>
                      <a:pt x="334" y="2602"/>
                    </a:lnTo>
                    <a:lnTo>
                      <a:pt x="334" y="2869"/>
                    </a:lnTo>
                    <a:lnTo>
                      <a:pt x="568" y="2869"/>
                    </a:lnTo>
                    <a:lnTo>
                      <a:pt x="568" y="2836"/>
                    </a:lnTo>
                    <a:lnTo>
                      <a:pt x="834" y="2836"/>
                    </a:lnTo>
                    <a:lnTo>
                      <a:pt x="834" y="2669"/>
                    </a:lnTo>
                    <a:lnTo>
                      <a:pt x="1001" y="2669"/>
                    </a:lnTo>
                    <a:lnTo>
                      <a:pt x="1001" y="2469"/>
                    </a:lnTo>
                    <a:lnTo>
                      <a:pt x="834" y="2502"/>
                    </a:lnTo>
                    <a:cubicBezTo>
                      <a:pt x="801" y="1969"/>
                      <a:pt x="801" y="1435"/>
                      <a:pt x="734" y="868"/>
                    </a:cubicBezTo>
                    <a:lnTo>
                      <a:pt x="734" y="601"/>
                    </a:lnTo>
                    <a:lnTo>
                      <a:pt x="734" y="534"/>
                    </a:lnTo>
                    <a:cubicBezTo>
                      <a:pt x="734" y="467"/>
                      <a:pt x="701" y="367"/>
                      <a:pt x="701" y="301"/>
                    </a:cubicBezTo>
                    <a:lnTo>
                      <a:pt x="701" y="634"/>
                    </a:lnTo>
                    <a:cubicBezTo>
                      <a:pt x="701" y="668"/>
                      <a:pt x="668" y="668"/>
                      <a:pt x="668" y="701"/>
                    </a:cubicBezTo>
                    <a:lnTo>
                      <a:pt x="668" y="100"/>
                    </a:lnTo>
                    <a:cubicBezTo>
                      <a:pt x="668" y="34"/>
                      <a:pt x="467" y="34"/>
                      <a:pt x="4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09" name="Google Shape;5509;p44"/>
              <p:cNvSpPr/>
              <p:nvPr/>
            </p:nvSpPr>
            <p:spPr>
              <a:xfrm>
                <a:off x="-560146" y="4053527"/>
                <a:ext cx="67364" cy="15422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294" extrusionOk="0">
                    <a:moveTo>
                      <a:pt x="501" y="1"/>
                    </a:moveTo>
                    <a:lnTo>
                      <a:pt x="501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101"/>
                      <a:pt x="234" y="101"/>
                      <a:pt x="234" y="134"/>
                    </a:cubicBezTo>
                    <a:lnTo>
                      <a:pt x="234" y="201"/>
                    </a:lnTo>
                    <a:cubicBezTo>
                      <a:pt x="201" y="268"/>
                      <a:pt x="167" y="301"/>
                      <a:pt x="167" y="334"/>
                    </a:cubicBezTo>
                    <a:lnTo>
                      <a:pt x="167" y="634"/>
                    </a:lnTo>
                    <a:cubicBezTo>
                      <a:pt x="167" y="501"/>
                      <a:pt x="167" y="434"/>
                      <a:pt x="100" y="301"/>
                    </a:cubicBezTo>
                    <a:cubicBezTo>
                      <a:pt x="100" y="368"/>
                      <a:pt x="67" y="468"/>
                      <a:pt x="67" y="534"/>
                    </a:cubicBezTo>
                    <a:cubicBezTo>
                      <a:pt x="34" y="968"/>
                      <a:pt x="0" y="1368"/>
                      <a:pt x="0" y="1802"/>
                    </a:cubicBezTo>
                    <a:lnTo>
                      <a:pt x="34" y="1802"/>
                    </a:lnTo>
                    <a:lnTo>
                      <a:pt x="34" y="1969"/>
                    </a:lnTo>
                    <a:cubicBezTo>
                      <a:pt x="34" y="1985"/>
                      <a:pt x="92" y="1994"/>
                      <a:pt x="151" y="1994"/>
                    </a:cubicBezTo>
                    <a:cubicBezTo>
                      <a:pt x="209" y="1994"/>
                      <a:pt x="267" y="1985"/>
                      <a:pt x="267" y="1969"/>
                    </a:cubicBezTo>
                    <a:lnTo>
                      <a:pt x="334" y="1969"/>
                    </a:lnTo>
                    <a:lnTo>
                      <a:pt x="334" y="2269"/>
                    </a:lnTo>
                    <a:cubicBezTo>
                      <a:pt x="334" y="2286"/>
                      <a:pt x="392" y="2294"/>
                      <a:pt x="451" y="2294"/>
                    </a:cubicBezTo>
                    <a:cubicBezTo>
                      <a:pt x="509" y="2294"/>
                      <a:pt x="567" y="2286"/>
                      <a:pt x="567" y="2269"/>
                    </a:cubicBezTo>
                    <a:lnTo>
                      <a:pt x="567" y="2202"/>
                    </a:lnTo>
                    <a:cubicBezTo>
                      <a:pt x="567" y="2236"/>
                      <a:pt x="634" y="2252"/>
                      <a:pt x="701" y="2252"/>
                    </a:cubicBezTo>
                    <a:cubicBezTo>
                      <a:pt x="768" y="2252"/>
                      <a:pt x="834" y="2236"/>
                      <a:pt x="834" y="2202"/>
                    </a:cubicBezTo>
                    <a:lnTo>
                      <a:pt x="834" y="2035"/>
                    </a:lnTo>
                    <a:lnTo>
                      <a:pt x="1001" y="2035"/>
                    </a:lnTo>
                    <a:lnTo>
                      <a:pt x="1001" y="1835"/>
                    </a:lnTo>
                    <a:lnTo>
                      <a:pt x="901" y="1835"/>
                    </a:lnTo>
                    <a:cubicBezTo>
                      <a:pt x="868" y="1468"/>
                      <a:pt x="868" y="1101"/>
                      <a:pt x="834" y="701"/>
                    </a:cubicBezTo>
                    <a:lnTo>
                      <a:pt x="834" y="601"/>
                    </a:lnTo>
                    <a:cubicBezTo>
                      <a:pt x="834" y="501"/>
                      <a:pt x="801" y="434"/>
                      <a:pt x="801" y="334"/>
                    </a:cubicBezTo>
                    <a:cubicBezTo>
                      <a:pt x="801" y="468"/>
                      <a:pt x="801" y="601"/>
                      <a:pt x="734" y="668"/>
                    </a:cubicBezTo>
                    <a:lnTo>
                      <a:pt x="701" y="701"/>
                    </a:lnTo>
                    <a:lnTo>
                      <a:pt x="701" y="101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10" name="Google Shape;5510;p44"/>
              <p:cNvSpPr/>
              <p:nvPr/>
            </p:nvSpPr>
            <p:spPr>
              <a:xfrm>
                <a:off x="-436779" y="3925724"/>
                <a:ext cx="71802" cy="154091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292" extrusionOk="0">
                    <a:moveTo>
                      <a:pt x="400" y="267"/>
                    </a:moveTo>
                    <a:cubicBezTo>
                      <a:pt x="387" y="307"/>
                      <a:pt x="379" y="336"/>
                      <a:pt x="374" y="363"/>
                    </a:cubicBezTo>
                    <a:lnTo>
                      <a:pt x="374" y="363"/>
                    </a:lnTo>
                    <a:cubicBezTo>
                      <a:pt x="383" y="331"/>
                      <a:pt x="392" y="299"/>
                      <a:pt x="400" y="267"/>
                    </a:cubicBezTo>
                    <a:close/>
                    <a:moveTo>
                      <a:pt x="1067" y="534"/>
                    </a:moveTo>
                    <a:cubicBezTo>
                      <a:pt x="1067" y="536"/>
                      <a:pt x="1067" y="537"/>
                      <a:pt x="1067" y="539"/>
                    </a:cubicBezTo>
                    <a:lnTo>
                      <a:pt x="1067" y="539"/>
                    </a:lnTo>
                    <a:cubicBezTo>
                      <a:pt x="1067" y="536"/>
                      <a:pt x="1067" y="534"/>
                      <a:pt x="1067" y="534"/>
                    </a:cubicBezTo>
                    <a:close/>
                    <a:moveTo>
                      <a:pt x="734" y="0"/>
                    </a:moveTo>
                    <a:cubicBezTo>
                      <a:pt x="734" y="67"/>
                      <a:pt x="701" y="100"/>
                      <a:pt x="701" y="200"/>
                    </a:cubicBezTo>
                    <a:lnTo>
                      <a:pt x="667" y="200"/>
                    </a:lnTo>
                    <a:cubicBezTo>
                      <a:pt x="667" y="167"/>
                      <a:pt x="701" y="67"/>
                      <a:pt x="701" y="34"/>
                    </a:cubicBezTo>
                    <a:lnTo>
                      <a:pt x="701" y="34"/>
                    </a:lnTo>
                    <a:cubicBezTo>
                      <a:pt x="700" y="67"/>
                      <a:pt x="500" y="67"/>
                      <a:pt x="500" y="100"/>
                    </a:cubicBezTo>
                    <a:cubicBezTo>
                      <a:pt x="500" y="167"/>
                      <a:pt x="500" y="200"/>
                      <a:pt x="434" y="234"/>
                    </a:cubicBezTo>
                    <a:cubicBezTo>
                      <a:pt x="400" y="267"/>
                      <a:pt x="400" y="267"/>
                      <a:pt x="400" y="334"/>
                    </a:cubicBezTo>
                    <a:cubicBezTo>
                      <a:pt x="400" y="401"/>
                      <a:pt x="367" y="434"/>
                      <a:pt x="367" y="534"/>
                    </a:cubicBezTo>
                    <a:lnTo>
                      <a:pt x="367" y="501"/>
                    </a:lnTo>
                    <a:cubicBezTo>
                      <a:pt x="367" y="440"/>
                      <a:pt x="367" y="404"/>
                      <a:pt x="374" y="363"/>
                    </a:cubicBezTo>
                    <a:lnTo>
                      <a:pt x="374" y="363"/>
                    </a:lnTo>
                    <a:cubicBezTo>
                      <a:pt x="246" y="827"/>
                      <a:pt x="94" y="1267"/>
                      <a:pt x="0" y="1735"/>
                    </a:cubicBezTo>
                    <a:cubicBezTo>
                      <a:pt x="0" y="1735"/>
                      <a:pt x="33" y="1735"/>
                      <a:pt x="67" y="1768"/>
                    </a:cubicBezTo>
                    <a:cubicBezTo>
                      <a:pt x="67" y="1835"/>
                      <a:pt x="33" y="1902"/>
                      <a:pt x="33" y="1935"/>
                    </a:cubicBezTo>
                    <a:cubicBezTo>
                      <a:pt x="33" y="1935"/>
                      <a:pt x="180" y="2009"/>
                      <a:pt x="243" y="2009"/>
                    </a:cubicBezTo>
                    <a:cubicBezTo>
                      <a:pt x="254" y="2009"/>
                      <a:pt x="262" y="2007"/>
                      <a:pt x="267" y="2002"/>
                    </a:cubicBezTo>
                    <a:lnTo>
                      <a:pt x="267" y="1935"/>
                    </a:lnTo>
                    <a:cubicBezTo>
                      <a:pt x="334" y="1935"/>
                      <a:pt x="367" y="1935"/>
                      <a:pt x="367" y="2002"/>
                    </a:cubicBezTo>
                    <a:cubicBezTo>
                      <a:pt x="367" y="2068"/>
                      <a:pt x="334" y="2169"/>
                      <a:pt x="334" y="2235"/>
                    </a:cubicBezTo>
                    <a:cubicBezTo>
                      <a:pt x="334" y="2235"/>
                      <a:pt x="446" y="2292"/>
                      <a:pt x="517" y="2292"/>
                    </a:cubicBezTo>
                    <a:cubicBezTo>
                      <a:pt x="540" y="2292"/>
                      <a:pt x="559" y="2285"/>
                      <a:pt x="567" y="2269"/>
                    </a:cubicBezTo>
                    <a:lnTo>
                      <a:pt x="567" y="2202"/>
                    </a:lnTo>
                    <a:cubicBezTo>
                      <a:pt x="600" y="2235"/>
                      <a:pt x="767" y="2235"/>
                      <a:pt x="767" y="2235"/>
                    </a:cubicBezTo>
                    <a:cubicBezTo>
                      <a:pt x="767" y="2169"/>
                      <a:pt x="834" y="2102"/>
                      <a:pt x="834" y="2035"/>
                    </a:cubicBezTo>
                    <a:lnTo>
                      <a:pt x="934" y="2035"/>
                    </a:lnTo>
                    <a:cubicBezTo>
                      <a:pt x="934" y="1935"/>
                      <a:pt x="1001" y="1868"/>
                      <a:pt x="1001" y="1835"/>
                    </a:cubicBezTo>
                    <a:lnTo>
                      <a:pt x="901" y="1702"/>
                    </a:lnTo>
                    <a:cubicBezTo>
                      <a:pt x="967" y="1336"/>
                      <a:pt x="1034" y="905"/>
                      <a:pt x="1067" y="539"/>
                    </a:cubicBezTo>
                    <a:lnTo>
                      <a:pt x="1067" y="539"/>
                    </a:lnTo>
                    <a:cubicBezTo>
                      <a:pt x="1066" y="548"/>
                      <a:pt x="1060" y="567"/>
                      <a:pt x="1034" y="567"/>
                    </a:cubicBezTo>
                    <a:lnTo>
                      <a:pt x="1034" y="534"/>
                    </a:lnTo>
                    <a:cubicBezTo>
                      <a:pt x="1034" y="434"/>
                      <a:pt x="1001" y="367"/>
                      <a:pt x="1001" y="267"/>
                    </a:cubicBezTo>
                    <a:cubicBezTo>
                      <a:pt x="934" y="434"/>
                      <a:pt x="901" y="601"/>
                      <a:pt x="867" y="834"/>
                    </a:cubicBezTo>
                    <a:lnTo>
                      <a:pt x="767" y="834"/>
                    </a:lnTo>
                    <a:lnTo>
                      <a:pt x="767" y="768"/>
                    </a:lnTo>
                    <a:cubicBezTo>
                      <a:pt x="834" y="534"/>
                      <a:pt x="867" y="267"/>
                      <a:pt x="934" y="67"/>
                    </a:cubicBezTo>
                    <a:cubicBezTo>
                      <a:pt x="934" y="67"/>
                      <a:pt x="734" y="34"/>
                      <a:pt x="7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11" name="Google Shape;5511;p44"/>
              <p:cNvSpPr/>
              <p:nvPr/>
            </p:nvSpPr>
            <p:spPr>
              <a:xfrm>
                <a:off x="-620720" y="3670049"/>
                <a:ext cx="74087" cy="178227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2651" extrusionOk="0">
                    <a:moveTo>
                      <a:pt x="635" y="1"/>
                    </a:moveTo>
                    <a:lnTo>
                      <a:pt x="635" y="201"/>
                    </a:lnTo>
                    <a:lnTo>
                      <a:pt x="601" y="201"/>
                    </a:lnTo>
                    <a:lnTo>
                      <a:pt x="601" y="34"/>
                    </a:lnTo>
                    <a:cubicBezTo>
                      <a:pt x="601" y="67"/>
                      <a:pt x="401" y="67"/>
                      <a:pt x="401" y="134"/>
                    </a:cubicBezTo>
                    <a:lnTo>
                      <a:pt x="401" y="201"/>
                    </a:lnTo>
                    <a:cubicBezTo>
                      <a:pt x="334" y="234"/>
                      <a:pt x="301" y="301"/>
                      <a:pt x="301" y="334"/>
                    </a:cubicBezTo>
                    <a:lnTo>
                      <a:pt x="301" y="501"/>
                    </a:lnTo>
                    <a:cubicBezTo>
                      <a:pt x="301" y="401"/>
                      <a:pt x="301" y="368"/>
                      <a:pt x="268" y="301"/>
                    </a:cubicBezTo>
                    <a:cubicBezTo>
                      <a:pt x="268" y="368"/>
                      <a:pt x="268" y="468"/>
                      <a:pt x="234" y="501"/>
                    </a:cubicBezTo>
                    <a:cubicBezTo>
                      <a:pt x="134" y="1035"/>
                      <a:pt x="101" y="1635"/>
                      <a:pt x="1" y="2169"/>
                    </a:cubicBezTo>
                    <a:lnTo>
                      <a:pt x="67" y="2169"/>
                    </a:lnTo>
                    <a:lnTo>
                      <a:pt x="67" y="2336"/>
                    </a:lnTo>
                    <a:lnTo>
                      <a:pt x="301" y="2369"/>
                    </a:lnTo>
                    <a:lnTo>
                      <a:pt x="301" y="2336"/>
                    </a:lnTo>
                    <a:lnTo>
                      <a:pt x="401" y="2336"/>
                    </a:lnTo>
                    <a:cubicBezTo>
                      <a:pt x="401" y="2402"/>
                      <a:pt x="334" y="2536"/>
                      <a:pt x="334" y="2636"/>
                    </a:cubicBezTo>
                    <a:cubicBezTo>
                      <a:pt x="334" y="2636"/>
                      <a:pt x="453" y="2651"/>
                      <a:pt x="532" y="2651"/>
                    </a:cubicBezTo>
                    <a:cubicBezTo>
                      <a:pt x="572" y="2651"/>
                      <a:pt x="601" y="2647"/>
                      <a:pt x="601" y="2636"/>
                    </a:cubicBezTo>
                    <a:lnTo>
                      <a:pt x="601" y="2536"/>
                    </a:lnTo>
                    <a:cubicBezTo>
                      <a:pt x="623" y="2536"/>
                      <a:pt x="705" y="2551"/>
                      <a:pt x="757" y="2551"/>
                    </a:cubicBezTo>
                    <a:cubicBezTo>
                      <a:pt x="783" y="2551"/>
                      <a:pt x="801" y="2547"/>
                      <a:pt x="801" y="2536"/>
                    </a:cubicBezTo>
                    <a:cubicBezTo>
                      <a:pt x="801" y="2502"/>
                      <a:pt x="801" y="2402"/>
                      <a:pt x="868" y="2369"/>
                    </a:cubicBezTo>
                    <a:lnTo>
                      <a:pt x="968" y="2369"/>
                    </a:lnTo>
                    <a:cubicBezTo>
                      <a:pt x="968" y="2302"/>
                      <a:pt x="1035" y="2202"/>
                      <a:pt x="1035" y="2169"/>
                    </a:cubicBezTo>
                    <a:cubicBezTo>
                      <a:pt x="1102" y="1535"/>
                      <a:pt x="1102" y="901"/>
                      <a:pt x="901" y="301"/>
                    </a:cubicBezTo>
                    <a:cubicBezTo>
                      <a:pt x="901" y="401"/>
                      <a:pt x="868" y="534"/>
                      <a:pt x="868" y="634"/>
                    </a:cubicBezTo>
                    <a:lnTo>
                      <a:pt x="868" y="34"/>
                    </a:lnTo>
                    <a:cubicBezTo>
                      <a:pt x="868" y="1"/>
                      <a:pt x="635" y="1"/>
                      <a:pt x="6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12" name="Google Shape;5512;p44"/>
              <p:cNvSpPr/>
              <p:nvPr/>
            </p:nvSpPr>
            <p:spPr>
              <a:xfrm>
                <a:off x="-470462" y="3515286"/>
                <a:ext cx="69583" cy="21735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233" extrusionOk="0">
                    <a:moveTo>
                      <a:pt x="568" y="1"/>
                    </a:moveTo>
                    <a:lnTo>
                      <a:pt x="568" y="201"/>
                    </a:lnTo>
                    <a:lnTo>
                      <a:pt x="534" y="201"/>
                    </a:lnTo>
                    <a:lnTo>
                      <a:pt x="534" y="34"/>
                    </a:lnTo>
                    <a:cubicBezTo>
                      <a:pt x="534" y="101"/>
                      <a:pt x="334" y="134"/>
                      <a:pt x="334" y="134"/>
                    </a:cubicBezTo>
                    <a:lnTo>
                      <a:pt x="334" y="201"/>
                    </a:lnTo>
                    <a:cubicBezTo>
                      <a:pt x="268" y="268"/>
                      <a:pt x="234" y="301"/>
                      <a:pt x="234" y="335"/>
                    </a:cubicBezTo>
                    <a:lnTo>
                      <a:pt x="234" y="535"/>
                    </a:lnTo>
                    <a:cubicBezTo>
                      <a:pt x="234" y="468"/>
                      <a:pt x="234" y="368"/>
                      <a:pt x="201" y="301"/>
                    </a:cubicBezTo>
                    <a:cubicBezTo>
                      <a:pt x="201" y="368"/>
                      <a:pt x="167" y="468"/>
                      <a:pt x="167" y="535"/>
                    </a:cubicBezTo>
                    <a:cubicBezTo>
                      <a:pt x="101" y="1302"/>
                      <a:pt x="34" y="2002"/>
                      <a:pt x="1" y="2770"/>
                    </a:cubicBezTo>
                    <a:lnTo>
                      <a:pt x="34" y="2770"/>
                    </a:lnTo>
                    <a:lnTo>
                      <a:pt x="34" y="2936"/>
                    </a:lnTo>
                    <a:cubicBezTo>
                      <a:pt x="34" y="2936"/>
                      <a:pt x="153" y="2951"/>
                      <a:pt x="232" y="2951"/>
                    </a:cubicBezTo>
                    <a:cubicBezTo>
                      <a:pt x="271" y="2951"/>
                      <a:pt x="301" y="2948"/>
                      <a:pt x="301" y="2936"/>
                    </a:cubicBezTo>
                    <a:lnTo>
                      <a:pt x="368" y="2936"/>
                    </a:lnTo>
                    <a:cubicBezTo>
                      <a:pt x="368" y="3003"/>
                      <a:pt x="368" y="3103"/>
                      <a:pt x="334" y="3203"/>
                    </a:cubicBezTo>
                    <a:cubicBezTo>
                      <a:pt x="334" y="3203"/>
                      <a:pt x="438" y="3233"/>
                      <a:pt x="507" y="3233"/>
                    </a:cubicBezTo>
                    <a:cubicBezTo>
                      <a:pt x="542" y="3233"/>
                      <a:pt x="568" y="3226"/>
                      <a:pt x="568" y="3203"/>
                    </a:cubicBezTo>
                    <a:lnTo>
                      <a:pt x="568" y="3170"/>
                    </a:lnTo>
                    <a:cubicBezTo>
                      <a:pt x="568" y="3170"/>
                      <a:pt x="657" y="3185"/>
                      <a:pt x="736" y="3185"/>
                    </a:cubicBezTo>
                    <a:cubicBezTo>
                      <a:pt x="775" y="3185"/>
                      <a:pt x="812" y="3181"/>
                      <a:pt x="835" y="3170"/>
                    </a:cubicBezTo>
                    <a:cubicBezTo>
                      <a:pt x="835" y="3137"/>
                      <a:pt x="835" y="3036"/>
                      <a:pt x="868" y="3003"/>
                    </a:cubicBezTo>
                    <a:lnTo>
                      <a:pt x="1001" y="3003"/>
                    </a:lnTo>
                    <a:cubicBezTo>
                      <a:pt x="1001" y="2936"/>
                      <a:pt x="1001" y="2836"/>
                      <a:pt x="1035" y="2803"/>
                    </a:cubicBezTo>
                    <a:cubicBezTo>
                      <a:pt x="1035" y="2102"/>
                      <a:pt x="1035" y="1369"/>
                      <a:pt x="901" y="701"/>
                    </a:cubicBezTo>
                    <a:lnTo>
                      <a:pt x="901" y="535"/>
                    </a:lnTo>
                    <a:lnTo>
                      <a:pt x="901" y="501"/>
                    </a:lnTo>
                    <a:cubicBezTo>
                      <a:pt x="901" y="435"/>
                      <a:pt x="868" y="335"/>
                      <a:pt x="868" y="301"/>
                    </a:cubicBezTo>
                    <a:cubicBezTo>
                      <a:pt x="868" y="435"/>
                      <a:pt x="868" y="501"/>
                      <a:pt x="835" y="635"/>
                    </a:cubicBezTo>
                    <a:lnTo>
                      <a:pt x="835" y="668"/>
                    </a:lnTo>
                    <a:cubicBezTo>
                      <a:pt x="835" y="468"/>
                      <a:pt x="835" y="301"/>
                      <a:pt x="768" y="101"/>
                    </a:cubicBezTo>
                    <a:cubicBezTo>
                      <a:pt x="768" y="34"/>
                      <a:pt x="568" y="34"/>
                      <a:pt x="5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13" name="Google Shape;5513;p44"/>
              <p:cNvSpPr/>
              <p:nvPr/>
            </p:nvSpPr>
            <p:spPr>
              <a:xfrm>
                <a:off x="-598266" y="3297798"/>
                <a:ext cx="69583" cy="163234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428" extrusionOk="0">
                    <a:moveTo>
                      <a:pt x="467" y="0"/>
                    </a:moveTo>
                    <a:lnTo>
                      <a:pt x="467" y="200"/>
                    </a:lnTo>
                    <a:lnTo>
                      <a:pt x="434" y="200"/>
                    </a:lnTo>
                    <a:lnTo>
                      <a:pt x="434" y="34"/>
                    </a:lnTo>
                    <a:cubicBezTo>
                      <a:pt x="434" y="67"/>
                      <a:pt x="234" y="67"/>
                      <a:pt x="234" y="100"/>
                    </a:cubicBezTo>
                    <a:lnTo>
                      <a:pt x="234" y="200"/>
                    </a:lnTo>
                    <a:cubicBezTo>
                      <a:pt x="167" y="234"/>
                      <a:pt x="134" y="267"/>
                      <a:pt x="134" y="334"/>
                    </a:cubicBezTo>
                    <a:lnTo>
                      <a:pt x="134" y="234"/>
                    </a:lnTo>
                    <a:cubicBezTo>
                      <a:pt x="134" y="334"/>
                      <a:pt x="100" y="401"/>
                      <a:pt x="100" y="501"/>
                    </a:cubicBezTo>
                    <a:cubicBezTo>
                      <a:pt x="67" y="1001"/>
                      <a:pt x="0" y="1435"/>
                      <a:pt x="0" y="1935"/>
                    </a:cubicBezTo>
                    <a:lnTo>
                      <a:pt x="67" y="1935"/>
                    </a:lnTo>
                    <a:lnTo>
                      <a:pt x="67" y="2102"/>
                    </a:lnTo>
                    <a:cubicBezTo>
                      <a:pt x="67" y="2135"/>
                      <a:pt x="125" y="2152"/>
                      <a:pt x="184" y="2152"/>
                    </a:cubicBezTo>
                    <a:cubicBezTo>
                      <a:pt x="242" y="2152"/>
                      <a:pt x="301" y="2135"/>
                      <a:pt x="301" y="2102"/>
                    </a:cubicBezTo>
                    <a:lnTo>
                      <a:pt x="367" y="2102"/>
                    </a:lnTo>
                    <a:lnTo>
                      <a:pt x="367" y="2402"/>
                    </a:lnTo>
                    <a:cubicBezTo>
                      <a:pt x="367" y="2419"/>
                      <a:pt x="426" y="2427"/>
                      <a:pt x="484" y="2427"/>
                    </a:cubicBezTo>
                    <a:cubicBezTo>
                      <a:pt x="542" y="2427"/>
                      <a:pt x="601" y="2419"/>
                      <a:pt x="601" y="2402"/>
                    </a:cubicBezTo>
                    <a:lnTo>
                      <a:pt x="601" y="2369"/>
                    </a:lnTo>
                    <a:cubicBezTo>
                      <a:pt x="601" y="2385"/>
                      <a:pt x="667" y="2394"/>
                      <a:pt x="734" y="2394"/>
                    </a:cubicBezTo>
                    <a:cubicBezTo>
                      <a:pt x="801" y="2394"/>
                      <a:pt x="868" y="2385"/>
                      <a:pt x="868" y="2369"/>
                    </a:cubicBezTo>
                    <a:lnTo>
                      <a:pt x="868" y="2202"/>
                    </a:lnTo>
                    <a:lnTo>
                      <a:pt x="1034" y="2202"/>
                    </a:lnTo>
                    <a:lnTo>
                      <a:pt x="1034" y="2002"/>
                    </a:lnTo>
                    <a:lnTo>
                      <a:pt x="901" y="2002"/>
                    </a:lnTo>
                    <a:cubicBezTo>
                      <a:pt x="868" y="1601"/>
                      <a:pt x="868" y="1235"/>
                      <a:pt x="801" y="868"/>
                    </a:cubicBezTo>
                    <a:lnTo>
                      <a:pt x="801" y="534"/>
                    </a:lnTo>
                    <a:cubicBezTo>
                      <a:pt x="801" y="434"/>
                      <a:pt x="768" y="367"/>
                      <a:pt x="768" y="267"/>
                    </a:cubicBezTo>
                    <a:cubicBezTo>
                      <a:pt x="768" y="401"/>
                      <a:pt x="768" y="501"/>
                      <a:pt x="734" y="601"/>
                    </a:cubicBezTo>
                    <a:cubicBezTo>
                      <a:pt x="734" y="667"/>
                      <a:pt x="667" y="667"/>
                      <a:pt x="667" y="701"/>
                    </a:cubicBezTo>
                    <a:lnTo>
                      <a:pt x="667" y="67"/>
                    </a:lnTo>
                    <a:cubicBezTo>
                      <a:pt x="667" y="34"/>
                      <a:pt x="467" y="34"/>
                      <a:pt x="4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14" name="Google Shape;5514;p44"/>
              <p:cNvSpPr/>
              <p:nvPr/>
            </p:nvSpPr>
            <p:spPr>
              <a:xfrm>
                <a:off x="-448007" y="3169927"/>
                <a:ext cx="67297" cy="195236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904" extrusionOk="0">
                    <a:moveTo>
                      <a:pt x="434" y="1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8"/>
                    </a:lnTo>
                    <a:cubicBezTo>
                      <a:pt x="401" y="101"/>
                      <a:pt x="200" y="101"/>
                      <a:pt x="200" y="134"/>
                    </a:cubicBezTo>
                    <a:lnTo>
                      <a:pt x="200" y="234"/>
                    </a:lnTo>
                    <a:cubicBezTo>
                      <a:pt x="167" y="268"/>
                      <a:pt x="100" y="301"/>
                      <a:pt x="100" y="335"/>
                    </a:cubicBezTo>
                    <a:lnTo>
                      <a:pt x="100" y="268"/>
                    </a:lnTo>
                    <a:cubicBezTo>
                      <a:pt x="100" y="335"/>
                      <a:pt x="67" y="435"/>
                      <a:pt x="67" y="501"/>
                    </a:cubicBezTo>
                    <a:cubicBezTo>
                      <a:pt x="34" y="1135"/>
                      <a:pt x="0" y="1802"/>
                      <a:pt x="0" y="2436"/>
                    </a:cubicBezTo>
                    <a:lnTo>
                      <a:pt x="34" y="2436"/>
                    </a:lnTo>
                    <a:lnTo>
                      <a:pt x="34" y="2603"/>
                    </a:lnTo>
                    <a:cubicBezTo>
                      <a:pt x="34" y="2603"/>
                      <a:pt x="152" y="2618"/>
                      <a:pt x="231" y="2618"/>
                    </a:cubicBezTo>
                    <a:cubicBezTo>
                      <a:pt x="271" y="2618"/>
                      <a:pt x="300" y="2614"/>
                      <a:pt x="300" y="2603"/>
                    </a:cubicBezTo>
                    <a:lnTo>
                      <a:pt x="334" y="2603"/>
                    </a:lnTo>
                    <a:lnTo>
                      <a:pt x="334" y="2903"/>
                    </a:lnTo>
                    <a:lnTo>
                      <a:pt x="567" y="2903"/>
                    </a:lnTo>
                    <a:lnTo>
                      <a:pt x="567" y="2836"/>
                    </a:lnTo>
                    <a:lnTo>
                      <a:pt x="834" y="2836"/>
                    </a:lnTo>
                    <a:lnTo>
                      <a:pt x="834" y="2670"/>
                    </a:lnTo>
                    <a:lnTo>
                      <a:pt x="1001" y="2670"/>
                    </a:lnTo>
                    <a:cubicBezTo>
                      <a:pt x="834" y="2636"/>
                      <a:pt x="834" y="2569"/>
                      <a:pt x="834" y="2469"/>
                    </a:cubicBezTo>
                    <a:cubicBezTo>
                      <a:pt x="801" y="1969"/>
                      <a:pt x="801" y="1435"/>
                      <a:pt x="734" y="935"/>
                    </a:cubicBezTo>
                    <a:lnTo>
                      <a:pt x="734" y="568"/>
                    </a:lnTo>
                    <a:cubicBezTo>
                      <a:pt x="734" y="468"/>
                      <a:pt x="701" y="401"/>
                      <a:pt x="701" y="301"/>
                    </a:cubicBezTo>
                    <a:lnTo>
                      <a:pt x="701" y="635"/>
                    </a:lnTo>
                    <a:cubicBezTo>
                      <a:pt x="701" y="668"/>
                      <a:pt x="667" y="668"/>
                      <a:pt x="667" y="735"/>
                    </a:cubicBezTo>
                    <a:lnTo>
                      <a:pt x="667" y="101"/>
                    </a:lnTo>
                    <a:cubicBezTo>
                      <a:pt x="667" y="68"/>
                      <a:pt x="434" y="68"/>
                      <a:pt x="4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15" name="Google Shape;5515;p44"/>
              <p:cNvSpPr/>
              <p:nvPr/>
            </p:nvSpPr>
            <p:spPr>
              <a:xfrm>
                <a:off x="-618435" y="2873915"/>
                <a:ext cx="67297" cy="167739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495" extrusionOk="0">
                    <a:moveTo>
                      <a:pt x="434" y="1"/>
                    </a:moveTo>
                    <a:lnTo>
                      <a:pt x="434" y="201"/>
                    </a:lnTo>
                    <a:lnTo>
                      <a:pt x="400" y="201"/>
                    </a:lnTo>
                    <a:lnTo>
                      <a:pt x="400" y="34"/>
                    </a:lnTo>
                    <a:cubicBezTo>
                      <a:pt x="400" y="68"/>
                      <a:pt x="200" y="68"/>
                      <a:pt x="200" y="134"/>
                    </a:cubicBezTo>
                    <a:lnTo>
                      <a:pt x="200" y="201"/>
                    </a:lnTo>
                    <a:cubicBezTo>
                      <a:pt x="134" y="234"/>
                      <a:pt x="100" y="301"/>
                      <a:pt x="100" y="334"/>
                    </a:cubicBezTo>
                    <a:lnTo>
                      <a:pt x="100" y="301"/>
                    </a:lnTo>
                    <a:cubicBezTo>
                      <a:pt x="100" y="368"/>
                      <a:pt x="67" y="468"/>
                      <a:pt x="67" y="535"/>
                    </a:cubicBezTo>
                    <a:cubicBezTo>
                      <a:pt x="33" y="1035"/>
                      <a:pt x="0" y="1502"/>
                      <a:pt x="0" y="2002"/>
                    </a:cubicBezTo>
                    <a:lnTo>
                      <a:pt x="33" y="2002"/>
                    </a:lnTo>
                    <a:lnTo>
                      <a:pt x="33" y="2169"/>
                    </a:lnTo>
                    <a:cubicBezTo>
                      <a:pt x="33" y="2186"/>
                      <a:pt x="92" y="2194"/>
                      <a:pt x="150" y="2194"/>
                    </a:cubicBezTo>
                    <a:cubicBezTo>
                      <a:pt x="209" y="2194"/>
                      <a:pt x="267" y="2186"/>
                      <a:pt x="267" y="2169"/>
                    </a:cubicBezTo>
                    <a:lnTo>
                      <a:pt x="334" y="2169"/>
                    </a:lnTo>
                    <a:lnTo>
                      <a:pt x="334" y="2469"/>
                    </a:lnTo>
                    <a:cubicBezTo>
                      <a:pt x="334" y="2486"/>
                      <a:pt x="392" y="2494"/>
                      <a:pt x="450" y="2494"/>
                    </a:cubicBezTo>
                    <a:cubicBezTo>
                      <a:pt x="509" y="2494"/>
                      <a:pt x="567" y="2486"/>
                      <a:pt x="567" y="2469"/>
                    </a:cubicBezTo>
                    <a:lnTo>
                      <a:pt x="567" y="2403"/>
                    </a:lnTo>
                    <a:cubicBezTo>
                      <a:pt x="567" y="2436"/>
                      <a:pt x="634" y="2453"/>
                      <a:pt x="701" y="2453"/>
                    </a:cubicBezTo>
                    <a:cubicBezTo>
                      <a:pt x="767" y="2453"/>
                      <a:pt x="834" y="2436"/>
                      <a:pt x="834" y="2403"/>
                    </a:cubicBezTo>
                    <a:lnTo>
                      <a:pt x="834" y="2236"/>
                    </a:lnTo>
                    <a:lnTo>
                      <a:pt x="1001" y="2236"/>
                    </a:lnTo>
                    <a:lnTo>
                      <a:pt x="1001" y="2036"/>
                    </a:lnTo>
                    <a:lnTo>
                      <a:pt x="834" y="2036"/>
                    </a:lnTo>
                    <a:cubicBezTo>
                      <a:pt x="767" y="1669"/>
                      <a:pt x="767" y="1302"/>
                      <a:pt x="734" y="868"/>
                    </a:cubicBezTo>
                    <a:lnTo>
                      <a:pt x="734" y="568"/>
                    </a:lnTo>
                    <a:cubicBezTo>
                      <a:pt x="734" y="501"/>
                      <a:pt x="701" y="401"/>
                      <a:pt x="701" y="334"/>
                    </a:cubicBezTo>
                    <a:lnTo>
                      <a:pt x="701" y="668"/>
                    </a:lnTo>
                    <a:lnTo>
                      <a:pt x="667" y="701"/>
                    </a:lnTo>
                    <a:lnTo>
                      <a:pt x="667" y="68"/>
                    </a:lnTo>
                    <a:cubicBezTo>
                      <a:pt x="667" y="34"/>
                      <a:pt x="434" y="34"/>
                      <a:pt x="4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16" name="Google Shape;5516;p44"/>
              <p:cNvSpPr/>
              <p:nvPr/>
            </p:nvSpPr>
            <p:spPr>
              <a:xfrm>
                <a:off x="-499572" y="2820131"/>
                <a:ext cx="71802" cy="14750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194" extrusionOk="0">
                    <a:moveTo>
                      <a:pt x="667" y="34"/>
                    </a:moveTo>
                    <a:cubicBezTo>
                      <a:pt x="660" y="41"/>
                      <a:pt x="654" y="52"/>
                      <a:pt x="650" y="64"/>
                    </a:cubicBezTo>
                    <a:lnTo>
                      <a:pt x="650" y="64"/>
                    </a:lnTo>
                    <a:cubicBezTo>
                      <a:pt x="661" y="56"/>
                      <a:pt x="667" y="46"/>
                      <a:pt x="667" y="34"/>
                    </a:cubicBezTo>
                    <a:close/>
                    <a:moveTo>
                      <a:pt x="734" y="0"/>
                    </a:moveTo>
                    <a:cubicBezTo>
                      <a:pt x="734" y="67"/>
                      <a:pt x="667" y="134"/>
                      <a:pt x="667" y="200"/>
                    </a:cubicBezTo>
                    <a:lnTo>
                      <a:pt x="634" y="200"/>
                    </a:lnTo>
                    <a:cubicBezTo>
                      <a:pt x="634" y="174"/>
                      <a:pt x="634" y="108"/>
                      <a:pt x="650" y="64"/>
                    </a:cubicBezTo>
                    <a:lnTo>
                      <a:pt x="650" y="64"/>
                    </a:lnTo>
                    <a:cubicBezTo>
                      <a:pt x="601" y="101"/>
                      <a:pt x="467" y="106"/>
                      <a:pt x="467" y="134"/>
                    </a:cubicBezTo>
                    <a:cubicBezTo>
                      <a:pt x="467" y="167"/>
                      <a:pt x="467" y="200"/>
                      <a:pt x="434" y="267"/>
                    </a:cubicBezTo>
                    <a:lnTo>
                      <a:pt x="334" y="334"/>
                    </a:lnTo>
                    <a:cubicBezTo>
                      <a:pt x="334" y="367"/>
                      <a:pt x="300" y="401"/>
                      <a:pt x="300" y="467"/>
                    </a:cubicBezTo>
                    <a:lnTo>
                      <a:pt x="300" y="300"/>
                    </a:lnTo>
                    <a:cubicBezTo>
                      <a:pt x="100" y="767"/>
                      <a:pt x="0" y="1201"/>
                      <a:pt x="100" y="1668"/>
                    </a:cubicBezTo>
                    <a:lnTo>
                      <a:pt x="100" y="1835"/>
                    </a:lnTo>
                    <a:cubicBezTo>
                      <a:pt x="100" y="1868"/>
                      <a:pt x="334" y="1868"/>
                      <a:pt x="334" y="1868"/>
                    </a:cubicBezTo>
                    <a:lnTo>
                      <a:pt x="367" y="1868"/>
                    </a:lnTo>
                    <a:lnTo>
                      <a:pt x="367" y="2168"/>
                    </a:lnTo>
                    <a:cubicBezTo>
                      <a:pt x="367" y="2185"/>
                      <a:pt x="434" y="2193"/>
                      <a:pt x="500" y="2193"/>
                    </a:cubicBezTo>
                    <a:cubicBezTo>
                      <a:pt x="567" y="2193"/>
                      <a:pt x="634" y="2185"/>
                      <a:pt x="634" y="2168"/>
                    </a:cubicBezTo>
                    <a:lnTo>
                      <a:pt x="634" y="2135"/>
                    </a:lnTo>
                    <a:cubicBezTo>
                      <a:pt x="634" y="2152"/>
                      <a:pt x="701" y="2160"/>
                      <a:pt x="767" y="2160"/>
                    </a:cubicBezTo>
                    <a:cubicBezTo>
                      <a:pt x="834" y="2160"/>
                      <a:pt x="901" y="2152"/>
                      <a:pt x="901" y="2135"/>
                    </a:cubicBezTo>
                    <a:lnTo>
                      <a:pt x="901" y="1968"/>
                    </a:lnTo>
                    <a:lnTo>
                      <a:pt x="1067" y="1968"/>
                    </a:lnTo>
                    <a:cubicBezTo>
                      <a:pt x="1001" y="1835"/>
                      <a:pt x="1001" y="1802"/>
                      <a:pt x="1067" y="1701"/>
                    </a:cubicBezTo>
                    <a:lnTo>
                      <a:pt x="1067" y="667"/>
                    </a:lnTo>
                    <a:lnTo>
                      <a:pt x="1067" y="534"/>
                    </a:lnTo>
                    <a:cubicBezTo>
                      <a:pt x="1067" y="467"/>
                      <a:pt x="1001" y="367"/>
                      <a:pt x="1001" y="300"/>
                    </a:cubicBezTo>
                    <a:cubicBezTo>
                      <a:pt x="934" y="467"/>
                      <a:pt x="867" y="634"/>
                      <a:pt x="834" y="834"/>
                    </a:cubicBezTo>
                    <a:cubicBezTo>
                      <a:pt x="834" y="567"/>
                      <a:pt x="901" y="334"/>
                      <a:pt x="934" y="67"/>
                    </a:cubicBezTo>
                    <a:cubicBezTo>
                      <a:pt x="934" y="67"/>
                      <a:pt x="734" y="34"/>
                      <a:pt x="7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17" name="Google Shape;5517;p44"/>
              <p:cNvSpPr/>
              <p:nvPr/>
            </p:nvSpPr>
            <p:spPr>
              <a:xfrm>
                <a:off x="-580315" y="2510605"/>
                <a:ext cx="65079" cy="18172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2703" extrusionOk="0">
                    <a:moveTo>
                      <a:pt x="667" y="1"/>
                    </a:moveTo>
                    <a:lnTo>
                      <a:pt x="667" y="234"/>
                    </a:lnTo>
                    <a:lnTo>
                      <a:pt x="634" y="234"/>
                    </a:lnTo>
                    <a:lnTo>
                      <a:pt x="634" y="68"/>
                    </a:lnTo>
                    <a:cubicBezTo>
                      <a:pt x="634" y="101"/>
                      <a:pt x="400" y="101"/>
                      <a:pt x="400" y="134"/>
                    </a:cubicBezTo>
                    <a:lnTo>
                      <a:pt x="400" y="234"/>
                    </a:lnTo>
                    <a:cubicBezTo>
                      <a:pt x="367" y="268"/>
                      <a:pt x="334" y="301"/>
                      <a:pt x="334" y="368"/>
                    </a:cubicBezTo>
                    <a:cubicBezTo>
                      <a:pt x="334" y="435"/>
                      <a:pt x="300" y="501"/>
                      <a:pt x="300" y="601"/>
                    </a:cubicBezTo>
                    <a:lnTo>
                      <a:pt x="300" y="568"/>
                    </a:lnTo>
                    <a:lnTo>
                      <a:pt x="300" y="301"/>
                    </a:lnTo>
                    <a:cubicBezTo>
                      <a:pt x="200" y="935"/>
                      <a:pt x="67" y="1569"/>
                      <a:pt x="0" y="2169"/>
                    </a:cubicBezTo>
                    <a:lnTo>
                      <a:pt x="34" y="2169"/>
                    </a:lnTo>
                    <a:cubicBezTo>
                      <a:pt x="34" y="2236"/>
                      <a:pt x="34" y="2303"/>
                      <a:pt x="0" y="2336"/>
                    </a:cubicBezTo>
                    <a:cubicBezTo>
                      <a:pt x="0" y="2403"/>
                      <a:pt x="234" y="2403"/>
                      <a:pt x="234" y="2403"/>
                    </a:cubicBezTo>
                    <a:lnTo>
                      <a:pt x="334" y="2403"/>
                    </a:lnTo>
                    <a:cubicBezTo>
                      <a:pt x="334" y="2469"/>
                      <a:pt x="334" y="2569"/>
                      <a:pt x="300" y="2636"/>
                    </a:cubicBezTo>
                    <a:cubicBezTo>
                      <a:pt x="300" y="2703"/>
                      <a:pt x="534" y="2703"/>
                      <a:pt x="534" y="2703"/>
                    </a:cubicBezTo>
                    <a:lnTo>
                      <a:pt x="534" y="2603"/>
                    </a:lnTo>
                    <a:cubicBezTo>
                      <a:pt x="534" y="2619"/>
                      <a:pt x="584" y="2628"/>
                      <a:pt x="642" y="2628"/>
                    </a:cubicBezTo>
                    <a:cubicBezTo>
                      <a:pt x="701" y="2628"/>
                      <a:pt x="767" y="2619"/>
                      <a:pt x="801" y="2603"/>
                    </a:cubicBezTo>
                    <a:lnTo>
                      <a:pt x="801" y="2403"/>
                    </a:lnTo>
                    <a:lnTo>
                      <a:pt x="901" y="2403"/>
                    </a:lnTo>
                    <a:lnTo>
                      <a:pt x="901" y="2203"/>
                    </a:lnTo>
                    <a:lnTo>
                      <a:pt x="968" y="2203"/>
                    </a:lnTo>
                    <a:cubicBezTo>
                      <a:pt x="867" y="1869"/>
                      <a:pt x="867" y="1469"/>
                      <a:pt x="934" y="1102"/>
                    </a:cubicBezTo>
                    <a:cubicBezTo>
                      <a:pt x="934" y="935"/>
                      <a:pt x="934" y="768"/>
                      <a:pt x="968" y="601"/>
                    </a:cubicBezTo>
                    <a:cubicBezTo>
                      <a:pt x="968" y="535"/>
                      <a:pt x="934" y="435"/>
                      <a:pt x="934" y="368"/>
                    </a:cubicBezTo>
                    <a:cubicBezTo>
                      <a:pt x="934" y="468"/>
                      <a:pt x="867" y="601"/>
                      <a:pt x="867" y="735"/>
                    </a:cubicBezTo>
                    <a:lnTo>
                      <a:pt x="834" y="768"/>
                    </a:lnTo>
                    <a:lnTo>
                      <a:pt x="834" y="835"/>
                    </a:lnTo>
                    <a:lnTo>
                      <a:pt x="801" y="835"/>
                    </a:lnTo>
                    <a:cubicBezTo>
                      <a:pt x="834" y="601"/>
                      <a:pt x="834" y="368"/>
                      <a:pt x="867" y="101"/>
                    </a:cubicBezTo>
                    <a:cubicBezTo>
                      <a:pt x="867" y="101"/>
                      <a:pt x="667" y="68"/>
                      <a:pt x="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18" name="Google Shape;5518;p44"/>
              <p:cNvSpPr/>
              <p:nvPr/>
            </p:nvSpPr>
            <p:spPr>
              <a:xfrm>
                <a:off x="-463739" y="2245989"/>
                <a:ext cx="69583" cy="24902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704" extrusionOk="0">
                    <a:moveTo>
                      <a:pt x="534" y="1"/>
                    </a:moveTo>
                    <a:lnTo>
                      <a:pt x="534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68"/>
                      <a:pt x="268" y="68"/>
                      <a:pt x="268" y="134"/>
                    </a:cubicBezTo>
                    <a:lnTo>
                      <a:pt x="268" y="201"/>
                    </a:lnTo>
                    <a:cubicBezTo>
                      <a:pt x="234" y="234"/>
                      <a:pt x="201" y="301"/>
                      <a:pt x="201" y="334"/>
                    </a:cubicBezTo>
                    <a:lnTo>
                      <a:pt x="201" y="635"/>
                    </a:lnTo>
                    <a:cubicBezTo>
                      <a:pt x="201" y="635"/>
                      <a:pt x="201" y="568"/>
                      <a:pt x="134" y="568"/>
                    </a:cubicBezTo>
                    <a:lnTo>
                      <a:pt x="134" y="301"/>
                    </a:lnTo>
                    <a:cubicBezTo>
                      <a:pt x="134" y="368"/>
                      <a:pt x="101" y="468"/>
                      <a:pt x="101" y="535"/>
                    </a:cubicBezTo>
                    <a:cubicBezTo>
                      <a:pt x="67" y="1469"/>
                      <a:pt x="1" y="2336"/>
                      <a:pt x="1" y="3236"/>
                    </a:cubicBezTo>
                    <a:lnTo>
                      <a:pt x="67" y="3236"/>
                    </a:lnTo>
                    <a:lnTo>
                      <a:pt x="67" y="3403"/>
                    </a:lnTo>
                    <a:cubicBezTo>
                      <a:pt x="67" y="3403"/>
                      <a:pt x="171" y="3433"/>
                      <a:pt x="240" y="3433"/>
                    </a:cubicBezTo>
                    <a:cubicBezTo>
                      <a:pt x="275" y="3433"/>
                      <a:pt x="301" y="3425"/>
                      <a:pt x="301" y="3403"/>
                    </a:cubicBezTo>
                    <a:lnTo>
                      <a:pt x="368" y="3403"/>
                    </a:lnTo>
                    <a:lnTo>
                      <a:pt x="368" y="3703"/>
                    </a:lnTo>
                    <a:lnTo>
                      <a:pt x="601" y="3703"/>
                    </a:lnTo>
                    <a:lnTo>
                      <a:pt x="601" y="3670"/>
                    </a:lnTo>
                    <a:lnTo>
                      <a:pt x="868" y="3670"/>
                    </a:lnTo>
                    <a:lnTo>
                      <a:pt x="868" y="3503"/>
                    </a:lnTo>
                    <a:lnTo>
                      <a:pt x="1035" y="3503"/>
                    </a:lnTo>
                    <a:cubicBezTo>
                      <a:pt x="868" y="3370"/>
                      <a:pt x="868" y="3337"/>
                      <a:pt x="901" y="3236"/>
                    </a:cubicBezTo>
                    <a:cubicBezTo>
                      <a:pt x="868" y="2569"/>
                      <a:pt x="868" y="1869"/>
                      <a:pt x="801" y="1202"/>
                    </a:cubicBezTo>
                    <a:lnTo>
                      <a:pt x="801" y="535"/>
                    </a:lnTo>
                    <a:cubicBezTo>
                      <a:pt x="801" y="468"/>
                      <a:pt x="768" y="368"/>
                      <a:pt x="768" y="301"/>
                    </a:cubicBezTo>
                    <a:lnTo>
                      <a:pt x="768" y="635"/>
                    </a:lnTo>
                    <a:cubicBezTo>
                      <a:pt x="735" y="668"/>
                      <a:pt x="735" y="668"/>
                      <a:pt x="735" y="701"/>
                    </a:cubicBezTo>
                    <a:lnTo>
                      <a:pt x="735" y="68"/>
                    </a:lnTo>
                    <a:cubicBezTo>
                      <a:pt x="735" y="34"/>
                      <a:pt x="534" y="34"/>
                      <a:pt x="5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19" name="Google Shape;5519;p44"/>
              <p:cNvSpPr/>
              <p:nvPr/>
            </p:nvSpPr>
            <p:spPr>
              <a:xfrm>
                <a:off x="-625158" y="2198928"/>
                <a:ext cx="69583" cy="163772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436" extrusionOk="0">
                    <a:moveTo>
                      <a:pt x="667" y="34"/>
                    </a:moveTo>
                    <a:cubicBezTo>
                      <a:pt x="664" y="37"/>
                      <a:pt x="661" y="41"/>
                      <a:pt x="658" y="45"/>
                    </a:cubicBezTo>
                    <a:lnTo>
                      <a:pt x="658" y="45"/>
                    </a:lnTo>
                    <a:cubicBezTo>
                      <a:pt x="664" y="42"/>
                      <a:pt x="667" y="38"/>
                      <a:pt x="667" y="34"/>
                    </a:cubicBezTo>
                    <a:close/>
                    <a:moveTo>
                      <a:pt x="701" y="0"/>
                    </a:moveTo>
                    <a:cubicBezTo>
                      <a:pt x="701" y="67"/>
                      <a:pt x="701" y="100"/>
                      <a:pt x="667" y="200"/>
                    </a:cubicBezTo>
                    <a:lnTo>
                      <a:pt x="634" y="200"/>
                    </a:lnTo>
                    <a:cubicBezTo>
                      <a:pt x="634" y="141"/>
                      <a:pt x="634" y="81"/>
                      <a:pt x="658" y="45"/>
                    </a:cubicBezTo>
                    <a:lnTo>
                      <a:pt x="658" y="45"/>
                    </a:lnTo>
                    <a:cubicBezTo>
                      <a:pt x="618" y="68"/>
                      <a:pt x="467" y="71"/>
                      <a:pt x="467" y="100"/>
                    </a:cubicBezTo>
                    <a:lnTo>
                      <a:pt x="467" y="234"/>
                    </a:lnTo>
                    <a:cubicBezTo>
                      <a:pt x="434" y="267"/>
                      <a:pt x="367" y="267"/>
                      <a:pt x="367" y="334"/>
                    </a:cubicBezTo>
                    <a:cubicBezTo>
                      <a:pt x="367" y="401"/>
                      <a:pt x="334" y="467"/>
                      <a:pt x="334" y="567"/>
                    </a:cubicBezTo>
                    <a:lnTo>
                      <a:pt x="334" y="534"/>
                    </a:lnTo>
                    <a:lnTo>
                      <a:pt x="334" y="267"/>
                    </a:lnTo>
                    <a:cubicBezTo>
                      <a:pt x="200" y="834"/>
                      <a:pt x="133" y="1401"/>
                      <a:pt x="0" y="1935"/>
                    </a:cubicBezTo>
                    <a:cubicBezTo>
                      <a:pt x="0" y="1935"/>
                      <a:pt x="33" y="1935"/>
                      <a:pt x="33" y="2002"/>
                    </a:cubicBezTo>
                    <a:cubicBezTo>
                      <a:pt x="33" y="2035"/>
                      <a:pt x="33" y="2102"/>
                      <a:pt x="0" y="2135"/>
                    </a:cubicBezTo>
                    <a:cubicBezTo>
                      <a:pt x="0" y="2202"/>
                      <a:pt x="267" y="2202"/>
                      <a:pt x="267" y="2202"/>
                    </a:cubicBezTo>
                    <a:lnTo>
                      <a:pt x="267" y="2135"/>
                    </a:lnTo>
                    <a:lnTo>
                      <a:pt x="334" y="2135"/>
                    </a:lnTo>
                    <a:cubicBezTo>
                      <a:pt x="334" y="2235"/>
                      <a:pt x="300" y="2302"/>
                      <a:pt x="300" y="2402"/>
                    </a:cubicBezTo>
                    <a:cubicBezTo>
                      <a:pt x="300" y="2435"/>
                      <a:pt x="534" y="2435"/>
                      <a:pt x="534" y="2435"/>
                    </a:cubicBezTo>
                    <a:lnTo>
                      <a:pt x="534" y="2369"/>
                    </a:lnTo>
                    <a:cubicBezTo>
                      <a:pt x="534" y="2402"/>
                      <a:pt x="767" y="2402"/>
                      <a:pt x="767" y="2402"/>
                    </a:cubicBezTo>
                    <a:cubicBezTo>
                      <a:pt x="767" y="2335"/>
                      <a:pt x="767" y="2269"/>
                      <a:pt x="801" y="2202"/>
                    </a:cubicBezTo>
                    <a:lnTo>
                      <a:pt x="934" y="2202"/>
                    </a:lnTo>
                    <a:lnTo>
                      <a:pt x="934" y="2002"/>
                    </a:lnTo>
                    <a:cubicBezTo>
                      <a:pt x="967" y="1735"/>
                      <a:pt x="967" y="1435"/>
                      <a:pt x="1001" y="1101"/>
                    </a:cubicBezTo>
                    <a:cubicBezTo>
                      <a:pt x="1001" y="934"/>
                      <a:pt x="1034" y="734"/>
                      <a:pt x="1034" y="567"/>
                    </a:cubicBezTo>
                    <a:cubicBezTo>
                      <a:pt x="1034" y="501"/>
                      <a:pt x="1001" y="401"/>
                      <a:pt x="1001" y="334"/>
                    </a:cubicBezTo>
                    <a:cubicBezTo>
                      <a:pt x="967" y="434"/>
                      <a:pt x="967" y="601"/>
                      <a:pt x="934" y="734"/>
                    </a:cubicBezTo>
                    <a:lnTo>
                      <a:pt x="934" y="834"/>
                    </a:lnTo>
                    <a:lnTo>
                      <a:pt x="834" y="834"/>
                    </a:lnTo>
                    <a:cubicBezTo>
                      <a:pt x="867" y="567"/>
                      <a:pt x="934" y="334"/>
                      <a:pt x="934" y="67"/>
                    </a:cubicBezTo>
                    <a:cubicBezTo>
                      <a:pt x="934" y="67"/>
                      <a:pt x="701" y="34"/>
                      <a:pt x="7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20" name="Google Shape;5520;p44"/>
              <p:cNvSpPr/>
              <p:nvPr/>
            </p:nvSpPr>
            <p:spPr>
              <a:xfrm>
                <a:off x="-504077" y="1920799"/>
                <a:ext cx="67364" cy="169957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528" extrusionOk="0">
                    <a:moveTo>
                      <a:pt x="434" y="1"/>
                    </a:moveTo>
                    <a:lnTo>
                      <a:pt x="434" y="201"/>
                    </a:lnTo>
                    <a:lnTo>
                      <a:pt x="401" y="201"/>
                    </a:lnTo>
                    <a:lnTo>
                      <a:pt x="401" y="34"/>
                    </a:lnTo>
                    <a:cubicBezTo>
                      <a:pt x="401" y="68"/>
                      <a:pt x="200" y="68"/>
                      <a:pt x="200" y="101"/>
                    </a:cubicBezTo>
                    <a:lnTo>
                      <a:pt x="200" y="201"/>
                    </a:lnTo>
                    <a:cubicBezTo>
                      <a:pt x="167" y="234"/>
                      <a:pt x="100" y="268"/>
                      <a:pt x="100" y="335"/>
                    </a:cubicBezTo>
                    <a:lnTo>
                      <a:pt x="100" y="234"/>
                    </a:lnTo>
                    <a:cubicBezTo>
                      <a:pt x="100" y="335"/>
                      <a:pt x="67" y="401"/>
                      <a:pt x="67" y="501"/>
                    </a:cubicBezTo>
                    <a:cubicBezTo>
                      <a:pt x="34" y="1002"/>
                      <a:pt x="0" y="1535"/>
                      <a:pt x="0" y="2036"/>
                    </a:cubicBezTo>
                    <a:lnTo>
                      <a:pt x="34" y="2036"/>
                    </a:lnTo>
                    <a:lnTo>
                      <a:pt x="34" y="2203"/>
                    </a:lnTo>
                    <a:cubicBezTo>
                      <a:pt x="34" y="2219"/>
                      <a:pt x="100" y="2228"/>
                      <a:pt x="167" y="2228"/>
                    </a:cubicBezTo>
                    <a:cubicBezTo>
                      <a:pt x="234" y="2228"/>
                      <a:pt x="301" y="2219"/>
                      <a:pt x="301" y="2203"/>
                    </a:cubicBezTo>
                    <a:lnTo>
                      <a:pt x="334" y="2203"/>
                    </a:lnTo>
                    <a:lnTo>
                      <a:pt x="334" y="2503"/>
                    </a:lnTo>
                    <a:cubicBezTo>
                      <a:pt x="334" y="2519"/>
                      <a:pt x="392" y="2528"/>
                      <a:pt x="451" y="2528"/>
                    </a:cubicBezTo>
                    <a:cubicBezTo>
                      <a:pt x="509" y="2528"/>
                      <a:pt x="567" y="2519"/>
                      <a:pt x="567" y="2503"/>
                    </a:cubicBezTo>
                    <a:lnTo>
                      <a:pt x="567" y="2436"/>
                    </a:lnTo>
                    <a:cubicBezTo>
                      <a:pt x="567" y="2458"/>
                      <a:pt x="597" y="2466"/>
                      <a:pt x="637" y="2466"/>
                    </a:cubicBezTo>
                    <a:cubicBezTo>
                      <a:pt x="716" y="2466"/>
                      <a:pt x="834" y="2436"/>
                      <a:pt x="834" y="2436"/>
                    </a:cubicBezTo>
                    <a:lnTo>
                      <a:pt x="834" y="2269"/>
                    </a:lnTo>
                    <a:lnTo>
                      <a:pt x="1001" y="2269"/>
                    </a:lnTo>
                    <a:lnTo>
                      <a:pt x="1001" y="2069"/>
                    </a:lnTo>
                    <a:cubicBezTo>
                      <a:pt x="890" y="2158"/>
                      <a:pt x="853" y="2173"/>
                      <a:pt x="840" y="2173"/>
                    </a:cubicBezTo>
                    <a:cubicBezTo>
                      <a:pt x="834" y="2173"/>
                      <a:pt x="834" y="2169"/>
                      <a:pt x="834" y="2169"/>
                    </a:cubicBezTo>
                    <a:cubicBezTo>
                      <a:pt x="801" y="1736"/>
                      <a:pt x="801" y="1269"/>
                      <a:pt x="734" y="868"/>
                    </a:cubicBezTo>
                    <a:lnTo>
                      <a:pt x="734" y="601"/>
                    </a:lnTo>
                    <a:lnTo>
                      <a:pt x="734" y="568"/>
                    </a:lnTo>
                    <a:cubicBezTo>
                      <a:pt x="734" y="501"/>
                      <a:pt x="701" y="401"/>
                      <a:pt x="701" y="335"/>
                    </a:cubicBezTo>
                    <a:lnTo>
                      <a:pt x="701" y="668"/>
                    </a:lnTo>
                    <a:lnTo>
                      <a:pt x="667" y="701"/>
                    </a:lnTo>
                    <a:lnTo>
                      <a:pt x="667" y="68"/>
                    </a:lnTo>
                    <a:cubicBezTo>
                      <a:pt x="667" y="34"/>
                      <a:pt x="434" y="34"/>
                      <a:pt x="4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21" name="Google Shape;5521;p44"/>
              <p:cNvSpPr/>
              <p:nvPr/>
            </p:nvSpPr>
            <p:spPr>
              <a:xfrm>
                <a:off x="-631948" y="1858006"/>
                <a:ext cx="69650" cy="113888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694" extrusionOk="0">
                    <a:moveTo>
                      <a:pt x="501" y="1"/>
                    </a:moveTo>
                    <a:lnTo>
                      <a:pt x="501" y="234"/>
                    </a:lnTo>
                    <a:lnTo>
                      <a:pt x="468" y="234"/>
                    </a:lnTo>
                    <a:lnTo>
                      <a:pt x="468" y="68"/>
                    </a:lnTo>
                    <a:cubicBezTo>
                      <a:pt x="468" y="101"/>
                      <a:pt x="268" y="101"/>
                      <a:pt x="268" y="134"/>
                    </a:cubicBezTo>
                    <a:lnTo>
                      <a:pt x="268" y="234"/>
                    </a:lnTo>
                    <a:cubicBezTo>
                      <a:pt x="234" y="268"/>
                      <a:pt x="168" y="301"/>
                      <a:pt x="168" y="335"/>
                    </a:cubicBezTo>
                    <a:lnTo>
                      <a:pt x="168" y="568"/>
                    </a:lnTo>
                    <a:cubicBezTo>
                      <a:pt x="168" y="468"/>
                      <a:pt x="168" y="401"/>
                      <a:pt x="134" y="301"/>
                    </a:cubicBezTo>
                    <a:cubicBezTo>
                      <a:pt x="101" y="601"/>
                      <a:pt x="68" y="868"/>
                      <a:pt x="1" y="1202"/>
                    </a:cubicBezTo>
                    <a:lnTo>
                      <a:pt x="68" y="1202"/>
                    </a:lnTo>
                    <a:lnTo>
                      <a:pt x="68" y="1369"/>
                    </a:lnTo>
                    <a:cubicBezTo>
                      <a:pt x="68" y="1402"/>
                      <a:pt x="118" y="1419"/>
                      <a:pt x="172" y="1419"/>
                    </a:cubicBezTo>
                    <a:cubicBezTo>
                      <a:pt x="226" y="1419"/>
                      <a:pt x="285" y="1402"/>
                      <a:pt x="301" y="1369"/>
                    </a:cubicBezTo>
                    <a:lnTo>
                      <a:pt x="335" y="1369"/>
                    </a:lnTo>
                    <a:lnTo>
                      <a:pt x="335" y="1669"/>
                    </a:lnTo>
                    <a:cubicBezTo>
                      <a:pt x="335" y="1686"/>
                      <a:pt x="401" y="1694"/>
                      <a:pt x="468" y="1694"/>
                    </a:cubicBezTo>
                    <a:cubicBezTo>
                      <a:pt x="535" y="1694"/>
                      <a:pt x="601" y="1686"/>
                      <a:pt x="601" y="1669"/>
                    </a:cubicBezTo>
                    <a:lnTo>
                      <a:pt x="601" y="1602"/>
                    </a:lnTo>
                    <a:cubicBezTo>
                      <a:pt x="601" y="1619"/>
                      <a:pt x="668" y="1627"/>
                      <a:pt x="735" y="1627"/>
                    </a:cubicBezTo>
                    <a:cubicBezTo>
                      <a:pt x="802" y="1627"/>
                      <a:pt x="868" y="1619"/>
                      <a:pt x="868" y="1602"/>
                    </a:cubicBezTo>
                    <a:lnTo>
                      <a:pt x="868" y="1435"/>
                    </a:lnTo>
                    <a:cubicBezTo>
                      <a:pt x="935" y="1435"/>
                      <a:pt x="1035" y="1435"/>
                      <a:pt x="1035" y="1369"/>
                    </a:cubicBezTo>
                    <a:lnTo>
                      <a:pt x="1035" y="1168"/>
                    </a:lnTo>
                    <a:cubicBezTo>
                      <a:pt x="991" y="1180"/>
                      <a:pt x="965" y="1183"/>
                      <a:pt x="950" y="1183"/>
                    </a:cubicBezTo>
                    <a:cubicBezTo>
                      <a:pt x="920" y="1183"/>
                      <a:pt x="935" y="1168"/>
                      <a:pt x="935" y="1168"/>
                    </a:cubicBezTo>
                    <a:cubicBezTo>
                      <a:pt x="902" y="1002"/>
                      <a:pt x="902" y="802"/>
                      <a:pt x="868" y="635"/>
                    </a:cubicBezTo>
                    <a:lnTo>
                      <a:pt x="868" y="568"/>
                    </a:lnTo>
                    <a:cubicBezTo>
                      <a:pt x="868" y="468"/>
                      <a:pt x="802" y="401"/>
                      <a:pt x="802" y="301"/>
                    </a:cubicBezTo>
                    <a:cubicBezTo>
                      <a:pt x="802" y="435"/>
                      <a:pt x="768" y="568"/>
                      <a:pt x="768" y="668"/>
                    </a:cubicBezTo>
                    <a:lnTo>
                      <a:pt x="735" y="735"/>
                    </a:lnTo>
                    <a:lnTo>
                      <a:pt x="735" y="101"/>
                    </a:lnTo>
                    <a:cubicBezTo>
                      <a:pt x="735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22" name="Google Shape;5522;p44"/>
              <p:cNvSpPr/>
              <p:nvPr/>
            </p:nvSpPr>
            <p:spPr>
              <a:xfrm>
                <a:off x="-414392" y="1613626"/>
                <a:ext cx="67364" cy="21755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236" extrusionOk="0">
                    <a:moveTo>
                      <a:pt x="434" y="0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7"/>
                    </a:lnTo>
                    <a:cubicBezTo>
                      <a:pt x="401" y="100"/>
                      <a:pt x="201" y="100"/>
                      <a:pt x="201" y="133"/>
                    </a:cubicBezTo>
                    <a:lnTo>
                      <a:pt x="201" y="234"/>
                    </a:lnTo>
                    <a:cubicBezTo>
                      <a:pt x="167" y="267"/>
                      <a:pt x="101" y="300"/>
                      <a:pt x="101" y="334"/>
                    </a:cubicBezTo>
                    <a:lnTo>
                      <a:pt x="101" y="300"/>
                    </a:lnTo>
                    <a:cubicBezTo>
                      <a:pt x="101" y="400"/>
                      <a:pt x="67" y="467"/>
                      <a:pt x="67" y="567"/>
                    </a:cubicBezTo>
                    <a:cubicBezTo>
                      <a:pt x="34" y="1301"/>
                      <a:pt x="1" y="2001"/>
                      <a:pt x="1" y="2769"/>
                    </a:cubicBezTo>
                    <a:lnTo>
                      <a:pt x="34" y="2769"/>
                    </a:lnTo>
                    <a:lnTo>
                      <a:pt x="34" y="2935"/>
                    </a:lnTo>
                    <a:cubicBezTo>
                      <a:pt x="34" y="2935"/>
                      <a:pt x="153" y="2950"/>
                      <a:pt x="232" y="2950"/>
                    </a:cubicBezTo>
                    <a:cubicBezTo>
                      <a:pt x="271" y="2950"/>
                      <a:pt x="301" y="2947"/>
                      <a:pt x="301" y="2935"/>
                    </a:cubicBezTo>
                    <a:lnTo>
                      <a:pt x="334" y="2935"/>
                    </a:lnTo>
                    <a:lnTo>
                      <a:pt x="334" y="3236"/>
                    </a:lnTo>
                    <a:lnTo>
                      <a:pt x="568" y="3236"/>
                    </a:lnTo>
                    <a:lnTo>
                      <a:pt x="568" y="3169"/>
                    </a:lnTo>
                    <a:lnTo>
                      <a:pt x="835" y="3169"/>
                    </a:lnTo>
                    <a:lnTo>
                      <a:pt x="835" y="3002"/>
                    </a:lnTo>
                    <a:lnTo>
                      <a:pt x="1001" y="3002"/>
                    </a:lnTo>
                    <a:cubicBezTo>
                      <a:pt x="801" y="2935"/>
                      <a:pt x="801" y="2869"/>
                      <a:pt x="835" y="2769"/>
                    </a:cubicBezTo>
                    <a:cubicBezTo>
                      <a:pt x="768" y="2135"/>
                      <a:pt x="768" y="1468"/>
                      <a:pt x="734" y="834"/>
                    </a:cubicBezTo>
                    <a:lnTo>
                      <a:pt x="734" y="567"/>
                    </a:lnTo>
                    <a:cubicBezTo>
                      <a:pt x="734" y="467"/>
                      <a:pt x="701" y="400"/>
                      <a:pt x="701" y="300"/>
                    </a:cubicBezTo>
                    <a:lnTo>
                      <a:pt x="701" y="634"/>
                    </a:lnTo>
                    <a:cubicBezTo>
                      <a:pt x="668" y="667"/>
                      <a:pt x="668" y="667"/>
                      <a:pt x="668" y="734"/>
                    </a:cubicBezTo>
                    <a:lnTo>
                      <a:pt x="668" y="100"/>
                    </a:lnTo>
                    <a:cubicBezTo>
                      <a:pt x="668" y="67"/>
                      <a:pt x="434" y="67"/>
                      <a:pt x="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23" name="Google Shape;5523;p44"/>
              <p:cNvSpPr/>
              <p:nvPr/>
            </p:nvSpPr>
            <p:spPr>
              <a:xfrm>
                <a:off x="-526531" y="1488041"/>
                <a:ext cx="53918" cy="168209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502" extrusionOk="0">
                    <a:moveTo>
                      <a:pt x="401" y="0"/>
                    </a:moveTo>
                    <a:lnTo>
                      <a:pt x="401" y="200"/>
                    </a:lnTo>
                    <a:lnTo>
                      <a:pt x="368" y="200"/>
                    </a:lnTo>
                    <a:lnTo>
                      <a:pt x="368" y="33"/>
                    </a:lnTo>
                    <a:cubicBezTo>
                      <a:pt x="368" y="100"/>
                      <a:pt x="168" y="100"/>
                      <a:pt x="168" y="133"/>
                    </a:cubicBezTo>
                    <a:lnTo>
                      <a:pt x="168" y="200"/>
                    </a:lnTo>
                    <a:cubicBezTo>
                      <a:pt x="101" y="267"/>
                      <a:pt x="67" y="300"/>
                      <a:pt x="67" y="334"/>
                    </a:cubicBezTo>
                    <a:lnTo>
                      <a:pt x="67" y="634"/>
                    </a:lnTo>
                    <a:cubicBezTo>
                      <a:pt x="67" y="600"/>
                      <a:pt x="34" y="600"/>
                      <a:pt x="34" y="534"/>
                    </a:cubicBezTo>
                    <a:lnTo>
                      <a:pt x="34" y="267"/>
                    </a:lnTo>
                    <a:cubicBezTo>
                      <a:pt x="34" y="334"/>
                      <a:pt x="1" y="434"/>
                      <a:pt x="1" y="500"/>
                    </a:cubicBezTo>
                    <a:lnTo>
                      <a:pt x="1" y="2102"/>
                    </a:lnTo>
                    <a:cubicBezTo>
                      <a:pt x="1" y="2168"/>
                      <a:pt x="67" y="2268"/>
                      <a:pt x="67" y="2302"/>
                    </a:cubicBezTo>
                    <a:lnTo>
                      <a:pt x="67" y="1835"/>
                    </a:lnTo>
                    <a:lnTo>
                      <a:pt x="101" y="1835"/>
                    </a:lnTo>
                    <a:lnTo>
                      <a:pt x="101" y="2268"/>
                    </a:lnTo>
                    <a:cubicBezTo>
                      <a:pt x="101" y="2268"/>
                      <a:pt x="168" y="2202"/>
                      <a:pt x="201" y="2202"/>
                    </a:cubicBezTo>
                    <a:lnTo>
                      <a:pt x="201" y="2468"/>
                    </a:lnTo>
                    <a:lnTo>
                      <a:pt x="434" y="2502"/>
                    </a:lnTo>
                    <a:lnTo>
                      <a:pt x="434" y="2035"/>
                    </a:lnTo>
                    <a:lnTo>
                      <a:pt x="501" y="2035"/>
                    </a:lnTo>
                    <a:lnTo>
                      <a:pt x="501" y="2335"/>
                    </a:lnTo>
                    <a:cubicBezTo>
                      <a:pt x="501" y="2362"/>
                      <a:pt x="611" y="2433"/>
                      <a:pt x="635" y="2477"/>
                    </a:cubicBezTo>
                    <a:lnTo>
                      <a:pt x="635" y="2477"/>
                    </a:lnTo>
                    <a:lnTo>
                      <a:pt x="635" y="2168"/>
                    </a:lnTo>
                    <a:cubicBezTo>
                      <a:pt x="668" y="2202"/>
                      <a:pt x="768" y="2268"/>
                      <a:pt x="768" y="2302"/>
                    </a:cubicBezTo>
                    <a:lnTo>
                      <a:pt x="768" y="2084"/>
                    </a:lnTo>
                    <a:lnTo>
                      <a:pt x="768" y="2084"/>
                    </a:lnTo>
                    <a:cubicBezTo>
                      <a:pt x="776" y="2089"/>
                      <a:pt x="787" y="2095"/>
                      <a:pt x="801" y="2102"/>
                    </a:cubicBezTo>
                    <a:cubicBezTo>
                      <a:pt x="735" y="1668"/>
                      <a:pt x="735" y="1234"/>
                      <a:pt x="701" y="801"/>
                    </a:cubicBezTo>
                    <a:lnTo>
                      <a:pt x="701" y="534"/>
                    </a:lnTo>
                    <a:cubicBezTo>
                      <a:pt x="701" y="467"/>
                      <a:pt x="668" y="400"/>
                      <a:pt x="668" y="300"/>
                    </a:cubicBezTo>
                    <a:lnTo>
                      <a:pt x="668" y="634"/>
                    </a:lnTo>
                    <a:lnTo>
                      <a:pt x="635" y="667"/>
                    </a:lnTo>
                    <a:lnTo>
                      <a:pt x="635" y="33"/>
                    </a:lnTo>
                    <a:cubicBezTo>
                      <a:pt x="635" y="0"/>
                      <a:pt x="401" y="0"/>
                      <a:pt x="401" y="0"/>
                    </a:cubicBezTo>
                    <a:close/>
                    <a:moveTo>
                      <a:pt x="635" y="2477"/>
                    </a:moveTo>
                    <a:lnTo>
                      <a:pt x="635" y="2502"/>
                    </a:lnTo>
                    <a:cubicBezTo>
                      <a:pt x="641" y="2496"/>
                      <a:pt x="640" y="2487"/>
                      <a:pt x="635" y="247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24" name="Google Shape;5524;p44"/>
              <p:cNvSpPr/>
              <p:nvPr/>
            </p:nvSpPr>
            <p:spPr>
              <a:xfrm>
                <a:off x="-448007" y="1277209"/>
                <a:ext cx="69583" cy="141317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634" y="67"/>
                    </a:moveTo>
                    <a:lnTo>
                      <a:pt x="634" y="67"/>
                    </a:lnTo>
                    <a:cubicBezTo>
                      <a:pt x="624" y="72"/>
                      <a:pt x="616" y="78"/>
                      <a:pt x="609" y="84"/>
                    </a:cubicBezTo>
                    <a:lnTo>
                      <a:pt x="609" y="84"/>
                    </a:lnTo>
                    <a:cubicBezTo>
                      <a:pt x="624" y="79"/>
                      <a:pt x="634" y="74"/>
                      <a:pt x="634" y="67"/>
                    </a:cubicBezTo>
                    <a:close/>
                    <a:moveTo>
                      <a:pt x="667" y="0"/>
                    </a:moveTo>
                    <a:cubicBezTo>
                      <a:pt x="667" y="101"/>
                      <a:pt x="634" y="134"/>
                      <a:pt x="634" y="234"/>
                    </a:cubicBezTo>
                    <a:lnTo>
                      <a:pt x="567" y="234"/>
                    </a:lnTo>
                    <a:cubicBezTo>
                      <a:pt x="567" y="177"/>
                      <a:pt x="567" y="120"/>
                      <a:pt x="609" y="84"/>
                    </a:cubicBezTo>
                    <a:lnTo>
                      <a:pt x="609" y="84"/>
                    </a:lnTo>
                    <a:cubicBezTo>
                      <a:pt x="548" y="102"/>
                      <a:pt x="401" y="107"/>
                      <a:pt x="401" y="134"/>
                    </a:cubicBezTo>
                    <a:cubicBezTo>
                      <a:pt x="401" y="201"/>
                      <a:pt x="367" y="234"/>
                      <a:pt x="367" y="267"/>
                    </a:cubicBezTo>
                    <a:cubicBezTo>
                      <a:pt x="334" y="301"/>
                      <a:pt x="334" y="301"/>
                      <a:pt x="334" y="334"/>
                    </a:cubicBezTo>
                    <a:cubicBezTo>
                      <a:pt x="334" y="401"/>
                      <a:pt x="267" y="434"/>
                      <a:pt x="267" y="467"/>
                    </a:cubicBezTo>
                    <a:lnTo>
                      <a:pt x="267" y="301"/>
                    </a:lnTo>
                    <a:cubicBezTo>
                      <a:pt x="67" y="734"/>
                      <a:pt x="0" y="1135"/>
                      <a:pt x="34" y="1602"/>
                    </a:cubicBezTo>
                    <a:lnTo>
                      <a:pt x="34" y="1768"/>
                    </a:lnTo>
                    <a:cubicBezTo>
                      <a:pt x="34" y="1802"/>
                      <a:pt x="267" y="1802"/>
                      <a:pt x="267" y="1802"/>
                    </a:cubicBezTo>
                    <a:lnTo>
                      <a:pt x="334" y="1802"/>
                    </a:lnTo>
                    <a:lnTo>
                      <a:pt x="334" y="2069"/>
                    </a:lnTo>
                    <a:cubicBezTo>
                      <a:pt x="334" y="2102"/>
                      <a:pt x="567" y="2102"/>
                      <a:pt x="567" y="2102"/>
                    </a:cubicBezTo>
                    <a:lnTo>
                      <a:pt x="567" y="2069"/>
                    </a:lnTo>
                    <a:cubicBezTo>
                      <a:pt x="567" y="2085"/>
                      <a:pt x="634" y="2094"/>
                      <a:pt x="701" y="2094"/>
                    </a:cubicBezTo>
                    <a:cubicBezTo>
                      <a:pt x="767" y="2094"/>
                      <a:pt x="834" y="2085"/>
                      <a:pt x="834" y="2069"/>
                    </a:cubicBezTo>
                    <a:lnTo>
                      <a:pt x="834" y="1868"/>
                    </a:lnTo>
                    <a:lnTo>
                      <a:pt x="1001" y="1868"/>
                    </a:lnTo>
                    <a:lnTo>
                      <a:pt x="1001" y="1635"/>
                    </a:lnTo>
                    <a:lnTo>
                      <a:pt x="1034" y="1635"/>
                    </a:lnTo>
                    <a:cubicBezTo>
                      <a:pt x="968" y="1301"/>
                      <a:pt x="968" y="968"/>
                      <a:pt x="968" y="668"/>
                    </a:cubicBezTo>
                    <a:lnTo>
                      <a:pt x="968" y="568"/>
                    </a:lnTo>
                    <a:cubicBezTo>
                      <a:pt x="968" y="467"/>
                      <a:pt x="901" y="401"/>
                      <a:pt x="901" y="301"/>
                    </a:cubicBezTo>
                    <a:cubicBezTo>
                      <a:pt x="834" y="467"/>
                      <a:pt x="801" y="634"/>
                      <a:pt x="734" y="834"/>
                    </a:cubicBezTo>
                    <a:cubicBezTo>
                      <a:pt x="734" y="601"/>
                      <a:pt x="801" y="334"/>
                      <a:pt x="868" y="101"/>
                    </a:cubicBezTo>
                    <a:cubicBezTo>
                      <a:pt x="868" y="101"/>
                      <a:pt x="667" y="67"/>
                      <a:pt x="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25" name="Google Shape;5525;p44"/>
              <p:cNvSpPr/>
              <p:nvPr/>
            </p:nvSpPr>
            <p:spPr>
              <a:xfrm>
                <a:off x="-3405990" y="853325"/>
                <a:ext cx="65079" cy="15133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2251" extrusionOk="0">
                    <a:moveTo>
                      <a:pt x="434" y="1"/>
                    </a:moveTo>
                    <a:lnTo>
                      <a:pt x="434" y="201"/>
                    </a:lnTo>
                    <a:lnTo>
                      <a:pt x="367" y="201"/>
                    </a:lnTo>
                    <a:lnTo>
                      <a:pt x="367" y="34"/>
                    </a:lnTo>
                    <a:cubicBezTo>
                      <a:pt x="367" y="68"/>
                      <a:pt x="167" y="101"/>
                      <a:pt x="167" y="101"/>
                    </a:cubicBezTo>
                    <a:lnTo>
                      <a:pt x="167" y="201"/>
                    </a:lnTo>
                    <a:cubicBezTo>
                      <a:pt x="134" y="234"/>
                      <a:pt x="67" y="268"/>
                      <a:pt x="67" y="335"/>
                    </a:cubicBezTo>
                    <a:lnTo>
                      <a:pt x="67" y="701"/>
                    </a:lnTo>
                    <a:cubicBezTo>
                      <a:pt x="67" y="568"/>
                      <a:pt x="34" y="401"/>
                      <a:pt x="34" y="268"/>
                    </a:cubicBezTo>
                    <a:cubicBezTo>
                      <a:pt x="34" y="368"/>
                      <a:pt x="0" y="435"/>
                      <a:pt x="0" y="535"/>
                    </a:cubicBezTo>
                    <a:lnTo>
                      <a:pt x="0" y="1769"/>
                    </a:lnTo>
                    <a:lnTo>
                      <a:pt x="34" y="1769"/>
                    </a:lnTo>
                    <a:lnTo>
                      <a:pt x="34" y="1936"/>
                    </a:lnTo>
                    <a:cubicBezTo>
                      <a:pt x="34" y="1958"/>
                      <a:pt x="52" y="1965"/>
                      <a:pt x="78" y="1965"/>
                    </a:cubicBezTo>
                    <a:cubicBezTo>
                      <a:pt x="130" y="1965"/>
                      <a:pt x="211" y="1936"/>
                      <a:pt x="234" y="1936"/>
                    </a:cubicBezTo>
                    <a:lnTo>
                      <a:pt x="300" y="1936"/>
                    </a:lnTo>
                    <a:lnTo>
                      <a:pt x="300" y="2236"/>
                    </a:lnTo>
                    <a:cubicBezTo>
                      <a:pt x="300" y="2247"/>
                      <a:pt x="326" y="2251"/>
                      <a:pt x="361" y="2251"/>
                    </a:cubicBezTo>
                    <a:cubicBezTo>
                      <a:pt x="430" y="2251"/>
                      <a:pt x="534" y="2236"/>
                      <a:pt x="534" y="2236"/>
                    </a:cubicBezTo>
                    <a:cubicBezTo>
                      <a:pt x="534" y="2247"/>
                      <a:pt x="564" y="2251"/>
                      <a:pt x="603" y="2251"/>
                    </a:cubicBezTo>
                    <a:cubicBezTo>
                      <a:pt x="682" y="2251"/>
                      <a:pt x="801" y="2236"/>
                      <a:pt x="801" y="2236"/>
                    </a:cubicBezTo>
                    <a:lnTo>
                      <a:pt x="801" y="2069"/>
                    </a:lnTo>
                    <a:cubicBezTo>
                      <a:pt x="867" y="2069"/>
                      <a:pt x="968" y="2069"/>
                      <a:pt x="968" y="2036"/>
                    </a:cubicBezTo>
                    <a:cubicBezTo>
                      <a:pt x="867" y="1969"/>
                      <a:pt x="867" y="1902"/>
                      <a:pt x="867" y="1836"/>
                    </a:cubicBezTo>
                    <a:cubicBezTo>
                      <a:pt x="934" y="1836"/>
                      <a:pt x="934" y="1836"/>
                      <a:pt x="934" y="1769"/>
                    </a:cubicBezTo>
                    <a:cubicBezTo>
                      <a:pt x="867" y="1402"/>
                      <a:pt x="801" y="1035"/>
                      <a:pt x="767" y="668"/>
                    </a:cubicBezTo>
                    <a:lnTo>
                      <a:pt x="767" y="535"/>
                    </a:lnTo>
                    <a:lnTo>
                      <a:pt x="701" y="268"/>
                    </a:lnTo>
                    <a:lnTo>
                      <a:pt x="701" y="601"/>
                    </a:lnTo>
                    <a:lnTo>
                      <a:pt x="667" y="668"/>
                    </a:lnTo>
                    <a:cubicBezTo>
                      <a:pt x="667" y="435"/>
                      <a:pt x="634" y="268"/>
                      <a:pt x="634" y="68"/>
                    </a:cubicBezTo>
                    <a:cubicBezTo>
                      <a:pt x="634" y="34"/>
                      <a:pt x="434" y="34"/>
                      <a:pt x="4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26" name="Google Shape;5526;p44"/>
              <p:cNvSpPr/>
              <p:nvPr/>
            </p:nvSpPr>
            <p:spPr>
              <a:xfrm>
                <a:off x="-3251300" y="740251"/>
                <a:ext cx="67374" cy="11542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436" extrusionOk="0">
                    <a:moveTo>
                      <a:pt x="434" y="0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7"/>
                    </a:lnTo>
                    <a:cubicBezTo>
                      <a:pt x="401" y="100"/>
                      <a:pt x="201" y="100"/>
                      <a:pt x="201" y="134"/>
                    </a:cubicBezTo>
                    <a:lnTo>
                      <a:pt x="201" y="234"/>
                    </a:lnTo>
                    <a:cubicBezTo>
                      <a:pt x="168" y="267"/>
                      <a:pt x="101" y="300"/>
                      <a:pt x="101" y="334"/>
                    </a:cubicBezTo>
                    <a:lnTo>
                      <a:pt x="101" y="267"/>
                    </a:lnTo>
                    <a:cubicBezTo>
                      <a:pt x="101" y="334"/>
                      <a:pt x="101" y="401"/>
                      <a:pt x="68" y="467"/>
                    </a:cubicBezTo>
                    <a:lnTo>
                      <a:pt x="68" y="501"/>
                    </a:lnTo>
                    <a:lnTo>
                      <a:pt x="1" y="1968"/>
                    </a:lnTo>
                    <a:lnTo>
                      <a:pt x="34" y="1968"/>
                    </a:lnTo>
                    <a:lnTo>
                      <a:pt x="34" y="2135"/>
                    </a:lnTo>
                    <a:lnTo>
                      <a:pt x="334" y="2135"/>
                    </a:lnTo>
                    <a:lnTo>
                      <a:pt x="334" y="2435"/>
                    </a:lnTo>
                    <a:lnTo>
                      <a:pt x="568" y="2435"/>
                    </a:lnTo>
                    <a:lnTo>
                      <a:pt x="568" y="2369"/>
                    </a:lnTo>
                    <a:lnTo>
                      <a:pt x="835" y="2369"/>
                    </a:lnTo>
                    <a:lnTo>
                      <a:pt x="835" y="2235"/>
                    </a:lnTo>
                    <a:lnTo>
                      <a:pt x="1002" y="2235"/>
                    </a:lnTo>
                    <a:lnTo>
                      <a:pt x="1002" y="2002"/>
                    </a:lnTo>
                    <a:cubicBezTo>
                      <a:pt x="873" y="2044"/>
                      <a:pt x="841" y="2060"/>
                      <a:pt x="834" y="2065"/>
                    </a:cubicBezTo>
                    <a:lnTo>
                      <a:pt x="834" y="2065"/>
                    </a:lnTo>
                    <a:cubicBezTo>
                      <a:pt x="768" y="1666"/>
                      <a:pt x="768" y="1267"/>
                      <a:pt x="735" y="901"/>
                    </a:cubicBezTo>
                    <a:lnTo>
                      <a:pt x="735" y="601"/>
                    </a:lnTo>
                    <a:cubicBezTo>
                      <a:pt x="735" y="501"/>
                      <a:pt x="701" y="434"/>
                      <a:pt x="701" y="334"/>
                    </a:cubicBezTo>
                    <a:lnTo>
                      <a:pt x="701" y="667"/>
                    </a:lnTo>
                    <a:lnTo>
                      <a:pt x="668" y="734"/>
                    </a:lnTo>
                    <a:lnTo>
                      <a:pt x="668" y="100"/>
                    </a:lnTo>
                    <a:cubicBezTo>
                      <a:pt x="668" y="67"/>
                      <a:pt x="434" y="67"/>
                      <a:pt x="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27" name="Google Shape;5527;p44"/>
              <p:cNvSpPr/>
              <p:nvPr/>
            </p:nvSpPr>
            <p:spPr>
              <a:xfrm>
                <a:off x="-3143659" y="954304"/>
                <a:ext cx="69650" cy="157049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2336" extrusionOk="0">
                    <a:moveTo>
                      <a:pt x="468" y="0"/>
                    </a:moveTo>
                    <a:lnTo>
                      <a:pt x="468" y="200"/>
                    </a:lnTo>
                    <a:lnTo>
                      <a:pt x="435" y="200"/>
                    </a:lnTo>
                    <a:lnTo>
                      <a:pt x="435" y="33"/>
                    </a:lnTo>
                    <a:cubicBezTo>
                      <a:pt x="435" y="67"/>
                      <a:pt x="234" y="67"/>
                      <a:pt x="234" y="100"/>
                    </a:cubicBezTo>
                    <a:lnTo>
                      <a:pt x="234" y="200"/>
                    </a:lnTo>
                    <a:cubicBezTo>
                      <a:pt x="168" y="234"/>
                      <a:pt x="134" y="267"/>
                      <a:pt x="134" y="334"/>
                    </a:cubicBezTo>
                    <a:lnTo>
                      <a:pt x="134" y="234"/>
                    </a:lnTo>
                    <a:cubicBezTo>
                      <a:pt x="134" y="334"/>
                      <a:pt x="134" y="367"/>
                      <a:pt x="101" y="434"/>
                    </a:cubicBezTo>
                    <a:lnTo>
                      <a:pt x="101" y="500"/>
                    </a:lnTo>
                    <a:cubicBezTo>
                      <a:pt x="68" y="901"/>
                      <a:pt x="68" y="1334"/>
                      <a:pt x="1" y="1735"/>
                    </a:cubicBezTo>
                    <a:lnTo>
                      <a:pt x="68" y="1768"/>
                    </a:lnTo>
                    <a:lnTo>
                      <a:pt x="68" y="1935"/>
                    </a:lnTo>
                    <a:cubicBezTo>
                      <a:pt x="68" y="2001"/>
                      <a:pt x="268" y="2001"/>
                      <a:pt x="268" y="2035"/>
                    </a:cubicBezTo>
                    <a:lnTo>
                      <a:pt x="268" y="2001"/>
                    </a:lnTo>
                    <a:lnTo>
                      <a:pt x="335" y="2001"/>
                    </a:lnTo>
                    <a:lnTo>
                      <a:pt x="335" y="2268"/>
                    </a:lnTo>
                    <a:lnTo>
                      <a:pt x="601" y="2335"/>
                    </a:lnTo>
                    <a:lnTo>
                      <a:pt x="601" y="2268"/>
                    </a:lnTo>
                    <a:lnTo>
                      <a:pt x="868" y="2268"/>
                    </a:lnTo>
                    <a:lnTo>
                      <a:pt x="868" y="2102"/>
                    </a:lnTo>
                    <a:lnTo>
                      <a:pt x="1035" y="2102"/>
                    </a:lnTo>
                    <a:cubicBezTo>
                      <a:pt x="902" y="2035"/>
                      <a:pt x="902" y="1935"/>
                      <a:pt x="868" y="1868"/>
                    </a:cubicBezTo>
                    <a:lnTo>
                      <a:pt x="902" y="1868"/>
                    </a:lnTo>
                    <a:lnTo>
                      <a:pt x="802" y="867"/>
                    </a:lnTo>
                    <a:lnTo>
                      <a:pt x="802" y="567"/>
                    </a:lnTo>
                    <a:cubicBezTo>
                      <a:pt x="802" y="500"/>
                      <a:pt x="768" y="400"/>
                      <a:pt x="768" y="334"/>
                    </a:cubicBezTo>
                    <a:cubicBezTo>
                      <a:pt x="768" y="434"/>
                      <a:pt x="768" y="534"/>
                      <a:pt x="735" y="667"/>
                    </a:cubicBezTo>
                    <a:lnTo>
                      <a:pt x="701" y="701"/>
                    </a:lnTo>
                    <a:lnTo>
                      <a:pt x="701" y="67"/>
                    </a:lnTo>
                    <a:cubicBezTo>
                      <a:pt x="701" y="33"/>
                      <a:pt x="468" y="33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28" name="Google Shape;5528;p44"/>
              <p:cNvSpPr/>
              <p:nvPr/>
            </p:nvSpPr>
            <p:spPr>
              <a:xfrm>
                <a:off x="-3280404" y="1064158"/>
                <a:ext cx="67297" cy="100979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02" extrusionOk="0">
                    <a:moveTo>
                      <a:pt x="667" y="668"/>
                    </a:moveTo>
                    <a:lnTo>
                      <a:pt x="634" y="734"/>
                    </a:lnTo>
                    <a:lnTo>
                      <a:pt x="634" y="668"/>
                    </a:lnTo>
                    <a:close/>
                    <a:moveTo>
                      <a:pt x="100" y="901"/>
                    </a:moveTo>
                    <a:lnTo>
                      <a:pt x="100" y="901"/>
                    </a:lnTo>
                    <a:cubicBezTo>
                      <a:pt x="128" y="929"/>
                      <a:pt x="133" y="956"/>
                      <a:pt x="115" y="1002"/>
                    </a:cubicBezTo>
                    <a:lnTo>
                      <a:pt x="115" y="1002"/>
                    </a:lnTo>
                    <a:cubicBezTo>
                      <a:pt x="113" y="970"/>
                      <a:pt x="100" y="922"/>
                      <a:pt x="100" y="901"/>
                    </a:cubicBezTo>
                    <a:close/>
                    <a:moveTo>
                      <a:pt x="467" y="868"/>
                    </a:moveTo>
                    <a:lnTo>
                      <a:pt x="467" y="935"/>
                    </a:lnTo>
                    <a:lnTo>
                      <a:pt x="434" y="1035"/>
                    </a:lnTo>
                    <a:lnTo>
                      <a:pt x="434" y="935"/>
                    </a:lnTo>
                    <a:cubicBezTo>
                      <a:pt x="434" y="935"/>
                      <a:pt x="334" y="901"/>
                      <a:pt x="300" y="901"/>
                    </a:cubicBezTo>
                    <a:lnTo>
                      <a:pt x="300" y="868"/>
                    </a:lnTo>
                    <a:close/>
                    <a:moveTo>
                      <a:pt x="501" y="1"/>
                    </a:moveTo>
                    <a:lnTo>
                      <a:pt x="501" y="234"/>
                    </a:lnTo>
                    <a:lnTo>
                      <a:pt x="467" y="234"/>
                    </a:lnTo>
                    <a:lnTo>
                      <a:pt x="467" y="67"/>
                    </a:lnTo>
                    <a:cubicBezTo>
                      <a:pt x="467" y="101"/>
                      <a:pt x="267" y="101"/>
                      <a:pt x="267" y="134"/>
                    </a:cubicBezTo>
                    <a:lnTo>
                      <a:pt x="267" y="234"/>
                    </a:lnTo>
                    <a:cubicBezTo>
                      <a:pt x="200" y="267"/>
                      <a:pt x="167" y="301"/>
                      <a:pt x="167" y="334"/>
                    </a:cubicBezTo>
                    <a:lnTo>
                      <a:pt x="167" y="501"/>
                    </a:lnTo>
                    <a:cubicBezTo>
                      <a:pt x="167" y="434"/>
                      <a:pt x="167" y="401"/>
                      <a:pt x="134" y="301"/>
                    </a:cubicBezTo>
                    <a:lnTo>
                      <a:pt x="0" y="1068"/>
                    </a:lnTo>
                    <a:lnTo>
                      <a:pt x="34" y="1068"/>
                    </a:lnTo>
                    <a:lnTo>
                      <a:pt x="34" y="1235"/>
                    </a:lnTo>
                    <a:cubicBezTo>
                      <a:pt x="34" y="1235"/>
                      <a:pt x="300" y="1235"/>
                      <a:pt x="300" y="1268"/>
                    </a:cubicBezTo>
                    <a:lnTo>
                      <a:pt x="300" y="1235"/>
                    </a:lnTo>
                    <a:lnTo>
                      <a:pt x="334" y="1235"/>
                    </a:lnTo>
                    <a:lnTo>
                      <a:pt x="334" y="1502"/>
                    </a:lnTo>
                    <a:lnTo>
                      <a:pt x="601" y="1502"/>
                    </a:lnTo>
                    <a:lnTo>
                      <a:pt x="601" y="1468"/>
                    </a:lnTo>
                    <a:lnTo>
                      <a:pt x="834" y="1468"/>
                    </a:lnTo>
                    <a:lnTo>
                      <a:pt x="834" y="1268"/>
                    </a:lnTo>
                    <a:lnTo>
                      <a:pt x="1001" y="1268"/>
                    </a:lnTo>
                    <a:lnTo>
                      <a:pt x="1001" y="1068"/>
                    </a:lnTo>
                    <a:lnTo>
                      <a:pt x="834" y="1068"/>
                    </a:lnTo>
                    <a:lnTo>
                      <a:pt x="701" y="301"/>
                    </a:lnTo>
                    <a:lnTo>
                      <a:pt x="701" y="67"/>
                    </a:ln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29" name="Google Shape;5529;p44"/>
              <p:cNvSpPr/>
              <p:nvPr/>
            </p:nvSpPr>
            <p:spPr>
              <a:xfrm>
                <a:off x="-2970950" y="739575"/>
                <a:ext cx="58349" cy="172178"/>
              </a:xfrm>
              <a:custGeom>
                <a:avLst/>
                <a:gdLst/>
                <a:ahLst/>
                <a:cxnLst/>
                <a:rect l="l" t="t" r="r" b="b"/>
                <a:pathLst>
                  <a:path w="868" h="2970" extrusionOk="0">
                    <a:moveTo>
                      <a:pt x="867" y="2450"/>
                    </a:moveTo>
                    <a:lnTo>
                      <a:pt x="867" y="2450"/>
                    </a:lnTo>
                    <a:cubicBezTo>
                      <a:pt x="867" y="2457"/>
                      <a:pt x="867" y="2463"/>
                      <a:pt x="868" y="2469"/>
                    </a:cubicBezTo>
                    <a:cubicBezTo>
                      <a:pt x="868" y="2462"/>
                      <a:pt x="867" y="2456"/>
                      <a:pt x="867" y="2450"/>
                    </a:cubicBezTo>
                    <a:close/>
                    <a:moveTo>
                      <a:pt x="501" y="0"/>
                    </a:moveTo>
                    <a:lnTo>
                      <a:pt x="501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101"/>
                      <a:pt x="234" y="101"/>
                      <a:pt x="234" y="134"/>
                    </a:cubicBezTo>
                    <a:lnTo>
                      <a:pt x="234" y="201"/>
                    </a:lnTo>
                    <a:cubicBezTo>
                      <a:pt x="201" y="267"/>
                      <a:pt x="167" y="301"/>
                      <a:pt x="167" y="334"/>
                    </a:cubicBezTo>
                    <a:lnTo>
                      <a:pt x="167" y="634"/>
                    </a:lnTo>
                    <a:cubicBezTo>
                      <a:pt x="167" y="634"/>
                      <a:pt x="167" y="568"/>
                      <a:pt x="101" y="568"/>
                    </a:cubicBezTo>
                    <a:lnTo>
                      <a:pt x="101" y="301"/>
                    </a:lnTo>
                    <a:cubicBezTo>
                      <a:pt x="101" y="367"/>
                      <a:pt x="101" y="401"/>
                      <a:pt x="67" y="501"/>
                    </a:cubicBezTo>
                    <a:lnTo>
                      <a:pt x="67" y="534"/>
                    </a:lnTo>
                    <a:cubicBezTo>
                      <a:pt x="34" y="1201"/>
                      <a:pt x="34" y="1835"/>
                      <a:pt x="0" y="2502"/>
                    </a:cubicBezTo>
                    <a:lnTo>
                      <a:pt x="34" y="2469"/>
                    </a:lnTo>
                    <a:lnTo>
                      <a:pt x="34" y="2702"/>
                    </a:lnTo>
                    <a:cubicBezTo>
                      <a:pt x="34" y="2636"/>
                      <a:pt x="167" y="2569"/>
                      <a:pt x="167" y="2502"/>
                    </a:cubicBezTo>
                    <a:lnTo>
                      <a:pt x="167" y="2235"/>
                    </a:lnTo>
                    <a:lnTo>
                      <a:pt x="201" y="2235"/>
                    </a:lnTo>
                    <a:lnTo>
                      <a:pt x="201" y="2669"/>
                    </a:lnTo>
                    <a:cubicBezTo>
                      <a:pt x="201" y="2636"/>
                      <a:pt x="267" y="2569"/>
                      <a:pt x="334" y="2536"/>
                    </a:cubicBezTo>
                    <a:lnTo>
                      <a:pt x="334" y="2736"/>
                    </a:lnTo>
                    <a:cubicBezTo>
                      <a:pt x="334" y="2836"/>
                      <a:pt x="401" y="2903"/>
                      <a:pt x="401" y="2969"/>
                    </a:cubicBezTo>
                    <a:cubicBezTo>
                      <a:pt x="401" y="2702"/>
                      <a:pt x="401" y="2402"/>
                      <a:pt x="467" y="2169"/>
                    </a:cubicBezTo>
                    <a:lnTo>
                      <a:pt x="501" y="2169"/>
                    </a:lnTo>
                    <a:lnTo>
                      <a:pt x="501" y="2369"/>
                    </a:lnTo>
                    <a:cubicBezTo>
                      <a:pt x="501" y="2369"/>
                      <a:pt x="534" y="2402"/>
                      <a:pt x="568" y="2402"/>
                    </a:cubicBezTo>
                    <a:lnTo>
                      <a:pt x="568" y="2669"/>
                    </a:lnTo>
                    <a:cubicBezTo>
                      <a:pt x="568" y="2769"/>
                      <a:pt x="634" y="2836"/>
                      <a:pt x="634" y="2936"/>
                    </a:cubicBezTo>
                    <a:lnTo>
                      <a:pt x="634" y="2469"/>
                    </a:lnTo>
                    <a:cubicBezTo>
                      <a:pt x="668" y="2469"/>
                      <a:pt x="668" y="2469"/>
                      <a:pt x="668" y="2502"/>
                    </a:cubicBezTo>
                    <a:cubicBezTo>
                      <a:pt x="668" y="2335"/>
                      <a:pt x="668" y="2202"/>
                      <a:pt x="634" y="2035"/>
                    </a:cubicBezTo>
                    <a:lnTo>
                      <a:pt x="668" y="2035"/>
                    </a:lnTo>
                    <a:lnTo>
                      <a:pt x="668" y="2536"/>
                    </a:lnTo>
                    <a:cubicBezTo>
                      <a:pt x="668" y="2636"/>
                      <a:pt x="801" y="2669"/>
                      <a:pt x="801" y="2769"/>
                    </a:cubicBezTo>
                    <a:lnTo>
                      <a:pt x="801" y="2402"/>
                    </a:lnTo>
                    <a:cubicBezTo>
                      <a:pt x="831" y="2402"/>
                      <a:pt x="861" y="2402"/>
                      <a:pt x="867" y="2450"/>
                    </a:cubicBezTo>
                    <a:lnTo>
                      <a:pt x="867" y="2450"/>
                    </a:lnTo>
                    <a:cubicBezTo>
                      <a:pt x="834" y="1857"/>
                      <a:pt x="834" y="1329"/>
                      <a:pt x="801" y="734"/>
                    </a:cubicBezTo>
                    <a:lnTo>
                      <a:pt x="801" y="534"/>
                    </a:lnTo>
                    <a:cubicBezTo>
                      <a:pt x="801" y="467"/>
                      <a:pt x="734" y="367"/>
                      <a:pt x="734" y="301"/>
                    </a:cubicBezTo>
                    <a:lnTo>
                      <a:pt x="734" y="634"/>
                    </a:lnTo>
                    <a:cubicBezTo>
                      <a:pt x="701" y="668"/>
                      <a:pt x="701" y="668"/>
                      <a:pt x="701" y="701"/>
                    </a:cubicBezTo>
                    <a:lnTo>
                      <a:pt x="701" y="67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30" name="Google Shape;5530;p44"/>
              <p:cNvSpPr/>
              <p:nvPr/>
            </p:nvSpPr>
            <p:spPr>
              <a:xfrm>
                <a:off x="-2899210" y="1017097"/>
                <a:ext cx="65146" cy="157049"/>
              </a:xfrm>
              <a:custGeom>
                <a:avLst/>
                <a:gdLst/>
                <a:ahLst/>
                <a:cxnLst/>
                <a:rect l="l" t="t" r="r" b="b"/>
                <a:pathLst>
                  <a:path w="969" h="2336" extrusionOk="0">
                    <a:moveTo>
                      <a:pt x="501" y="0"/>
                    </a:moveTo>
                    <a:lnTo>
                      <a:pt x="501" y="200"/>
                    </a:lnTo>
                    <a:lnTo>
                      <a:pt x="468" y="200"/>
                    </a:lnTo>
                    <a:lnTo>
                      <a:pt x="468" y="33"/>
                    </a:lnTo>
                    <a:cubicBezTo>
                      <a:pt x="468" y="100"/>
                      <a:pt x="268" y="100"/>
                      <a:pt x="268" y="133"/>
                    </a:cubicBezTo>
                    <a:lnTo>
                      <a:pt x="268" y="200"/>
                    </a:lnTo>
                    <a:lnTo>
                      <a:pt x="168" y="300"/>
                    </a:lnTo>
                    <a:cubicBezTo>
                      <a:pt x="168" y="367"/>
                      <a:pt x="134" y="467"/>
                      <a:pt x="134" y="534"/>
                    </a:cubicBezTo>
                    <a:lnTo>
                      <a:pt x="134" y="300"/>
                    </a:lnTo>
                    <a:cubicBezTo>
                      <a:pt x="134" y="367"/>
                      <a:pt x="101" y="467"/>
                      <a:pt x="101" y="534"/>
                    </a:cubicBezTo>
                    <a:cubicBezTo>
                      <a:pt x="1" y="967"/>
                      <a:pt x="1" y="1434"/>
                      <a:pt x="101" y="1835"/>
                    </a:cubicBezTo>
                    <a:cubicBezTo>
                      <a:pt x="101" y="1835"/>
                      <a:pt x="101" y="1801"/>
                      <a:pt x="134" y="1801"/>
                    </a:cubicBezTo>
                    <a:lnTo>
                      <a:pt x="134" y="2035"/>
                    </a:lnTo>
                    <a:cubicBezTo>
                      <a:pt x="134" y="2001"/>
                      <a:pt x="268" y="1935"/>
                      <a:pt x="268" y="1835"/>
                    </a:cubicBezTo>
                    <a:lnTo>
                      <a:pt x="268" y="1935"/>
                    </a:lnTo>
                    <a:lnTo>
                      <a:pt x="401" y="1935"/>
                    </a:lnTo>
                    <a:cubicBezTo>
                      <a:pt x="401" y="2001"/>
                      <a:pt x="435" y="2035"/>
                      <a:pt x="435" y="2135"/>
                    </a:cubicBezTo>
                    <a:cubicBezTo>
                      <a:pt x="435" y="2202"/>
                      <a:pt x="501" y="2268"/>
                      <a:pt x="568" y="2335"/>
                    </a:cubicBezTo>
                    <a:cubicBezTo>
                      <a:pt x="501" y="2102"/>
                      <a:pt x="501" y="1835"/>
                      <a:pt x="501" y="1568"/>
                    </a:cubicBezTo>
                    <a:lnTo>
                      <a:pt x="501" y="1568"/>
                    </a:lnTo>
                    <a:cubicBezTo>
                      <a:pt x="501" y="1768"/>
                      <a:pt x="568" y="1968"/>
                      <a:pt x="601" y="2168"/>
                    </a:cubicBezTo>
                    <a:lnTo>
                      <a:pt x="835" y="2135"/>
                    </a:lnTo>
                    <a:cubicBezTo>
                      <a:pt x="835" y="2102"/>
                      <a:pt x="835" y="2001"/>
                      <a:pt x="801" y="1968"/>
                    </a:cubicBezTo>
                    <a:cubicBezTo>
                      <a:pt x="868" y="1968"/>
                      <a:pt x="968" y="1935"/>
                      <a:pt x="968" y="1935"/>
                    </a:cubicBezTo>
                    <a:cubicBezTo>
                      <a:pt x="868" y="1935"/>
                      <a:pt x="868" y="1901"/>
                      <a:pt x="868" y="1801"/>
                    </a:cubicBezTo>
                    <a:lnTo>
                      <a:pt x="968" y="1801"/>
                    </a:lnTo>
                    <a:cubicBezTo>
                      <a:pt x="935" y="1434"/>
                      <a:pt x="868" y="1101"/>
                      <a:pt x="801" y="734"/>
                    </a:cubicBezTo>
                    <a:lnTo>
                      <a:pt x="801" y="634"/>
                    </a:lnTo>
                    <a:cubicBezTo>
                      <a:pt x="801" y="567"/>
                      <a:pt x="768" y="467"/>
                      <a:pt x="768" y="367"/>
                    </a:cubicBezTo>
                    <a:lnTo>
                      <a:pt x="768" y="334"/>
                    </a:lnTo>
                    <a:cubicBezTo>
                      <a:pt x="701" y="467"/>
                      <a:pt x="668" y="634"/>
                      <a:pt x="668" y="767"/>
                    </a:cubicBezTo>
                    <a:cubicBezTo>
                      <a:pt x="668" y="534"/>
                      <a:pt x="668" y="300"/>
                      <a:pt x="735" y="100"/>
                    </a:cubicBezTo>
                    <a:cubicBezTo>
                      <a:pt x="735" y="100"/>
                      <a:pt x="501" y="33"/>
                      <a:pt x="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31" name="Google Shape;5531;p44"/>
              <p:cNvSpPr/>
              <p:nvPr/>
            </p:nvSpPr>
            <p:spPr>
              <a:xfrm>
                <a:off x="-2719774" y="889226"/>
                <a:ext cx="71802" cy="195169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903" extrusionOk="0">
                    <a:moveTo>
                      <a:pt x="467" y="1"/>
                    </a:moveTo>
                    <a:cubicBezTo>
                      <a:pt x="467" y="67"/>
                      <a:pt x="467" y="134"/>
                      <a:pt x="501" y="201"/>
                    </a:cubicBezTo>
                    <a:lnTo>
                      <a:pt x="467" y="201"/>
                    </a:lnTo>
                    <a:cubicBezTo>
                      <a:pt x="467" y="167"/>
                      <a:pt x="467" y="67"/>
                      <a:pt x="434" y="34"/>
                    </a:cubicBezTo>
                    <a:cubicBezTo>
                      <a:pt x="434" y="67"/>
                      <a:pt x="234" y="134"/>
                      <a:pt x="234" y="134"/>
                    </a:cubicBezTo>
                    <a:lnTo>
                      <a:pt x="234" y="201"/>
                    </a:lnTo>
                    <a:cubicBezTo>
                      <a:pt x="167" y="234"/>
                      <a:pt x="134" y="301"/>
                      <a:pt x="134" y="334"/>
                    </a:cubicBezTo>
                    <a:lnTo>
                      <a:pt x="134" y="501"/>
                    </a:lnTo>
                    <a:cubicBezTo>
                      <a:pt x="134" y="401"/>
                      <a:pt x="101" y="334"/>
                      <a:pt x="101" y="301"/>
                    </a:cubicBezTo>
                    <a:cubicBezTo>
                      <a:pt x="101" y="368"/>
                      <a:pt x="101" y="401"/>
                      <a:pt x="34" y="501"/>
                    </a:cubicBezTo>
                    <a:lnTo>
                      <a:pt x="34" y="534"/>
                    </a:lnTo>
                    <a:cubicBezTo>
                      <a:pt x="34" y="1168"/>
                      <a:pt x="34" y="1835"/>
                      <a:pt x="0" y="2469"/>
                    </a:cubicBezTo>
                    <a:lnTo>
                      <a:pt x="34" y="2469"/>
                    </a:lnTo>
                    <a:lnTo>
                      <a:pt x="34" y="2636"/>
                    </a:lnTo>
                    <a:lnTo>
                      <a:pt x="334" y="2636"/>
                    </a:lnTo>
                    <a:lnTo>
                      <a:pt x="334" y="2903"/>
                    </a:lnTo>
                    <a:lnTo>
                      <a:pt x="601" y="2903"/>
                    </a:lnTo>
                    <a:lnTo>
                      <a:pt x="601" y="2869"/>
                    </a:lnTo>
                    <a:lnTo>
                      <a:pt x="834" y="2869"/>
                    </a:lnTo>
                    <a:lnTo>
                      <a:pt x="834" y="2703"/>
                    </a:lnTo>
                    <a:cubicBezTo>
                      <a:pt x="934" y="2703"/>
                      <a:pt x="968" y="2703"/>
                      <a:pt x="968" y="2669"/>
                    </a:cubicBezTo>
                    <a:lnTo>
                      <a:pt x="968" y="2469"/>
                    </a:lnTo>
                    <a:lnTo>
                      <a:pt x="1001" y="2469"/>
                    </a:lnTo>
                    <a:cubicBezTo>
                      <a:pt x="1068" y="1702"/>
                      <a:pt x="968" y="1001"/>
                      <a:pt x="768" y="301"/>
                    </a:cubicBezTo>
                    <a:lnTo>
                      <a:pt x="768" y="568"/>
                    </a:lnTo>
                    <a:cubicBezTo>
                      <a:pt x="768" y="401"/>
                      <a:pt x="701" y="234"/>
                      <a:pt x="668" y="67"/>
                    </a:cubicBezTo>
                    <a:cubicBezTo>
                      <a:pt x="668" y="34"/>
                      <a:pt x="468" y="34"/>
                      <a:pt x="4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32" name="Google Shape;5532;p44"/>
              <p:cNvSpPr/>
              <p:nvPr/>
            </p:nvSpPr>
            <p:spPr>
              <a:xfrm>
                <a:off x="-2522454" y="759136"/>
                <a:ext cx="71869" cy="166058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470" extrusionOk="0">
                    <a:moveTo>
                      <a:pt x="668" y="1"/>
                    </a:moveTo>
                    <a:lnTo>
                      <a:pt x="668" y="234"/>
                    </a:lnTo>
                    <a:lnTo>
                      <a:pt x="601" y="234"/>
                    </a:lnTo>
                    <a:lnTo>
                      <a:pt x="601" y="68"/>
                    </a:lnTo>
                    <a:cubicBezTo>
                      <a:pt x="601" y="101"/>
                      <a:pt x="401" y="101"/>
                      <a:pt x="401" y="134"/>
                    </a:cubicBezTo>
                    <a:lnTo>
                      <a:pt x="401" y="234"/>
                    </a:lnTo>
                    <a:cubicBezTo>
                      <a:pt x="368" y="268"/>
                      <a:pt x="334" y="301"/>
                      <a:pt x="334" y="335"/>
                    </a:cubicBezTo>
                    <a:lnTo>
                      <a:pt x="334" y="468"/>
                    </a:lnTo>
                    <a:cubicBezTo>
                      <a:pt x="334" y="435"/>
                      <a:pt x="334" y="335"/>
                      <a:pt x="268" y="301"/>
                    </a:cubicBezTo>
                    <a:cubicBezTo>
                      <a:pt x="201" y="835"/>
                      <a:pt x="101" y="1435"/>
                      <a:pt x="1" y="1969"/>
                    </a:cubicBezTo>
                    <a:cubicBezTo>
                      <a:pt x="1" y="1969"/>
                      <a:pt x="34" y="1969"/>
                      <a:pt x="68" y="2002"/>
                    </a:cubicBezTo>
                    <a:cubicBezTo>
                      <a:pt x="68" y="2069"/>
                      <a:pt x="68" y="2136"/>
                      <a:pt x="34" y="2169"/>
                    </a:cubicBezTo>
                    <a:cubicBezTo>
                      <a:pt x="34" y="2169"/>
                      <a:pt x="234" y="2236"/>
                      <a:pt x="268" y="2236"/>
                    </a:cubicBezTo>
                    <a:lnTo>
                      <a:pt x="268" y="2169"/>
                    </a:lnTo>
                    <a:lnTo>
                      <a:pt x="401" y="2169"/>
                    </a:lnTo>
                    <a:cubicBezTo>
                      <a:pt x="401" y="2269"/>
                      <a:pt x="368" y="2336"/>
                      <a:pt x="334" y="2436"/>
                    </a:cubicBezTo>
                    <a:cubicBezTo>
                      <a:pt x="334" y="2436"/>
                      <a:pt x="535" y="2469"/>
                      <a:pt x="568" y="2469"/>
                    </a:cubicBezTo>
                    <a:lnTo>
                      <a:pt x="568" y="2403"/>
                    </a:lnTo>
                    <a:cubicBezTo>
                      <a:pt x="612" y="2403"/>
                      <a:pt x="687" y="2418"/>
                      <a:pt x="731" y="2418"/>
                    </a:cubicBezTo>
                    <a:cubicBezTo>
                      <a:pt x="753" y="2418"/>
                      <a:pt x="768" y="2414"/>
                      <a:pt x="768" y="2403"/>
                    </a:cubicBezTo>
                    <a:cubicBezTo>
                      <a:pt x="768" y="2336"/>
                      <a:pt x="835" y="2269"/>
                      <a:pt x="835" y="2169"/>
                    </a:cubicBezTo>
                    <a:lnTo>
                      <a:pt x="902" y="2169"/>
                    </a:lnTo>
                    <a:cubicBezTo>
                      <a:pt x="968" y="2002"/>
                      <a:pt x="1002" y="1836"/>
                      <a:pt x="1035" y="1635"/>
                    </a:cubicBezTo>
                    <a:cubicBezTo>
                      <a:pt x="1068" y="1269"/>
                      <a:pt x="1068" y="802"/>
                      <a:pt x="968" y="335"/>
                    </a:cubicBezTo>
                    <a:cubicBezTo>
                      <a:pt x="968" y="435"/>
                      <a:pt x="902" y="568"/>
                      <a:pt x="902" y="668"/>
                    </a:cubicBezTo>
                    <a:cubicBezTo>
                      <a:pt x="902" y="668"/>
                      <a:pt x="902" y="735"/>
                      <a:pt x="868" y="735"/>
                    </a:cubicBezTo>
                    <a:lnTo>
                      <a:pt x="868" y="101"/>
                    </a:lnTo>
                    <a:cubicBezTo>
                      <a:pt x="868" y="68"/>
                      <a:pt x="668" y="68"/>
                      <a:pt x="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33" name="Google Shape;5533;p44"/>
              <p:cNvSpPr/>
              <p:nvPr/>
            </p:nvSpPr>
            <p:spPr>
              <a:xfrm>
                <a:off x="-2421542" y="1066376"/>
                <a:ext cx="62860" cy="10716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594" extrusionOk="0">
                    <a:moveTo>
                      <a:pt x="435" y="1035"/>
                    </a:moveTo>
                    <a:cubicBezTo>
                      <a:pt x="501" y="1102"/>
                      <a:pt x="435" y="1102"/>
                      <a:pt x="435" y="1102"/>
                    </a:cubicBezTo>
                    <a:lnTo>
                      <a:pt x="435" y="1035"/>
                    </a:lnTo>
                    <a:close/>
                    <a:moveTo>
                      <a:pt x="501" y="1"/>
                    </a:moveTo>
                    <a:lnTo>
                      <a:pt x="501" y="201"/>
                    </a:lnTo>
                    <a:lnTo>
                      <a:pt x="435" y="201"/>
                    </a:lnTo>
                    <a:lnTo>
                      <a:pt x="435" y="34"/>
                    </a:lnTo>
                    <a:cubicBezTo>
                      <a:pt x="435" y="68"/>
                      <a:pt x="234" y="68"/>
                      <a:pt x="234" y="101"/>
                    </a:cubicBezTo>
                    <a:lnTo>
                      <a:pt x="234" y="201"/>
                    </a:lnTo>
                    <a:cubicBezTo>
                      <a:pt x="201" y="234"/>
                      <a:pt x="168" y="268"/>
                      <a:pt x="168" y="334"/>
                    </a:cubicBezTo>
                    <a:lnTo>
                      <a:pt x="168" y="535"/>
                    </a:lnTo>
                    <a:cubicBezTo>
                      <a:pt x="168" y="435"/>
                      <a:pt x="168" y="368"/>
                      <a:pt x="101" y="268"/>
                    </a:cubicBezTo>
                    <a:lnTo>
                      <a:pt x="1" y="1168"/>
                    </a:lnTo>
                    <a:lnTo>
                      <a:pt x="34" y="1168"/>
                    </a:lnTo>
                    <a:lnTo>
                      <a:pt x="34" y="1335"/>
                    </a:lnTo>
                    <a:cubicBezTo>
                      <a:pt x="34" y="1352"/>
                      <a:pt x="84" y="1360"/>
                      <a:pt x="134" y="1360"/>
                    </a:cubicBezTo>
                    <a:cubicBezTo>
                      <a:pt x="184" y="1360"/>
                      <a:pt x="234" y="1352"/>
                      <a:pt x="234" y="1335"/>
                    </a:cubicBezTo>
                    <a:lnTo>
                      <a:pt x="268" y="1335"/>
                    </a:lnTo>
                    <a:lnTo>
                      <a:pt x="268" y="1569"/>
                    </a:lnTo>
                    <a:cubicBezTo>
                      <a:pt x="268" y="1585"/>
                      <a:pt x="335" y="1594"/>
                      <a:pt x="401" y="1594"/>
                    </a:cubicBezTo>
                    <a:cubicBezTo>
                      <a:pt x="468" y="1594"/>
                      <a:pt x="535" y="1585"/>
                      <a:pt x="535" y="1569"/>
                    </a:cubicBezTo>
                    <a:lnTo>
                      <a:pt x="535" y="1502"/>
                    </a:lnTo>
                    <a:cubicBezTo>
                      <a:pt x="535" y="1519"/>
                      <a:pt x="601" y="1527"/>
                      <a:pt x="668" y="1527"/>
                    </a:cubicBezTo>
                    <a:cubicBezTo>
                      <a:pt x="735" y="1527"/>
                      <a:pt x="802" y="1519"/>
                      <a:pt x="802" y="1502"/>
                    </a:cubicBezTo>
                    <a:lnTo>
                      <a:pt x="802" y="1335"/>
                    </a:lnTo>
                    <a:cubicBezTo>
                      <a:pt x="868" y="1335"/>
                      <a:pt x="935" y="1335"/>
                      <a:pt x="935" y="1268"/>
                    </a:cubicBezTo>
                    <a:lnTo>
                      <a:pt x="935" y="1068"/>
                    </a:lnTo>
                    <a:cubicBezTo>
                      <a:pt x="911" y="1115"/>
                      <a:pt x="900" y="1146"/>
                      <a:pt x="896" y="1166"/>
                    </a:cubicBezTo>
                    <a:lnTo>
                      <a:pt x="896" y="1166"/>
                    </a:lnTo>
                    <a:cubicBezTo>
                      <a:pt x="868" y="981"/>
                      <a:pt x="866" y="821"/>
                      <a:pt x="835" y="601"/>
                    </a:cubicBezTo>
                    <a:lnTo>
                      <a:pt x="835" y="535"/>
                    </a:lnTo>
                    <a:cubicBezTo>
                      <a:pt x="835" y="435"/>
                      <a:pt x="802" y="368"/>
                      <a:pt x="802" y="268"/>
                    </a:cubicBezTo>
                    <a:cubicBezTo>
                      <a:pt x="802" y="401"/>
                      <a:pt x="735" y="535"/>
                      <a:pt x="735" y="668"/>
                    </a:cubicBezTo>
                    <a:lnTo>
                      <a:pt x="701" y="701"/>
                    </a:lnTo>
                    <a:lnTo>
                      <a:pt x="701" y="68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34" name="Google Shape;5534;p44"/>
              <p:cNvSpPr/>
              <p:nvPr/>
            </p:nvSpPr>
            <p:spPr>
              <a:xfrm>
                <a:off x="-2152420" y="765927"/>
                <a:ext cx="69583" cy="17217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61" extrusionOk="0">
                    <a:moveTo>
                      <a:pt x="601" y="0"/>
                    </a:moveTo>
                    <a:lnTo>
                      <a:pt x="601" y="200"/>
                    </a:lnTo>
                    <a:lnTo>
                      <a:pt x="568" y="200"/>
                    </a:lnTo>
                    <a:lnTo>
                      <a:pt x="568" y="33"/>
                    </a:lnTo>
                    <a:cubicBezTo>
                      <a:pt x="568" y="67"/>
                      <a:pt x="368" y="67"/>
                      <a:pt x="368" y="100"/>
                    </a:cubicBezTo>
                    <a:lnTo>
                      <a:pt x="368" y="200"/>
                    </a:lnTo>
                    <a:cubicBezTo>
                      <a:pt x="334" y="234"/>
                      <a:pt x="268" y="267"/>
                      <a:pt x="268" y="334"/>
                    </a:cubicBezTo>
                    <a:cubicBezTo>
                      <a:pt x="268" y="400"/>
                      <a:pt x="268" y="500"/>
                      <a:pt x="234" y="567"/>
                    </a:cubicBezTo>
                    <a:lnTo>
                      <a:pt x="234" y="534"/>
                    </a:lnTo>
                    <a:lnTo>
                      <a:pt x="234" y="300"/>
                    </a:lnTo>
                    <a:cubicBezTo>
                      <a:pt x="168" y="867"/>
                      <a:pt x="68" y="1501"/>
                      <a:pt x="1" y="2068"/>
                    </a:cubicBezTo>
                    <a:lnTo>
                      <a:pt x="34" y="2068"/>
                    </a:lnTo>
                    <a:lnTo>
                      <a:pt x="34" y="2235"/>
                    </a:lnTo>
                    <a:cubicBezTo>
                      <a:pt x="34" y="2302"/>
                      <a:pt x="268" y="2302"/>
                      <a:pt x="268" y="2302"/>
                    </a:cubicBezTo>
                    <a:lnTo>
                      <a:pt x="368" y="2302"/>
                    </a:lnTo>
                    <a:lnTo>
                      <a:pt x="368" y="2535"/>
                    </a:lnTo>
                    <a:cubicBezTo>
                      <a:pt x="368" y="2552"/>
                      <a:pt x="426" y="2560"/>
                      <a:pt x="485" y="2560"/>
                    </a:cubicBezTo>
                    <a:cubicBezTo>
                      <a:pt x="543" y="2560"/>
                      <a:pt x="601" y="2552"/>
                      <a:pt x="601" y="2535"/>
                    </a:cubicBezTo>
                    <a:lnTo>
                      <a:pt x="601" y="2502"/>
                    </a:lnTo>
                    <a:cubicBezTo>
                      <a:pt x="601" y="2518"/>
                      <a:pt x="668" y="2527"/>
                      <a:pt x="735" y="2527"/>
                    </a:cubicBezTo>
                    <a:cubicBezTo>
                      <a:pt x="801" y="2527"/>
                      <a:pt x="868" y="2518"/>
                      <a:pt x="868" y="2502"/>
                    </a:cubicBezTo>
                    <a:lnTo>
                      <a:pt x="868" y="2335"/>
                    </a:lnTo>
                    <a:lnTo>
                      <a:pt x="1002" y="2335"/>
                    </a:lnTo>
                    <a:lnTo>
                      <a:pt x="1002" y="2135"/>
                    </a:lnTo>
                    <a:lnTo>
                      <a:pt x="1035" y="2135"/>
                    </a:lnTo>
                    <a:cubicBezTo>
                      <a:pt x="968" y="1835"/>
                      <a:pt x="968" y="1401"/>
                      <a:pt x="968" y="1034"/>
                    </a:cubicBezTo>
                    <a:lnTo>
                      <a:pt x="968" y="534"/>
                    </a:lnTo>
                    <a:cubicBezTo>
                      <a:pt x="968" y="467"/>
                      <a:pt x="901" y="367"/>
                      <a:pt x="901" y="300"/>
                    </a:cubicBezTo>
                    <a:cubicBezTo>
                      <a:pt x="901" y="400"/>
                      <a:pt x="868" y="534"/>
                      <a:pt x="868" y="667"/>
                    </a:cubicBezTo>
                    <a:cubicBezTo>
                      <a:pt x="868" y="701"/>
                      <a:pt x="835" y="701"/>
                      <a:pt x="835" y="734"/>
                    </a:cubicBezTo>
                    <a:lnTo>
                      <a:pt x="835" y="834"/>
                    </a:lnTo>
                    <a:lnTo>
                      <a:pt x="768" y="834"/>
                    </a:lnTo>
                    <a:cubicBezTo>
                      <a:pt x="768" y="567"/>
                      <a:pt x="835" y="334"/>
                      <a:pt x="835" y="67"/>
                    </a:cubicBezTo>
                    <a:cubicBezTo>
                      <a:pt x="835" y="67"/>
                      <a:pt x="601" y="33"/>
                      <a:pt x="6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35" name="Google Shape;5535;p44"/>
              <p:cNvSpPr/>
              <p:nvPr/>
            </p:nvSpPr>
            <p:spPr>
              <a:xfrm>
                <a:off x="-1990934" y="961027"/>
                <a:ext cx="71802" cy="169218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17" extrusionOk="0">
                    <a:moveTo>
                      <a:pt x="634" y="0"/>
                    </a:moveTo>
                    <a:lnTo>
                      <a:pt x="634" y="200"/>
                    </a:lnTo>
                    <a:lnTo>
                      <a:pt x="601" y="200"/>
                    </a:lnTo>
                    <a:lnTo>
                      <a:pt x="601" y="33"/>
                    </a:lnTo>
                    <a:cubicBezTo>
                      <a:pt x="601" y="100"/>
                      <a:pt x="367" y="100"/>
                      <a:pt x="367" y="134"/>
                    </a:cubicBezTo>
                    <a:lnTo>
                      <a:pt x="367" y="200"/>
                    </a:lnTo>
                    <a:cubicBezTo>
                      <a:pt x="334" y="267"/>
                      <a:pt x="301" y="300"/>
                      <a:pt x="301" y="334"/>
                    </a:cubicBezTo>
                    <a:cubicBezTo>
                      <a:pt x="301" y="434"/>
                      <a:pt x="301" y="500"/>
                      <a:pt x="267" y="601"/>
                    </a:cubicBezTo>
                    <a:lnTo>
                      <a:pt x="267" y="534"/>
                    </a:lnTo>
                    <a:lnTo>
                      <a:pt x="267" y="267"/>
                    </a:lnTo>
                    <a:lnTo>
                      <a:pt x="1" y="2002"/>
                    </a:lnTo>
                    <a:lnTo>
                      <a:pt x="34" y="2002"/>
                    </a:lnTo>
                    <a:lnTo>
                      <a:pt x="34" y="2168"/>
                    </a:lnTo>
                    <a:cubicBezTo>
                      <a:pt x="34" y="2202"/>
                      <a:pt x="301" y="2202"/>
                      <a:pt x="301" y="2202"/>
                    </a:cubicBezTo>
                    <a:lnTo>
                      <a:pt x="367" y="2202"/>
                    </a:lnTo>
                    <a:lnTo>
                      <a:pt x="367" y="2502"/>
                    </a:lnTo>
                    <a:cubicBezTo>
                      <a:pt x="367" y="2502"/>
                      <a:pt x="486" y="2517"/>
                      <a:pt x="565" y="2517"/>
                    </a:cubicBezTo>
                    <a:cubicBezTo>
                      <a:pt x="605" y="2517"/>
                      <a:pt x="634" y="2513"/>
                      <a:pt x="634" y="2502"/>
                    </a:cubicBezTo>
                    <a:lnTo>
                      <a:pt x="634" y="2469"/>
                    </a:lnTo>
                    <a:cubicBezTo>
                      <a:pt x="634" y="2469"/>
                      <a:pt x="738" y="2483"/>
                      <a:pt x="807" y="2483"/>
                    </a:cubicBezTo>
                    <a:cubicBezTo>
                      <a:pt x="842" y="2483"/>
                      <a:pt x="868" y="2480"/>
                      <a:pt x="868" y="2469"/>
                    </a:cubicBezTo>
                    <a:lnTo>
                      <a:pt x="868" y="2268"/>
                    </a:lnTo>
                    <a:lnTo>
                      <a:pt x="1001" y="2268"/>
                    </a:lnTo>
                    <a:lnTo>
                      <a:pt x="1001" y="2035"/>
                    </a:lnTo>
                    <a:lnTo>
                      <a:pt x="1068" y="2035"/>
                    </a:lnTo>
                    <a:cubicBezTo>
                      <a:pt x="935" y="1768"/>
                      <a:pt x="935" y="1401"/>
                      <a:pt x="968" y="967"/>
                    </a:cubicBezTo>
                    <a:lnTo>
                      <a:pt x="968" y="567"/>
                    </a:lnTo>
                    <a:cubicBezTo>
                      <a:pt x="968" y="467"/>
                      <a:pt x="935" y="400"/>
                      <a:pt x="935" y="300"/>
                    </a:cubicBezTo>
                    <a:cubicBezTo>
                      <a:pt x="935" y="434"/>
                      <a:pt x="868" y="567"/>
                      <a:pt x="868" y="667"/>
                    </a:cubicBezTo>
                    <a:cubicBezTo>
                      <a:pt x="868" y="734"/>
                      <a:pt x="834" y="734"/>
                      <a:pt x="834" y="767"/>
                    </a:cubicBezTo>
                    <a:lnTo>
                      <a:pt x="834" y="834"/>
                    </a:lnTo>
                    <a:lnTo>
                      <a:pt x="801" y="834"/>
                    </a:lnTo>
                    <a:cubicBezTo>
                      <a:pt x="801" y="601"/>
                      <a:pt x="834" y="334"/>
                      <a:pt x="834" y="100"/>
                    </a:cubicBezTo>
                    <a:cubicBezTo>
                      <a:pt x="834" y="100"/>
                      <a:pt x="634" y="33"/>
                      <a:pt x="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36" name="Google Shape;5536;p44"/>
              <p:cNvSpPr/>
              <p:nvPr/>
            </p:nvSpPr>
            <p:spPr>
              <a:xfrm>
                <a:off x="-1755427" y="797323"/>
                <a:ext cx="67297" cy="169352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519" extrusionOk="0">
                    <a:moveTo>
                      <a:pt x="467" y="0"/>
                    </a:moveTo>
                    <a:lnTo>
                      <a:pt x="467" y="200"/>
                    </a:lnTo>
                    <a:lnTo>
                      <a:pt x="434" y="200"/>
                    </a:lnTo>
                    <a:lnTo>
                      <a:pt x="434" y="33"/>
                    </a:lnTo>
                    <a:cubicBezTo>
                      <a:pt x="434" y="67"/>
                      <a:pt x="234" y="67"/>
                      <a:pt x="234" y="100"/>
                    </a:cubicBezTo>
                    <a:lnTo>
                      <a:pt x="234" y="200"/>
                    </a:lnTo>
                    <a:cubicBezTo>
                      <a:pt x="167" y="234"/>
                      <a:pt x="133" y="267"/>
                      <a:pt x="133" y="334"/>
                    </a:cubicBezTo>
                    <a:lnTo>
                      <a:pt x="133" y="234"/>
                    </a:lnTo>
                    <a:cubicBezTo>
                      <a:pt x="133" y="300"/>
                      <a:pt x="100" y="400"/>
                      <a:pt x="100" y="500"/>
                    </a:cubicBezTo>
                    <a:cubicBezTo>
                      <a:pt x="33" y="1001"/>
                      <a:pt x="0" y="1534"/>
                      <a:pt x="0" y="2035"/>
                    </a:cubicBezTo>
                    <a:lnTo>
                      <a:pt x="67" y="2035"/>
                    </a:lnTo>
                    <a:lnTo>
                      <a:pt x="67" y="2202"/>
                    </a:lnTo>
                    <a:cubicBezTo>
                      <a:pt x="67" y="2218"/>
                      <a:pt x="125" y="2227"/>
                      <a:pt x="184" y="2227"/>
                    </a:cubicBezTo>
                    <a:cubicBezTo>
                      <a:pt x="242" y="2227"/>
                      <a:pt x="300" y="2218"/>
                      <a:pt x="300" y="2202"/>
                    </a:cubicBezTo>
                    <a:lnTo>
                      <a:pt x="334" y="2202"/>
                    </a:lnTo>
                    <a:lnTo>
                      <a:pt x="334" y="2468"/>
                    </a:lnTo>
                    <a:cubicBezTo>
                      <a:pt x="334" y="2502"/>
                      <a:pt x="400" y="2519"/>
                      <a:pt x="467" y="2519"/>
                    </a:cubicBezTo>
                    <a:cubicBezTo>
                      <a:pt x="534" y="2519"/>
                      <a:pt x="600" y="2502"/>
                      <a:pt x="600" y="2468"/>
                    </a:cubicBezTo>
                    <a:lnTo>
                      <a:pt x="600" y="2435"/>
                    </a:lnTo>
                    <a:cubicBezTo>
                      <a:pt x="600" y="2452"/>
                      <a:pt x="659" y="2460"/>
                      <a:pt x="717" y="2460"/>
                    </a:cubicBezTo>
                    <a:cubicBezTo>
                      <a:pt x="776" y="2460"/>
                      <a:pt x="834" y="2452"/>
                      <a:pt x="834" y="2435"/>
                    </a:cubicBezTo>
                    <a:lnTo>
                      <a:pt x="834" y="2268"/>
                    </a:lnTo>
                    <a:lnTo>
                      <a:pt x="1001" y="2268"/>
                    </a:lnTo>
                    <a:lnTo>
                      <a:pt x="1001" y="2068"/>
                    </a:lnTo>
                    <a:lnTo>
                      <a:pt x="834" y="2102"/>
                    </a:lnTo>
                    <a:cubicBezTo>
                      <a:pt x="801" y="1701"/>
                      <a:pt x="801" y="1268"/>
                      <a:pt x="767" y="867"/>
                    </a:cubicBezTo>
                    <a:lnTo>
                      <a:pt x="767" y="567"/>
                    </a:lnTo>
                    <a:cubicBezTo>
                      <a:pt x="767" y="500"/>
                      <a:pt x="734" y="400"/>
                      <a:pt x="734" y="300"/>
                    </a:cubicBezTo>
                    <a:lnTo>
                      <a:pt x="734" y="667"/>
                    </a:lnTo>
                    <a:lnTo>
                      <a:pt x="667" y="701"/>
                    </a:lnTo>
                    <a:lnTo>
                      <a:pt x="667" y="67"/>
                    </a:lnTo>
                    <a:cubicBezTo>
                      <a:pt x="667" y="33"/>
                      <a:pt x="467" y="33"/>
                      <a:pt x="4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37" name="Google Shape;5537;p44"/>
              <p:cNvSpPr/>
              <p:nvPr/>
            </p:nvSpPr>
            <p:spPr>
              <a:xfrm>
                <a:off x="-1531216" y="801760"/>
                <a:ext cx="67364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603" extrusionOk="0">
                    <a:moveTo>
                      <a:pt x="468" y="1"/>
                    </a:moveTo>
                    <a:lnTo>
                      <a:pt x="468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101"/>
                      <a:pt x="234" y="101"/>
                      <a:pt x="234" y="134"/>
                    </a:cubicBezTo>
                    <a:lnTo>
                      <a:pt x="234" y="201"/>
                    </a:lnTo>
                    <a:cubicBezTo>
                      <a:pt x="168" y="268"/>
                      <a:pt x="134" y="301"/>
                      <a:pt x="134" y="334"/>
                    </a:cubicBezTo>
                    <a:lnTo>
                      <a:pt x="134" y="268"/>
                    </a:lnTo>
                    <a:cubicBezTo>
                      <a:pt x="134" y="334"/>
                      <a:pt x="101" y="434"/>
                      <a:pt x="101" y="501"/>
                    </a:cubicBezTo>
                    <a:cubicBezTo>
                      <a:pt x="34" y="1035"/>
                      <a:pt x="1" y="1602"/>
                      <a:pt x="1" y="2136"/>
                    </a:cubicBezTo>
                    <a:lnTo>
                      <a:pt x="67" y="2136"/>
                    </a:lnTo>
                    <a:lnTo>
                      <a:pt x="67" y="2302"/>
                    </a:lnTo>
                    <a:cubicBezTo>
                      <a:pt x="67" y="2319"/>
                      <a:pt x="126" y="2327"/>
                      <a:pt x="184" y="2327"/>
                    </a:cubicBezTo>
                    <a:cubicBezTo>
                      <a:pt x="243" y="2327"/>
                      <a:pt x="301" y="2319"/>
                      <a:pt x="301" y="2302"/>
                    </a:cubicBezTo>
                    <a:lnTo>
                      <a:pt x="334" y="2302"/>
                    </a:lnTo>
                    <a:lnTo>
                      <a:pt x="334" y="2603"/>
                    </a:lnTo>
                    <a:lnTo>
                      <a:pt x="601" y="2603"/>
                    </a:lnTo>
                    <a:lnTo>
                      <a:pt x="601" y="2536"/>
                    </a:lnTo>
                    <a:lnTo>
                      <a:pt x="835" y="2536"/>
                    </a:lnTo>
                    <a:lnTo>
                      <a:pt x="835" y="2369"/>
                    </a:lnTo>
                    <a:lnTo>
                      <a:pt x="1001" y="2369"/>
                    </a:lnTo>
                    <a:lnTo>
                      <a:pt x="1001" y="2169"/>
                    </a:lnTo>
                    <a:cubicBezTo>
                      <a:pt x="876" y="2190"/>
                      <a:pt x="842" y="2198"/>
                      <a:pt x="835" y="2201"/>
                    </a:cubicBezTo>
                    <a:lnTo>
                      <a:pt x="835" y="2201"/>
                    </a:lnTo>
                    <a:cubicBezTo>
                      <a:pt x="801" y="1768"/>
                      <a:pt x="801" y="1334"/>
                      <a:pt x="768" y="868"/>
                    </a:cubicBezTo>
                    <a:lnTo>
                      <a:pt x="768" y="601"/>
                    </a:lnTo>
                    <a:cubicBezTo>
                      <a:pt x="768" y="501"/>
                      <a:pt x="735" y="434"/>
                      <a:pt x="735" y="334"/>
                    </a:cubicBezTo>
                    <a:lnTo>
                      <a:pt x="735" y="668"/>
                    </a:lnTo>
                    <a:lnTo>
                      <a:pt x="668" y="701"/>
                    </a:lnTo>
                    <a:lnTo>
                      <a:pt x="668" y="101"/>
                    </a:lnTo>
                    <a:cubicBezTo>
                      <a:pt x="668" y="34"/>
                      <a:pt x="468" y="34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38" name="Google Shape;5538;p44"/>
              <p:cNvSpPr/>
              <p:nvPr/>
            </p:nvSpPr>
            <p:spPr>
              <a:xfrm>
                <a:off x="-1643355" y="1088831"/>
                <a:ext cx="65146" cy="118392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761" extrusionOk="0">
                    <a:moveTo>
                      <a:pt x="501" y="0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67"/>
                      <a:pt x="268" y="67"/>
                      <a:pt x="268" y="101"/>
                    </a:cubicBezTo>
                    <a:lnTo>
                      <a:pt x="268" y="201"/>
                    </a:lnTo>
                    <a:cubicBezTo>
                      <a:pt x="201" y="234"/>
                      <a:pt x="168" y="267"/>
                      <a:pt x="168" y="334"/>
                    </a:cubicBezTo>
                    <a:lnTo>
                      <a:pt x="168" y="534"/>
                    </a:lnTo>
                    <a:cubicBezTo>
                      <a:pt x="168" y="434"/>
                      <a:pt x="168" y="367"/>
                      <a:pt x="134" y="267"/>
                    </a:cubicBezTo>
                    <a:lnTo>
                      <a:pt x="134" y="401"/>
                    </a:lnTo>
                    <a:lnTo>
                      <a:pt x="1" y="1268"/>
                    </a:lnTo>
                    <a:lnTo>
                      <a:pt x="34" y="1335"/>
                    </a:lnTo>
                    <a:lnTo>
                      <a:pt x="34" y="1502"/>
                    </a:lnTo>
                    <a:cubicBezTo>
                      <a:pt x="34" y="1518"/>
                      <a:pt x="93" y="1527"/>
                      <a:pt x="151" y="1527"/>
                    </a:cubicBezTo>
                    <a:cubicBezTo>
                      <a:pt x="209" y="1527"/>
                      <a:pt x="268" y="1518"/>
                      <a:pt x="268" y="1502"/>
                    </a:cubicBezTo>
                    <a:lnTo>
                      <a:pt x="301" y="1502"/>
                    </a:lnTo>
                    <a:lnTo>
                      <a:pt x="301" y="1735"/>
                    </a:lnTo>
                    <a:cubicBezTo>
                      <a:pt x="301" y="1752"/>
                      <a:pt x="368" y="1760"/>
                      <a:pt x="435" y="1760"/>
                    </a:cubicBezTo>
                    <a:cubicBezTo>
                      <a:pt x="501" y="1760"/>
                      <a:pt x="568" y="1752"/>
                      <a:pt x="568" y="1735"/>
                    </a:cubicBezTo>
                    <a:lnTo>
                      <a:pt x="568" y="1668"/>
                    </a:lnTo>
                    <a:cubicBezTo>
                      <a:pt x="568" y="1685"/>
                      <a:pt x="626" y="1693"/>
                      <a:pt x="685" y="1693"/>
                    </a:cubicBezTo>
                    <a:cubicBezTo>
                      <a:pt x="743" y="1693"/>
                      <a:pt x="801" y="1685"/>
                      <a:pt x="801" y="1668"/>
                    </a:cubicBezTo>
                    <a:lnTo>
                      <a:pt x="801" y="1502"/>
                    </a:lnTo>
                    <a:cubicBezTo>
                      <a:pt x="902" y="1502"/>
                      <a:pt x="968" y="1502"/>
                      <a:pt x="968" y="1435"/>
                    </a:cubicBezTo>
                    <a:lnTo>
                      <a:pt x="968" y="1235"/>
                    </a:lnTo>
                    <a:cubicBezTo>
                      <a:pt x="946" y="1246"/>
                      <a:pt x="931" y="1250"/>
                      <a:pt x="921" y="1250"/>
                    </a:cubicBezTo>
                    <a:cubicBezTo>
                      <a:pt x="902" y="1250"/>
                      <a:pt x="902" y="1235"/>
                      <a:pt x="902" y="1235"/>
                    </a:cubicBezTo>
                    <a:cubicBezTo>
                      <a:pt x="835" y="1035"/>
                      <a:pt x="835" y="834"/>
                      <a:pt x="801" y="601"/>
                    </a:cubicBezTo>
                    <a:lnTo>
                      <a:pt x="801" y="534"/>
                    </a:lnTo>
                    <a:lnTo>
                      <a:pt x="801" y="401"/>
                    </a:lnTo>
                    <a:lnTo>
                      <a:pt x="801" y="267"/>
                    </a:lnTo>
                    <a:cubicBezTo>
                      <a:pt x="801" y="401"/>
                      <a:pt x="768" y="534"/>
                      <a:pt x="768" y="634"/>
                    </a:cubicBezTo>
                    <a:cubicBezTo>
                      <a:pt x="768" y="634"/>
                      <a:pt x="768" y="701"/>
                      <a:pt x="701" y="701"/>
                    </a:cubicBezTo>
                    <a:lnTo>
                      <a:pt x="701" y="67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39" name="Google Shape;5539;p44"/>
              <p:cNvSpPr/>
              <p:nvPr/>
            </p:nvSpPr>
            <p:spPr>
              <a:xfrm>
                <a:off x="-1239639" y="978910"/>
                <a:ext cx="67297" cy="174462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595" extrusionOk="0">
                    <a:moveTo>
                      <a:pt x="467" y="1"/>
                    </a:moveTo>
                    <a:lnTo>
                      <a:pt x="467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68"/>
                      <a:pt x="200" y="68"/>
                      <a:pt x="200" y="101"/>
                    </a:cubicBezTo>
                    <a:lnTo>
                      <a:pt x="200" y="201"/>
                    </a:lnTo>
                    <a:cubicBezTo>
                      <a:pt x="167" y="234"/>
                      <a:pt x="134" y="268"/>
                      <a:pt x="134" y="335"/>
                    </a:cubicBezTo>
                    <a:lnTo>
                      <a:pt x="134" y="234"/>
                    </a:lnTo>
                    <a:cubicBezTo>
                      <a:pt x="134" y="335"/>
                      <a:pt x="134" y="368"/>
                      <a:pt x="100" y="435"/>
                    </a:cubicBezTo>
                    <a:lnTo>
                      <a:pt x="100" y="501"/>
                    </a:lnTo>
                    <a:cubicBezTo>
                      <a:pt x="34" y="1035"/>
                      <a:pt x="0" y="1569"/>
                      <a:pt x="0" y="2102"/>
                    </a:cubicBezTo>
                    <a:lnTo>
                      <a:pt x="67" y="2102"/>
                    </a:lnTo>
                    <a:lnTo>
                      <a:pt x="67" y="2269"/>
                    </a:lnTo>
                    <a:cubicBezTo>
                      <a:pt x="67" y="2303"/>
                      <a:pt x="125" y="2319"/>
                      <a:pt x="184" y="2319"/>
                    </a:cubicBezTo>
                    <a:cubicBezTo>
                      <a:pt x="242" y="2319"/>
                      <a:pt x="300" y="2303"/>
                      <a:pt x="300" y="2269"/>
                    </a:cubicBezTo>
                    <a:lnTo>
                      <a:pt x="334" y="2269"/>
                    </a:lnTo>
                    <a:lnTo>
                      <a:pt x="334" y="2569"/>
                    </a:lnTo>
                    <a:cubicBezTo>
                      <a:pt x="334" y="2586"/>
                      <a:pt x="400" y="2594"/>
                      <a:pt x="467" y="2594"/>
                    </a:cubicBezTo>
                    <a:cubicBezTo>
                      <a:pt x="534" y="2594"/>
                      <a:pt x="601" y="2586"/>
                      <a:pt x="601" y="2569"/>
                    </a:cubicBezTo>
                    <a:lnTo>
                      <a:pt x="601" y="2536"/>
                    </a:lnTo>
                    <a:cubicBezTo>
                      <a:pt x="601" y="2547"/>
                      <a:pt x="627" y="2551"/>
                      <a:pt x="661" y="2551"/>
                    </a:cubicBezTo>
                    <a:cubicBezTo>
                      <a:pt x="730" y="2551"/>
                      <a:pt x="834" y="2536"/>
                      <a:pt x="834" y="2536"/>
                    </a:cubicBezTo>
                    <a:lnTo>
                      <a:pt x="834" y="2369"/>
                    </a:lnTo>
                    <a:lnTo>
                      <a:pt x="1001" y="2369"/>
                    </a:lnTo>
                    <a:lnTo>
                      <a:pt x="1001" y="2169"/>
                    </a:lnTo>
                    <a:lnTo>
                      <a:pt x="834" y="2236"/>
                    </a:lnTo>
                    <a:cubicBezTo>
                      <a:pt x="801" y="1769"/>
                      <a:pt x="801" y="1335"/>
                      <a:pt x="767" y="868"/>
                    </a:cubicBezTo>
                    <a:lnTo>
                      <a:pt x="767" y="601"/>
                    </a:lnTo>
                    <a:lnTo>
                      <a:pt x="767" y="568"/>
                    </a:lnTo>
                    <a:cubicBezTo>
                      <a:pt x="767" y="501"/>
                      <a:pt x="734" y="401"/>
                      <a:pt x="734" y="335"/>
                    </a:cubicBezTo>
                    <a:lnTo>
                      <a:pt x="734" y="668"/>
                    </a:lnTo>
                    <a:lnTo>
                      <a:pt x="667" y="701"/>
                    </a:lnTo>
                    <a:lnTo>
                      <a:pt x="667" y="68"/>
                    </a:lnTo>
                    <a:cubicBezTo>
                      <a:pt x="667" y="34"/>
                      <a:pt x="467" y="34"/>
                      <a:pt x="4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40" name="Google Shape;5540;p44"/>
              <p:cNvSpPr/>
              <p:nvPr/>
            </p:nvSpPr>
            <p:spPr>
              <a:xfrm>
                <a:off x="-1176847" y="779373"/>
                <a:ext cx="69583" cy="18394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36" extrusionOk="0">
                    <a:moveTo>
                      <a:pt x="467" y="0"/>
                    </a:moveTo>
                    <a:cubicBezTo>
                      <a:pt x="467" y="100"/>
                      <a:pt x="467" y="134"/>
                      <a:pt x="501" y="200"/>
                    </a:cubicBezTo>
                    <a:lnTo>
                      <a:pt x="467" y="200"/>
                    </a:lnTo>
                    <a:cubicBezTo>
                      <a:pt x="467" y="167"/>
                      <a:pt x="467" y="100"/>
                      <a:pt x="400" y="34"/>
                    </a:cubicBezTo>
                    <a:cubicBezTo>
                      <a:pt x="400" y="100"/>
                      <a:pt x="200" y="134"/>
                      <a:pt x="200" y="134"/>
                    </a:cubicBezTo>
                    <a:lnTo>
                      <a:pt x="200" y="200"/>
                    </a:lnTo>
                    <a:cubicBezTo>
                      <a:pt x="167" y="267"/>
                      <a:pt x="67" y="300"/>
                      <a:pt x="134" y="334"/>
                    </a:cubicBezTo>
                    <a:lnTo>
                      <a:pt x="134" y="501"/>
                    </a:lnTo>
                    <a:cubicBezTo>
                      <a:pt x="134" y="434"/>
                      <a:pt x="67" y="367"/>
                      <a:pt x="67" y="300"/>
                    </a:cubicBezTo>
                    <a:cubicBezTo>
                      <a:pt x="67" y="334"/>
                      <a:pt x="67" y="434"/>
                      <a:pt x="34" y="501"/>
                    </a:cubicBezTo>
                    <a:lnTo>
                      <a:pt x="34" y="534"/>
                    </a:lnTo>
                    <a:cubicBezTo>
                      <a:pt x="34" y="1134"/>
                      <a:pt x="34" y="1701"/>
                      <a:pt x="0" y="2302"/>
                    </a:cubicBezTo>
                    <a:lnTo>
                      <a:pt x="34" y="2302"/>
                    </a:lnTo>
                    <a:lnTo>
                      <a:pt x="34" y="2469"/>
                    </a:lnTo>
                    <a:lnTo>
                      <a:pt x="367" y="2469"/>
                    </a:lnTo>
                    <a:lnTo>
                      <a:pt x="367" y="2735"/>
                    </a:lnTo>
                    <a:lnTo>
                      <a:pt x="634" y="2735"/>
                    </a:lnTo>
                    <a:lnTo>
                      <a:pt x="634" y="2702"/>
                    </a:lnTo>
                    <a:lnTo>
                      <a:pt x="867" y="2702"/>
                    </a:lnTo>
                    <a:lnTo>
                      <a:pt x="867" y="2535"/>
                    </a:lnTo>
                    <a:cubicBezTo>
                      <a:pt x="968" y="2535"/>
                      <a:pt x="1001" y="2535"/>
                      <a:pt x="1001" y="2502"/>
                    </a:cubicBezTo>
                    <a:lnTo>
                      <a:pt x="1001" y="2302"/>
                    </a:lnTo>
                    <a:lnTo>
                      <a:pt x="1034" y="2302"/>
                    </a:lnTo>
                    <a:cubicBezTo>
                      <a:pt x="1034" y="1601"/>
                      <a:pt x="1001" y="934"/>
                      <a:pt x="734" y="300"/>
                    </a:cubicBezTo>
                    <a:lnTo>
                      <a:pt x="734" y="534"/>
                    </a:lnTo>
                    <a:cubicBezTo>
                      <a:pt x="734" y="367"/>
                      <a:pt x="701" y="200"/>
                      <a:pt x="667" y="100"/>
                    </a:cubicBezTo>
                    <a:cubicBezTo>
                      <a:pt x="667" y="34"/>
                      <a:pt x="467" y="34"/>
                      <a:pt x="4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41" name="Google Shape;5541;p44"/>
              <p:cNvSpPr/>
              <p:nvPr/>
            </p:nvSpPr>
            <p:spPr>
              <a:xfrm>
                <a:off x="-975022" y="936354"/>
                <a:ext cx="67364" cy="15422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294" extrusionOk="0">
                    <a:moveTo>
                      <a:pt x="501" y="0"/>
                    </a:moveTo>
                    <a:lnTo>
                      <a:pt x="501" y="200"/>
                    </a:lnTo>
                    <a:lnTo>
                      <a:pt x="434" y="200"/>
                    </a:lnTo>
                    <a:lnTo>
                      <a:pt x="434" y="34"/>
                    </a:lnTo>
                    <a:cubicBezTo>
                      <a:pt x="434" y="100"/>
                      <a:pt x="234" y="100"/>
                      <a:pt x="234" y="134"/>
                    </a:cubicBezTo>
                    <a:lnTo>
                      <a:pt x="234" y="200"/>
                    </a:lnTo>
                    <a:cubicBezTo>
                      <a:pt x="200" y="267"/>
                      <a:pt x="167" y="300"/>
                      <a:pt x="167" y="334"/>
                    </a:cubicBezTo>
                    <a:lnTo>
                      <a:pt x="167" y="634"/>
                    </a:lnTo>
                    <a:cubicBezTo>
                      <a:pt x="167" y="501"/>
                      <a:pt x="167" y="434"/>
                      <a:pt x="100" y="300"/>
                    </a:cubicBezTo>
                    <a:cubicBezTo>
                      <a:pt x="100" y="367"/>
                      <a:pt x="67" y="467"/>
                      <a:pt x="67" y="534"/>
                    </a:cubicBezTo>
                    <a:cubicBezTo>
                      <a:pt x="34" y="968"/>
                      <a:pt x="0" y="1368"/>
                      <a:pt x="0" y="1801"/>
                    </a:cubicBezTo>
                    <a:lnTo>
                      <a:pt x="34" y="1801"/>
                    </a:lnTo>
                    <a:lnTo>
                      <a:pt x="34" y="1968"/>
                    </a:lnTo>
                    <a:cubicBezTo>
                      <a:pt x="34" y="1985"/>
                      <a:pt x="100" y="1993"/>
                      <a:pt x="167" y="1993"/>
                    </a:cubicBezTo>
                    <a:cubicBezTo>
                      <a:pt x="234" y="1993"/>
                      <a:pt x="301" y="1985"/>
                      <a:pt x="301" y="1968"/>
                    </a:cubicBezTo>
                    <a:lnTo>
                      <a:pt x="334" y="1968"/>
                    </a:lnTo>
                    <a:lnTo>
                      <a:pt x="334" y="2268"/>
                    </a:lnTo>
                    <a:cubicBezTo>
                      <a:pt x="334" y="2285"/>
                      <a:pt x="392" y="2293"/>
                      <a:pt x="451" y="2293"/>
                    </a:cubicBezTo>
                    <a:cubicBezTo>
                      <a:pt x="509" y="2293"/>
                      <a:pt x="567" y="2285"/>
                      <a:pt x="567" y="2268"/>
                    </a:cubicBezTo>
                    <a:lnTo>
                      <a:pt x="567" y="2168"/>
                    </a:lnTo>
                    <a:cubicBezTo>
                      <a:pt x="567" y="2185"/>
                      <a:pt x="634" y="2193"/>
                      <a:pt x="701" y="2193"/>
                    </a:cubicBezTo>
                    <a:cubicBezTo>
                      <a:pt x="768" y="2193"/>
                      <a:pt x="834" y="2185"/>
                      <a:pt x="834" y="2168"/>
                    </a:cubicBezTo>
                    <a:lnTo>
                      <a:pt x="834" y="2002"/>
                    </a:lnTo>
                    <a:cubicBezTo>
                      <a:pt x="901" y="2002"/>
                      <a:pt x="1001" y="2002"/>
                      <a:pt x="1001" y="1968"/>
                    </a:cubicBezTo>
                    <a:lnTo>
                      <a:pt x="1001" y="1768"/>
                    </a:lnTo>
                    <a:lnTo>
                      <a:pt x="901" y="1835"/>
                    </a:lnTo>
                    <a:cubicBezTo>
                      <a:pt x="868" y="1501"/>
                      <a:pt x="868" y="1201"/>
                      <a:pt x="834" y="867"/>
                    </a:cubicBezTo>
                    <a:lnTo>
                      <a:pt x="834" y="601"/>
                    </a:lnTo>
                    <a:cubicBezTo>
                      <a:pt x="834" y="501"/>
                      <a:pt x="801" y="434"/>
                      <a:pt x="801" y="334"/>
                    </a:cubicBezTo>
                    <a:cubicBezTo>
                      <a:pt x="801" y="467"/>
                      <a:pt x="801" y="534"/>
                      <a:pt x="734" y="667"/>
                    </a:cubicBezTo>
                    <a:lnTo>
                      <a:pt x="701" y="701"/>
                    </a:lnTo>
                    <a:lnTo>
                      <a:pt x="701" y="100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42" name="Google Shape;5542;p44"/>
              <p:cNvSpPr/>
              <p:nvPr/>
            </p:nvSpPr>
            <p:spPr>
              <a:xfrm>
                <a:off x="-818040" y="759136"/>
                <a:ext cx="71802" cy="168277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03" extrusionOk="0">
                    <a:moveTo>
                      <a:pt x="667" y="1"/>
                    </a:moveTo>
                    <a:lnTo>
                      <a:pt x="667" y="234"/>
                    </a:lnTo>
                    <a:lnTo>
                      <a:pt x="601" y="234"/>
                    </a:lnTo>
                    <a:lnTo>
                      <a:pt x="601" y="68"/>
                    </a:lnTo>
                    <a:cubicBezTo>
                      <a:pt x="601" y="101"/>
                      <a:pt x="401" y="134"/>
                      <a:pt x="401" y="134"/>
                    </a:cubicBezTo>
                    <a:lnTo>
                      <a:pt x="401" y="234"/>
                    </a:lnTo>
                    <a:cubicBezTo>
                      <a:pt x="367" y="268"/>
                      <a:pt x="334" y="301"/>
                      <a:pt x="334" y="335"/>
                    </a:cubicBezTo>
                    <a:lnTo>
                      <a:pt x="334" y="468"/>
                    </a:lnTo>
                    <a:cubicBezTo>
                      <a:pt x="334" y="435"/>
                      <a:pt x="267" y="335"/>
                      <a:pt x="267" y="301"/>
                    </a:cubicBezTo>
                    <a:cubicBezTo>
                      <a:pt x="267" y="401"/>
                      <a:pt x="234" y="468"/>
                      <a:pt x="234" y="501"/>
                    </a:cubicBezTo>
                    <a:cubicBezTo>
                      <a:pt x="200" y="1068"/>
                      <a:pt x="100" y="1569"/>
                      <a:pt x="0" y="2069"/>
                    </a:cubicBezTo>
                    <a:lnTo>
                      <a:pt x="67" y="2069"/>
                    </a:lnTo>
                    <a:cubicBezTo>
                      <a:pt x="67" y="2102"/>
                      <a:pt x="34" y="2169"/>
                      <a:pt x="34" y="2236"/>
                    </a:cubicBezTo>
                    <a:cubicBezTo>
                      <a:pt x="34" y="2236"/>
                      <a:pt x="234" y="2269"/>
                      <a:pt x="267" y="2269"/>
                    </a:cubicBezTo>
                    <a:lnTo>
                      <a:pt x="267" y="2236"/>
                    </a:lnTo>
                    <a:lnTo>
                      <a:pt x="401" y="2236"/>
                    </a:lnTo>
                    <a:cubicBezTo>
                      <a:pt x="367" y="2303"/>
                      <a:pt x="367" y="2403"/>
                      <a:pt x="334" y="2469"/>
                    </a:cubicBezTo>
                    <a:cubicBezTo>
                      <a:pt x="334" y="2469"/>
                      <a:pt x="534" y="2503"/>
                      <a:pt x="567" y="2503"/>
                    </a:cubicBezTo>
                    <a:lnTo>
                      <a:pt x="567" y="2469"/>
                    </a:lnTo>
                    <a:cubicBezTo>
                      <a:pt x="590" y="2469"/>
                      <a:pt x="671" y="2484"/>
                      <a:pt x="723" y="2484"/>
                    </a:cubicBezTo>
                    <a:cubicBezTo>
                      <a:pt x="749" y="2484"/>
                      <a:pt x="768" y="2481"/>
                      <a:pt x="768" y="2469"/>
                    </a:cubicBezTo>
                    <a:cubicBezTo>
                      <a:pt x="834" y="2403"/>
                      <a:pt x="834" y="2336"/>
                      <a:pt x="834" y="2269"/>
                    </a:cubicBezTo>
                    <a:lnTo>
                      <a:pt x="901" y="2269"/>
                    </a:lnTo>
                    <a:cubicBezTo>
                      <a:pt x="1001" y="2069"/>
                      <a:pt x="1034" y="1902"/>
                      <a:pt x="1034" y="1669"/>
                    </a:cubicBezTo>
                    <a:cubicBezTo>
                      <a:pt x="1068" y="1302"/>
                      <a:pt x="1068" y="802"/>
                      <a:pt x="901" y="301"/>
                    </a:cubicBezTo>
                    <a:lnTo>
                      <a:pt x="901" y="635"/>
                    </a:lnTo>
                    <a:lnTo>
                      <a:pt x="901" y="668"/>
                    </a:lnTo>
                    <a:cubicBezTo>
                      <a:pt x="901" y="468"/>
                      <a:pt x="901" y="301"/>
                      <a:pt x="868" y="101"/>
                    </a:cubicBezTo>
                    <a:cubicBezTo>
                      <a:pt x="868" y="68"/>
                      <a:pt x="667" y="68"/>
                      <a:pt x="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43" name="Google Shape;5543;p44"/>
              <p:cNvSpPr/>
              <p:nvPr/>
            </p:nvSpPr>
            <p:spPr>
              <a:xfrm>
                <a:off x="-611700" y="738299"/>
                <a:ext cx="67275" cy="154223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218" extrusionOk="0">
                    <a:moveTo>
                      <a:pt x="534" y="1"/>
                    </a:moveTo>
                    <a:lnTo>
                      <a:pt x="534" y="201"/>
                    </a:lnTo>
                    <a:lnTo>
                      <a:pt x="501" y="201"/>
                    </a:lnTo>
                    <a:lnTo>
                      <a:pt x="501" y="34"/>
                    </a:lnTo>
                    <a:cubicBezTo>
                      <a:pt x="501" y="67"/>
                      <a:pt x="300" y="67"/>
                      <a:pt x="300" y="134"/>
                    </a:cubicBezTo>
                    <a:lnTo>
                      <a:pt x="300" y="201"/>
                    </a:lnTo>
                    <a:cubicBezTo>
                      <a:pt x="267" y="234"/>
                      <a:pt x="200" y="301"/>
                      <a:pt x="200" y="334"/>
                    </a:cubicBezTo>
                    <a:lnTo>
                      <a:pt x="200" y="534"/>
                    </a:lnTo>
                    <a:cubicBezTo>
                      <a:pt x="200" y="468"/>
                      <a:pt x="167" y="368"/>
                      <a:pt x="167" y="301"/>
                    </a:cubicBezTo>
                    <a:cubicBezTo>
                      <a:pt x="167" y="368"/>
                      <a:pt x="167" y="401"/>
                      <a:pt x="134" y="501"/>
                    </a:cubicBezTo>
                    <a:lnTo>
                      <a:pt x="134" y="534"/>
                    </a:lnTo>
                    <a:cubicBezTo>
                      <a:pt x="34" y="1302"/>
                      <a:pt x="0" y="2002"/>
                      <a:pt x="0" y="2736"/>
                    </a:cubicBezTo>
                    <a:lnTo>
                      <a:pt x="34" y="2736"/>
                    </a:lnTo>
                    <a:lnTo>
                      <a:pt x="34" y="2903"/>
                    </a:lnTo>
                    <a:cubicBezTo>
                      <a:pt x="34" y="2903"/>
                      <a:pt x="152" y="2932"/>
                      <a:pt x="231" y="2932"/>
                    </a:cubicBezTo>
                    <a:cubicBezTo>
                      <a:pt x="271" y="2932"/>
                      <a:pt x="300" y="2925"/>
                      <a:pt x="300" y="2903"/>
                    </a:cubicBezTo>
                    <a:lnTo>
                      <a:pt x="367" y="2903"/>
                    </a:lnTo>
                    <a:lnTo>
                      <a:pt x="367" y="3203"/>
                    </a:lnTo>
                    <a:cubicBezTo>
                      <a:pt x="367" y="3203"/>
                      <a:pt x="486" y="3218"/>
                      <a:pt x="565" y="3218"/>
                    </a:cubicBezTo>
                    <a:cubicBezTo>
                      <a:pt x="604" y="3218"/>
                      <a:pt x="634" y="3214"/>
                      <a:pt x="634" y="3203"/>
                    </a:cubicBezTo>
                    <a:lnTo>
                      <a:pt x="634" y="3170"/>
                    </a:lnTo>
                    <a:cubicBezTo>
                      <a:pt x="634" y="3170"/>
                      <a:pt x="738" y="3185"/>
                      <a:pt x="807" y="3185"/>
                    </a:cubicBezTo>
                    <a:cubicBezTo>
                      <a:pt x="842" y="3185"/>
                      <a:pt x="867" y="3181"/>
                      <a:pt x="867" y="3170"/>
                    </a:cubicBezTo>
                    <a:lnTo>
                      <a:pt x="867" y="3003"/>
                    </a:lnTo>
                    <a:lnTo>
                      <a:pt x="1001" y="3003"/>
                    </a:lnTo>
                    <a:lnTo>
                      <a:pt x="1001" y="2803"/>
                    </a:lnTo>
                    <a:cubicBezTo>
                      <a:pt x="968" y="2069"/>
                      <a:pt x="934" y="1402"/>
                      <a:pt x="834" y="701"/>
                    </a:cubicBezTo>
                    <a:lnTo>
                      <a:pt x="834" y="534"/>
                    </a:lnTo>
                    <a:lnTo>
                      <a:pt x="834" y="501"/>
                    </a:lnTo>
                    <a:cubicBezTo>
                      <a:pt x="834" y="401"/>
                      <a:pt x="801" y="334"/>
                      <a:pt x="801" y="301"/>
                    </a:cubicBezTo>
                    <a:lnTo>
                      <a:pt x="801" y="635"/>
                    </a:lnTo>
                    <a:lnTo>
                      <a:pt x="767" y="668"/>
                    </a:lnTo>
                    <a:lnTo>
                      <a:pt x="767" y="67"/>
                    </a:lnTo>
                    <a:cubicBezTo>
                      <a:pt x="767" y="34"/>
                      <a:pt x="534" y="34"/>
                      <a:pt x="5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44" name="Google Shape;5544;p44"/>
              <p:cNvSpPr/>
              <p:nvPr/>
            </p:nvSpPr>
            <p:spPr>
              <a:xfrm>
                <a:off x="-658840" y="1034980"/>
                <a:ext cx="67364" cy="14683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184" extrusionOk="0">
                    <a:moveTo>
                      <a:pt x="434" y="1"/>
                    </a:moveTo>
                    <a:lnTo>
                      <a:pt x="434" y="201"/>
                    </a:lnTo>
                    <a:lnTo>
                      <a:pt x="368" y="201"/>
                    </a:lnTo>
                    <a:lnTo>
                      <a:pt x="368" y="34"/>
                    </a:lnTo>
                    <a:cubicBezTo>
                      <a:pt x="368" y="68"/>
                      <a:pt x="167" y="101"/>
                      <a:pt x="167" y="101"/>
                    </a:cubicBezTo>
                    <a:lnTo>
                      <a:pt x="167" y="201"/>
                    </a:lnTo>
                    <a:cubicBezTo>
                      <a:pt x="134" y="234"/>
                      <a:pt x="101" y="268"/>
                      <a:pt x="101" y="334"/>
                    </a:cubicBezTo>
                    <a:lnTo>
                      <a:pt x="101" y="668"/>
                    </a:lnTo>
                    <a:cubicBezTo>
                      <a:pt x="101" y="535"/>
                      <a:pt x="34" y="401"/>
                      <a:pt x="34" y="301"/>
                    </a:cubicBezTo>
                    <a:cubicBezTo>
                      <a:pt x="34" y="368"/>
                      <a:pt x="1" y="468"/>
                      <a:pt x="1" y="535"/>
                    </a:cubicBezTo>
                    <a:lnTo>
                      <a:pt x="1" y="1702"/>
                    </a:lnTo>
                    <a:lnTo>
                      <a:pt x="34" y="1702"/>
                    </a:lnTo>
                    <a:lnTo>
                      <a:pt x="34" y="1869"/>
                    </a:lnTo>
                    <a:cubicBezTo>
                      <a:pt x="34" y="1880"/>
                      <a:pt x="53" y="1884"/>
                      <a:pt x="79" y="1884"/>
                    </a:cubicBezTo>
                    <a:cubicBezTo>
                      <a:pt x="130" y="1884"/>
                      <a:pt x="212" y="1869"/>
                      <a:pt x="234" y="1869"/>
                    </a:cubicBezTo>
                    <a:lnTo>
                      <a:pt x="301" y="1869"/>
                    </a:lnTo>
                    <a:cubicBezTo>
                      <a:pt x="301" y="1969"/>
                      <a:pt x="301" y="2069"/>
                      <a:pt x="334" y="2169"/>
                    </a:cubicBezTo>
                    <a:cubicBezTo>
                      <a:pt x="334" y="2180"/>
                      <a:pt x="364" y="2184"/>
                      <a:pt x="403" y="2184"/>
                    </a:cubicBezTo>
                    <a:cubicBezTo>
                      <a:pt x="483" y="2184"/>
                      <a:pt x="601" y="2169"/>
                      <a:pt x="601" y="2169"/>
                    </a:cubicBezTo>
                    <a:cubicBezTo>
                      <a:pt x="601" y="2180"/>
                      <a:pt x="627" y="2184"/>
                      <a:pt x="662" y="2184"/>
                    </a:cubicBezTo>
                    <a:cubicBezTo>
                      <a:pt x="731" y="2184"/>
                      <a:pt x="835" y="2169"/>
                      <a:pt x="835" y="2169"/>
                    </a:cubicBezTo>
                    <a:lnTo>
                      <a:pt x="835" y="2002"/>
                    </a:lnTo>
                    <a:cubicBezTo>
                      <a:pt x="935" y="2002"/>
                      <a:pt x="1001" y="2002"/>
                      <a:pt x="1001" y="1969"/>
                    </a:cubicBezTo>
                    <a:cubicBezTo>
                      <a:pt x="868" y="1836"/>
                      <a:pt x="868" y="1735"/>
                      <a:pt x="835" y="1702"/>
                    </a:cubicBezTo>
                    <a:cubicBezTo>
                      <a:pt x="868" y="1702"/>
                      <a:pt x="868" y="1702"/>
                      <a:pt x="868" y="1669"/>
                    </a:cubicBezTo>
                    <a:cubicBezTo>
                      <a:pt x="835" y="1302"/>
                      <a:pt x="768" y="902"/>
                      <a:pt x="701" y="568"/>
                    </a:cubicBezTo>
                    <a:lnTo>
                      <a:pt x="701" y="535"/>
                    </a:lnTo>
                    <a:cubicBezTo>
                      <a:pt x="701" y="435"/>
                      <a:pt x="668" y="368"/>
                      <a:pt x="668" y="268"/>
                    </a:cubicBezTo>
                    <a:lnTo>
                      <a:pt x="668" y="601"/>
                    </a:lnTo>
                    <a:lnTo>
                      <a:pt x="668" y="668"/>
                    </a:lnTo>
                    <a:cubicBezTo>
                      <a:pt x="668" y="435"/>
                      <a:pt x="634" y="268"/>
                      <a:pt x="634" y="68"/>
                    </a:cubicBezTo>
                    <a:cubicBezTo>
                      <a:pt x="634" y="34"/>
                      <a:pt x="434" y="34"/>
                      <a:pt x="4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45" name="Google Shape;5545;p44"/>
              <p:cNvSpPr/>
              <p:nvPr/>
            </p:nvSpPr>
            <p:spPr>
              <a:xfrm>
                <a:off x="-465957" y="943077"/>
                <a:ext cx="76306" cy="193891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884" extrusionOk="0">
                    <a:moveTo>
                      <a:pt x="601" y="0"/>
                    </a:moveTo>
                    <a:lnTo>
                      <a:pt x="601" y="200"/>
                    </a:lnTo>
                    <a:lnTo>
                      <a:pt x="567" y="200"/>
                    </a:lnTo>
                    <a:lnTo>
                      <a:pt x="567" y="34"/>
                    </a:lnTo>
                    <a:cubicBezTo>
                      <a:pt x="567" y="67"/>
                      <a:pt x="334" y="67"/>
                      <a:pt x="334" y="100"/>
                    </a:cubicBezTo>
                    <a:lnTo>
                      <a:pt x="334" y="200"/>
                    </a:lnTo>
                    <a:cubicBezTo>
                      <a:pt x="301" y="234"/>
                      <a:pt x="267" y="267"/>
                      <a:pt x="267" y="334"/>
                    </a:cubicBezTo>
                    <a:cubicBezTo>
                      <a:pt x="267" y="401"/>
                      <a:pt x="267" y="434"/>
                      <a:pt x="234" y="534"/>
                    </a:cubicBezTo>
                    <a:lnTo>
                      <a:pt x="234" y="267"/>
                    </a:lnTo>
                    <a:cubicBezTo>
                      <a:pt x="67" y="934"/>
                      <a:pt x="0" y="1668"/>
                      <a:pt x="134" y="2369"/>
                    </a:cubicBezTo>
                    <a:lnTo>
                      <a:pt x="134" y="2569"/>
                    </a:lnTo>
                    <a:cubicBezTo>
                      <a:pt x="134" y="2580"/>
                      <a:pt x="164" y="2584"/>
                      <a:pt x="203" y="2584"/>
                    </a:cubicBezTo>
                    <a:cubicBezTo>
                      <a:pt x="282" y="2584"/>
                      <a:pt x="401" y="2569"/>
                      <a:pt x="401" y="2569"/>
                    </a:cubicBezTo>
                    <a:lnTo>
                      <a:pt x="434" y="2569"/>
                    </a:lnTo>
                    <a:cubicBezTo>
                      <a:pt x="434" y="2669"/>
                      <a:pt x="434" y="2769"/>
                      <a:pt x="467" y="2869"/>
                    </a:cubicBezTo>
                    <a:cubicBezTo>
                      <a:pt x="467" y="2880"/>
                      <a:pt x="497" y="2884"/>
                      <a:pt x="537" y="2884"/>
                    </a:cubicBezTo>
                    <a:cubicBezTo>
                      <a:pt x="616" y="2884"/>
                      <a:pt x="734" y="2869"/>
                      <a:pt x="734" y="2869"/>
                    </a:cubicBezTo>
                    <a:lnTo>
                      <a:pt x="734" y="2836"/>
                    </a:lnTo>
                    <a:cubicBezTo>
                      <a:pt x="734" y="2847"/>
                      <a:pt x="760" y="2850"/>
                      <a:pt x="795" y="2850"/>
                    </a:cubicBezTo>
                    <a:cubicBezTo>
                      <a:pt x="864" y="2850"/>
                      <a:pt x="968" y="2836"/>
                      <a:pt x="968" y="2836"/>
                    </a:cubicBezTo>
                    <a:lnTo>
                      <a:pt x="968" y="2669"/>
                    </a:lnTo>
                    <a:cubicBezTo>
                      <a:pt x="1068" y="2669"/>
                      <a:pt x="1135" y="2669"/>
                      <a:pt x="1135" y="2602"/>
                    </a:cubicBezTo>
                    <a:cubicBezTo>
                      <a:pt x="1068" y="2435"/>
                      <a:pt x="1001" y="2402"/>
                      <a:pt x="1001" y="2302"/>
                    </a:cubicBezTo>
                    <a:lnTo>
                      <a:pt x="1068" y="2302"/>
                    </a:lnTo>
                    <a:lnTo>
                      <a:pt x="934" y="701"/>
                    </a:lnTo>
                    <a:lnTo>
                      <a:pt x="934" y="501"/>
                    </a:lnTo>
                    <a:cubicBezTo>
                      <a:pt x="934" y="401"/>
                      <a:pt x="901" y="334"/>
                      <a:pt x="901" y="267"/>
                    </a:cubicBezTo>
                    <a:cubicBezTo>
                      <a:pt x="834" y="401"/>
                      <a:pt x="834" y="534"/>
                      <a:pt x="801" y="701"/>
                    </a:cubicBezTo>
                    <a:lnTo>
                      <a:pt x="801" y="67"/>
                    </a:lnTo>
                    <a:cubicBezTo>
                      <a:pt x="801" y="34"/>
                      <a:pt x="601" y="34"/>
                      <a:pt x="6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46" name="Google Shape;5546;p44"/>
              <p:cNvSpPr/>
              <p:nvPr/>
            </p:nvSpPr>
            <p:spPr>
              <a:xfrm>
                <a:off x="-4372700" y="911753"/>
                <a:ext cx="3731736" cy="4281855"/>
              </a:xfrm>
              <a:custGeom>
                <a:avLst/>
                <a:gdLst/>
                <a:ahLst/>
                <a:cxnLst/>
                <a:rect l="l" t="t" r="r" b="b"/>
                <a:pathLst>
                  <a:path w="55507" h="56183" extrusionOk="0">
                    <a:moveTo>
                      <a:pt x="54740" y="1009"/>
                    </a:moveTo>
                    <a:cubicBezTo>
                      <a:pt x="54733" y="1066"/>
                      <a:pt x="54731" y="1120"/>
                      <a:pt x="54734" y="1174"/>
                    </a:cubicBezTo>
                    <a:lnTo>
                      <a:pt x="54734" y="1174"/>
                    </a:lnTo>
                    <a:lnTo>
                      <a:pt x="54740" y="1009"/>
                    </a:lnTo>
                    <a:close/>
                    <a:moveTo>
                      <a:pt x="1969" y="2210"/>
                    </a:moveTo>
                    <a:cubicBezTo>
                      <a:pt x="2002" y="2277"/>
                      <a:pt x="2035" y="2277"/>
                      <a:pt x="2102" y="2277"/>
                    </a:cubicBezTo>
                    <a:lnTo>
                      <a:pt x="1969" y="2277"/>
                    </a:lnTo>
                    <a:lnTo>
                      <a:pt x="1969" y="2210"/>
                    </a:lnTo>
                    <a:close/>
                    <a:moveTo>
                      <a:pt x="5538" y="55348"/>
                    </a:moveTo>
                    <a:cubicBezTo>
                      <a:pt x="4904" y="55381"/>
                      <a:pt x="4337" y="55482"/>
                      <a:pt x="3736" y="55548"/>
                    </a:cubicBezTo>
                    <a:lnTo>
                      <a:pt x="3736" y="55448"/>
                    </a:lnTo>
                    <a:cubicBezTo>
                      <a:pt x="4337" y="55381"/>
                      <a:pt x="4904" y="55381"/>
                      <a:pt x="5538" y="55348"/>
                    </a:cubicBezTo>
                    <a:close/>
                    <a:moveTo>
                      <a:pt x="7452" y="0"/>
                    </a:moveTo>
                    <a:cubicBezTo>
                      <a:pt x="5673" y="0"/>
                      <a:pt x="3900" y="40"/>
                      <a:pt x="2102" y="142"/>
                    </a:cubicBezTo>
                    <a:cubicBezTo>
                      <a:pt x="2202" y="142"/>
                      <a:pt x="2269" y="175"/>
                      <a:pt x="2369" y="175"/>
                    </a:cubicBezTo>
                    <a:lnTo>
                      <a:pt x="1969" y="175"/>
                    </a:lnTo>
                    <a:cubicBezTo>
                      <a:pt x="1735" y="175"/>
                      <a:pt x="1502" y="475"/>
                      <a:pt x="1301" y="475"/>
                    </a:cubicBezTo>
                    <a:cubicBezTo>
                      <a:pt x="1668" y="509"/>
                      <a:pt x="2035" y="509"/>
                      <a:pt x="2402" y="542"/>
                    </a:cubicBezTo>
                    <a:lnTo>
                      <a:pt x="1401" y="542"/>
                    </a:lnTo>
                    <a:cubicBezTo>
                      <a:pt x="1335" y="542"/>
                      <a:pt x="1201" y="809"/>
                      <a:pt x="1135" y="976"/>
                    </a:cubicBezTo>
                    <a:lnTo>
                      <a:pt x="868" y="976"/>
                    </a:lnTo>
                    <a:cubicBezTo>
                      <a:pt x="834" y="976"/>
                      <a:pt x="801" y="1676"/>
                      <a:pt x="801" y="1676"/>
                    </a:cubicBezTo>
                    <a:lnTo>
                      <a:pt x="868" y="1676"/>
                    </a:lnTo>
                    <a:cubicBezTo>
                      <a:pt x="901" y="1876"/>
                      <a:pt x="1001" y="2210"/>
                      <a:pt x="1035" y="2210"/>
                    </a:cubicBezTo>
                    <a:lnTo>
                      <a:pt x="1235" y="2210"/>
                    </a:lnTo>
                    <a:lnTo>
                      <a:pt x="1235" y="2310"/>
                    </a:lnTo>
                    <a:cubicBezTo>
                      <a:pt x="1135" y="2444"/>
                      <a:pt x="1001" y="2510"/>
                      <a:pt x="1001" y="2644"/>
                    </a:cubicBezTo>
                    <a:cubicBezTo>
                      <a:pt x="1001" y="2944"/>
                      <a:pt x="968" y="3177"/>
                      <a:pt x="968" y="3478"/>
                    </a:cubicBezTo>
                    <a:cubicBezTo>
                      <a:pt x="968" y="3444"/>
                      <a:pt x="901" y="3444"/>
                      <a:pt x="901" y="3378"/>
                    </a:cubicBezTo>
                    <a:cubicBezTo>
                      <a:pt x="901" y="3111"/>
                      <a:pt x="901" y="2810"/>
                      <a:pt x="868" y="2510"/>
                    </a:cubicBezTo>
                    <a:cubicBezTo>
                      <a:pt x="868" y="2710"/>
                      <a:pt x="801" y="2977"/>
                      <a:pt x="801" y="3177"/>
                    </a:cubicBezTo>
                    <a:cubicBezTo>
                      <a:pt x="634" y="4979"/>
                      <a:pt x="401" y="6713"/>
                      <a:pt x="234" y="8515"/>
                    </a:cubicBezTo>
                    <a:cubicBezTo>
                      <a:pt x="201" y="10449"/>
                      <a:pt x="134" y="12351"/>
                      <a:pt x="67" y="14285"/>
                    </a:cubicBezTo>
                    <a:cubicBezTo>
                      <a:pt x="0" y="19055"/>
                      <a:pt x="0" y="23859"/>
                      <a:pt x="67" y="28662"/>
                    </a:cubicBezTo>
                    <a:cubicBezTo>
                      <a:pt x="234" y="37168"/>
                      <a:pt x="734" y="45641"/>
                      <a:pt x="1401" y="54081"/>
                    </a:cubicBezTo>
                    <a:lnTo>
                      <a:pt x="1335" y="54081"/>
                    </a:lnTo>
                    <a:cubicBezTo>
                      <a:pt x="1301" y="54081"/>
                      <a:pt x="1301" y="54481"/>
                      <a:pt x="1235" y="54681"/>
                    </a:cubicBezTo>
                    <a:cubicBezTo>
                      <a:pt x="1235" y="54748"/>
                      <a:pt x="1235" y="54814"/>
                      <a:pt x="1201" y="54814"/>
                    </a:cubicBezTo>
                    <a:lnTo>
                      <a:pt x="1301" y="54814"/>
                    </a:lnTo>
                    <a:cubicBezTo>
                      <a:pt x="1333" y="55006"/>
                      <a:pt x="1396" y="55350"/>
                      <a:pt x="1460" y="55350"/>
                    </a:cubicBezTo>
                    <a:cubicBezTo>
                      <a:pt x="1462" y="55350"/>
                      <a:pt x="1465" y="55350"/>
                      <a:pt x="1468" y="55348"/>
                    </a:cubicBezTo>
                    <a:cubicBezTo>
                      <a:pt x="1735" y="55348"/>
                      <a:pt x="2002" y="55315"/>
                      <a:pt x="2302" y="55315"/>
                    </a:cubicBezTo>
                    <a:cubicBezTo>
                      <a:pt x="2302" y="55415"/>
                      <a:pt x="2335" y="55582"/>
                      <a:pt x="2335" y="55715"/>
                    </a:cubicBezTo>
                    <a:cubicBezTo>
                      <a:pt x="2169" y="55715"/>
                      <a:pt x="2035" y="55748"/>
                      <a:pt x="1868" y="55748"/>
                    </a:cubicBezTo>
                    <a:cubicBezTo>
                      <a:pt x="2035" y="55748"/>
                      <a:pt x="2169" y="55848"/>
                      <a:pt x="2335" y="55882"/>
                    </a:cubicBezTo>
                    <a:lnTo>
                      <a:pt x="2335" y="55982"/>
                    </a:lnTo>
                    <a:cubicBezTo>
                      <a:pt x="2352" y="56115"/>
                      <a:pt x="2527" y="56182"/>
                      <a:pt x="2698" y="56182"/>
                    </a:cubicBezTo>
                    <a:cubicBezTo>
                      <a:pt x="2869" y="56182"/>
                      <a:pt x="3036" y="56115"/>
                      <a:pt x="3036" y="55982"/>
                    </a:cubicBezTo>
                    <a:lnTo>
                      <a:pt x="3169" y="55982"/>
                    </a:lnTo>
                    <a:cubicBezTo>
                      <a:pt x="3236" y="56015"/>
                      <a:pt x="3311" y="56032"/>
                      <a:pt x="3382" y="56032"/>
                    </a:cubicBezTo>
                    <a:cubicBezTo>
                      <a:pt x="3453" y="56032"/>
                      <a:pt x="3520" y="56015"/>
                      <a:pt x="3570" y="55982"/>
                    </a:cubicBezTo>
                    <a:cubicBezTo>
                      <a:pt x="5838" y="55982"/>
                      <a:pt x="8140" y="55915"/>
                      <a:pt x="10375" y="55815"/>
                    </a:cubicBezTo>
                    <a:lnTo>
                      <a:pt x="18647" y="55448"/>
                    </a:lnTo>
                    <a:cubicBezTo>
                      <a:pt x="24184" y="55215"/>
                      <a:pt x="29722" y="55115"/>
                      <a:pt x="35226" y="55015"/>
                    </a:cubicBezTo>
                    <a:cubicBezTo>
                      <a:pt x="38081" y="54992"/>
                      <a:pt x="40966" y="54923"/>
                      <a:pt x="43841" y="54923"/>
                    </a:cubicBezTo>
                    <a:cubicBezTo>
                      <a:pt x="45199" y="54923"/>
                      <a:pt x="46553" y="54938"/>
                      <a:pt x="47901" y="54981"/>
                    </a:cubicBezTo>
                    <a:cubicBezTo>
                      <a:pt x="48435" y="55015"/>
                      <a:pt x="48935" y="55015"/>
                      <a:pt x="49502" y="55048"/>
                    </a:cubicBezTo>
                    <a:cubicBezTo>
                      <a:pt x="50537" y="55148"/>
                      <a:pt x="51604" y="55315"/>
                      <a:pt x="52605" y="55615"/>
                    </a:cubicBezTo>
                    <a:cubicBezTo>
                      <a:pt x="52619" y="55618"/>
                      <a:pt x="52633" y="55620"/>
                      <a:pt x="52646" y="55620"/>
                    </a:cubicBezTo>
                    <a:cubicBezTo>
                      <a:pt x="52759" y="55620"/>
                      <a:pt x="52842" y="55501"/>
                      <a:pt x="52872" y="55381"/>
                    </a:cubicBezTo>
                    <a:cubicBezTo>
                      <a:pt x="52938" y="55381"/>
                      <a:pt x="53005" y="55448"/>
                      <a:pt x="53072" y="55448"/>
                    </a:cubicBezTo>
                    <a:cubicBezTo>
                      <a:pt x="53134" y="55458"/>
                      <a:pt x="53189" y="55466"/>
                      <a:pt x="53239" y="55466"/>
                    </a:cubicBezTo>
                    <a:cubicBezTo>
                      <a:pt x="53351" y="55466"/>
                      <a:pt x="53436" y="55430"/>
                      <a:pt x="53505" y="55315"/>
                    </a:cubicBezTo>
                    <a:lnTo>
                      <a:pt x="53505" y="55615"/>
                    </a:lnTo>
                    <a:cubicBezTo>
                      <a:pt x="53505" y="55715"/>
                      <a:pt x="53680" y="55765"/>
                      <a:pt x="53856" y="55765"/>
                    </a:cubicBezTo>
                    <a:cubicBezTo>
                      <a:pt x="54031" y="55765"/>
                      <a:pt x="54206" y="55715"/>
                      <a:pt x="54206" y="55615"/>
                    </a:cubicBezTo>
                    <a:lnTo>
                      <a:pt x="54206" y="55448"/>
                    </a:lnTo>
                    <a:cubicBezTo>
                      <a:pt x="54221" y="55553"/>
                      <a:pt x="54364" y="55604"/>
                      <a:pt x="54518" y="55604"/>
                    </a:cubicBezTo>
                    <a:cubicBezTo>
                      <a:pt x="54705" y="55604"/>
                      <a:pt x="54906" y="55528"/>
                      <a:pt x="54906" y="55381"/>
                    </a:cubicBezTo>
                    <a:lnTo>
                      <a:pt x="54906" y="54981"/>
                    </a:lnTo>
                    <a:cubicBezTo>
                      <a:pt x="55106" y="54981"/>
                      <a:pt x="55373" y="54914"/>
                      <a:pt x="55373" y="54781"/>
                    </a:cubicBezTo>
                    <a:lnTo>
                      <a:pt x="55373" y="54281"/>
                    </a:lnTo>
                    <a:cubicBezTo>
                      <a:pt x="55440" y="54214"/>
                      <a:pt x="55507" y="54181"/>
                      <a:pt x="55507" y="54114"/>
                    </a:cubicBezTo>
                    <a:cubicBezTo>
                      <a:pt x="55407" y="45207"/>
                      <a:pt x="55373" y="36368"/>
                      <a:pt x="55340" y="27495"/>
                    </a:cubicBezTo>
                    <a:cubicBezTo>
                      <a:pt x="55273" y="23625"/>
                      <a:pt x="55273" y="19789"/>
                      <a:pt x="55240" y="15920"/>
                    </a:cubicBezTo>
                    <a:cubicBezTo>
                      <a:pt x="55240" y="13985"/>
                      <a:pt x="55207" y="12017"/>
                      <a:pt x="55207" y="10116"/>
                    </a:cubicBezTo>
                    <a:cubicBezTo>
                      <a:pt x="55240" y="7547"/>
                      <a:pt x="55106" y="5045"/>
                      <a:pt x="54906" y="2510"/>
                    </a:cubicBezTo>
                    <a:cubicBezTo>
                      <a:pt x="54906" y="2277"/>
                      <a:pt x="54906" y="2010"/>
                      <a:pt x="54873" y="1776"/>
                    </a:cubicBezTo>
                    <a:cubicBezTo>
                      <a:pt x="54873" y="1810"/>
                      <a:pt x="54873" y="1810"/>
                      <a:pt x="54806" y="1843"/>
                    </a:cubicBezTo>
                    <a:lnTo>
                      <a:pt x="54806" y="1710"/>
                    </a:lnTo>
                    <a:cubicBezTo>
                      <a:pt x="54806" y="1552"/>
                      <a:pt x="54744" y="1373"/>
                      <a:pt x="54734" y="1174"/>
                    </a:cubicBezTo>
                    <a:lnTo>
                      <a:pt x="54734" y="1174"/>
                    </a:lnTo>
                    <a:lnTo>
                      <a:pt x="54706" y="2010"/>
                    </a:lnTo>
                    <a:lnTo>
                      <a:pt x="54539" y="2177"/>
                    </a:lnTo>
                    <a:lnTo>
                      <a:pt x="54539" y="1676"/>
                    </a:lnTo>
                    <a:cubicBezTo>
                      <a:pt x="54573" y="1543"/>
                      <a:pt x="54573" y="1443"/>
                      <a:pt x="54539" y="1343"/>
                    </a:cubicBezTo>
                    <a:lnTo>
                      <a:pt x="54539" y="375"/>
                    </a:lnTo>
                    <a:cubicBezTo>
                      <a:pt x="54539" y="342"/>
                      <a:pt x="54206" y="309"/>
                      <a:pt x="53972" y="275"/>
                    </a:cubicBezTo>
                    <a:cubicBezTo>
                      <a:pt x="53939" y="175"/>
                      <a:pt x="53872" y="109"/>
                      <a:pt x="53772" y="109"/>
                    </a:cubicBezTo>
                    <a:cubicBezTo>
                      <a:pt x="46204" y="195"/>
                      <a:pt x="38660" y="282"/>
                      <a:pt x="31076" y="282"/>
                    </a:cubicBezTo>
                    <a:cubicBezTo>
                      <a:pt x="29903" y="282"/>
                      <a:pt x="28729" y="280"/>
                      <a:pt x="27553" y="275"/>
                    </a:cubicBezTo>
                    <a:cubicBezTo>
                      <a:pt x="23851" y="275"/>
                      <a:pt x="20081" y="209"/>
                      <a:pt x="16379" y="142"/>
                    </a:cubicBezTo>
                    <a:cubicBezTo>
                      <a:pt x="14544" y="109"/>
                      <a:pt x="12676" y="109"/>
                      <a:pt x="10842" y="42"/>
                    </a:cubicBezTo>
                    <a:cubicBezTo>
                      <a:pt x="9704" y="16"/>
                      <a:pt x="8577" y="0"/>
                      <a:pt x="74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548" name="Google Shape;5548;p44"/>
          <p:cNvGrpSpPr/>
          <p:nvPr/>
        </p:nvGrpSpPr>
        <p:grpSpPr>
          <a:xfrm rot="6337036">
            <a:off x="7291884" y="1222048"/>
            <a:ext cx="873945" cy="1002561"/>
            <a:chOff x="4416775" y="3222575"/>
            <a:chExt cx="557700" cy="639775"/>
          </a:xfrm>
        </p:grpSpPr>
        <p:sp>
          <p:nvSpPr>
            <p:cNvPr id="5549" name="Google Shape;5549;p44"/>
            <p:cNvSpPr/>
            <p:nvPr/>
          </p:nvSpPr>
          <p:spPr>
            <a:xfrm>
              <a:off x="4429050" y="3667800"/>
              <a:ext cx="19400" cy="23325"/>
            </a:xfrm>
            <a:custGeom>
              <a:avLst/>
              <a:gdLst/>
              <a:ahLst/>
              <a:cxnLst/>
              <a:rect l="l" t="t" r="r" b="b"/>
              <a:pathLst>
                <a:path w="776" h="933" extrusionOk="0">
                  <a:moveTo>
                    <a:pt x="660" y="1"/>
                  </a:moveTo>
                  <a:lnTo>
                    <a:pt x="0" y="919"/>
                  </a:lnTo>
                  <a:cubicBezTo>
                    <a:pt x="43" y="928"/>
                    <a:pt x="87" y="933"/>
                    <a:pt x="131" y="933"/>
                  </a:cubicBezTo>
                  <a:cubicBezTo>
                    <a:pt x="325" y="933"/>
                    <a:pt x="518" y="842"/>
                    <a:pt x="634" y="673"/>
                  </a:cubicBezTo>
                  <a:cubicBezTo>
                    <a:pt x="776" y="479"/>
                    <a:pt x="776" y="208"/>
                    <a:pt x="6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0" name="Google Shape;5550;p44"/>
            <p:cNvSpPr/>
            <p:nvPr/>
          </p:nvSpPr>
          <p:spPr>
            <a:xfrm>
              <a:off x="4466525" y="3614825"/>
              <a:ext cx="19725" cy="23625"/>
            </a:xfrm>
            <a:custGeom>
              <a:avLst/>
              <a:gdLst/>
              <a:ahLst/>
              <a:cxnLst/>
              <a:rect l="l" t="t" r="r" b="b"/>
              <a:pathLst>
                <a:path w="789" h="945" extrusionOk="0">
                  <a:moveTo>
                    <a:pt x="660" y="0"/>
                  </a:moveTo>
                  <a:lnTo>
                    <a:pt x="1" y="931"/>
                  </a:lnTo>
                  <a:cubicBezTo>
                    <a:pt x="43" y="940"/>
                    <a:pt x="86" y="944"/>
                    <a:pt x="127" y="944"/>
                  </a:cubicBezTo>
                  <a:cubicBezTo>
                    <a:pt x="328" y="944"/>
                    <a:pt x="516" y="846"/>
                    <a:pt x="634" y="685"/>
                  </a:cubicBezTo>
                  <a:cubicBezTo>
                    <a:pt x="776" y="479"/>
                    <a:pt x="789" y="207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1" name="Google Shape;5551;p44"/>
            <p:cNvSpPr/>
            <p:nvPr/>
          </p:nvSpPr>
          <p:spPr>
            <a:xfrm>
              <a:off x="4504325" y="3561825"/>
              <a:ext cx="19750" cy="23650"/>
            </a:xfrm>
            <a:custGeom>
              <a:avLst/>
              <a:gdLst/>
              <a:ahLst/>
              <a:cxnLst/>
              <a:rect l="l" t="t" r="r" b="b"/>
              <a:pathLst>
                <a:path w="790" h="946" extrusionOk="0">
                  <a:moveTo>
                    <a:pt x="660" y="1"/>
                  </a:moveTo>
                  <a:lnTo>
                    <a:pt x="1" y="931"/>
                  </a:lnTo>
                  <a:cubicBezTo>
                    <a:pt x="46" y="941"/>
                    <a:pt x="92" y="946"/>
                    <a:pt x="136" y="946"/>
                  </a:cubicBezTo>
                  <a:cubicBezTo>
                    <a:pt x="334" y="946"/>
                    <a:pt x="518" y="854"/>
                    <a:pt x="634" y="686"/>
                  </a:cubicBezTo>
                  <a:cubicBezTo>
                    <a:pt x="776" y="479"/>
                    <a:pt x="789" y="221"/>
                    <a:pt x="6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2" name="Google Shape;5552;p44"/>
            <p:cNvSpPr/>
            <p:nvPr/>
          </p:nvSpPr>
          <p:spPr>
            <a:xfrm>
              <a:off x="4542125" y="3509175"/>
              <a:ext cx="19750" cy="23325"/>
            </a:xfrm>
            <a:custGeom>
              <a:avLst/>
              <a:gdLst/>
              <a:ahLst/>
              <a:cxnLst/>
              <a:rect l="l" t="t" r="r" b="b"/>
              <a:pathLst>
                <a:path w="790" h="933" extrusionOk="0">
                  <a:moveTo>
                    <a:pt x="660" y="0"/>
                  </a:moveTo>
                  <a:lnTo>
                    <a:pt x="1" y="918"/>
                  </a:lnTo>
                  <a:cubicBezTo>
                    <a:pt x="44" y="927"/>
                    <a:pt x="88" y="932"/>
                    <a:pt x="132" y="932"/>
                  </a:cubicBezTo>
                  <a:cubicBezTo>
                    <a:pt x="325" y="932"/>
                    <a:pt x="518" y="841"/>
                    <a:pt x="634" y="672"/>
                  </a:cubicBezTo>
                  <a:cubicBezTo>
                    <a:pt x="776" y="478"/>
                    <a:pt x="789" y="207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3" name="Google Shape;5553;p44"/>
            <p:cNvSpPr/>
            <p:nvPr/>
          </p:nvSpPr>
          <p:spPr>
            <a:xfrm>
              <a:off x="4579625" y="3456175"/>
              <a:ext cx="19725" cy="23325"/>
            </a:xfrm>
            <a:custGeom>
              <a:avLst/>
              <a:gdLst/>
              <a:ahLst/>
              <a:cxnLst/>
              <a:rect l="l" t="t" r="r" b="b"/>
              <a:pathLst>
                <a:path w="789" h="933" extrusionOk="0">
                  <a:moveTo>
                    <a:pt x="659" y="1"/>
                  </a:moveTo>
                  <a:lnTo>
                    <a:pt x="0" y="918"/>
                  </a:lnTo>
                  <a:cubicBezTo>
                    <a:pt x="46" y="928"/>
                    <a:pt x="92" y="933"/>
                    <a:pt x="137" y="933"/>
                  </a:cubicBezTo>
                  <a:cubicBezTo>
                    <a:pt x="334" y="933"/>
                    <a:pt x="518" y="843"/>
                    <a:pt x="633" y="686"/>
                  </a:cubicBezTo>
                  <a:cubicBezTo>
                    <a:pt x="775" y="479"/>
                    <a:pt x="788" y="207"/>
                    <a:pt x="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4" name="Google Shape;5554;p44"/>
            <p:cNvSpPr/>
            <p:nvPr/>
          </p:nvSpPr>
          <p:spPr>
            <a:xfrm>
              <a:off x="4617425" y="3403200"/>
              <a:ext cx="19725" cy="23325"/>
            </a:xfrm>
            <a:custGeom>
              <a:avLst/>
              <a:gdLst/>
              <a:ahLst/>
              <a:cxnLst/>
              <a:rect l="l" t="t" r="r" b="b"/>
              <a:pathLst>
                <a:path w="789" h="933" extrusionOk="0">
                  <a:moveTo>
                    <a:pt x="659" y="0"/>
                  </a:moveTo>
                  <a:lnTo>
                    <a:pt x="0" y="918"/>
                  </a:lnTo>
                  <a:cubicBezTo>
                    <a:pt x="46" y="927"/>
                    <a:pt x="92" y="932"/>
                    <a:pt x="137" y="932"/>
                  </a:cubicBezTo>
                  <a:cubicBezTo>
                    <a:pt x="334" y="932"/>
                    <a:pt x="518" y="843"/>
                    <a:pt x="633" y="685"/>
                  </a:cubicBezTo>
                  <a:cubicBezTo>
                    <a:pt x="776" y="478"/>
                    <a:pt x="788" y="207"/>
                    <a:pt x="6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5" name="Google Shape;5555;p44"/>
            <p:cNvSpPr/>
            <p:nvPr/>
          </p:nvSpPr>
          <p:spPr>
            <a:xfrm>
              <a:off x="4655225" y="3350200"/>
              <a:ext cx="19725" cy="23650"/>
            </a:xfrm>
            <a:custGeom>
              <a:avLst/>
              <a:gdLst/>
              <a:ahLst/>
              <a:cxnLst/>
              <a:rect l="l" t="t" r="r" b="b"/>
              <a:pathLst>
                <a:path w="789" h="946" extrusionOk="0">
                  <a:moveTo>
                    <a:pt x="659" y="1"/>
                  </a:moveTo>
                  <a:lnTo>
                    <a:pt x="0" y="931"/>
                  </a:lnTo>
                  <a:cubicBezTo>
                    <a:pt x="43" y="941"/>
                    <a:pt x="87" y="945"/>
                    <a:pt x="131" y="945"/>
                  </a:cubicBezTo>
                  <a:cubicBezTo>
                    <a:pt x="324" y="945"/>
                    <a:pt x="518" y="854"/>
                    <a:pt x="634" y="686"/>
                  </a:cubicBezTo>
                  <a:cubicBezTo>
                    <a:pt x="776" y="479"/>
                    <a:pt x="789" y="220"/>
                    <a:pt x="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6" name="Google Shape;5556;p44"/>
            <p:cNvSpPr/>
            <p:nvPr/>
          </p:nvSpPr>
          <p:spPr>
            <a:xfrm>
              <a:off x="4692700" y="3297550"/>
              <a:ext cx="19725" cy="23300"/>
            </a:xfrm>
            <a:custGeom>
              <a:avLst/>
              <a:gdLst/>
              <a:ahLst/>
              <a:cxnLst/>
              <a:rect l="l" t="t" r="r" b="b"/>
              <a:pathLst>
                <a:path w="789" h="932" extrusionOk="0">
                  <a:moveTo>
                    <a:pt x="660" y="0"/>
                  </a:moveTo>
                  <a:lnTo>
                    <a:pt x="0" y="918"/>
                  </a:lnTo>
                  <a:cubicBezTo>
                    <a:pt x="46" y="927"/>
                    <a:pt x="91" y="932"/>
                    <a:pt x="136" y="932"/>
                  </a:cubicBezTo>
                  <a:cubicBezTo>
                    <a:pt x="334" y="932"/>
                    <a:pt x="520" y="841"/>
                    <a:pt x="647" y="672"/>
                  </a:cubicBezTo>
                  <a:cubicBezTo>
                    <a:pt x="789" y="478"/>
                    <a:pt x="789" y="207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7" name="Google Shape;5557;p44"/>
            <p:cNvSpPr/>
            <p:nvPr/>
          </p:nvSpPr>
          <p:spPr>
            <a:xfrm>
              <a:off x="4730500" y="3244550"/>
              <a:ext cx="19725" cy="23625"/>
            </a:xfrm>
            <a:custGeom>
              <a:avLst/>
              <a:gdLst/>
              <a:ahLst/>
              <a:cxnLst/>
              <a:rect l="l" t="t" r="r" b="b"/>
              <a:pathLst>
                <a:path w="789" h="945" extrusionOk="0">
                  <a:moveTo>
                    <a:pt x="660" y="0"/>
                  </a:moveTo>
                  <a:lnTo>
                    <a:pt x="1" y="931"/>
                  </a:lnTo>
                  <a:cubicBezTo>
                    <a:pt x="43" y="940"/>
                    <a:pt x="85" y="944"/>
                    <a:pt x="127" y="944"/>
                  </a:cubicBezTo>
                  <a:cubicBezTo>
                    <a:pt x="328" y="944"/>
                    <a:pt x="516" y="846"/>
                    <a:pt x="634" y="685"/>
                  </a:cubicBezTo>
                  <a:cubicBezTo>
                    <a:pt x="776" y="479"/>
                    <a:pt x="789" y="207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8" name="Google Shape;5558;p44"/>
            <p:cNvSpPr/>
            <p:nvPr/>
          </p:nvSpPr>
          <p:spPr>
            <a:xfrm>
              <a:off x="4433500" y="3713150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82" y="0"/>
                  </a:moveTo>
                  <a:cubicBezTo>
                    <a:pt x="325" y="0"/>
                    <a:pt x="0" y="313"/>
                    <a:pt x="68" y="720"/>
                  </a:cubicBezTo>
                  <a:cubicBezTo>
                    <a:pt x="123" y="1048"/>
                    <a:pt x="399" y="1239"/>
                    <a:pt x="681" y="1239"/>
                  </a:cubicBezTo>
                  <a:cubicBezTo>
                    <a:pt x="865" y="1239"/>
                    <a:pt x="1052" y="1157"/>
                    <a:pt x="1179" y="979"/>
                  </a:cubicBezTo>
                  <a:cubicBezTo>
                    <a:pt x="1373" y="694"/>
                    <a:pt x="1309" y="319"/>
                    <a:pt x="1037" y="113"/>
                  </a:cubicBezTo>
                  <a:cubicBezTo>
                    <a:pt x="924" y="35"/>
                    <a:pt x="801" y="0"/>
                    <a:pt x="6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9" name="Google Shape;5559;p44"/>
            <p:cNvSpPr/>
            <p:nvPr/>
          </p:nvSpPr>
          <p:spPr>
            <a:xfrm>
              <a:off x="4467825" y="3660150"/>
              <a:ext cx="40525" cy="31075"/>
            </a:xfrm>
            <a:custGeom>
              <a:avLst/>
              <a:gdLst/>
              <a:ahLst/>
              <a:cxnLst/>
              <a:rect l="l" t="t" r="r" b="b"/>
              <a:pathLst>
                <a:path w="1621" h="1243" extrusionOk="0">
                  <a:moveTo>
                    <a:pt x="817" y="1"/>
                  </a:moveTo>
                  <a:cubicBezTo>
                    <a:pt x="783" y="1"/>
                    <a:pt x="747" y="4"/>
                    <a:pt x="711" y="10"/>
                  </a:cubicBezTo>
                  <a:cubicBezTo>
                    <a:pt x="168" y="100"/>
                    <a:pt x="0" y="811"/>
                    <a:pt x="453" y="1121"/>
                  </a:cubicBezTo>
                  <a:cubicBezTo>
                    <a:pt x="560" y="1203"/>
                    <a:pt x="686" y="1242"/>
                    <a:pt x="811" y="1242"/>
                  </a:cubicBezTo>
                  <a:cubicBezTo>
                    <a:pt x="1003" y="1242"/>
                    <a:pt x="1194" y="1151"/>
                    <a:pt x="1319" y="979"/>
                  </a:cubicBezTo>
                  <a:cubicBezTo>
                    <a:pt x="1620" y="569"/>
                    <a:pt x="1302" y="1"/>
                    <a:pt x="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0" name="Google Shape;5560;p44"/>
            <p:cNvSpPr/>
            <p:nvPr/>
          </p:nvSpPr>
          <p:spPr>
            <a:xfrm>
              <a:off x="4508200" y="3607325"/>
              <a:ext cx="34600" cy="31000"/>
            </a:xfrm>
            <a:custGeom>
              <a:avLst/>
              <a:gdLst/>
              <a:ahLst/>
              <a:cxnLst/>
              <a:rect l="l" t="t" r="r" b="b"/>
              <a:pathLst>
                <a:path w="1384" h="1240" extrusionOk="0">
                  <a:moveTo>
                    <a:pt x="696" y="1"/>
                  </a:moveTo>
                  <a:cubicBezTo>
                    <a:pt x="514" y="1"/>
                    <a:pt x="330" y="83"/>
                    <a:pt x="208" y="262"/>
                  </a:cubicBezTo>
                  <a:cubicBezTo>
                    <a:pt x="1" y="546"/>
                    <a:pt x="65" y="921"/>
                    <a:pt x="350" y="1128"/>
                  </a:cubicBezTo>
                  <a:cubicBezTo>
                    <a:pt x="460" y="1205"/>
                    <a:pt x="581" y="1240"/>
                    <a:pt x="699" y="1240"/>
                  </a:cubicBezTo>
                  <a:cubicBezTo>
                    <a:pt x="1054" y="1240"/>
                    <a:pt x="1384" y="927"/>
                    <a:pt x="1306" y="520"/>
                  </a:cubicBezTo>
                  <a:cubicBezTo>
                    <a:pt x="1251" y="192"/>
                    <a:pt x="975" y="1"/>
                    <a:pt x="6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1" name="Google Shape;5561;p44"/>
            <p:cNvSpPr/>
            <p:nvPr/>
          </p:nvSpPr>
          <p:spPr>
            <a:xfrm>
              <a:off x="4546000" y="3554475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95" y="1"/>
                  </a:moveTo>
                  <a:cubicBezTo>
                    <a:pt x="510" y="1"/>
                    <a:pt x="323" y="82"/>
                    <a:pt x="195" y="256"/>
                  </a:cubicBezTo>
                  <a:cubicBezTo>
                    <a:pt x="1" y="540"/>
                    <a:pt x="66" y="928"/>
                    <a:pt x="337" y="1122"/>
                  </a:cubicBezTo>
                  <a:cubicBezTo>
                    <a:pt x="451" y="1203"/>
                    <a:pt x="575" y="1240"/>
                    <a:pt x="695" y="1240"/>
                  </a:cubicBezTo>
                  <a:cubicBezTo>
                    <a:pt x="1051" y="1240"/>
                    <a:pt x="1374" y="921"/>
                    <a:pt x="1306" y="515"/>
                  </a:cubicBezTo>
                  <a:cubicBezTo>
                    <a:pt x="1252" y="187"/>
                    <a:pt x="976" y="1"/>
                    <a:pt x="6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2" name="Google Shape;5562;p44"/>
            <p:cNvSpPr/>
            <p:nvPr/>
          </p:nvSpPr>
          <p:spPr>
            <a:xfrm>
              <a:off x="4583825" y="3501575"/>
              <a:ext cx="34325" cy="30925"/>
            </a:xfrm>
            <a:custGeom>
              <a:avLst/>
              <a:gdLst/>
              <a:ahLst/>
              <a:cxnLst/>
              <a:rect l="l" t="t" r="r" b="b"/>
              <a:pathLst>
                <a:path w="1373" h="1237" extrusionOk="0">
                  <a:moveTo>
                    <a:pt x="701" y="0"/>
                  </a:moveTo>
                  <a:cubicBezTo>
                    <a:pt x="514" y="0"/>
                    <a:pt x="324" y="84"/>
                    <a:pt x="194" y="265"/>
                  </a:cubicBezTo>
                  <a:cubicBezTo>
                    <a:pt x="0" y="537"/>
                    <a:pt x="65" y="925"/>
                    <a:pt x="336" y="1118"/>
                  </a:cubicBezTo>
                  <a:cubicBezTo>
                    <a:pt x="450" y="1200"/>
                    <a:pt x="574" y="1236"/>
                    <a:pt x="694" y="1236"/>
                  </a:cubicBezTo>
                  <a:cubicBezTo>
                    <a:pt x="1050" y="1236"/>
                    <a:pt x="1373" y="917"/>
                    <a:pt x="1305" y="511"/>
                  </a:cubicBezTo>
                  <a:cubicBezTo>
                    <a:pt x="1251" y="186"/>
                    <a:pt x="979" y="0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3" name="Google Shape;5563;p44"/>
            <p:cNvSpPr/>
            <p:nvPr/>
          </p:nvSpPr>
          <p:spPr>
            <a:xfrm>
              <a:off x="4621300" y="3448700"/>
              <a:ext cx="34600" cy="31000"/>
            </a:xfrm>
            <a:custGeom>
              <a:avLst/>
              <a:gdLst/>
              <a:ahLst/>
              <a:cxnLst/>
              <a:rect l="l" t="t" r="r" b="b"/>
              <a:pathLst>
                <a:path w="1384" h="1240" extrusionOk="0">
                  <a:moveTo>
                    <a:pt x="695" y="0"/>
                  </a:moveTo>
                  <a:cubicBezTo>
                    <a:pt x="513" y="0"/>
                    <a:pt x="330" y="82"/>
                    <a:pt x="207" y="261"/>
                  </a:cubicBezTo>
                  <a:cubicBezTo>
                    <a:pt x="0" y="532"/>
                    <a:pt x="65" y="920"/>
                    <a:pt x="349" y="1127"/>
                  </a:cubicBezTo>
                  <a:cubicBezTo>
                    <a:pt x="459" y="1204"/>
                    <a:pt x="580" y="1239"/>
                    <a:pt x="699" y="1239"/>
                  </a:cubicBezTo>
                  <a:cubicBezTo>
                    <a:pt x="1054" y="1239"/>
                    <a:pt x="1383" y="927"/>
                    <a:pt x="1306" y="519"/>
                  </a:cubicBezTo>
                  <a:cubicBezTo>
                    <a:pt x="1251" y="191"/>
                    <a:pt x="974" y="0"/>
                    <a:pt x="6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4" name="Google Shape;5564;p44"/>
            <p:cNvSpPr/>
            <p:nvPr/>
          </p:nvSpPr>
          <p:spPr>
            <a:xfrm>
              <a:off x="4659100" y="3395850"/>
              <a:ext cx="34350" cy="30850"/>
            </a:xfrm>
            <a:custGeom>
              <a:avLst/>
              <a:gdLst/>
              <a:ahLst/>
              <a:cxnLst/>
              <a:rect l="l" t="t" r="r" b="b"/>
              <a:pathLst>
                <a:path w="1374" h="1234" extrusionOk="0">
                  <a:moveTo>
                    <a:pt x="695" y="0"/>
                  </a:moveTo>
                  <a:cubicBezTo>
                    <a:pt x="510" y="0"/>
                    <a:pt x="322" y="81"/>
                    <a:pt x="194" y="255"/>
                  </a:cubicBezTo>
                  <a:cubicBezTo>
                    <a:pt x="0" y="540"/>
                    <a:pt x="65" y="915"/>
                    <a:pt x="336" y="1121"/>
                  </a:cubicBezTo>
                  <a:cubicBezTo>
                    <a:pt x="449" y="1199"/>
                    <a:pt x="572" y="1234"/>
                    <a:pt x="691" y="1234"/>
                  </a:cubicBezTo>
                  <a:cubicBezTo>
                    <a:pt x="1049" y="1234"/>
                    <a:pt x="1373" y="921"/>
                    <a:pt x="1306" y="514"/>
                  </a:cubicBezTo>
                  <a:cubicBezTo>
                    <a:pt x="1251" y="187"/>
                    <a:pt x="976" y="0"/>
                    <a:pt x="6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5" name="Google Shape;5565;p44"/>
            <p:cNvSpPr/>
            <p:nvPr/>
          </p:nvSpPr>
          <p:spPr>
            <a:xfrm>
              <a:off x="4696900" y="3342850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95" y="1"/>
                  </a:moveTo>
                  <a:cubicBezTo>
                    <a:pt x="510" y="1"/>
                    <a:pt x="323" y="81"/>
                    <a:pt x="194" y="256"/>
                  </a:cubicBezTo>
                  <a:cubicBezTo>
                    <a:pt x="0" y="540"/>
                    <a:pt x="65" y="928"/>
                    <a:pt x="336" y="1122"/>
                  </a:cubicBezTo>
                  <a:cubicBezTo>
                    <a:pt x="451" y="1203"/>
                    <a:pt x="574" y="1240"/>
                    <a:pt x="694" y="1240"/>
                  </a:cubicBezTo>
                  <a:cubicBezTo>
                    <a:pt x="1051" y="1240"/>
                    <a:pt x="1373" y="920"/>
                    <a:pt x="1306" y="514"/>
                  </a:cubicBezTo>
                  <a:cubicBezTo>
                    <a:pt x="1251" y="187"/>
                    <a:pt x="976" y="1"/>
                    <a:pt x="6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6" name="Google Shape;5566;p44"/>
            <p:cNvSpPr/>
            <p:nvPr/>
          </p:nvSpPr>
          <p:spPr>
            <a:xfrm>
              <a:off x="4734375" y="3290025"/>
              <a:ext cx="34675" cy="30825"/>
            </a:xfrm>
            <a:custGeom>
              <a:avLst/>
              <a:gdLst/>
              <a:ahLst/>
              <a:cxnLst/>
              <a:rect l="l" t="t" r="r" b="b"/>
              <a:pathLst>
                <a:path w="1387" h="1233" extrusionOk="0">
                  <a:moveTo>
                    <a:pt x="703" y="1"/>
                  </a:moveTo>
                  <a:cubicBezTo>
                    <a:pt x="517" y="1"/>
                    <a:pt x="331" y="82"/>
                    <a:pt x="207" y="262"/>
                  </a:cubicBezTo>
                  <a:cubicBezTo>
                    <a:pt x="1" y="534"/>
                    <a:pt x="65" y="921"/>
                    <a:pt x="350" y="1115"/>
                  </a:cubicBezTo>
                  <a:cubicBezTo>
                    <a:pt x="464" y="1197"/>
                    <a:pt x="588" y="1233"/>
                    <a:pt x="708" y="1233"/>
                  </a:cubicBezTo>
                  <a:cubicBezTo>
                    <a:pt x="1064" y="1233"/>
                    <a:pt x="1387" y="914"/>
                    <a:pt x="1319" y="508"/>
                  </a:cubicBezTo>
                  <a:cubicBezTo>
                    <a:pt x="1264" y="189"/>
                    <a:pt x="985" y="1"/>
                    <a:pt x="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7" name="Google Shape;5567;p44"/>
            <p:cNvSpPr/>
            <p:nvPr/>
          </p:nvSpPr>
          <p:spPr>
            <a:xfrm>
              <a:off x="4772175" y="3237050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93" y="1"/>
                  </a:moveTo>
                  <a:cubicBezTo>
                    <a:pt x="509" y="1"/>
                    <a:pt x="322" y="83"/>
                    <a:pt x="195" y="262"/>
                  </a:cubicBezTo>
                  <a:cubicBezTo>
                    <a:pt x="1" y="546"/>
                    <a:pt x="65" y="921"/>
                    <a:pt x="350" y="1128"/>
                  </a:cubicBezTo>
                  <a:cubicBezTo>
                    <a:pt x="460" y="1205"/>
                    <a:pt x="580" y="1240"/>
                    <a:pt x="697" y="1240"/>
                  </a:cubicBezTo>
                  <a:cubicBezTo>
                    <a:pt x="1049" y="1240"/>
                    <a:pt x="1374" y="927"/>
                    <a:pt x="1306" y="520"/>
                  </a:cubicBezTo>
                  <a:cubicBezTo>
                    <a:pt x="1251" y="192"/>
                    <a:pt x="975" y="1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8" name="Google Shape;5568;p44"/>
            <p:cNvSpPr/>
            <p:nvPr/>
          </p:nvSpPr>
          <p:spPr>
            <a:xfrm>
              <a:off x="4467500" y="3766025"/>
              <a:ext cx="17800" cy="19750"/>
            </a:xfrm>
            <a:custGeom>
              <a:avLst/>
              <a:gdLst/>
              <a:ahLst/>
              <a:cxnLst/>
              <a:rect l="l" t="t" r="r" b="b"/>
              <a:pathLst>
                <a:path w="712" h="790" extrusionOk="0">
                  <a:moveTo>
                    <a:pt x="0" y="1"/>
                  </a:moveTo>
                  <a:cubicBezTo>
                    <a:pt x="233" y="246"/>
                    <a:pt x="453" y="505"/>
                    <a:pt x="634" y="789"/>
                  </a:cubicBezTo>
                  <a:cubicBezTo>
                    <a:pt x="711" y="531"/>
                    <a:pt x="608" y="272"/>
                    <a:pt x="401" y="117"/>
                  </a:cubicBezTo>
                  <a:cubicBezTo>
                    <a:pt x="285" y="40"/>
                    <a:pt x="143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9" name="Google Shape;5569;p44"/>
            <p:cNvSpPr/>
            <p:nvPr/>
          </p:nvSpPr>
          <p:spPr>
            <a:xfrm>
              <a:off x="4486225" y="3713150"/>
              <a:ext cx="40200" cy="30825"/>
            </a:xfrm>
            <a:custGeom>
              <a:avLst/>
              <a:gdLst/>
              <a:ahLst/>
              <a:cxnLst/>
              <a:rect l="l" t="t" r="r" b="b"/>
              <a:pathLst>
                <a:path w="1608" h="1233" extrusionOk="0">
                  <a:moveTo>
                    <a:pt x="807" y="0"/>
                  </a:moveTo>
                  <a:cubicBezTo>
                    <a:pt x="772" y="0"/>
                    <a:pt x="736" y="3"/>
                    <a:pt x="699" y="9"/>
                  </a:cubicBezTo>
                  <a:cubicBezTo>
                    <a:pt x="156" y="100"/>
                    <a:pt x="1" y="798"/>
                    <a:pt x="440" y="1121"/>
                  </a:cubicBezTo>
                  <a:cubicBezTo>
                    <a:pt x="551" y="1196"/>
                    <a:pt x="678" y="1233"/>
                    <a:pt x="803" y="1233"/>
                  </a:cubicBezTo>
                  <a:cubicBezTo>
                    <a:pt x="998" y="1233"/>
                    <a:pt x="1188" y="1144"/>
                    <a:pt x="1306" y="979"/>
                  </a:cubicBezTo>
                  <a:cubicBezTo>
                    <a:pt x="1608" y="557"/>
                    <a:pt x="1291" y="0"/>
                    <a:pt x="8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0" name="Google Shape;5570;p44"/>
            <p:cNvSpPr/>
            <p:nvPr/>
          </p:nvSpPr>
          <p:spPr>
            <a:xfrm>
              <a:off x="4523950" y="3660175"/>
              <a:ext cx="40175" cy="30825"/>
            </a:xfrm>
            <a:custGeom>
              <a:avLst/>
              <a:gdLst/>
              <a:ahLst/>
              <a:cxnLst/>
              <a:rect l="l" t="t" r="r" b="b"/>
              <a:pathLst>
                <a:path w="1607" h="1233" extrusionOk="0">
                  <a:moveTo>
                    <a:pt x="802" y="0"/>
                  </a:moveTo>
                  <a:cubicBezTo>
                    <a:pt x="610" y="0"/>
                    <a:pt x="420" y="89"/>
                    <a:pt x="301" y="254"/>
                  </a:cubicBezTo>
                  <a:cubicBezTo>
                    <a:pt x="0" y="676"/>
                    <a:pt x="306" y="1233"/>
                    <a:pt x="788" y="1233"/>
                  </a:cubicBezTo>
                  <a:cubicBezTo>
                    <a:pt x="823" y="1233"/>
                    <a:pt x="859" y="1230"/>
                    <a:pt x="896" y="1224"/>
                  </a:cubicBezTo>
                  <a:cubicBezTo>
                    <a:pt x="1439" y="1133"/>
                    <a:pt x="1607" y="435"/>
                    <a:pt x="1154" y="112"/>
                  </a:cubicBezTo>
                  <a:cubicBezTo>
                    <a:pt x="1048" y="36"/>
                    <a:pt x="925" y="0"/>
                    <a:pt x="8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1" name="Google Shape;5571;p44"/>
            <p:cNvSpPr/>
            <p:nvPr/>
          </p:nvSpPr>
          <p:spPr>
            <a:xfrm>
              <a:off x="4561725" y="3607525"/>
              <a:ext cx="40200" cy="30800"/>
            </a:xfrm>
            <a:custGeom>
              <a:avLst/>
              <a:gdLst/>
              <a:ahLst/>
              <a:cxnLst/>
              <a:rect l="l" t="t" r="r" b="b"/>
              <a:pathLst>
                <a:path w="1608" h="1232" extrusionOk="0">
                  <a:moveTo>
                    <a:pt x="806" y="0"/>
                  </a:moveTo>
                  <a:cubicBezTo>
                    <a:pt x="612" y="0"/>
                    <a:pt x="416" y="92"/>
                    <a:pt x="290" y="267"/>
                  </a:cubicBezTo>
                  <a:cubicBezTo>
                    <a:pt x="0" y="676"/>
                    <a:pt x="307" y="1232"/>
                    <a:pt x="789" y="1232"/>
                  </a:cubicBezTo>
                  <a:cubicBezTo>
                    <a:pt x="824" y="1232"/>
                    <a:pt x="860" y="1229"/>
                    <a:pt x="897" y="1223"/>
                  </a:cubicBezTo>
                  <a:cubicBezTo>
                    <a:pt x="1440" y="1132"/>
                    <a:pt x="1608" y="435"/>
                    <a:pt x="1155" y="111"/>
                  </a:cubicBezTo>
                  <a:cubicBezTo>
                    <a:pt x="1051" y="37"/>
                    <a:pt x="928" y="0"/>
                    <a:pt x="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2" name="Google Shape;5572;p44"/>
            <p:cNvSpPr/>
            <p:nvPr/>
          </p:nvSpPr>
          <p:spPr>
            <a:xfrm>
              <a:off x="4599225" y="3554575"/>
              <a:ext cx="40175" cy="30775"/>
            </a:xfrm>
            <a:custGeom>
              <a:avLst/>
              <a:gdLst/>
              <a:ahLst/>
              <a:cxnLst/>
              <a:rect l="l" t="t" r="r" b="b"/>
              <a:pathLst>
                <a:path w="1607" h="1231" extrusionOk="0">
                  <a:moveTo>
                    <a:pt x="799" y="1"/>
                  </a:moveTo>
                  <a:cubicBezTo>
                    <a:pt x="610" y="1"/>
                    <a:pt x="426" y="89"/>
                    <a:pt x="302" y="252"/>
                  </a:cubicBezTo>
                  <a:cubicBezTo>
                    <a:pt x="0" y="674"/>
                    <a:pt x="306" y="1230"/>
                    <a:pt x="789" y="1230"/>
                  </a:cubicBezTo>
                  <a:cubicBezTo>
                    <a:pt x="824" y="1230"/>
                    <a:pt x="859" y="1228"/>
                    <a:pt x="896" y="1221"/>
                  </a:cubicBezTo>
                  <a:cubicBezTo>
                    <a:pt x="1439" y="1144"/>
                    <a:pt x="1607" y="433"/>
                    <a:pt x="1168" y="123"/>
                  </a:cubicBezTo>
                  <a:cubicBezTo>
                    <a:pt x="1054" y="40"/>
                    <a:pt x="926" y="1"/>
                    <a:pt x="7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3" name="Google Shape;5573;p44"/>
            <p:cNvSpPr/>
            <p:nvPr/>
          </p:nvSpPr>
          <p:spPr>
            <a:xfrm>
              <a:off x="4637025" y="3501550"/>
              <a:ext cx="40200" cy="30800"/>
            </a:xfrm>
            <a:custGeom>
              <a:avLst/>
              <a:gdLst/>
              <a:ahLst/>
              <a:cxnLst/>
              <a:rect l="l" t="t" r="r" b="b"/>
              <a:pathLst>
                <a:path w="1608" h="1232" extrusionOk="0">
                  <a:moveTo>
                    <a:pt x="806" y="0"/>
                  </a:moveTo>
                  <a:cubicBezTo>
                    <a:pt x="613" y="0"/>
                    <a:pt x="421" y="92"/>
                    <a:pt x="302" y="266"/>
                  </a:cubicBezTo>
                  <a:cubicBezTo>
                    <a:pt x="1" y="676"/>
                    <a:pt x="306" y="1232"/>
                    <a:pt x="789" y="1232"/>
                  </a:cubicBezTo>
                  <a:cubicBezTo>
                    <a:pt x="824" y="1232"/>
                    <a:pt x="860" y="1229"/>
                    <a:pt x="896" y="1223"/>
                  </a:cubicBezTo>
                  <a:cubicBezTo>
                    <a:pt x="1439" y="1132"/>
                    <a:pt x="1607" y="434"/>
                    <a:pt x="1155" y="111"/>
                  </a:cubicBezTo>
                  <a:cubicBezTo>
                    <a:pt x="1050" y="37"/>
                    <a:pt x="928" y="0"/>
                    <a:pt x="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4" name="Google Shape;5574;p44"/>
            <p:cNvSpPr/>
            <p:nvPr/>
          </p:nvSpPr>
          <p:spPr>
            <a:xfrm>
              <a:off x="4674825" y="3448625"/>
              <a:ext cx="40200" cy="31075"/>
            </a:xfrm>
            <a:custGeom>
              <a:avLst/>
              <a:gdLst/>
              <a:ahLst/>
              <a:cxnLst/>
              <a:rect l="l" t="t" r="r" b="b"/>
              <a:pathLst>
                <a:path w="1608" h="1243" extrusionOk="0">
                  <a:moveTo>
                    <a:pt x="797" y="1"/>
                  </a:moveTo>
                  <a:cubicBezTo>
                    <a:pt x="607" y="1"/>
                    <a:pt x="419" y="92"/>
                    <a:pt x="302" y="264"/>
                  </a:cubicBezTo>
                  <a:cubicBezTo>
                    <a:pt x="0" y="674"/>
                    <a:pt x="307" y="1242"/>
                    <a:pt x="791" y="1242"/>
                  </a:cubicBezTo>
                  <a:cubicBezTo>
                    <a:pt x="825" y="1242"/>
                    <a:pt x="860" y="1239"/>
                    <a:pt x="896" y="1233"/>
                  </a:cubicBezTo>
                  <a:cubicBezTo>
                    <a:pt x="1439" y="1143"/>
                    <a:pt x="1607" y="432"/>
                    <a:pt x="1155" y="122"/>
                  </a:cubicBezTo>
                  <a:cubicBezTo>
                    <a:pt x="1047" y="40"/>
                    <a:pt x="922" y="1"/>
                    <a:pt x="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5" name="Google Shape;5575;p44"/>
            <p:cNvSpPr/>
            <p:nvPr/>
          </p:nvSpPr>
          <p:spPr>
            <a:xfrm>
              <a:off x="4712675" y="3395875"/>
              <a:ext cx="39825" cy="30575"/>
            </a:xfrm>
            <a:custGeom>
              <a:avLst/>
              <a:gdLst/>
              <a:ahLst/>
              <a:cxnLst/>
              <a:rect l="l" t="t" r="r" b="b"/>
              <a:pathLst>
                <a:path w="1593" h="1223" extrusionOk="0">
                  <a:moveTo>
                    <a:pt x="794" y="0"/>
                  </a:moveTo>
                  <a:cubicBezTo>
                    <a:pt x="602" y="0"/>
                    <a:pt x="413" y="89"/>
                    <a:pt x="287" y="254"/>
                  </a:cubicBezTo>
                  <a:cubicBezTo>
                    <a:pt x="1" y="672"/>
                    <a:pt x="298" y="1222"/>
                    <a:pt x="773" y="1222"/>
                  </a:cubicBezTo>
                  <a:cubicBezTo>
                    <a:pt x="813" y="1222"/>
                    <a:pt x="853" y="1219"/>
                    <a:pt x="894" y="1211"/>
                  </a:cubicBezTo>
                  <a:cubicBezTo>
                    <a:pt x="1437" y="1120"/>
                    <a:pt x="1592" y="422"/>
                    <a:pt x="1153" y="112"/>
                  </a:cubicBezTo>
                  <a:cubicBezTo>
                    <a:pt x="1042" y="37"/>
                    <a:pt x="917" y="0"/>
                    <a:pt x="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6" name="Google Shape;5576;p44"/>
            <p:cNvSpPr/>
            <p:nvPr/>
          </p:nvSpPr>
          <p:spPr>
            <a:xfrm>
              <a:off x="4750100" y="3342875"/>
              <a:ext cx="40200" cy="30850"/>
            </a:xfrm>
            <a:custGeom>
              <a:avLst/>
              <a:gdLst/>
              <a:ahLst/>
              <a:cxnLst/>
              <a:rect l="l" t="t" r="r" b="b"/>
              <a:pathLst>
                <a:path w="1608" h="1234" extrusionOk="0">
                  <a:moveTo>
                    <a:pt x="803" y="1"/>
                  </a:moveTo>
                  <a:cubicBezTo>
                    <a:pt x="611" y="1"/>
                    <a:pt x="420" y="89"/>
                    <a:pt x="302" y="255"/>
                  </a:cubicBezTo>
                  <a:cubicBezTo>
                    <a:pt x="1" y="677"/>
                    <a:pt x="306" y="1233"/>
                    <a:pt x="789" y="1233"/>
                  </a:cubicBezTo>
                  <a:cubicBezTo>
                    <a:pt x="824" y="1233"/>
                    <a:pt x="860" y="1230"/>
                    <a:pt x="897" y="1224"/>
                  </a:cubicBezTo>
                  <a:cubicBezTo>
                    <a:pt x="1439" y="1134"/>
                    <a:pt x="1607" y="436"/>
                    <a:pt x="1155" y="113"/>
                  </a:cubicBezTo>
                  <a:cubicBezTo>
                    <a:pt x="1049" y="37"/>
                    <a:pt x="926" y="1"/>
                    <a:pt x="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7" name="Google Shape;5577;p44"/>
            <p:cNvSpPr/>
            <p:nvPr/>
          </p:nvSpPr>
          <p:spPr>
            <a:xfrm>
              <a:off x="4787925" y="3289900"/>
              <a:ext cx="40175" cy="30825"/>
            </a:xfrm>
            <a:custGeom>
              <a:avLst/>
              <a:gdLst/>
              <a:ahLst/>
              <a:cxnLst/>
              <a:rect l="l" t="t" r="r" b="b"/>
              <a:pathLst>
                <a:path w="1607" h="1233" extrusionOk="0">
                  <a:moveTo>
                    <a:pt x="806" y="1"/>
                  </a:moveTo>
                  <a:cubicBezTo>
                    <a:pt x="612" y="1"/>
                    <a:pt x="420" y="93"/>
                    <a:pt x="301" y="267"/>
                  </a:cubicBezTo>
                  <a:cubicBezTo>
                    <a:pt x="0" y="677"/>
                    <a:pt x="305" y="1233"/>
                    <a:pt x="788" y="1233"/>
                  </a:cubicBezTo>
                  <a:cubicBezTo>
                    <a:pt x="823" y="1233"/>
                    <a:pt x="859" y="1230"/>
                    <a:pt x="896" y="1224"/>
                  </a:cubicBezTo>
                  <a:cubicBezTo>
                    <a:pt x="1439" y="1133"/>
                    <a:pt x="1607" y="435"/>
                    <a:pt x="1154" y="112"/>
                  </a:cubicBezTo>
                  <a:cubicBezTo>
                    <a:pt x="1049" y="37"/>
                    <a:pt x="927" y="1"/>
                    <a:pt x="806" y="1"/>
                  </a:cubicBezTo>
                  <a:close/>
                </a:path>
              </a:pathLst>
            </a:custGeom>
            <a:solidFill>
              <a:srgbClr val="FC6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8" name="Google Shape;5578;p44"/>
            <p:cNvSpPr/>
            <p:nvPr/>
          </p:nvSpPr>
          <p:spPr>
            <a:xfrm>
              <a:off x="4826775" y="3239375"/>
              <a:ext cx="35375" cy="28575"/>
            </a:xfrm>
            <a:custGeom>
              <a:avLst/>
              <a:gdLst/>
              <a:ahLst/>
              <a:cxnLst/>
              <a:rect l="l" t="t" r="r" b="b"/>
              <a:pathLst>
                <a:path w="1415" h="1143" extrusionOk="0">
                  <a:moveTo>
                    <a:pt x="440" y="1"/>
                  </a:moveTo>
                  <a:cubicBezTo>
                    <a:pt x="363" y="39"/>
                    <a:pt x="298" y="91"/>
                    <a:pt x="246" y="169"/>
                  </a:cubicBezTo>
                  <a:cubicBezTo>
                    <a:pt x="1" y="518"/>
                    <a:pt x="182" y="1022"/>
                    <a:pt x="608" y="1125"/>
                  </a:cubicBezTo>
                  <a:cubicBezTo>
                    <a:pt x="658" y="1137"/>
                    <a:pt x="708" y="1143"/>
                    <a:pt x="756" y="1143"/>
                  </a:cubicBezTo>
                  <a:cubicBezTo>
                    <a:pt x="1119" y="1143"/>
                    <a:pt x="1415" y="817"/>
                    <a:pt x="1358" y="440"/>
                  </a:cubicBezTo>
                  <a:cubicBezTo>
                    <a:pt x="1216" y="388"/>
                    <a:pt x="1087" y="324"/>
                    <a:pt x="957" y="246"/>
                  </a:cubicBezTo>
                  <a:cubicBezTo>
                    <a:pt x="789" y="143"/>
                    <a:pt x="608" y="65"/>
                    <a:pt x="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9" name="Google Shape;5579;p44"/>
            <p:cNvSpPr/>
            <p:nvPr/>
          </p:nvSpPr>
          <p:spPr>
            <a:xfrm>
              <a:off x="4504325" y="3765800"/>
              <a:ext cx="40200" cy="31150"/>
            </a:xfrm>
            <a:custGeom>
              <a:avLst/>
              <a:gdLst/>
              <a:ahLst/>
              <a:cxnLst/>
              <a:rect l="l" t="t" r="r" b="b"/>
              <a:pathLst>
                <a:path w="1608" h="1246" extrusionOk="0">
                  <a:moveTo>
                    <a:pt x="805" y="1"/>
                  </a:moveTo>
                  <a:cubicBezTo>
                    <a:pt x="770" y="1"/>
                    <a:pt x="735" y="4"/>
                    <a:pt x="699" y="10"/>
                  </a:cubicBezTo>
                  <a:cubicBezTo>
                    <a:pt x="156" y="113"/>
                    <a:pt x="1" y="811"/>
                    <a:pt x="453" y="1134"/>
                  </a:cubicBezTo>
                  <a:cubicBezTo>
                    <a:pt x="558" y="1209"/>
                    <a:pt x="680" y="1245"/>
                    <a:pt x="802" y="1245"/>
                  </a:cubicBezTo>
                  <a:cubicBezTo>
                    <a:pt x="995" y="1245"/>
                    <a:pt x="1187" y="1154"/>
                    <a:pt x="1306" y="979"/>
                  </a:cubicBezTo>
                  <a:cubicBezTo>
                    <a:pt x="1608" y="569"/>
                    <a:pt x="1290" y="1"/>
                    <a:pt x="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0" name="Google Shape;5580;p44"/>
            <p:cNvSpPr/>
            <p:nvPr/>
          </p:nvSpPr>
          <p:spPr>
            <a:xfrm>
              <a:off x="4542125" y="3713150"/>
              <a:ext cx="40200" cy="30825"/>
            </a:xfrm>
            <a:custGeom>
              <a:avLst/>
              <a:gdLst/>
              <a:ahLst/>
              <a:cxnLst/>
              <a:rect l="l" t="t" r="r" b="b"/>
              <a:pathLst>
                <a:path w="1608" h="1233" extrusionOk="0">
                  <a:moveTo>
                    <a:pt x="807" y="0"/>
                  </a:moveTo>
                  <a:cubicBezTo>
                    <a:pt x="771" y="0"/>
                    <a:pt x="735" y="3"/>
                    <a:pt x="699" y="9"/>
                  </a:cubicBezTo>
                  <a:cubicBezTo>
                    <a:pt x="156" y="100"/>
                    <a:pt x="1" y="798"/>
                    <a:pt x="440" y="1121"/>
                  </a:cubicBezTo>
                  <a:cubicBezTo>
                    <a:pt x="551" y="1196"/>
                    <a:pt x="678" y="1233"/>
                    <a:pt x="803" y="1233"/>
                  </a:cubicBezTo>
                  <a:cubicBezTo>
                    <a:pt x="998" y="1233"/>
                    <a:pt x="1188" y="1144"/>
                    <a:pt x="1306" y="979"/>
                  </a:cubicBezTo>
                  <a:cubicBezTo>
                    <a:pt x="1607" y="557"/>
                    <a:pt x="1291" y="0"/>
                    <a:pt x="8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1" name="Google Shape;5581;p44"/>
            <p:cNvSpPr/>
            <p:nvPr/>
          </p:nvSpPr>
          <p:spPr>
            <a:xfrm>
              <a:off x="4579625" y="3660150"/>
              <a:ext cx="40200" cy="30850"/>
            </a:xfrm>
            <a:custGeom>
              <a:avLst/>
              <a:gdLst/>
              <a:ahLst/>
              <a:cxnLst/>
              <a:rect l="l" t="t" r="r" b="b"/>
              <a:pathLst>
                <a:path w="1608" h="1234" extrusionOk="0">
                  <a:moveTo>
                    <a:pt x="818" y="1"/>
                  </a:moveTo>
                  <a:cubicBezTo>
                    <a:pt x="783" y="1"/>
                    <a:pt x="748" y="4"/>
                    <a:pt x="711" y="10"/>
                  </a:cubicBezTo>
                  <a:cubicBezTo>
                    <a:pt x="168" y="100"/>
                    <a:pt x="0" y="798"/>
                    <a:pt x="452" y="1121"/>
                  </a:cubicBezTo>
                  <a:cubicBezTo>
                    <a:pt x="558" y="1197"/>
                    <a:pt x="682" y="1233"/>
                    <a:pt x="806" y="1233"/>
                  </a:cubicBezTo>
                  <a:cubicBezTo>
                    <a:pt x="999" y="1233"/>
                    <a:pt x="1192" y="1144"/>
                    <a:pt x="1318" y="979"/>
                  </a:cubicBezTo>
                  <a:cubicBezTo>
                    <a:pt x="1607" y="557"/>
                    <a:pt x="1301" y="1"/>
                    <a:pt x="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2" name="Google Shape;5582;p44"/>
            <p:cNvSpPr/>
            <p:nvPr/>
          </p:nvSpPr>
          <p:spPr>
            <a:xfrm>
              <a:off x="4617425" y="3607175"/>
              <a:ext cx="40175" cy="31050"/>
            </a:xfrm>
            <a:custGeom>
              <a:avLst/>
              <a:gdLst/>
              <a:ahLst/>
              <a:cxnLst/>
              <a:rect l="l" t="t" r="r" b="b"/>
              <a:pathLst>
                <a:path w="1607" h="1242" extrusionOk="0">
                  <a:moveTo>
                    <a:pt x="816" y="0"/>
                  </a:moveTo>
                  <a:cubicBezTo>
                    <a:pt x="782" y="0"/>
                    <a:pt x="747" y="3"/>
                    <a:pt x="711" y="9"/>
                  </a:cubicBezTo>
                  <a:cubicBezTo>
                    <a:pt x="168" y="100"/>
                    <a:pt x="0" y="810"/>
                    <a:pt x="452" y="1121"/>
                  </a:cubicBezTo>
                  <a:cubicBezTo>
                    <a:pt x="560" y="1202"/>
                    <a:pt x="686" y="1242"/>
                    <a:pt x="810" y="1242"/>
                  </a:cubicBezTo>
                  <a:cubicBezTo>
                    <a:pt x="1000" y="1242"/>
                    <a:pt x="1188" y="1150"/>
                    <a:pt x="1305" y="978"/>
                  </a:cubicBezTo>
                  <a:cubicBezTo>
                    <a:pt x="1607" y="557"/>
                    <a:pt x="1290" y="0"/>
                    <a:pt x="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3" name="Google Shape;5583;p44"/>
            <p:cNvSpPr/>
            <p:nvPr/>
          </p:nvSpPr>
          <p:spPr>
            <a:xfrm>
              <a:off x="4655225" y="3554450"/>
              <a:ext cx="40125" cy="30875"/>
            </a:xfrm>
            <a:custGeom>
              <a:avLst/>
              <a:gdLst/>
              <a:ahLst/>
              <a:cxnLst/>
              <a:rect l="l" t="t" r="r" b="b"/>
              <a:pathLst>
                <a:path w="1605" h="1235" extrusionOk="0">
                  <a:moveTo>
                    <a:pt x="817" y="0"/>
                  </a:moveTo>
                  <a:cubicBezTo>
                    <a:pt x="779" y="0"/>
                    <a:pt x="739" y="4"/>
                    <a:pt x="698" y="12"/>
                  </a:cubicBezTo>
                  <a:cubicBezTo>
                    <a:pt x="155" y="102"/>
                    <a:pt x="0" y="800"/>
                    <a:pt x="440" y="1123"/>
                  </a:cubicBezTo>
                  <a:cubicBezTo>
                    <a:pt x="549" y="1198"/>
                    <a:pt x="675" y="1234"/>
                    <a:pt x="798" y="1234"/>
                  </a:cubicBezTo>
                  <a:cubicBezTo>
                    <a:pt x="995" y="1234"/>
                    <a:pt x="1187" y="1142"/>
                    <a:pt x="1306" y="968"/>
                  </a:cubicBezTo>
                  <a:cubicBezTo>
                    <a:pt x="1604" y="561"/>
                    <a:pt x="1295" y="0"/>
                    <a:pt x="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4" name="Google Shape;5584;p44"/>
            <p:cNvSpPr/>
            <p:nvPr/>
          </p:nvSpPr>
          <p:spPr>
            <a:xfrm>
              <a:off x="4692700" y="3501500"/>
              <a:ext cx="40200" cy="30850"/>
            </a:xfrm>
            <a:custGeom>
              <a:avLst/>
              <a:gdLst/>
              <a:ahLst/>
              <a:cxnLst/>
              <a:rect l="l" t="t" r="r" b="b"/>
              <a:pathLst>
                <a:path w="1608" h="1234" extrusionOk="0">
                  <a:moveTo>
                    <a:pt x="819" y="1"/>
                  </a:moveTo>
                  <a:cubicBezTo>
                    <a:pt x="784" y="1"/>
                    <a:pt x="748" y="4"/>
                    <a:pt x="711" y="10"/>
                  </a:cubicBezTo>
                  <a:cubicBezTo>
                    <a:pt x="168" y="100"/>
                    <a:pt x="0" y="798"/>
                    <a:pt x="453" y="1121"/>
                  </a:cubicBezTo>
                  <a:cubicBezTo>
                    <a:pt x="559" y="1197"/>
                    <a:pt x="682" y="1233"/>
                    <a:pt x="806" y="1233"/>
                  </a:cubicBezTo>
                  <a:cubicBezTo>
                    <a:pt x="999" y="1233"/>
                    <a:pt x="1193" y="1145"/>
                    <a:pt x="1319" y="979"/>
                  </a:cubicBezTo>
                  <a:cubicBezTo>
                    <a:pt x="1608" y="558"/>
                    <a:pt x="1302" y="1"/>
                    <a:pt x="8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5" name="Google Shape;5585;p44"/>
            <p:cNvSpPr/>
            <p:nvPr/>
          </p:nvSpPr>
          <p:spPr>
            <a:xfrm>
              <a:off x="4730500" y="3448525"/>
              <a:ext cx="40200" cy="30825"/>
            </a:xfrm>
            <a:custGeom>
              <a:avLst/>
              <a:gdLst/>
              <a:ahLst/>
              <a:cxnLst/>
              <a:rect l="l" t="t" r="r" b="b"/>
              <a:pathLst>
                <a:path w="1608" h="1233" extrusionOk="0">
                  <a:moveTo>
                    <a:pt x="806" y="0"/>
                  </a:moveTo>
                  <a:cubicBezTo>
                    <a:pt x="771" y="0"/>
                    <a:pt x="735" y="3"/>
                    <a:pt x="698" y="9"/>
                  </a:cubicBezTo>
                  <a:cubicBezTo>
                    <a:pt x="156" y="100"/>
                    <a:pt x="1" y="811"/>
                    <a:pt x="453" y="1121"/>
                  </a:cubicBezTo>
                  <a:cubicBezTo>
                    <a:pt x="559" y="1197"/>
                    <a:pt x="682" y="1233"/>
                    <a:pt x="805" y="1233"/>
                  </a:cubicBezTo>
                  <a:cubicBezTo>
                    <a:pt x="997" y="1233"/>
                    <a:pt x="1188" y="1144"/>
                    <a:pt x="1306" y="979"/>
                  </a:cubicBezTo>
                  <a:cubicBezTo>
                    <a:pt x="1607" y="557"/>
                    <a:pt x="1290" y="0"/>
                    <a:pt x="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6" name="Google Shape;5586;p44"/>
            <p:cNvSpPr/>
            <p:nvPr/>
          </p:nvSpPr>
          <p:spPr>
            <a:xfrm>
              <a:off x="4768300" y="3395850"/>
              <a:ext cx="40200" cy="30850"/>
            </a:xfrm>
            <a:custGeom>
              <a:avLst/>
              <a:gdLst/>
              <a:ahLst/>
              <a:cxnLst/>
              <a:rect l="l" t="t" r="r" b="b"/>
              <a:pathLst>
                <a:path w="1608" h="1234" extrusionOk="0">
                  <a:moveTo>
                    <a:pt x="806" y="1"/>
                  </a:moveTo>
                  <a:cubicBezTo>
                    <a:pt x="771" y="1"/>
                    <a:pt x="735" y="4"/>
                    <a:pt x="699" y="10"/>
                  </a:cubicBezTo>
                  <a:cubicBezTo>
                    <a:pt x="156" y="100"/>
                    <a:pt x="1" y="798"/>
                    <a:pt x="440" y="1121"/>
                  </a:cubicBezTo>
                  <a:cubicBezTo>
                    <a:pt x="551" y="1197"/>
                    <a:pt x="678" y="1233"/>
                    <a:pt x="802" y="1233"/>
                  </a:cubicBezTo>
                  <a:cubicBezTo>
                    <a:pt x="997" y="1233"/>
                    <a:pt x="1188" y="1145"/>
                    <a:pt x="1306" y="979"/>
                  </a:cubicBezTo>
                  <a:cubicBezTo>
                    <a:pt x="1607" y="557"/>
                    <a:pt x="1291" y="1"/>
                    <a:pt x="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7" name="Google Shape;5587;p44"/>
            <p:cNvSpPr/>
            <p:nvPr/>
          </p:nvSpPr>
          <p:spPr>
            <a:xfrm>
              <a:off x="4806000" y="3342650"/>
              <a:ext cx="40200" cy="31075"/>
            </a:xfrm>
            <a:custGeom>
              <a:avLst/>
              <a:gdLst/>
              <a:ahLst/>
              <a:cxnLst/>
              <a:rect l="l" t="t" r="r" b="b"/>
              <a:pathLst>
                <a:path w="1608" h="1243" extrusionOk="0">
                  <a:moveTo>
                    <a:pt x="797" y="1"/>
                  </a:moveTo>
                  <a:cubicBezTo>
                    <a:pt x="607" y="1"/>
                    <a:pt x="419" y="92"/>
                    <a:pt x="302" y="264"/>
                  </a:cubicBezTo>
                  <a:cubicBezTo>
                    <a:pt x="1" y="686"/>
                    <a:pt x="317" y="1242"/>
                    <a:pt x="802" y="1242"/>
                  </a:cubicBezTo>
                  <a:cubicBezTo>
                    <a:pt x="837" y="1242"/>
                    <a:pt x="873" y="1239"/>
                    <a:pt x="909" y="1233"/>
                  </a:cubicBezTo>
                  <a:cubicBezTo>
                    <a:pt x="1452" y="1143"/>
                    <a:pt x="1607" y="445"/>
                    <a:pt x="1155" y="122"/>
                  </a:cubicBezTo>
                  <a:cubicBezTo>
                    <a:pt x="1048" y="40"/>
                    <a:pt x="922" y="1"/>
                    <a:pt x="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8" name="Google Shape;5588;p44"/>
            <p:cNvSpPr/>
            <p:nvPr/>
          </p:nvSpPr>
          <p:spPr>
            <a:xfrm>
              <a:off x="4846175" y="3289875"/>
              <a:ext cx="34675" cy="30975"/>
            </a:xfrm>
            <a:custGeom>
              <a:avLst/>
              <a:gdLst/>
              <a:ahLst/>
              <a:cxnLst/>
              <a:rect l="l" t="t" r="r" b="b"/>
              <a:pathLst>
                <a:path w="1387" h="1239" extrusionOk="0">
                  <a:moveTo>
                    <a:pt x="702" y="0"/>
                  </a:moveTo>
                  <a:cubicBezTo>
                    <a:pt x="517" y="0"/>
                    <a:pt x="330" y="81"/>
                    <a:pt x="207" y="255"/>
                  </a:cubicBezTo>
                  <a:cubicBezTo>
                    <a:pt x="0" y="540"/>
                    <a:pt x="65" y="927"/>
                    <a:pt x="349" y="1121"/>
                  </a:cubicBezTo>
                  <a:cubicBezTo>
                    <a:pt x="460" y="1203"/>
                    <a:pt x="582" y="1239"/>
                    <a:pt x="702" y="1239"/>
                  </a:cubicBezTo>
                  <a:cubicBezTo>
                    <a:pt x="1056" y="1239"/>
                    <a:pt x="1386" y="920"/>
                    <a:pt x="1319" y="514"/>
                  </a:cubicBezTo>
                  <a:cubicBezTo>
                    <a:pt x="1264" y="186"/>
                    <a:pt x="984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9" name="Google Shape;5589;p44"/>
            <p:cNvSpPr/>
            <p:nvPr/>
          </p:nvSpPr>
          <p:spPr>
            <a:xfrm>
              <a:off x="4886550" y="3256175"/>
              <a:ext cx="29750" cy="11550"/>
            </a:xfrm>
            <a:custGeom>
              <a:avLst/>
              <a:gdLst/>
              <a:ahLst/>
              <a:cxnLst/>
              <a:rect l="l" t="t" r="r" b="b"/>
              <a:pathLst>
                <a:path w="1190" h="462" extrusionOk="0">
                  <a:moveTo>
                    <a:pt x="1" y="1"/>
                  </a:moveTo>
                  <a:lnTo>
                    <a:pt x="1" y="1"/>
                  </a:lnTo>
                  <a:cubicBezTo>
                    <a:pt x="40" y="143"/>
                    <a:pt x="117" y="272"/>
                    <a:pt x="233" y="350"/>
                  </a:cubicBezTo>
                  <a:cubicBezTo>
                    <a:pt x="344" y="425"/>
                    <a:pt x="471" y="462"/>
                    <a:pt x="596" y="462"/>
                  </a:cubicBezTo>
                  <a:cubicBezTo>
                    <a:pt x="791" y="462"/>
                    <a:pt x="981" y="373"/>
                    <a:pt x="1099" y="208"/>
                  </a:cubicBezTo>
                  <a:cubicBezTo>
                    <a:pt x="1138" y="156"/>
                    <a:pt x="1164" y="91"/>
                    <a:pt x="1190" y="27"/>
                  </a:cubicBezTo>
                  <a:lnTo>
                    <a:pt x="1190" y="27"/>
                  </a:lnTo>
                  <a:cubicBezTo>
                    <a:pt x="1024" y="37"/>
                    <a:pt x="860" y="44"/>
                    <a:pt x="697" y="44"/>
                  </a:cubicBezTo>
                  <a:cubicBezTo>
                    <a:pt x="466" y="44"/>
                    <a:pt x="236" y="3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0" name="Google Shape;5590;p44"/>
            <p:cNvSpPr/>
            <p:nvPr/>
          </p:nvSpPr>
          <p:spPr>
            <a:xfrm>
              <a:off x="4527600" y="3818300"/>
              <a:ext cx="36700" cy="31450"/>
            </a:xfrm>
            <a:custGeom>
              <a:avLst/>
              <a:gdLst/>
              <a:ahLst/>
              <a:cxnLst/>
              <a:rect l="l" t="t" r="r" b="b"/>
              <a:pathLst>
                <a:path w="1468" h="1258" extrusionOk="0">
                  <a:moveTo>
                    <a:pt x="597" y="0"/>
                  </a:moveTo>
                  <a:cubicBezTo>
                    <a:pt x="418" y="0"/>
                    <a:pt x="237" y="84"/>
                    <a:pt x="104" y="288"/>
                  </a:cubicBezTo>
                  <a:cubicBezTo>
                    <a:pt x="52" y="340"/>
                    <a:pt x="26" y="417"/>
                    <a:pt x="0" y="482"/>
                  </a:cubicBezTo>
                  <a:cubicBezTo>
                    <a:pt x="246" y="753"/>
                    <a:pt x="427" y="1012"/>
                    <a:pt x="634" y="1257"/>
                  </a:cubicBezTo>
                  <a:cubicBezTo>
                    <a:pt x="827" y="1244"/>
                    <a:pt x="995" y="1154"/>
                    <a:pt x="1099" y="999"/>
                  </a:cubicBezTo>
                  <a:cubicBezTo>
                    <a:pt x="1468" y="519"/>
                    <a:pt x="1041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1" name="Google Shape;5591;p44"/>
            <p:cNvSpPr/>
            <p:nvPr/>
          </p:nvSpPr>
          <p:spPr>
            <a:xfrm>
              <a:off x="4563400" y="3765950"/>
              <a:ext cx="34325" cy="30850"/>
            </a:xfrm>
            <a:custGeom>
              <a:avLst/>
              <a:gdLst/>
              <a:ahLst/>
              <a:cxnLst/>
              <a:rect l="l" t="t" r="r" b="b"/>
              <a:pathLst>
                <a:path w="1373" h="1234" extrusionOk="0">
                  <a:moveTo>
                    <a:pt x="673" y="0"/>
                  </a:moveTo>
                  <a:cubicBezTo>
                    <a:pt x="319" y="0"/>
                    <a:pt x="0" y="311"/>
                    <a:pt x="67" y="715"/>
                  </a:cubicBezTo>
                  <a:cubicBezTo>
                    <a:pt x="122" y="1043"/>
                    <a:pt x="399" y="1234"/>
                    <a:pt x="680" y="1234"/>
                  </a:cubicBezTo>
                  <a:cubicBezTo>
                    <a:pt x="865" y="1234"/>
                    <a:pt x="1051" y="1152"/>
                    <a:pt x="1179" y="973"/>
                  </a:cubicBezTo>
                  <a:cubicBezTo>
                    <a:pt x="1373" y="702"/>
                    <a:pt x="1308" y="314"/>
                    <a:pt x="1037" y="120"/>
                  </a:cubicBezTo>
                  <a:cubicBezTo>
                    <a:pt x="921" y="37"/>
                    <a:pt x="795" y="0"/>
                    <a:pt x="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2" name="Google Shape;5592;p44"/>
            <p:cNvSpPr/>
            <p:nvPr/>
          </p:nvSpPr>
          <p:spPr>
            <a:xfrm>
              <a:off x="4601175" y="3713000"/>
              <a:ext cx="34350" cy="30925"/>
            </a:xfrm>
            <a:custGeom>
              <a:avLst/>
              <a:gdLst/>
              <a:ahLst/>
              <a:cxnLst/>
              <a:rect l="l" t="t" r="r" b="b"/>
              <a:pathLst>
                <a:path w="1374" h="1237" extrusionOk="0">
                  <a:moveTo>
                    <a:pt x="680" y="1"/>
                  </a:moveTo>
                  <a:cubicBezTo>
                    <a:pt x="324" y="1"/>
                    <a:pt x="1" y="320"/>
                    <a:pt x="69" y="726"/>
                  </a:cubicBezTo>
                  <a:cubicBezTo>
                    <a:pt x="123" y="1051"/>
                    <a:pt x="394" y="1237"/>
                    <a:pt x="673" y="1237"/>
                  </a:cubicBezTo>
                  <a:cubicBezTo>
                    <a:pt x="860" y="1237"/>
                    <a:pt x="1050" y="1153"/>
                    <a:pt x="1180" y="972"/>
                  </a:cubicBezTo>
                  <a:cubicBezTo>
                    <a:pt x="1374" y="700"/>
                    <a:pt x="1309" y="312"/>
                    <a:pt x="1038" y="119"/>
                  </a:cubicBezTo>
                  <a:cubicBezTo>
                    <a:pt x="924" y="37"/>
                    <a:pt x="800" y="1"/>
                    <a:pt x="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3" name="Google Shape;5593;p44"/>
            <p:cNvSpPr/>
            <p:nvPr/>
          </p:nvSpPr>
          <p:spPr>
            <a:xfrm>
              <a:off x="4638675" y="3660025"/>
              <a:ext cx="34650" cy="31000"/>
            </a:xfrm>
            <a:custGeom>
              <a:avLst/>
              <a:gdLst/>
              <a:ahLst/>
              <a:cxnLst/>
              <a:rect l="l" t="t" r="r" b="b"/>
              <a:pathLst>
                <a:path w="1386" h="1240" extrusionOk="0">
                  <a:moveTo>
                    <a:pt x="679" y="0"/>
                  </a:moveTo>
                  <a:cubicBezTo>
                    <a:pt x="323" y="0"/>
                    <a:pt x="0" y="320"/>
                    <a:pt x="68" y="725"/>
                  </a:cubicBezTo>
                  <a:cubicBezTo>
                    <a:pt x="122" y="1053"/>
                    <a:pt x="398" y="1239"/>
                    <a:pt x="679" y="1239"/>
                  </a:cubicBezTo>
                  <a:cubicBezTo>
                    <a:pt x="864" y="1239"/>
                    <a:pt x="1051" y="1158"/>
                    <a:pt x="1179" y="984"/>
                  </a:cubicBezTo>
                  <a:cubicBezTo>
                    <a:pt x="1386" y="700"/>
                    <a:pt x="1321" y="312"/>
                    <a:pt x="1037" y="118"/>
                  </a:cubicBezTo>
                  <a:cubicBezTo>
                    <a:pt x="923" y="37"/>
                    <a:pt x="799" y="0"/>
                    <a:pt x="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4" name="Google Shape;5594;p44"/>
            <p:cNvSpPr/>
            <p:nvPr/>
          </p:nvSpPr>
          <p:spPr>
            <a:xfrm>
              <a:off x="4676475" y="3607025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79" y="1"/>
                  </a:moveTo>
                  <a:cubicBezTo>
                    <a:pt x="323" y="1"/>
                    <a:pt x="0" y="320"/>
                    <a:pt x="68" y="726"/>
                  </a:cubicBezTo>
                  <a:cubicBezTo>
                    <a:pt x="122" y="1053"/>
                    <a:pt x="398" y="1240"/>
                    <a:pt x="679" y="1240"/>
                  </a:cubicBezTo>
                  <a:cubicBezTo>
                    <a:pt x="864" y="1240"/>
                    <a:pt x="1051" y="1159"/>
                    <a:pt x="1179" y="984"/>
                  </a:cubicBezTo>
                  <a:cubicBezTo>
                    <a:pt x="1373" y="700"/>
                    <a:pt x="1309" y="312"/>
                    <a:pt x="1037" y="119"/>
                  </a:cubicBezTo>
                  <a:cubicBezTo>
                    <a:pt x="923" y="37"/>
                    <a:pt x="799" y="1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5" name="Google Shape;5595;p44"/>
            <p:cNvSpPr/>
            <p:nvPr/>
          </p:nvSpPr>
          <p:spPr>
            <a:xfrm>
              <a:off x="4714275" y="3554325"/>
              <a:ext cx="34350" cy="30850"/>
            </a:xfrm>
            <a:custGeom>
              <a:avLst/>
              <a:gdLst/>
              <a:ahLst/>
              <a:cxnLst/>
              <a:rect l="l" t="t" r="r" b="b"/>
              <a:pathLst>
                <a:path w="1374" h="1234" extrusionOk="0">
                  <a:moveTo>
                    <a:pt x="673" y="0"/>
                  </a:moveTo>
                  <a:cubicBezTo>
                    <a:pt x="319" y="0"/>
                    <a:pt x="1" y="311"/>
                    <a:pt x="68" y="714"/>
                  </a:cubicBezTo>
                  <a:cubicBezTo>
                    <a:pt x="123" y="1043"/>
                    <a:pt x="399" y="1234"/>
                    <a:pt x="681" y="1234"/>
                  </a:cubicBezTo>
                  <a:cubicBezTo>
                    <a:pt x="865" y="1234"/>
                    <a:pt x="1052" y="1152"/>
                    <a:pt x="1179" y="973"/>
                  </a:cubicBezTo>
                  <a:cubicBezTo>
                    <a:pt x="1373" y="701"/>
                    <a:pt x="1309" y="314"/>
                    <a:pt x="1037" y="120"/>
                  </a:cubicBezTo>
                  <a:cubicBezTo>
                    <a:pt x="921" y="37"/>
                    <a:pt x="795" y="0"/>
                    <a:pt x="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6" name="Google Shape;5596;p44"/>
            <p:cNvSpPr/>
            <p:nvPr/>
          </p:nvSpPr>
          <p:spPr>
            <a:xfrm>
              <a:off x="4751750" y="3501375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79" y="1"/>
                  </a:moveTo>
                  <a:cubicBezTo>
                    <a:pt x="323" y="1"/>
                    <a:pt x="0" y="320"/>
                    <a:pt x="68" y="726"/>
                  </a:cubicBezTo>
                  <a:cubicBezTo>
                    <a:pt x="123" y="1053"/>
                    <a:pt x="398" y="1239"/>
                    <a:pt x="679" y="1239"/>
                  </a:cubicBezTo>
                  <a:cubicBezTo>
                    <a:pt x="864" y="1239"/>
                    <a:pt x="1051" y="1159"/>
                    <a:pt x="1180" y="984"/>
                  </a:cubicBezTo>
                  <a:cubicBezTo>
                    <a:pt x="1373" y="700"/>
                    <a:pt x="1309" y="312"/>
                    <a:pt x="1037" y="118"/>
                  </a:cubicBezTo>
                  <a:cubicBezTo>
                    <a:pt x="923" y="37"/>
                    <a:pt x="799" y="1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7" name="Google Shape;5597;p44"/>
            <p:cNvSpPr/>
            <p:nvPr/>
          </p:nvSpPr>
          <p:spPr>
            <a:xfrm>
              <a:off x="4789550" y="3448400"/>
              <a:ext cx="34350" cy="30975"/>
            </a:xfrm>
            <a:custGeom>
              <a:avLst/>
              <a:gdLst/>
              <a:ahLst/>
              <a:cxnLst/>
              <a:rect l="l" t="t" r="r" b="b"/>
              <a:pathLst>
                <a:path w="1374" h="1239" extrusionOk="0">
                  <a:moveTo>
                    <a:pt x="680" y="0"/>
                  </a:moveTo>
                  <a:cubicBezTo>
                    <a:pt x="323" y="0"/>
                    <a:pt x="1" y="319"/>
                    <a:pt x="68" y="725"/>
                  </a:cubicBezTo>
                  <a:cubicBezTo>
                    <a:pt x="123" y="1053"/>
                    <a:pt x="403" y="1239"/>
                    <a:pt x="685" y="1239"/>
                  </a:cubicBezTo>
                  <a:cubicBezTo>
                    <a:pt x="870" y="1239"/>
                    <a:pt x="1057" y="1158"/>
                    <a:pt x="1180" y="984"/>
                  </a:cubicBezTo>
                  <a:cubicBezTo>
                    <a:pt x="1374" y="699"/>
                    <a:pt x="1309" y="325"/>
                    <a:pt x="1038" y="118"/>
                  </a:cubicBezTo>
                  <a:cubicBezTo>
                    <a:pt x="924" y="36"/>
                    <a:pt x="800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8" name="Google Shape;5598;p44"/>
            <p:cNvSpPr/>
            <p:nvPr/>
          </p:nvSpPr>
          <p:spPr>
            <a:xfrm>
              <a:off x="4824100" y="3395575"/>
              <a:ext cx="40200" cy="30800"/>
            </a:xfrm>
            <a:custGeom>
              <a:avLst/>
              <a:gdLst/>
              <a:ahLst/>
              <a:cxnLst/>
              <a:rect l="l" t="t" r="r" b="b"/>
              <a:pathLst>
                <a:path w="1608" h="1232" extrusionOk="0">
                  <a:moveTo>
                    <a:pt x="809" y="0"/>
                  </a:moveTo>
                  <a:cubicBezTo>
                    <a:pt x="613" y="0"/>
                    <a:pt x="421" y="92"/>
                    <a:pt x="302" y="266"/>
                  </a:cubicBezTo>
                  <a:cubicBezTo>
                    <a:pt x="1" y="676"/>
                    <a:pt x="317" y="1232"/>
                    <a:pt x="801" y="1232"/>
                  </a:cubicBezTo>
                  <a:cubicBezTo>
                    <a:pt x="836" y="1232"/>
                    <a:pt x="872" y="1229"/>
                    <a:pt x="909" y="1223"/>
                  </a:cubicBezTo>
                  <a:cubicBezTo>
                    <a:pt x="1452" y="1132"/>
                    <a:pt x="1607" y="434"/>
                    <a:pt x="1168" y="111"/>
                  </a:cubicBezTo>
                  <a:cubicBezTo>
                    <a:pt x="1058" y="36"/>
                    <a:pt x="933" y="0"/>
                    <a:pt x="8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9" name="Google Shape;5599;p44"/>
            <p:cNvSpPr/>
            <p:nvPr/>
          </p:nvSpPr>
          <p:spPr>
            <a:xfrm>
              <a:off x="4861900" y="3342650"/>
              <a:ext cx="40200" cy="31075"/>
            </a:xfrm>
            <a:custGeom>
              <a:avLst/>
              <a:gdLst/>
              <a:ahLst/>
              <a:cxnLst/>
              <a:rect l="l" t="t" r="r" b="b"/>
              <a:pathLst>
                <a:path w="1608" h="1243" extrusionOk="0">
                  <a:moveTo>
                    <a:pt x="797" y="1"/>
                  </a:moveTo>
                  <a:cubicBezTo>
                    <a:pt x="607" y="1"/>
                    <a:pt x="419" y="92"/>
                    <a:pt x="302" y="264"/>
                  </a:cubicBezTo>
                  <a:cubicBezTo>
                    <a:pt x="1" y="686"/>
                    <a:pt x="317" y="1242"/>
                    <a:pt x="801" y="1242"/>
                  </a:cubicBezTo>
                  <a:cubicBezTo>
                    <a:pt x="837" y="1242"/>
                    <a:pt x="873" y="1239"/>
                    <a:pt x="909" y="1233"/>
                  </a:cubicBezTo>
                  <a:cubicBezTo>
                    <a:pt x="1452" y="1143"/>
                    <a:pt x="1607" y="432"/>
                    <a:pt x="1155" y="122"/>
                  </a:cubicBezTo>
                  <a:cubicBezTo>
                    <a:pt x="1047" y="40"/>
                    <a:pt x="922" y="1"/>
                    <a:pt x="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0" name="Google Shape;5600;p44"/>
            <p:cNvSpPr/>
            <p:nvPr/>
          </p:nvSpPr>
          <p:spPr>
            <a:xfrm>
              <a:off x="4902075" y="3289725"/>
              <a:ext cx="34600" cy="31000"/>
            </a:xfrm>
            <a:custGeom>
              <a:avLst/>
              <a:gdLst/>
              <a:ahLst/>
              <a:cxnLst/>
              <a:rect l="l" t="t" r="r" b="b"/>
              <a:pathLst>
                <a:path w="1384" h="1240" extrusionOk="0">
                  <a:moveTo>
                    <a:pt x="695" y="1"/>
                  </a:moveTo>
                  <a:cubicBezTo>
                    <a:pt x="513" y="1"/>
                    <a:pt x="330" y="82"/>
                    <a:pt x="207" y="261"/>
                  </a:cubicBezTo>
                  <a:cubicBezTo>
                    <a:pt x="0" y="546"/>
                    <a:pt x="65" y="933"/>
                    <a:pt x="349" y="1127"/>
                  </a:cubicBezTo>
                  <a:cubicBezTo>
                    <a:pt x="459" y="1205"/>
                    <a:pt x="580" y="1240"/>
                    <a:pt x="698" y="1240"/>
                  </a:cubicBezTo>
                  <a:cubicBezTo>
                    <a:pt x="1053" y="1240"/>
                    <a:pt x="1383" y="927"/>
                    <a:pt x="1306" y="520"/>
                  </a:cubicBezTo>
                  <a:cubicBezTo>
                    <a:pt x="1251" y="192"/>
                    <a:pt x="974" y="1"/>
                    <a:pt x="6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1" name="Google Shape;5601;p44"/>
            <p:cNvSpPr/>
            <p:nvPr/>
          </p:nvSpPr>
          <p:spPr>
            <a:xfrm>
              <a:off x="4944075" y="3260050"/>
              <a:ext cx="17475" cy="7700"/>
            </a:xfrm>
            <a:custGeom>
              <a:avLst/>
              <a:gdLst/>
              <a:ahLst/>
              <a:cxnLst/>
              <a:rect l="l" t="t" r="r" b="b"/>
              <a:pathLst>
                <a:path w="699" h="308" extrusionOk="0">
                  <a:moveTo>
                    <a:pt x="0" y="1"/>
                  </a:moveTo>
                  <a:lnTo>
                    <a:pt x="0" y="1"/>
                  </a:lnTo>
                  <a:cubicBezTo>
                    <a:pt x="39" y="78"/>
                    <a:pt x="104" y="143"/>
                    <a:pt x="168" y="195"/>
                  </a:cubicBezTo>
                  <a:cubicBezTo>
                    <a:pt x="277" y="267"/>
                    <a:pt x="405" y="308"/>
                    <a:pt x="534" y="308"/>
                  </a:cubicBezTo>
                  <a:cubicBezTo>
                    <a:pt x="589" y="308"/>
                    <a:pt x="644" y="301"/>
                    <a:pt x="698" y="285"/>
                  </a:cubicBezTo>
                  <a:cubicBezTo>
                    <a:pt x="466" y="169"/>
                    <a:pt x="233" y="7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2" name="Google Shape;5602;p44"/>
            <p:cNvSpPr/>
            <p:nvPr/>
          </p:nvSpPr>
          <p:spPr>
            <a:xfrm>
              <a:off x="4416775" y="3222575"/>
              <a:ext cx="557700" cy="639775"/>
            </a:xfrm>
            <a:custGeom>
              <a:avLst/>
              <a:gdLst/>
              <a:ahLst/>
              <a:cxnLst/>
              <a:rect l="l" t="t" r="r" b="b"/>
              <a:pathLst>
                <a:path w="22308" h="25591" extrusionOk="0">
                  <a:moveTo>
                    <a:pt x="14909" y="580"/>
                  </a:moveTo>
                  <a:cubicBezTo>
                    <a:pt x="15191" y="580"/>
                    <a:pt x="15467" y="771"/>
                    <a:pt x="15522" y="1099"/>
                  </a:cubicBezTo>
                  <a:cubicBezTo>
                    <a:pt x="15590" y="1506"/>
                    <a:pt x="15265" y="1819"/>
                    <a:pt x="14908" y="1819"/>
                  </a:cubicBezTo>
                  <a:cubicBezTo>
                    <a:pt x="14789" y="1819"/>
                    <a:pt x="14666" y="1784"/>
                    <a:pt x="14553" y="1707"/>
                  </a:cubicBezTo>
                  <a:cubicBezTo>
                    <a:pt x="14281" y="1500"/>
                    <a:pt x="14217" y="1112"/>
                    <a:pt x="14411" y="841"/>
                  </a:cubicBezTo>
                  <a:cubicBezTo>
                    <a:pt x="14538" y="662"/>
                    <a:pt x="14725" y="580"/>
                    <a:pt x="14909" y="580"/>
                  </a:cubicBezTo>
                  <a:close/>
                  <a:moveTo>
                    <a:pt x="20107" y="2687"/>
                  </a:moveTo>
                  <a:cubicBezTo>
                    <a:pt x="20386" y="2687"/>
                    <a:pt x="20663" y="2878"/>
                    <a:pt x="20718" y="3206"/>
                  </a:cubicBezTo>
                  <a:cubicBezTo>
                    <a:pt x="20795" y="3613"/>
                    <a:pt x="20465" y="3926"/>
                    <a:pt x="20110" y="3926"/>
                  </a:cubicBezTo>
                  <a:cubicBezTo>
                    <a:pt x="19992" y="3926"/>
                    <a:pt x="19871" y="3891"/>
                    <a:pt x="19761" y="3813"/>
                  </a:cubicBezTo>
                  <a:cubicBezTo>
                    <a:pt x="19477" y="3606"/>
                    <a:pt x="19412" y="3232"/>
                    <a:pt x="19606" y="2947"/>
                  </a:cubicBezTo>
                  <a:lnTo>
                    <a:pt x="19619" y="2947"/>
                  </a:lnTo>
                  <a:cubicBezTo>
                    <a:pt x="19742" y="2768"/>
                    <a:pt x="19925" y="2687"/>
                    <a:pt x="20107" y="2687"/>
                  </a:cubicBezTo>
                  <a:close/>
                  <a:moveTo>
                    <a:pt x="15647" y="2693"/>
                  </a:moveTo>
                  <a:cubicBezTo>
                    <a:pt x="15771" y="2693"/>
                    <a:pt x="15894" y="2730"/>
                    <a:pt x="16000" y="2805"/>
                  </a:cubicBezTo>
                  <a:cubicBezTo>
                    <a:pt x="16440" y="3128"/>
                    <a:pt x="16285" y="3826"/>
                    <a:pt x="15742" y="3917"/>
                  </a:cubicBezTo>
                  <a:cubicBezTo>
                    <a:pt x="15705" y="3923"/>
                    <a:pt x="15669" y="3926"/>
                    <a:pt x="15634" y="3926"/>
                  </a:cubicBezTo>
                  <a:cubicBezTo>
                    <a:pt x="15151" y="3926"/>
                    <a:pt x="14845" y="3369"/>
                    <a:pt x="15134" y="2947"/>
                  </a:cubicBezTo>
                  <a:cubicBezTo>
                    <a:pt x="15260" y="2782"/>
                    <a:pt x="15454" y="2693"/>
                    <a:pt x="15647" y="2693"/>
                  </a:cubicBezTo>
                  <a:close/>
                  <a:moveTo>
                    <a:pt x="13400" y="2699"/>
                  </a:moveTo>
                  <a:cubicBezTo>
                    <a:pt x="13680" y="2699"/>
                    <a:pt x="13955" y="2887"/>
                    <a:pt x="14010" y="3206"/>
                  </a:cubicBezTo>
                  <a:cubicBezTo>
                    <a:pt x="14078" y="3612"/>
                    <a:pt x="13755" y="3931"/>
                    <a:pt x="13404" y="3931"/>
                  </a:cubicBezTo>
                  <a:cubicBezTo>
                    <a:pt x="13286" y="3931"/>
                    <a:pt x="13164" y="3895"/>
                    <a:pt x="13054" y="3813"/>
                  </a:cubicBezTo>
                  <a:cubicBezTo>
                    <a:pt x="12769" y="3619"/>
                    <a:pt x="12705" y="3232"/>
                    <a:pt x="12911" y="2960"/>
                  </a:cubicBezTo>
                  <a:lnTo>
                    <a:pt x="12898" y="2960"/>
                  </a:lnTo>
                  <a:cubicBezTo>
                    <a:pt x="13027" y="2780"/>
                    <a:pt x="13215" y="2699"/>
                    <a:pt x="13400" y="2699"/>
                  </a:cubicBezTo>
                  <a:close/>
                  <a:moveTo>
                    <a:pt x="17871" y="2692"/>
                  </a:moveTo>
                  <a:cubicBezTo>
                    <a:pt x="18152" y="2692"/>
                    <a:pt x="18427" y="2878"/>
                    <a:pt x="18482" y="3206"/>
                  </a:cubicBezTo>
                  <a:cubicBezTo>
                    <a:pt x="18549" y="3612"/>
                    <a:pt x="18227" y="3931"/>
                    <a:pt x="17870" y="3931"/>
                  </a:cubicBezTo>
                  <a:cubicBezTo>
                    <a:pt x="17750" y="3931"/>
                    <a:pt x="17626" y="3895"/>
                    <a:pt x="17512" y="3813"/>
                  </a:cubicBezTo>
                  <a:cubicBezTo>
                    <a:pt x="17241" y="3606"/>
                    <a:pt x="17176" y="3232"/>
                    <a:pt x="17383" y="2947"/>
                  </a:cubicBezTo>
                  <a:lnTo>
                    <a:pt x="17370" y="2947"/>
                  </a:lnTo>
                  <a:cubicBezTo>
                    <a:pt x="17498" y="2773"/>
                    <a:pt x="17686" y="2692"/>
                    <a:pt x="17871" y="2692"/>
                  </a:cubicBezTo>
                  <a:close/>
                  <a:moveTo>
                    <a:pt x="14136" y="4813"/>
                  </a:moveTo>
                  <a:cubicBezTo>
                    <a:pt x="14259" y="4813"/>
                    <a:pt x="14382" y="4849"/>
                    <a:pt x="14488" y="4925"/>
                  </a:cubicBezTo>
                  <a:cubicBezTo>
                    <a:pt x="14940" y="5248"/>
                    <a:pt x="14772" y="5946"/>
                    <a:pt x="14230" y="6036"/>
                  </a:cubicBezTo>
                  <a:cubicBezTo>
                    <a:pt x="14193" y="6042"/>
                    <a:pt x="14157" y="6045"/>
                    <a:pt x="14122" y="6045"/>
                  </a:cubicBezTo>
                  <a:cubicBezTo>
                    <a:pt x="13639" y="6045"/>
                    <a:pt x="13334" y="5489"/>
                    <a:pt x="13635" y="5067"/>
                  </a:cubicBezTo>
                  <a:cubicBezTo>
                    <a:pt x="13753" y="4901"/>
                    <a:pt x="13944" y="4813"/>
                    <a:pt x="14136" y="4813"/>
                  </a:cubicBezTo>
                  <a:close/>
                  <a:moveTo>
                    <a:pt x="16369" y="4804"/>
                  </a:moveTo>
                  <a:cubicBezTo>
                    <a:pt x="16496" y="4804"/>
                    <a:pt x="16624" y="4843"/>
                    <a:pt x="16737" y="4925"/>
                  </a:cubicBezTo>
                  <a:lnTo>
                    <a:pt x="16724" y="4925"/>
                  </a:lnTo>
                  <a:cubicBezTo>
                    <a:pt x="17176" y="5248"/>
                    <a:pt x="17008" y="5946"/>
                    <a:pt x="16466" y="6036"/>
                  </a:cubicBezTo>
                  <a:cubicBezTo>
                    <a:pt x="16429" y="6042"/>
                    <a:pt x="16393" y="6045"/>
                    <a:pt x="16358" y="6045"/>
                  </a:cubicBezTo>
                  <a:cubicBezTo>
                    <a:pt x="15875" y="6045"/>
                    <a:pt x="15570" y="5489"/>
                    <a:pt x="15871" y="5067"/>
                  </a:cubicBezTo>
                  <a:cubicBezTo>
                    <a:pt x="15988" y="4895"/>
                    <a:pt x="16176" y="4804"/>
                    <a:pt x="16369" y="4804"/>
                  </a:cubicBezTo>
                  <a:close/>
                  <a:moveTo>
                    <a:pt x="18601" y="4804"/>
                  </a:moveTo>
                  <a:cubicBezTo>
                    <a:pt x="18727" y="4804"/>
                    <a:pt x="18852" y="4843"/>
                    <a:pt x="18960" y="4925"/>
                  </a:cubicBezTo>
                  <a:cubicBezTo>
                    <a:pt x="19412" y="5235"/>
                    <a:pt x="19244" y="5946"/>
                    <a:pt x="18701" y="6036"/>
                  </a:cubicBezTo>
                  <a:cubicBezTo>
                    <a:pt x="18665" y="6042"/>
                    <a:pt x="18629" y="6045"/>
                    <a:pt x="18594" y="6045"/>
                  </a:cubicBezTo>
                  <a:cubicBezTo>
                    <a:pt x="18111" y="6045"/>
                    <a:pt x="17805" y="5489"/>
                    <a:pt x="18094" y="5067"/>
                  </a:cubicBezTo>
                  <a:cubicBezTo>
                    <a:pt x="18219" y="4895"/>
                    <a:pt x="18410" y="4804"/>
                    <a:pt x="18601" y="4804"/>
                  </a:cubicBezTo>
                  <a:close/>
                  <a:moveTo>
                    <a:pt x="11894" y="4812"/>
                  </a:moveTo>
                  <a:cubicBezTo>
                    <a:pt x="12176" y="4812"/>
                    <a:pt x="12456" y="4998"/>
                    <a:pt x="12511" y="5325"/>
                  </a:cubicBezTo>
                  <a:cubicBezTo>
                    <a:pt x="12578" y="5731"/>
                    <a:pt x="12248" y="6051"/>
                    <a:pt x="11894" y="6051"/>
                  </a:cubicBezTo>
                  <a:cubicBezTo>
                    <a:pt x="11775" y="6051"/>
                    <a:pt x="11652" y="6014"/>
                    <a:pt x="11541" y="5933"/>
                  </a:cubicBezTo>
                  <a:cubicBezTo>
                    <a:pt x="11257" y="5739"/>
                    <a:pt x="11193" y="5351"/>
                    <a:pt x="11399" y="5067"/>
                  </a:cubicBezTo>
                  <a:cubicBezTo>
                    <a:pt x="11522" y="4892"/>
                    <a:pt x="11709" y="4812"/>
                    <a:pt x="11894" y="4812"/>
                  </a:cubicBezTo>
                  <a:close/>
                  <a:moveTo>
                    <a:pt x="17102" y="6920"/>
                  </a:moveTo>
                  <a:cubicBezTo>
                    <a:pt x="17226" y="6920"/>
                    <a:pt x="17351" y="6956"/>
                    <a:pt x="17461" y="7031"/>
                  </a:cubicBezTo>
                  <a:lnTo>
                    <a:pt x="17448" y="7031"/>
                  </a:lnTo>
                  <a:cubicBezTo>
                    <a:pt x="17900" y="7354"/>
                    <a:pt x="17745" y="8052"/>
                    <a:pt x="17202" y="8143"/>
                  </a:cubicBezTo>
                  <a:cubicBezTo>
                    <a:pt x="17165" y="8149"/>
                    <a:pt x="17129" y="8152"/>
                    <a:pt x="17094" y="8152"/>
                  </a:cubicBezTo>
                  <a:cubicBezTo>
                    <a:pt x="16610" y="8152"/>
                    <a:pt x="16294" y="7596"/>
                    <a:pt x="16595" y="7186"/>
                  </a:cubicBezTo>
                  <a:cubicBezTo>
                    <a:pt x="16714" y="7012"/>
                    <a:pt x="16906" y="6920"/>
                    <a:pt x="17102" y="6920"/>
                  </a:cubicBezTo>
                  <a:close/>
                  <a:moveTo>
                    <a:pt x="14867" y="6932"/>
                  </a:moveTo>
                  <a:cubicBezTo>
                    <a:pt x="15352" y="6932"/>
                    <a:pt x="15668" y="7488"/>
                    <a:pt x="15367" y="7910"/>
                  </a:cubicBezTo>
                  <a:cubicBezTo>
                    <a:pt x="15251" y="8073"/>
                    <a:pt x="15065" y="8161"/>
                    <a:pt x="14873" y="8161"/>
                  </a:cubicBezTo>
                  <a:cubicBezTo>
                    <a:pt x="14745" y="8161"/>
                    <a:pt x="14615" y="8122"/>
                    <a:pt x="14501" y="8039"/>
                  </a:cubicBezTo>
                  <a:lnTo>
                    <a:pt x="14501" y="8052"/>
                  </a:lnTo>
                  <a:cubicBezTo>
                    <a:pt x="14062" y="7729"/>
                    <a:pt x="14217" y="7031"/>
                    <a:pt x="14760" y="6941"/>
                  </a:cubicBezTo>
                  <a:cubicBezTo>
                    <a:pt x="14796" y="6935"/>
                    <a:pt x="14832" y="6932"/>
                    <a:pt x="14867" y="6932"/>
                  </a:cubicBezTo>
                  <a:close/>
                  <a:moveTo>
                    <a:pt x="10388" y="6931"/>
                  </a:moveTo>
                  <a:cubicBezTo>
                    <a:pt x="10669" y="6931"/>
                    <a:pt x="10944" y="7118"/>
                    <a:pt x="10999" y="7445"/>
                  </a:cubicBezTo>
                  <a:cubicBezTo>
                    <a:pt x="11066" y="7852"/>
                    <a:pt x="10742" y="8165"/>
                    <a:pt x="10384" y="8165"/>
                  </a:cubicBezTo>
                  <a:cubicBezTo>
                    <a:pt x="10265" y="8165"/>
                    <a:pt x="10142" y="8130"/>
                    <a:pt x="10029" y="8052"/>
                  </a:cubicBezTo>
                  <a:cubicBezTo>
                    <a:pt x="9758" y="7846"/>
                    <a:pt x="9693" y="7458"/>
                    <a:pt x="9887" y="7186"/>
                  </a:cubicBezTo>
                  <a:cubicBezTo>
                    <a:pt x="10015" y="7012"/>
                    <a:pt x="10203" y="6931"/>
                    <a:pt x="10388" y="6931"/>
                  </a:cubicBezTo>
                  <a:close/>
                  <a:moveTo>
                    <a:pt x="12627" y="6932"/>
                  </a:moveTo>
                  <a:cubicBezTo>
                    <a:pt x="12751" y="6932"/>
                    <a:pt x="12878" y="6969"/>
                    <a:pt x="12989" y="7044"/>
                  </a:cubicBezTo>
                  <a:cubicBezTo>
                    <a:pt x="13428" y="7354"/>
                    <a:pt x="13273" y="8065"/>
                    <a:pt x="12730" y="8156"/>
                  </a:cubicBezTo>
                  <a:cubicBezTo>
                    <a:pt x="12694" y="8162"/>
                    <a:pt x="12658" y="8165"/>
                    <a:pt x="12623" y="8165"/>
                  </a:cubicBezTo>
                  <a:cubicBezTo>
                    <a:pt x="12138" y="8165"/>
                    <a:pt x="11822" y="7608"/>
                    <a:pt x="12123" y="7186"/>
                  </a:cubicBezTo>
                  <a:cubicBezTo>
                    <a:pt x="12241" y="7021"/>
                    <a:pt x="12432" y="6932"/>
                    <a:pt x="12627" y="6932"/>
                  </a:cubicBezTo>
                  <a:close/>
                  <a:moveTo>
                    <a:pt x="15584" y="9044"/>
                  </a:moveTo>
                  <a:cubicBezTo>
                    <a:pt x="15706" y="9044"/>
                    <a:pt x="15833" y="9081"/>
                    <a:pt x="15949" y="9164"/>
                  </a:cubicBezTo>
                  <a:cubicBezTo>
                    <a:pt x="16220" y="9358"/>
                    <a:pt x="16285" y="9732"/>
                    <a:pt x="16091" y="10017"/>
                  </a:cubicBezTo>
                  <a:cubicBezTo>
                    <a:pt x="15968" y="10196"/>
                    <a:pt x="15783" y="10278"/>
                    <a:pt x="15598" y="10278"/>
                  </a:cubicBezTo>
                  <a:cubicBezTo>
                    <a:pt x="15315" y="10278"/>
                    <a:pt x="15034" y="10086"/>
                    <a:pt x="14979" y="9758"/>
                  </a:cubicBezTo>
                  <a:cubicBezTo>
                    <a:pt x="14912" y="9355"/>
                    <a:pt x="15231" y="9044"/>
                    <a:pt x="15584" y="9044"/>
                  </a:cubicBezTo>
                  <a:close/>
                  <a:moveTo>
                    <a:pt x="8874" y="9045"/>
                  </a:moveTo>
                  <a:cubicBezTo>
                    <a:pt x="9155" y="9045"/>
                    <a:pt x="9432" y="9236"/>
                    <a:pt x="9487" y="9564"/>
                  </a:cubicBezTo>
                  <a:cubicBezTo>
                    <a:pt x="9554" y="9968"/>
                    <a:pt x="9235" y="10279"/>
                    <a:pt x="8881" y="10279"/>
                  </a:cubicBezTo>
                  <a:cubicBezTo>
                    <a:pt x="8759" y="10279"/>
                    <a:pt x="8633" y="10242"/>
                    <a:pt x="8517" y="10159"/>
                  </a:cubicBezTo>
                  <a:cubicBezTo>
                    <a:pt x="8246" y="9965"/>
                    <a:pt x="8181" y="9577"/>
                    <a:pt x="8388" y="9306"/>
                  </a:cubicBezTo>
                  <a:lnTo>
                    <a:pt x="8375" y="9306"/>
                  </a:lnTo>
                  <a:cubicBezTo>
                    <a:pt x="8503" y="9127"/>
                    <a:pt x="8689" y="9045"/>
                    <a:pt x="8874" y="9045"/>
                  </a:cubicBezTo>
                  <a:close/>
                  <a:moveTo>
                    <a:pt x="13353" y="9039"/>
                  </a:moveTo>
                  <a:cubicBezTo>
                    <a:pt x="13839" y="9039"/>
                    <a:pt x="14157" y="9607"/>
                    <a:pt x="13855" y="10017"/>
                  </a:cubicBezTo>
                  <a:cubicBezTo>
                    <a:pt x="13736" y="10191"/>
                    <a:pt x="13544" y="10283"/>
                    <a:pt x="13350" y="10283"/>
                  </a:cubicBezTo>
                  <a:cubicBezTo>
                    <a:pt x="13229" y="10283"/>
                    <a:pt x="13107" y="10247"/>
                    <a:pt x="13002" y="10172"/>
                  </a:cubicBezTo>
                  <a:cubicBezTo>
                    <a:pt x="12550" y="9849"/>
                    <a:pt x="12705" y="9151"/>
                    <a:pt x="13247" y="9047"/>
                  </a:cubicBezTo>
                  <a:cubicBezTo>
                    <a:pt x="13283" y="9041"/>
                    <a:pt x="13319" y="9039"/>
                    <a:pt x="13353" y="9039"/>
                  </a:cubicBezTo>
                  <a:close/>
                  <a:moveTo>
                    <a:pt x="11118" y="9043"/>
                  </a:moveTo>
                  <a:cubicBezTo>
                    <a:pt x="11244" y="9043"/>
                    <a:pt x="11369" y="9082"/>
                    <a:pt x="11477" y="9164"/>
                  </a:cubicBezTo>
                  <a:cubicBezTo>
                    <a:pt x="11916" y="9474"/>
                    <a:pt x="11761" y="10185"/>
                    <a:pt x="11218" y="10275"/>
                  </a:cubicBezTo>
                  <a:cubicBezTo>
                    <a:pt x="11182" y="10281"/>
                    <a:pt x="11147" y="10284"/>
                    <a:pt x="11112" y="10284"/>
                  </a:cubicBezTo>
                  <a:cubicBezTo>
                    <a:pt x="10627" y="10284"/>
                    <a:pt x="10309" y="9716"/>
                    <a:pt x="10611" y="9306"/>
                  </a:cubicBezTo>
                  <a:cubicBezTo>
                    <a:pt x="10736" y="9134"/>
                    <a:pt x="10927" y="9043"/>
                    <a:pt x="11118" y="9043"/>
                  </a:cubicBezTo>
                  <a:close/>
                  <a:moveTo>
                    <a:pt x="11843" y="11158"/>
                  </a:moveTo>
                  <a:cubicBezTo>
                    <a:pt x="12327" y="11158"/>
                    <a:pt x="12644" y="11715"/>
                    <a:pt x="12343" y="12136"/>
                  </a:cubicBezTo>
                  <a:cubicBezTo>
                    <a:pt x="12225" y="12302"/>
                    <a:pt x="12034" y="12390"/>
                    <a:pt x="11842" y="12390"/>
                  </a:cubicBezTo>
                  <a:cubicBezTo>
                    <a:pt x="11719" y="12390"/>
                    <a:pt x="11596" y="12354"/>
                    <a:pt x="11490" y="12278"/>
                  </a:cubicBezTo>
                  <a:lnTo>
                    <a:pt x="11477" y="12278"/>
                  </a:lnTo>
                  <a:cubicBezTo>
                    <a:pt x="11037" y="11955"/>
                    <a:pt x="11193" y="11257"/>
                    <a:pt x="11735" y="11167"/>
                  </a:cubicBezTo>
                  <a:cubicBezTo>
                    <a:pt x="11772" y="11161"/>
                    <a:pt x="11808" y="11158"/>
                    <a:pt x="11843" y="11158"/>
                  </a:cubicBezTo>
                  <a:close/>
                  <a:moveTo>
                    <a:pt x="14089" y="11158"/>
                  </a:moveTo>
                  <a:cubicBezTo>
                    <a:pt x="14206" y="11158"/>
                    <a:pt x="14327" y="11193"/>
                    <a:pt x="14436" y="11270"/>
                  </a:cubicBezTo>
                  <a:cubicBezTo>
                    <a:pt x="14721" y="11477"/>
                    <a:pt x="14785" y="11852"/>
                    <a:pt x="14592" y="12136"/>
                  </a:cubicBezTo>
                  <a:lnTo>
                    <a:pt x="14579" y="12136"/>
                  </a:lnTo>
                  <a:cubicBezTo>
                    <a:pt x="14455" y="12311"/>
                    <a:pt x="14271" y="12391"/>
                    <a:pt x="14088" y="12391"/>
                  </a:cubicBezTo>
                  <a:cubicBezTo>
                    <a:pt x="13810" y="12391"/>
                    <a:pt x="13535" y="12205"/>
                    <a:pt x="13480" y="11878"/>
                  </a:cubicBezTo>
                  <a:cubicBezTo>
                    <a:pt x="13412" y="11471"/>
                    <a:pt x="13737" y="11158"/>
                    <a:pt x="14089" y="11158"/>
                  </a:cubicBezTo>
                  <a:close/>
                  <a:moveTo>
                    <a:pt x="9612" y="11158"/>
                  </a:moveTo>
                  <a:cubicBezTo>
                    <a:pt x="9735" y="11158"/>
                    <a:pt x="9859" y="11195"/>
                    <a:pt x="9965" y="11270"/>
                  </a:cubicBezTo>
                  <a:cubicBezTo>
                    <a:pt x="10417" y="11593"/>
                    <a:pt x="10262" y="12291"/>
                    <a:pt x="9706" y="12395"/>
                  </a:cubicBezTo>
                  <a:cubicBezTo>
                    <a:pt x="9670" y="12401"/>
                    <a:pt x="9635" y="12404"/>
                    <a:pt x="9601" y="12404"/>
                  </a:cubicBezTo>
                  <a:cubicBezTo>
                    <a:pt x="9117" y="12404"/>
                    <a:pt x="8810" y="11835"/>
                    <a:pt x="9112" y="11413"/>
                  </a:cubicBezTo>
                  <a:cubicBezTo>
                    <a:pt x="9230" y="11247"/>
                    <a:pt x="9420" y="11158"/>
                    <a:pt x="9612" y="11158"/>
                  </a:cubicBezTo>
                  <a:close/>
                  <a:moveTo>
                    <a:pt x="7369" y="11165"/>
                  </a:moveTo>
                  <a:cubicBezTo>
                    <a:pt x="7651" y="11165"/>
                    <a:pt x="7933" y="11356"/>
                    <a:pt x="7987" y="11684"/>
                  </a:cubicBezTo>
                  <a:cubicBezTo>
                    <a:pt x="8055" y="12091"/>
                    <a:pt x="7730" y="12404"/>
                    <a:pt x="7373" y="12404"/>
                  </a:cubicBezTo>
                  <a:cubicBezTo>
                    <a:pt x="7254" y="12404"/>
                    <a:pt x="7131" y="12369"/>
                    <a:pt x="7018" y="12291"/>
                  </a:cubicBezTo>
                  <a:cubicBezTo>
                    <a:pt x="6734" y="12085"/>
                    <a:pt x="6669" y="11697"/>
                    <a:pt x="6876" y="11425"/>
                  </a:cubicBezTo>
                  <a:cubicBezTo>
                    <a:pt x="6999" y="11247"/>
                    <a:pt x="7184" y="11165"/>
                    <a:pt x="7369" y="11165"/>
                  </a:cubicBezTo>
                  <a:close/>
                  <a:moveTo>
                    <a:pt x="10340" y="13265"/>
                  </a:moveTo>
                  <a:cubicBezTo>
                    <a:pt x="10814" y="13265"/>
                    <a:pt x="11132" y="13833"/>
                    <a:pt x="10831" y="14243"/>
                  </a:cubicBezTo>
                  <a:cubicBezTo>
                    <a:pt x="10710" y="14411"/>
                    <a:pt x="10521" y="14500"/>
                    <a:pt x="10326" y="14500"/>
                  </a:cubicBezTo>
                  <a:cubicBezTo>
                    <a:pt x="10207" y="14500"/>
                    <a:pt x="10086" y="14467"/>
                    <a:pt x="9978" y="14398"/>
                  </a:cubicBezTo>
                  <a:cubicBezTo>
                    <a:pt x="9525" y="14075"/>
                    <a:pt x="9693" y="13377"/>
                    <a:pt x="10236" y="13274"/>
                  </a:cubicBezTo>
                  <a:cubicBezTo>
                    <a:pt x="10271" y="13268"/>
                    <a:pt x="10306" y="13265"/>
                    <a:pt x="10340" y="13265"/>
                  </a:cubicBezTo>
                  <a:close/>
                  <a:moveTo>
                    <a:pt x="12566" y="13270"/>
                  </a:moveTo>
                  <a:cubicBezTo>
                    <a:pt x="12687" y="13270"/>
                    <a:pt x="12812" y="13307"/>
                    <a:pt x="12924" y="13390"/>
                  </a:cubicBezTo>
                  <a:cubicBezTo>
                    <a:pt x="13209" y="13584"/>
                    <a:pt x="13273" y="13971"/>
                    <a:pt x="13079" y="14243"/>
                  </a:cubicBezTo>
                  <a:lnTo>
                    <a:pt x="13066" y="14243"/>
                  </a:lnTo>
                  <a:cubicBezTo>
                    <a:pt x="12939" y="14422"/>
                    <a:pt x="12752" y="14504"/>
                    <a:pt x="12568" y="14504"/>
                  </a:cubicBezTo>
                  <a:cubicBezTo>
                    <a:pt x="12286" y="14504"/>
                    <a:pt x="12010" y="14313"/>
                    <a:pt x="11955" y="13984"/>
                  </a:cubicBezTo>
                  <a:cubicBezTo>
                    <a:pt x="11888" y="13581"/>
                    <a:pt x="12213" y="13270"/>
                    <a:pt x="12566" y="13270"/>
                  </a:cubicBezTo>
                  <a:close/>
                  <a:moveTo>
                    <a:pt x="8098" y="13282"/>
                  </a:moveTo>
                  <a:cubicBezTo>
                    <a:pt x="8224" y="13282"/>
                    <a:pt x="8353" y="13321"/>
                    <a:pt x="8466" y="13403"/>
                  </a:cubicBezTo>
                  <a:cubicBezTo>
                    <a:pt x="8905" y="13713"/>
                    <a:pt x="8750" y="14411"/>
                    <a:pt x="8207" y="14501"/>
                  </a:cubicBezTo>
                  <a:cubicBezTo>
                    <a:pt x="8170" y="14508"/>
                    <a:pt x="8134" y="14510"/>
                    <a:pt x="8099" y="14510"/>
                  </a:cubicBezTo>
                  <a:cubicBezTo>
                    <a:pt x="7615" y="14510"/>
                    <a:pt x="7298" y="13955"/>
                    <a:pt x="7600" y="13545"/>
                  </a:cubicBezTo>
                  <a:cubicBezTo>
                    <a:pt x="7717" y="13373"/>
                    <a:pt x="7905" y="13282"/>
                    <a:pt x="8098" y="13282"/>
                  </a:cubicBezTo>
                  <a:close/>
                  <a:moveTo>
                    <a:pt x="5862" y="13284"/>
                  </a:moveTo>
                  <a:cubicBezTo>
                    <a:pt x="6144" y="13284"/>
                    <a:pt x="6421" y="13475"/>
                    <a:pt x="6475" y="13803"/>
                  </a:cubicBezTo>
                  <a:cubicBezTo>
                    <a:pt x="6543" y="14207"/>
                    <a:pt x="6224" y="14518"/>
                    <a:pt x="5870" y="14518"/>
                  </a:cubicBezTo>
                  <a:cubicBezTo>
                    <a:pt x="5748" y="14518"/>
                    <a:pt x="5622" y="14481"/>
                    <a:pt x="5506" y="14398"/>
                  </a:cubicBezTo>
                  <a:cubicBezTo>
                    <a:pt x="5222" y="14204"/>
                    <a:pt x="5157" y="13816"/>
                    <a:pt x="5364" y="13532"/>
                  </a:cubicBezTo>
                  <a:lnTo>
                    <a:pt x="5364" y="13532"/>
                  </a:lnTo>
                  <a:lnTo>
                    <a:pt x="5364" y="13545"/>
                  </a:lnTo>
                  <a:cubicBezTo>
                    <a:pt x="5492" y="13366"/>
                    <a:pt x="5678" y="13284"/>
                    <a:pt x="5862" y="13284"/>
                  </a:cubicBezTo>
                  <a:close/>
                  <a:moveTo>
                    <a:pt x="8832" y="15384"/>
                  </a:moveTo>
                  <a:cubicBezTo>
                    <a:pt x="9314" y="15384"/>
                    <a:pt x="9621" y="15941"/>
                    <a:pt x="9331" y="16362"/>
                  </a:cubicBezTo>
                  <a:cubicBezTo>
                    <a:pt x="9213" y="16528"/>
                    <a:pt x="9023" y="16617"/>
                    <a:pt x="8831" y="16617"/>
                  </a:cubicBezTo>
                  <a:cubicBezTo>
                    <a:pt x="8708" y="16617"/>
                    <a:pt x="8584" y="16580"/>
                    <a:pt x="8478" y="16505"/>
                  </a:cubicBezTo>
                  <a:lnTo>
                    <a:pt x="8466" y="16505"/>
                  </a:lnTo>
                  <a:cubicBezTo>
                    <a:pt x="8026" y="16182"/>
                    <a:pt x="8181" y="15484"/>
                    <a:pt x="8724" y="15393"/>
                  </a:cubicBezTo>
                  <a:cubicBezTo>
                    <a:pt x="8761" y="15387"/>
                    <a:pt x="8797" y="15384"/>
                    <a:pt x="8832" y="15384"/>
                  </a:cubicBezTo>
                  <a:close/>
                  <a:moveTo>
                    <a:pt x="11062" y="15379"/>
                  </a:moveTo>
                  <a:cubicBezTo>
                    <a:pt x="11180" y="15379"/>
                    <a:pt x="11301" y="15415"/>
                    <a:pt x="11412" y="15497"/>
                  </a:cubicBezTo>
                  <a:cubicBezTo>
                    <a:pt x="11697" y="15690"/>
                    <a:pt x="11761" y="16078"/>
                    <a:pt x="11567" y="16362"/>
                  </a:cubicBezTo>
                  <a:cubicBezTo>
                    <a:pt x="11439" y="16537"/>
                    <a:pt x="11252" y="16618"/>
                    <a:pt x="11067" y="16618"/>
                  </a:cubicBezTo>
                  <a:cubicBezTo>
                    <a:pt x="10786" y="16618"/>
                    <a:pt x="10510" y="16431"/>
                    <a:pt x="10456" y="16104"/>
                  </a:cubicBezTo>
                  <a:cubicBezTo>
                    <a:pt x="10388" y="15698"/>
                    <a:pt x="10711" y="15379"/>
                    <a:pt x="11062" y="15379"/>
                  </a:cubicBezTo>
                  <a:close/>
                  <a:moveTo>
                    <a:pt x="6594" y="15392"/>
                  </a:moveTo>
                  <a:cubicBezTo>
                    <a:pt x="6718" y="15392"/>
                    <a:pt x="6843" y="15429"/>
                    <a:pt x="6953" y="15509"/>
                  </a:cubicBezTo>
                  <a:cubicBezTo>
                    <a:pt x="7393" y="15833"/>
                    <a:pt x="7238" y="16530"/>
                    <a:pt x="6695" y="16621"/>
                  </a:cubicBezTo>
                  <a:cubicBezTo>
                    <a:pt x="6658" y="16627"/>
                    <a:pt x="6622" y="16630"/>
                    <a:pt x="6587" y="16630"/>
                  </a:cubicBezTo>
                  <a:cubicBezTo>
                    <a:pt x="6105" y="16630"/>
                    <a:pt x="5798" y="16073"/>
                    <a:pt x="6088" y="15652"/>
                  </a:cubicBezTo>
                  <a:cubicBezTo>
                    <a:pt x="6206" y="15485"/>
                    <a:pt x="6398" y="15392"/>
                    <a:pt x="6594" y="15392"/>
                  </a:cubicBezTo>
                  <a:close/>
                  <a:moveTo>
                    <a:pt x="4361" y="15399"/>
                  </a:moveTo>
                  <a:cubicBezTo>
                    <a:pt x="4637" y="15399"/>
                    <a:pt x="4909" y="15585"/>
                    <a:pt x="4963" y="15910"/>
                  </a:cubicBezTo>
                  <a:cubicBezTo>
                    <a:pt x="5040" y="16316"/>
                    <a:pt x="4713" y="16635"/>
                    <a:pt x="4359" y="16635"/>
                  </a:cubicBezTo>
                  <a:cubicBezTo>
                    <a:pt x="4240" y="16635"/>
                    <a:pt x="4118" y="16599"/>
                    <a:pt x="4007" y="16518"/>
                  </a:cubicBezTo>
                  <a:cubicBezTo>
                    <a:pt x="3722" y="16324"/>
                    <a:pt x="3658" y="15936"/>
                    <a:pt x="3865" y="15665"/>
                  </a:cubicBezTo>
                  <a:cubicBezTo>
                    <a:pt x="3989" y="15483"/>
                    <a:pt x="4176" y="15399"/>
                    <a:pt x="4361" y="15399"/>
                  </a:cubicBezTo>
                  <a:close/>
                  <a:moveTo>
                    <a:pt x="7320" y="17504"/>
                  </a:moveTo>
                  <a:cubicBezTo>
                    <a:pt x="7804" y="17504"/>
                    <a:pt x="8121" y="18060"/>
                    <a:pt x="7819" y="18482"/>
                  </a:cubicBezTo>
                  <a:cubicBezTo>
                    <a:pt x="7701" y="18647"/>
                    <a:pt x="7511" y="18736"/>
                    <a:pt x="7319" y="18736"/>
                  </a:cubicBezTo>
                  <a:cubicBezTo>
                    <a:pt x="7196" y="18736"/>
                    <a:pt x="7072" y="18700"/>
                    <a:pt x="6966" y="18624"/>
                  </a:cubicBezTo>
                  <a:lnTo>
                    <a:pt x="6953" y="18624"/>
                  </a:lnTo>
                  <a:cubicBezTo>
                    <a:pt x="6514" y="18301"/>
                    <a:pt x="6669" y="17603"/>
                    <a:pt x="7212" y="17513"/>
                  </a:cubicBezTo>
                  <a:cubicBezTo>
                    <a:pt x="7249" y="17507"/>
                    <a:pt x="7285" y="17504"/>
                    <a:pt x="7320" y="17504"/>
                  </a:cubicBezTo>
                  <a:close/>
                  <a:moveTo>
                    <a:pt x="9555" y="17498"/>
                  </a:moveTo>
                  <a:cubicBezTo>
                    <a:pt x="9675" y="17498"/>
                    <a:pt x="9799" y="17535"/>
                    <a:pt x="9913" y="17616"/>
                  </a:cubicBezTo>
                  <a:cubicBezTo>
                    <a:pt x="10197" y="17810"/>
                    <a:pt x="10262" y="18198"/>
                    <a:pt x="10068" y="18482"/>
                  </a:cubicBezTo>
                  <a:lnTo>
                    <a:pt x="10055" y="18482"/>
                  </a:lnTo>
                  <a:cubicBezTo>
                    <a:pt x="9927" y="18656"/>
                    <a:pt x="9740" y="18737"/>
                    <a:pt x="9555" y="18737"/>
                  </a:cubicBezTo>
                  <a:cubicBezTo>
                    <a:pt x="9274" y="18737"/>
                    <a:pt x="8998" y="18551"/>
                    <a:pt x="8944" y="18223"/>
                  </a:cubicBezTo>
                  <a:cubicBezTo>
                    <a:pt x="8876" y="17818"/>
                    <a:pt x="9199" y="17498"/>
                    <a:pt x="9555" y="17498"/>
                  </a:cubicBezTo>
                  <a:close/>
                  <a:moveTo>
                    <a:pt x="2861" y="17517"/>
                  </a:moveTo>
                  <a:cubicBezTo>
                    <a:pt x="3343" y="17517"/>
                    <a:pt x="3650" y="18073"/>
                    <a:pt x="3361" y="18495"/>
                  </a:cubicBezTo>
                  <a:cubicBezTo>
                    <a:pt x="3236" y="18658"/>
                    <a:pt x="3047" y="18746"/>
                    <a:pt x="2857" y="18746"/>
                  </a:cubicBezTo>
                  <a:cubicBezTo>
                    <a:pt x="2730" y="18746"/>
                    <a:pt x="2603" y="18707"/>
                    <a:pt x="2495" y="18624"/>
                  </a:cubicBezTo>
                  <a:lnTo>
                    <a:pt x="2495" y="18637"/>
                  </a:lnTo>
                  <a:cubicBezTo>
                    <a:pt x="2042" y="18314"/>
                    <a:pt x="2210" y="17616"/>
                    <a:pt x="2753" y="17526"/>
                  </a:cubicBezTo>
                  <a:cubicBezTo>
                    <a:pt x="2790" y="17519"/>
                    <a:pt x="2826" y="17517"/>
                    <a:pt x="2861" y="17517"/>
                  </a:cubicBezTo>
                  <a:close/>
                  <a:moveTo>
                    <a:pt x="5084" y="17508"/>
                  </a:moveTo>
                  <a:cubicBezTo>
                    <a:pt x="5208" y="17508"/>
                    <a:pt x="5334" y="17547"/>
                    <a:pt x="5441" y="17629"/>
                  </a:cubicBezTo>
                  <a:cubicBezTo>
                    <a:pt x="5894" y="17952"/>
                    <a:pt x="5726" y="18650"/>
                    <a:pt x="5183" y="18740"/>
                  </a:cubicBezTo>
                  <a:cubicBezTo>
                    <a:pt x="5146" y="18747"/>
                    <a:pt x="5110" y="18750"/>
                    <a:pt x="5075" y="18750"/>
                  </a:cubicBezTo>
                  <a:cubicBezTo>
                    <a:pt x="4593" y="18750"/>
                    <a:pt x="4287" y="18193"/>
                    <a:pt x="4588" y="17771"/>
                  </a:cubicBezTo>
                  <a:cubicBezTo>
                    <a:pt x="4705" y="17599"/>
                    <a:pt x="4893" y="17508"/>
                    <a:pt x="5084" y="17508"/>
                  </a:cubicBezTo>
                  <a:close/>
                  <a:moveTo>
                    <a:pt x="8037" y="19616"/>
                  </a:moveTo>
                  <a:cubicBezTo>
                    <a:pt x="8159" y="19616"/>
                    <a:pt x="8285" y="19653"/>
                    <a:pt x="8401" y="19736"/>
                  </a:cubicBezTo>
                  <a:cubicBezTo>
                    <a:pt x="8685" y="19929"/>
                    <a:pt x="8750" y="20317"/>
                    <a:pt x="8556" y="20589"/>
                  </a:cubicBezTo>
                  <a:lnTo>
                    <a:pt x="8543" y="20589"/>
                  </a:lnTo>
                  <a:cubicBezTo>
                    <a:pt x="8420" y="20768"/>
                    <a:pt x="8235" y="20849"/>
                    <a:pt x="8050" y="20849"/>
                  </a:cubicBezTo>
                  <a:cubicBezTo>
                    <a:pt x="7768" y="20849"/>
                    <a:pt x="7486" y="20658"/>
                    <a:pt x="7432" y="20330"/>
                  </a:cubicBezTo>
                  <a:cubicBezTo>
                    <a:pt x="7364" y="19927"/>
                    <a:pt x="7683" y="19616"/>
                    <a:pt x="8037" y="19616"/>
                  </a:cubicBezTo>
                  <a:close/>
                  <a:moveTo>
                    <a:pt x="3585" y="19623"/>
                  </a:moveTo>
                  <a:cubicBezTo>
                    <a:pt x="4069" y="19623"/>
                    <a:pt x="4386" y="20180"/>
                    <a:pt x="4084" y="20602"/>
                  </a:cubicBezTo>
                  <a:cubicBezTo>
                    <a:pt x="3958" y="20767"/>
                    <a:pt x="3770" y="20856"/>
                    <a:pt x="3577" y="20856"/>
                  </a:cubicBezTo>
                  <a:cubicBezTo>
                    <a:pt x="3454" y="20856"/>
                    <a:pt x="3329" y="20819"/>
                    <a:pt x="3218" y="20744"/>
                  </a:cubicBezTo>
                  <a:cubicBezTo>
                    <a:pt x="2779" y="20434"/>
                    <a:pt x="2934" y="19723"/>
                    <a:pt x="3477" y="19632"/>
                  </a:cubicBezTo>
                  <a:cubicBezTo>
                    <a:pt x="3514" y="19626"/>
                    <a:pt x="3550" y="19623"/>
                    <a:pt x="3585" y="19623"/>
                  </a:cubicBezTo>
                  <a:close/>
                  <a:moveTo>
                    <a:pt x="5820" y="19623"/>
                  </a:moveTo>
                  <a:cubicBezTo>
                    <a:pt x="6303" y="19623"/>
                    <a:pt x="6608" y="20180"/>
                    <a:pt x="6307" y="20602"/>
                  </a:cubicBezTo>
                  <a:cubicBezTo>
                    <a:pt x="6189" y="20767"/>
                    <a:pt x="6004" y="20856"/>
                    <a:pt x="5812" y="20856"/>
                  </a:cubicBezTo>
                  <a:cubicBezTo>
                    <a:pt x="5690" y="20856"/>
                    <a:pt x="5565" y="20819"/>
                    <a:pt x="5454" y="20744"/>
                  </a:cubicBezTo>
                  <a:cubicBezTo>
                    <a:pt x="5002" y="20421"/>
                    <a:pt x="5170" y="19723"/>
                    <a:pt x="5713" y="19632"/>
                  </a:cubicBezTo>
                  <a:cubicBezTo>
                    <a:pt x="5749" y="19626"/>
                    <a:pt x="5785" y="19623"/>
                    <a:pt x="5820" y="19623"/>
                  </a:cubicBezTo>
                  <a:close/>
                  <a:moveTo>
                    <a:pt x="1344" y="19623"/>
                  </a:moveTo>
                  <a:cubicBezTo>
                    <a:pt x="1462" y="19623"/>
                    <a:pt x="1584" y="19658"/>
                    <a:pt x="1693" y="19736"/>
                  </a:cubicBezTo>
                  <a:cubicBezTo>
                    <a:pt x="1978" y="19929"/>
                    <a:pt x="2042" y="20317"/>
                    <a:pt x="1848" y="20602"/>
                  </a:cubicBezTo>
                  <a:cubicBezTo>
                    <a:pt x="1720" y="20776"/>
                    <a:pt x="1533" y="20857"/>
                    <a:pt x="1347" y="20857"/>
                  </a:cubicBezTo>
                  <a:cubicBezTo>
                    <a:pt x="1065" y="20857"/>
                    <a:pt x="786" y="20670"/>
                    <a:pt x="724" y="20343"/>
                  </a:cubicBezTo>
                  <a:cubicBezTo>
                    <a:pt x="656" y="19936"/>
                    <a:pt x="988" y="19623"/>
                    <a:pt x="1344" y="19623"/>
                  </a:cubicBezTo>
                  <a:close/>
                  <a:moveTo>
                    <a:pt x="6532" y="21735"/>
                  </a:moveTo>
                  <a:cubicBezTo>
                    <a:pt x="6652" y="21735"/>
                    <a:pt x="6776" y="21772"/>
                    <a:pt x="6889" y="21855"/>
                  </a:cubicBezTo>
                  <a:cubicBezTo>
                    <a:pt x="7173" y="22049"/>
                    <a:pt x="7238" y="22437"/>
                    <a:pt x="7044" y="22708"/>
                  </a:cubicBezTo>
                  <a:cubicBezTo>
                    <a:pt x="6916" y="22887"/>
                    <a:pt x="6730" y="22969"/>
                    <a:pt x="6545" y="22969"/>
                  </a:cubicBezTo>
                  <a:cubicBezTo>
                    <a:pt x="6264" y="22969"/>
                    <a:pt x="5987" y="22778"/>
                    <a:pt x="5932" y="22450"/>
                  </a:cubicBezTo>
                  <a:cubicBezTo>
                    <a:pt x="5865" y="22046"/>
                    <a:pt x="6184" y="21735"/>
                    <a:pt x="6532" y="21735"/>
                  </a:cubicBezTo>
                  <a:close/>
                  <a:moveTo>
                    <a:pt x="4308" y="21743"/>
                  </a:moveTo>
                  <a:cubicBezTo>
                    <a:pt x="4793" y="21743"/>
                    <a:pt x="5109" y="22299"/>
                    <a:pt x="4808" y="22721"/>
                  </a:cubicBezTo>
                  <a:cubicBezTo>
                    <a:pt x="4690" y="22887"/>
                    <a:pt x="4500" y="22975"/>
                    <a:pt x="4307" y="22975"/>
                  </a:cubicBezTo>
                  <a:cubicBezTo>
                    <a:pt x="4185" y="22975"/>
                    <a:pt x="4061" y="22939"/>
                    <a:pt x="3955" y="22863"/>
                  </a:cubicBezTo>
                  <a:cubicBezTo>
                    <a:pt x="3503" y="22540"/>
                    <a:pt x="3658" y="21842"/>
                    <a:pt x="4201" y="21752"/>
                  </a:cubicBezTo>
                  <a:cubicBezTo>
                    <a:pt x="4237" y="21746"/>
                    <a:pt x="4273" y="21743"/>
                    <a:pt x="4308" y="21743"/>
                  </a:cubicBezTo>
                  <a:close/>
                  <a:moveTo>
                    <a:pt x="13842" y="1"/>
                  </a:moveTo>
                  <a:lnTo>
                    <a:pt x="13222" y="879"/>
                  </a:lnTo>
                  <a:cubicBezTo>
                    <a:pt x="13479" y="1300"/>
                    <a:pt x="13166" y="1815"/>
                    <a:pt x="12702" y="1815"/>
                  </a:cubicBezTo>
                  <a:cubicBezTo>
                    <a:pt x="12653" y="1815"/>
                    <a:pt x="12602" y="1810"/>
                    <a:pt x="12550" y="1797"/>
                  </a:cubicBezTo>
                  <a:lnTo>
                    <a:pt x="11709" y="2986"/>
                  </a:lnTo>
                  <a:cubicBezTo>
                    <a:pt x="11969" y="3410"/>
                    <a:pt x="11647" y="3932"/>
                    <a:pt x="11187" y="3932"/>
                  </a:cubicBezTo>
                  <a:cubicBezTo>
                    <a:pt x="11143" y="3932"/>
                    <a:pt x="11097" y="3927"/>
                    <a:pt x="11050" y="3917"/>
                  </a:cubicBezTo>
                  <a:lnTo>
                    <a:pt x="10197" y="5106"/>
                  </a:lnTo>
                  <a:cubicBezTo>
                    <a:pt x="10457" y="5530"/>
                    <a:pt x="10135" y="6051"/>
                    <a:pt x="9675" y="6051"/>
                  </a:cubicBezTo>
                  <a:cubicBezTo>
                    <a:pt x="9630" y="6051"/>
                    <a:pt x="9585" y="6046"/>
                    <a:pt x="9538" y="6036"/>
                  </a:cubicBezTo>
                  <a:lnTo>
                    <a:pt x="8685" y="7225"/>
                  </a:lnTo>
                  <a:cubicBezTo>
                    <a:pt x="8956" y="7650"/>
                    <a:pt x="8636" y="8171"/>
                    <a:pt x="8166" y="8171"/>
                  </a:cubicBezTo>
                  <a:cubicBezTo>
                    <a:pt x="8120" y="8171"/>
                    <a:pt x="8074" y="8166"/>
                    <a:pt x="8026" y="8156"/>
                  </a:cubicBezTo>
                  <a:lnTo>
                    <a:pt x="7186" y="9345"/>
                  </a:lnTo>
                  <a:cubicBezTo>
                    <a:pt x="7445" y="9768"/>
                    <a:pt x="7125" y="10278"/>
                    <a:pt x="6666" y="10278"/>
                  </a:cubicBezTo>
                  <a:cubicBezTo>
                    <a:pt x="6621" y="10278"/>
                    <a:pt x="6574" y="10273"/>
                    <a:pt x="6527" y="10262"/>
                  </a:cubicBezTo>
                  <a:lnTo>
                    <a:pt x="5674" y="11451"/>
                  </a:lnTo>
                  <a:cubicBezTo>
                    <a:pt x="5933" y="11876"/>
                    <a:pt x="5612" y="12397"/>
                    <a:pt x="5151" y="12397"/>
                  </a:cubicBezTo>
                  <a:cubicBezTo>
                    <a:pt x="5107" y="12397"/>
                    <a:pt x="5061" y="12392"/>
                    <a:pt x="5015" y="12382"/>
                  </a:cubicBezTo>
                  <a:lnTo>
                    <a:pt x="4162" y="13571"/>
                  </a:lnTo>
                  <a:cubicBezTo>
                    <a:pt x="4421" y="13995"/>
                    <a:pt x="4111" y="14516"/>
                    <a:pt x="3642" y="14516"/>
                  </a:cubicBezTo>
                  <a:cubicBezTo>
                    <a:pt x="3597" y="14516"/>
                    <a:pt x="3550" y="14512"/>
                    <a:pt x="3503" y="14501"/>
                  </a:cubicBezTo>
                  <a:lnTo>
                    <a:pt x="2663" y="15690"/>
                  </a:lnTo>
                  <a:cubicBezTo>
                    <a:pt x="2922" y="16115"/>
                    <a:pt x="2601" y="16636"/>
                    <a:pt x="2140" y="16636"/>
                  </a:cubicBezTo>
                  <a:cubicBezTo>
                    <a:pt x="2096" y="16636"/>
                    <a:pt x="2050" y="16631"/>
                    <a:pt x="2004" y="16621"/>
                  </a:cubicBezTo>
                  <a:lnTo>
                    <a:pt x="1151" y="17810"/>
                  </a:lnTo>
                  <a:cubicBezTo>
                    <a:pt x="1409" y="18234"/>
                    <a:pt x="1090" y="18743"/>
                    <a:pt x="631" y="18743"/>
                  </a:cubicBezTo>
                  <a:cubicBezTo>
                    <a:pt x="585" y="18743"/>
                    <a:pt x="539" y="18738"/>
                    <a:pt x="491" y="18728"/>
                  </a:cubicBezTo>
                  <a:lnTo>
                    <a:pt x="0" y="19425"/>
                  </a:lnTo>
                  <a:cubicBezTo>
                    <a:pt x="0" y="19425"/>
                    <a:pt x="181" y="20136"/>
                    <a:pt x="1228" y="21015"/>
                  </a:cubicBezTo>
                  <a:cubicBezTo>
                    <a:pt x="1512" y="21235"/>
                    <a:pt x="1784" y="21480"/>
                    <a:pt x="2042" y="21739"/>
                  </a:cubicBezTo>
                  <a:cubicBezTo>
                    <a:pt x="2060" y="21737"/>
                    <a:pt x="2078" y="21736"/>
                    <a:pt x="2096" y="21736"/>
                  </a:cubicBezTo>
                  <a:cubicBezTo>
                    <a:pt x="2220" y="21736"/>
                    <a:pt x="2341" y="21776"/>
                    <a:pt x="2443" y="21855"/>
                  </a:cubicBezTo>
                  <a:cubicBezTo>
                    <a:pt x="2650" y="21997"/>
                    <a:pt x="2740" y="22269"/>
                    <a:pt x="2676" y="22527"/>
                  </a:cubicBezTo>
                  <a:cubicBezTo>
                    <a:pt x="2844" y="22786"/>
                    <a:pt x="3050" y="23031"/>
                    <a:pt x="3309" y="23225"/>
                  </a:cubicBezTo>
                  <a:cubicBezTo>
                    <a:pt x="3722" y="23548"/>
                    <a:pt x="4097" y="23910"/>
                    <a:pt x="4446" y="24311"/>
                  </a:cubicBezTo>
                  <a:cubicBezTo>
                    <a:pt x="4459" y="24246"/>
                    <a:pt x="4498" y="24169"/>
                    <a:pt x="4537" y="24117"/>
                  </a:cubicBezTo>
                  <a:cubicBezTo>
                    <a:pt x="4659" y="23939"/>
                    <a:pt x="4849" y="23851"/>
                    <a:pt x="5040" y="23851"/>
                  </a:cubicBezTo>
                  <a:cubicBezTo>
                    <a:pt x="5250" y="23851"/>
                    <a:pt x="5461" y="23958"/>
                    <a:pt x="5583" y="24169"/>
                  </a:cubicBezTo>
                  <a:cubicBezTo>
                    <a:pt x="5803" y="24569"/>
                    <a:pt x="5532" y="25060"/>
                    <a:pt x="5067" y="25086"/>
                  </a:cubicBezTo>
                  <a:cubicBezTo>
                    <a:pt x="5222" y="25254"/>
                    <a:pt x="5377" y="25422"/>
                    <a:pt x="5545" y="25590"/>
                  </a:cubicBezTo>
                  <a:lnTo>
                    <a:pt x="22307" y="2068"/>
                  </a:lnTo>
                  <a:cubicBezTo>
                    <a:pt x="22307" y="2068"/>
                    <a:pt x="22100" y="1939"/>
                    <a:pt x="21790" y="1784"/>
                  </a:cubicBezTo>
                  <a:cubicBezTo>
                    <a:pt x="21736" y="1800"/>
                    <a:pt x="21681" y="1807"/>
                    <a:pt x="21626" y="1807"/>
                  </a:cubicBezTo>
                  <a:cubicBezTo>
                    <a:pt x="21497" y="1807"/>
                    <a:pt x="21369" y="1766"/>
                    <a:pt x="21260" y="1694"/>
                  </a:cubicBezTo>
                  <a:cubicBezTo>
                    <a:pt x="21196" y="1642"/>
                    <a:pt x="21131" y="1577"/>
                    <a:pt x="21092" y="1500"/>
                  </a:cubicBezTo>
                  <a:cubicBezTo>
                    <a:pt x="20824" y="1403"/>
                    <a:pt x="20555" y="1351"/>
                    <a:pt x="20279" y="1351"/>
                  </a:cubicBezTo>
                  <a:cubicBezTo>
                    <a:pt x="20223" y="1351"/>
                    <a:pt x="20167" y="1353"/>
                    <a:pt x="20110" y="1358"/>
                  </a:cubicBezTo>
                  <a:lnTo>
                    <a:pt x="19981" y="1371"/>
                  </a:lnTo>
                  <a:cubicBezTo>
                    <a:pt x="19955" y="1435"/>
                    <a:pt x="19929" y="1500"/>
                    <a:pt x="19890" y="1552"/>
                  </a:cubicBezTo>
                  <a:cubicBezTo>
                    <a:pt x="19767" y="1729"/>
                    <a:pt x="19579" y="1812"/>
                    <a:pt x="19392" y="1812"/>
                  </a:cubicBezTo>
                  <a:cubicBezTo>
                    <a:pt x="19128" y="1812"/>
                    <a:pt x="18867" y="1647"/>
                    <a:pt x="18792" y="1345"/>
                  </a:cubicBezTo>
                  <a:cubicBezTo>
                    <a:pt x="18443" y="1306"/>
                    <a:pt x="18094" y="1228"/>
                    <a:pt x="17758" y="1112"/>
                  </a:cubicBezTo>
                  <a:lnTo>
                    <a:pt x="17758" y="1112"/>
                  </a:lnTo>
                  <a:cubicBezTo>
                    <a:pt x="17820" y="1498"/>
                    <a:pt x="17504" y="1816"/>
                    <a:pt x="17149" y="1816"/>
                  </a:cubicBezTo>
                  <a:cubicBezTo>
                    <a:pt x="17064" y="1816"/>
                    <a:pt x="16977" y="1798"/>
                    <a:pt x="16892" y="1758"/>
                  </a:cubicBezTo>
                  <a:cubicBezTo>
                    <a:pt x="16440" y="1539"/>
                    <a:pt x="16414" y="918"/>
                    <a:pt x="16840" y="673"/>
                  </a:cubicBezTo>
                  <a:cubicBezTo>
                    <a:pt x="16285" y="453"/>
                    <a:pt x="15716" y="311"/>
                    <a:pt x="15134" y="246"/>
                  </a:cubicBezTo>
                  <a:cubicBezTo>
                    <a:pt x="14695" y="182"/>
                    <a:pt x="14268" y="104"/>
                    <a:pt x="13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03" name="Google Shape;5603;p44"/>
          <p:cNvGrpSpPr/>
          <p:nvPr/>
        </p:nvGrpSpPr>
        <p:grpSpPr>
          <a:xfrm rot="-5905511" flipH="1">
            <a:off x="227826" y="942340"/>
            <a:ext cx="873941" cy="1002556"/>
            <a:chOff x="4416775" y="3222575"/>
            <a:chExt cx="557700" cy="639775"/>
          </a:xfrm>
        </p:grpSpPr>
        <p:sp>
          <p:nvSpPr>
            <p:cNvPr id="5604" name="Google Shape;5604;p44"/>
            <p:cNvSpPr/>
            <p:nvPr/>
          </p:nvSpPr>
          <p:spPr>
            <a:xfrm>
              <a:off x="4429050" y="3667800"/>
              <a:ext cx="19400" cy="23325"/>
            </a:xfrm>
            <a:custGeom>
              <a:avLst/>
              <a:gdLst/>
              <a:ahLst/>
              <a:cxnLst/>
              <a:rect l="l" t="t" r="r" b="b"/>
              <a:pathLst>
                <a:path w="776" h="933" extrusionOk="0">
                  <a:moveTo>
                    <a:pt x="660" y="1"/>
                  </a:moveTo>
                  <a:lnTo>
                    <a:pt x="0" y="919"/>
                  </a:lnTo>
                  <a:cubicBezTo>
                    <a:pt x="43" y="928"/>
                    <a:pt x="87" y="933"/>
                    <a:pt x="131" y="933"/>
                  </a:cubicBezTo>
                  <a:cubicBezTo>
                    <a:pt x="325" y="933"/>
                    <a:pt x="518" y="842"/>
                    <a:pt x="634" y="673"/>
                  </a:cubicBezTo>
                  <a:cubicBezTo>
                    <a:pt x="776" y="479"/>
                    <a:pt x="776" y="208"/>
                    <a:pt x="6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5" name="Google Shape;5605;p44"/>
            <p:cNvSpPr/>
            <p:nvPr/>
          </p:nvSpPr>
          <p:spPr>
            <a:xfrm>
              <a:off x="4466525" y="3614825"/>
              <a:ext cx="19725" cy="23625"/>
            </a:xfrm>
            <a:custGeom>
              <a:avLst/>
              <a:gdLst/>
              <a:ahLst/>
              <a:cxnLst/>
              <a:rect l="l" t="t" r="r" b="b"/>
              <a:pathLst>
                <a:path w="789" h="945" extrusionOk="0">
                  <a:moveTo>
                    <a:pt x="660" y="0"/>
                  </a:moveTo>
                  <a:lnTo>
                    <a:pt x="1" y="931"/>
                  </a:lnTo>
                  <a:cubicBezTo>
                    <a:pt x="43" y="940"/>
                    <a:pt x="86" y="944"/>
                    <a:pt x="127" y="944"/>
                  </a:cubicBezTo>
                  <a:cubicBezTo>
                    <a:pt x="328" y="944"/>
                    <a:pt x="516" y="846"/>
                    <a:pt x="634" y="685"/>
                  </a:cubicBezTo>
                  <a:cubicBezTo>
                    <a:pt x="776" y="479"/>
                    <a:pt x="789" y="207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6" name="Google Shape;5606;p44"/>
            <p:cNvSpPr/>
            <p:nvPr/>
          </p:nvSpPr>
          <p:spPr>
            <a:xfrm>
              <a:off x="4504325" y="3561825"/>
              <a:ext cx="19750" cy="23650"/>
            </a:xfrm>
            <a:custGeom>
              <a:avLst/>
              <a:gdLst/>
              <a:ahLst/>
              <a:cxnLst/>
              <a:rect l="l" t="t" r="r" b="b"/>
              <a:pathLst>
                <a:path w="790" h="946" extrusionOk="0">
                  <a:moveTo>
                    <a:pt x="660" y="1"/>
                  </a:moveTo>
                  <a:lnTo>
                    <a:pt x="1" y="931"/>
                  </a:lnTo>
                  <a:cubicBezTo>
                    <a:pt x="46" y="941"/>
                    <a:pt x="92" y="946"/>
                    <a:pt x="136" y="946"/>
                  </a:cubicBezTo>
                  <a:cubicBezTo>
                    <a:pt x="334" y="946"/>
                    <a:pt x="518" y="854"/>
                    <a:pt x="634" y="686"/>
                  </a:cubicBezTo>
                  <a:cubicBezTo>
                    <a:pt x="776" y="479"/>
                    <a:pt x="789" y="221"/>
                    <a:pt x="6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7" name="Google Shape;5607;p44"/>
            <p:cNvSpPr/>
            <p:nvPr/>
          </p:nvSpPr>
          <p:spPr>
            <a:xfrm>
              <a:off x="4542125" y="3509175"/>
              <a:ext cx="19750" cy="23325"/>
            </a:xfrm>
            <a:custGeom>
              <a:avLst/>
              <a:gdLst/>
              <a:ahLst/>
              <a:cxnLst/>
              <a:rect l="l" t="t" r="r" b="b"/>
              <a:pathLst>
                <a:path w="790" h="933" extrusionOk="0">
                  <a:moveTo>
                    <a:pt x="660" y="0"/>
                  </a:moveTo>
                  <a:lnTo>
                    <a:pt x="1" y="918"/>
                  </a:lnTo>
                  <a:cubicBezTo>
                    <a:pt x="44" y="927"/>
                    <a:pt x="88" y="932"/>
                    <a:pt x="132" y="932"/>
                  </a:cubicBezTo>
                  <a:cubicBezTo>
                    <a:pt x="325" y="932"/>
                    <a:pt x="518" y="841"/>
                    <a:pt x="634" y="672"/>
                  </a:cubicBezTo>
                  <a:cubicBezTo>
                    <a:pt x="776" y="478"/>
                    <a:pt x="789" y="207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8" name="Google Shape;5608;p44"/>
            <p:cNvSpPr/>
            <p:nvPr/>
          </p:nvSpPr>
          <p:spPr>
            <a:xfrm>
              <a:off x="4579625" y="3456175"/>
              <a:ext cx="19725" cy="23325"/>
            </a:xfrm>
            <a:custGeom>
              <a:avLst/>
              <a:gdLst/>
              <a:ahLst/>
              <a:cxnLst/>
              <a:rect l="l" t="t" r="r" b="b"/>
              <a:pathLst>
                <a:path w="789" h="933" extrusionOk="0">
                  <a:moveTo>
                    <a:pt x="659" y="1"/>
                  </a:moveTo>
                  <a:lnTo>
                    <a:pt x="0" y="918"/>
                  </a:lnTo>
                  <a:cubicBezTo>
                    <a:pt x="46" y="928"/>
                    <a:pt x="92" y="933"/>
                    <a:pt x="137" y="933"/>
                  </a:cubicBezTo>
                  <a:cubicBezTo>
                    <a:pt x="334" y="933"/>
                    <a:pt x="518" y="843"/>
                    <a:pt x="633" y="686"/>
                  </a:cubicBezTo>
                  <a:cubicBezTo>
                    <a:pt x="775" y="479"/>
                    <a:pt x="788" y="207"/>
                    <a:pt x="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9" name="Google Shape;5609;p44"/>
            <p:cNvSpPr/>
            <p:nvPr/>
          </p:nvSpPr>
          <p:spPr>
            <a:xfrm>
              <a:off x="4617425" y="3403200"/>
              <a:ext cx="19725" cy="23325"/>
            </a:xfrm>
            <a:custGeom>
              <a:avLst/>
              <a:gdLst/>
              <a:ahLst/>
              <a:cxnLst/>
              <a:rect l="l" t="t" r="r" b="b"/>
              <a:pathLst>
                <a:path w="789" h="933" extrusionOk="0">
                  <a:moveTo>
                    <a:pt x="659" y="0"/>
                  </a:moveTo>
                  <a:lnTo>
                    <a:pt x="0" y="918"/>
                  </a:lnTo>
                  <a:cubicBezTo>
                    <a:pt x="46" y="927"/>
                    <a:pt x="92" y="932"/>
                    <a:pt x="137" y="932"/>
                  </a:cubicBezTo>
                  <a:cubicBezTo>
                    <a:pt x="334" y="932"/>
                    <a:pt x="518" y="843"/>
                    <a:pt x="633" y="685"/>
                  </a:cubicBezTo>
                  <a:cubicBezTo>
                    <a:pt x="776" y="478"/>
                    <a:pt x="788" y="207"/>
                    <a:pt x="6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0" name="Google Shape;5610;p44"/>
            <p:cNvSpPr/>
            <p:nvPr/>
          </p:nvSpPr>
          <p:spPr>
            <a:xfrm>
              <a:off x="4655225" y="3350200"/>
              <a:ext cx="19725" cy="23650"/>
            </a:xfrm>
            <a:custGeom>
              <a:avLst/>
              <a:gdLst/>
              <a:ahLst/>
              <a:cxnLst/>
              <a:rect l="l" t="t" r="r" b="b"/>
              <a:pathLst>
                <a:path w="789" h="946" extrusionOk="0">
                  <a:moveTo>
                    <a:pt x="659" y="1"/>
                  </a:moveTo>
                  <a:lnTo>
                    <a:pt x="0" y="931"/>
                  </a:lnTo>
                  <a:cubicBezTo>
                    <a:pt x="43" y="941"/>
                    <a:pt x="87" y="945"/>
                    <a:pt x="131" y="945"/>
                  </a:cubicBezTo>
                  <a:cubicBezTo>
                    <a:pt x="324" y="945"/>
                    <a:pt x="518" y="854"/>
                    <a:pt x="634" y="686"/>
                  </a:cubicBezTo>
                  <a:cubicBezTo>
                    <a:pt x="776" y="479"/>
                    <a:pt x="789" y="220"/>
                    <a:pt x="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1" name="Google Shape;5611;p44"/>
            <p:cNvSpPr/>
            <p:nvPr/>
          </p:nvSpPr>
          <p:spPr>
            <a:xfrm>
              <a:off x="4692700" y="3297550"/>
              <a:ext cx="19725" cy="23300"/>
            </a:xfrm>
            <a:custGeom>
              <a:avLst/>
              <a:gdLst/>
              <a:ahLst/>
              <a:cxnLst/>
              <a:rect l="l" t="t" r="r" b="b"/>
              <a:pathLst>
                <a:path w="789" h="932" extrusionOk="0">
                  <a:moveTo>
                    <a:pt x="660" y="0"/>
                  </a:moveTo>
                  <a:lnTo>
                    <a:pt x="0" y="918"/>
                  </a:lnTo>
                  <a:cubicBezTo>
                    <a:pt x="46" y="927"/>
                    <a:pt x="91" y="932"/>
                    <a:pt x="136" y="932"/>
                  </a:cubicBezTo>
                  <a:cubicBezTo>
                    <a:pt x="334" y="932"/>
                    <a:pt x="520" y="841"/>
                    <a:pt x="647" y="672"/>
                  </a:cubicBezTo>
                  <a:cubicBezTo>
                    <a:pt x="789" y="478"/>
                    <a:pt x="789" y="207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2" name="Google Shape;5612;p44"/>
            <p:cNvSpPr/>
            <p:nvPr/>
          </p:nvSpPr>
          <p:spPr>
            <a:xfrm>
              <a:off x="4730500" y="3244550"/>
              <a:ext cx="19725" cy="23625"/>
            </a:xfrm>
            <a:custGeom>
              <a:avLst/>
              <a:gdLst/>
              <a:ahLst/>
              <a:cxnLst/>
              <a:rect l="l" t="t" r="r" b="b"/>
              <a:pathLst>
                <a:path w="789" h="945" extrusionOk="0">
                  <a:moveTo>
                    <a:pt x="660" y="0"/>
                  </a:moveTo>
                  <a:lnTo>
                    <a:pt x="1" y="931"/>
                  </a:lnTo>
                  <a:cubicBezTo>
                    <a:pt x="43" y="940"/>
                    <a:pt x="85" y="944"/>
                    <a:pt x="127" y="944"/>
                  </a:cubicBezTo>
                  <a:cubicBezTo>
                    <a:pt x="328" y="944"/>
                    <a:pt x="516" y="846"/>
                    <a:pt x="634" y="685"/>
                  </a:cubicBezTo>
                  <a:cubicBezTo>
                    <a:pt x="776" y="479"/>
                    <a:pt x="789" y="207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3" name="Google Shape;5613;p44"/>
            <p:cNvSpPr/>
            <p:nvPr/>
          </p:nvSpPr>
          <p:spPr>
            <a:xfrm>
              <a:off x="4433500" y="3713150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82" y="0"/>
                  </a:moveTo>
                  <a:cubicBezTo>
                    <a:pt x="325" y="0"/>
                    <a:pt x="0" y="313"/>
                    <a:pt x="68" y="720"/>
                  </a:cubicBezTo>
                  <a:cubicBezTo>
                    <a:pt x="123" y="1048"/>
                    <a:pt x="399" y="1239"/>
                    <a:pt x="681" y="1239"/>
                  </a:cubicBezTo>
                  <a:cubicBezTo>
                    <a:pt x="865" y="1239"/>
                    <a:pt x="1052" y="1157"/>
                    <a:pt x="1179" y="979"/>
                  </a:cubicBezTo>
                  <a:cubicBezTo>
                    <a:pt x="1373" y="694"/>
                    <a:pt x="1309" y="319"/>
                    <a:pt x="1037" y="113"/>
                  </a:cubicBezTo>
                  <a:cubicBezTo>
                    <a:pt x="924" y="35"/>
                    <a:pt x="801" y="0"/>
                    <a:pt x="6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4" name="Google Shape;5614;p44"/>
            <p:cNvSpPr/>
            <p:nvPr/>
          </p:nvSpPr>
          <p:spPr>
            <a:xfrm>
              <a:off x="4467825" y="3660150"/>
              <a:ext cx="40525" cy="31075"/>
            </a:xfrm>
            <a:custGeom>
              <a:avLst/>
              <a:gdLst/>
              <a:ahLst/>
              <a:cxnLst/>
              <a:rect l="l" t="t" r="r" b="b"/>
              <a:pathLst>
                <a:path w="1621" h="1243" extrusionOk="0">
                  <a:moveTo>
                    <a:pt x="817" y="1"/>
                  </a:moveTo>
                  <a:cubicBezTo>
                    <a:pt x="783" y="1"/>
                    <a:pt x="747" y="4"/>
                    <a:pt x="711" y="10"/>
                  </a:cubicBezTo>
                  <a:cubicBezTo>
                    <a:pt x="168" y="100"/>
                    <a:pt x="0" y="811"/>
                    <a:pt x="453" y="1121"/>
                  </a:cubicBezTo>
                  <a:cubicBezTo>
                    <a:pt x="560" y="1203"/>
                    <a:pt x="686" y="1242"/>
                    <a:pt x="811" y="1242"/>
                  </a:cubicBezTo>
                  <a:cubicBezTo>
                    <a:pt x="1003" y="1242"/>
                    <a:pt x="1194" y="1151"/>
                    <a:pt x="1319" y="979"/>
                  </a:cubicBezTo>
                  <a:cubicBezTo>
                    <a:pt x="1620" y="569"/>
                    <a:pt x="1302" y="1"/>
                    <a:pt x="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5" name="Google Shape;5615;p44"/>
            <p:cNvSpPr/>
            <p:nvPr/>
          </p:nvSpPr>
          <p:spPr>
            <a:xfrm>
              <a:off x="4508200" y="3607325"/>
              <a:ext cx="34600" cy="31000"/>
            </a:xfrm>
            <a:custGeom>
              <a:avLst/>
              <a:gdLst/>
              <a:ahLst/>
              <a:cxnLst/>
              <a:rect l="l" t="t" r="r" b="b"/>
              <a:pathLst>
                <a:path w="1384" h="1240" extrusionOk="0">
                  <a:moveTo>
                    <a:pt x="696" y="1"/>
                  </a:moveTo>
                  <a:cubicBezTo>
                    <a:pt x="514" y="1"/>
                    <a:pt x="330" y="83"/>
                    <a:pt x="208" y="262"/>
                  </a:cubicBezTo>
                  <a:cubicBezTo>
                    <a:pt x="1" y="546"/>
                    <a:pt x="65" y="921"/>
                    <a:pt x="350" y="1128"/>
                  </a:cubicBezTo>
                  <a:cubicBezTo>
                    <a:pt x="460" y="1205"/>
                    <a:pt x="581" y="1240"/>
                    <a:pt x="699" y="1240"/>
                  </a:cubicBezTo>
                  <a:cubicBezTo>
                    <a:pt x="1054" y="1240"/>
                    <a:pt x="1384" y="927"/>
                    <a:pt x="1306" y="520"/>
                  </a:cubicBezTo>
                  <a:cubicBezTo>
                    <a:pt x="1251" y="192"/>
                    <a:pt x="975" y="1"/>
                    <a:pt x="6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6" name="Google Shape;5616;p44"/>
            <p:cNvSpPr/>
            <p:nvPr/>
          </p:nvSpPr>
          <p:spPr>
            <a:xfrm>
              <a:off x="4546000" y="3554475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95" y="1"/>
                  </a:moveTo>
                  <a:cubicBezTo>
                    <a:pt x="510" y="1"/>
                    <a:pt x="323" y="82"/>
                    <a:pt x="195" y="256"/>
                  </a:cubicBezTo>
                  <a:cubicBezTo>
                    <a:pt x="1" y="540"/>
                    <a:pt x="66" y="928"/>
                    <a:pt x="337" y="1122"/>
                  </a:cubicBezTo>
                  <a:cubicBezTo>
                    <a:pt x="451" y="1203"/>
                    <a:pt x="575" y="1240"/>
                    <a:pt x="695" y="1240"/>
                  </a:cubicBezTo>
                  <a:cubicBezTo>
                    <a:pt x="1051" y="1240"/>
                    <a:pt x="1374" y="921"/>
                    <a:pt x="1306" y="515"/>
                  </a:cubicBezTo>
                  <a:cubicBezTo>
                    <a:pt x="1252" y="187"/>
                    <a:pt x="976" y="1"/>
                    <a:pt x="6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7" name="Google Shape;5617;p44"/>
            <p:cNvSpPr/>
            <p:nvPr/>
          </p:nvSpPr>
          <p:spPr>
            <a:xfrm>
              <a:off x="4583825" y="3501575"/>
              <a:ext cx="34325" cy="30925"/>
            </a:xfrm>
            <a:custGeom>
              <a:avLst/>
              <a:gdLst/>
              <a:ahLst/>
              <a:cxnLst/>
              <a:rect l="l" t="t" r="r" b="b"/>
              <a:pathLst>
                <a:path w="1373" h="1237" extrusionOk="0">
                  <a:moveTo>
                    <a:pt x="701" y="0"/>
                  </a:moveTo>
                  <a:cubicBezTo>
                    <a:pt x="514" y="0"/>
                    <a:pt x="324" y="84"/>
                    <a:pt x="194" y="265"/>
                  </a:cubicBezTo>
                  <a:cubicBezTo>
                    <a:pt x="0" y="537"/>
                    <a:pt x="65" y="925"/>
                    <a:pt x="336" y="1118"/>
                  </a:cubicBezTo>
                  <a:cubicBezTo>
                    <a:pt x="450" y="1200"/>
                    <a:pt x="574" y="1236"/>
                    <a:pt x="694" y="1236"/>
                  </a:cubicBezTo>
                  <a:cubicBezTo>
                    <a:pt x="1050" y="1236"/>
                    <a:pt x="1373" y="917"/>
                    <a:pt x="1305" y="511"/>
                  </a:cubicBezTo>
                  <a:cubicBezTo>
                    <a:pt x="1251" y="186"/>
                    <a:pt x="979" y="0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8" name="Google Shape;5618;p44"/>
            <p:cNvSpPr/>
            <p:nvPr/>
          </p:nvSpPr>
          <p:spPr>
            <a:xfrm>
              <a:off x="4621300" y="3448700"/>
              <a:ext cx="34600" cy="31000"/>
            </a:xfrm>
            <a:custGeom>
              <a:avLst/>
              <a:gdLst/>
              <a:ahLst/>
              <a:cxnLst/>
              <a:rect l="l" t="t" r="r" b="b"/>
              <a:pathLst>
                <a:path w="1384" h="1240" extrusionOk="0">
                  <a:moveTo>
                    <a:pt x="695" y="0"/>
                  </a:moveTo>
                  <a:cubicBezTo>
                    <a:pt x="513" y="0"/>
                    <a:pt x="330" y="82"/>
                    <a:pt x="207" y="261"/>
                  </a:cubicBezTo>
                  <a:cubicBezTo>
                    <a:pt x="0" y="532"/>
                    <a:pt x="65" y="920"/>
                    <a:pt x="349" y="1127"/>
                  </a:cubicBezTo>
                  <a:cubicBezTo>
                    <a:pt x="459" y="1204"/>
                    <a:pt x="580" y="1239"/>
                    <a:pt x="699" y="1239"/>
                  </a:cubicBezTo>
                  <a:cubicBezTo>
                    <a:pt x="1054" y="1239"/>
                    <a:pt x="1383" y="927"/>
                    <a:pt x="1306" y="519"/>
                  </a:cubicBezTo>
                  <a:cubicBezTo>
                    <a:pt x="1251" y="191"/>
                    <a:pt x="974" y="0"/>
                    <a:pt x="6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9" name="Google Shape;5619;p44"/>
            <p:cNvSpPr/>
            <p:nvPr/>
          </p:nvSpPr>
          <p:spPr>
            <a:xfrm>
              <a:off x="4659100" y="3395850"/>
              <a:ext cx="34350" cy="30850"/>
            </a:xfrm>
            <a:custGeom>
              <a:avLst/>
              <a:gdLst/>
              <a:ahLst/>
              <a:cxnLst/>
              <a:rect l="l" t="t" r="r" b="b"/>
              <a:pathLst>
                <a:path w="1374" h="1234" extrusionOk="0">
                  <a:moveTo>
                    <a:pt x="695" y="0"/>
                  </a:moveTo>
                  <a:cubicBezTo>
                    <a:pt x="510" y="0"/>
                    <a:pt x="322" y="81"/>
                    <a:pt x="194" y="255"/>
                  </a:cubicBezTo>
                  <a:cubicBezTo>
                    <a:pt x="0" y="540"/>
                    <a:pt x="65" y="915"/>
                    <a:pt x="336" y="1121"/>
                  </a:cubicBezTo>
                  <a:cubicBezTo>
                    <a:pt x="449" y="1199"/>
                    <a:pt x="572" y="1234"/>
                    <a:pt x="691" y="1234"/>
                  </a:cubicBezTo>
                  <a:cubicBezTo>
                    <a:pt x="1049" y="1234"/>
                    <a:pt x="1373" y="921"/>
                    <a:pt x="1306" y="514"/>
                  </a:cubicBezTo>
                  <a:cubicBezTo>
                    <a:pt x="1251" y="187"/>
                    <a:pt x="976" y="0"/>
                    <a:pt x="6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0" name="Google Shape;5620;p44"/>
            <p:cNvSpPr/>
            <p:nvPr/>
          </p:nvSpPr>
          <p:spPr>
            <a:xfrm>
              <a:off x="4696900" y="3342850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95" y="1"/>
                  </a:moveTo>
                  <a:cubicBezTo>
                    <a:pt x="510" y="1"/>
                    <a:pt x="323" y="81"/>
                    <a:pt x="194" y="256"/>
                  </a:cubicBezTo>
                  <a:cubicBezTo>
                    <a:pt x="0" y="540"/>
                    <a:pt x="65" y="928"/>
                    <a:pt x="336" y="1122"/>
                  </a:cubicBezTo>
                  <a:cubicBezTo>
                    <a:pt x="451" y="1203"/>
                    <a:pt x="574" y="1240"/>
                    <a:pt x="694" y="1240"/>
                  </a:cubicBezTo>
                  <a:cubicBezTo>
                    <a:pt x="1051" y="1240"/>
                    <a:pt x="1373" y="920"/>
                    <a:pt x="1306" y="514"/>
                  </a:cubicBezTo>
                  <a:cubicBezTo>
                    <a:pt x="1251" y="187"/>
                    <a:pt x="976" y="1"/>
                    <a:pt x="6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1" name="Google Shape;5621;p44"/>
            <p:cNvSpPr/>
            <p:nvPr/>
          </p:nvSpPr>
          <p:spPr>
            <a:xfrm>
              <a:off x="4734375" y="3290025"/>
              <a:ext cx="34675" cy="30825"/>
            </a:xfrm>
            <a:custGeom>
              <a:avLst/>
              <a:gdLst/>
              <a:ahLst/>
              <a:cxnLst/>
              <a:rect l="l" t="t" r="r" b="b"/>
              <a:pathLst>
                <a:path w="1387" h="1233" extrusionOk="0">
                  <a:moveTo>
                    <a:pt x="703" y="1"/>
                  </a:moveTo>
                  <a:cubicBezTo>
                    <a:pt x="517" y="1"/>
                    <a:pt x="331" y="82"/>
                    <a:pt x="207" y="262"/>
                  </a:cubicBezTo>
                  <a:cubicBezTo>
                    <a:pt x="1" y="534"/>
                    <a:pt x="65" y="921"/>
                    <a:pt x="350" y="1115"/>
                  </a:cubicBezTo>
                  <a:cubicBezTo>
                    <a:pt x="464" y="1197"/>
                    <a:pt x="588" y="1233"/>
                    <a:pt x="708" y="1233"/>
                  </a:cubicBezTo>
                  <a:cubicBezTo>
                    <a:pt x="1064" y="1233"/>
                    <a:pt x="1387" y="914"/>
                    <a:pt x="1319" y="508"/>
                  </a:cubicBezTo>
                  <a:cubicBezTo>
                    <a:pt x="1264" y="189"/>
                    <a:pt x="985" y="1"/>
                    <a:pt x="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2" name="Google Shape;5622;p44"/>
            <p:cNvSpPr/>
            <p:nvPr/>
          </p:nvSpPr>
          <p:spPr>
            <a:xfrm>
              <a:off x="4772175" y="3237050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93" y="1"/>
                  </a:moveTo>
                  <a:cubicBezTo>
                    <a:pt x="509" y="1"/>
                    <a:pt x="322" y="83"/>
                    <a:pt x="195" y="262"/>
                  </a:cubicBezTo>
                  <a:cubicBezTo>
                    <a:pt x="1" y="546"/>
                    <a:pt x="65" y="921"/>
                    <a:pt x="350" y="1128"/>
                  </a:cubicBezTo>
                  <a:cubicBezTo>
                    <a:pt x="460" y="1205"/>
                    <a:pt x="580" y="1240"/>
                    <a:pt x="697" y="1240"/>
                  </a:cubicBezTo>
                  <a:cubicBezTo>
                    <a:pt x="1049" y="1240"/>
                    <a:pt x="1374" y="927"/>
                    <a:pt x="1306" y="520"/>
                  </a:cubicBezTo>
                  <a:cubicBezTo>
                    <a:pt x="1251" y="192"/>
                    <a:pt x="975" y="1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3" name="Google Shape;5623;p44"/>
            <p:cNvSpPr/>
            <p:nvPr/>
          </p:nvSpPr>
          <p:spPr>
            <a:xfrm>
              <a:off x="4467500" y="3766025"/>
              <a:ext cx="17800" cy="19750"/>
            </a:xfrm>
            <a:custGeom>
              <a:avLst/>
              <a:gdLst/>
              <a:ahLst/>
              <a:cxnLst/>
              <a:rect l="l" t="t" r="r" b="b"/>
              <a:pathLst>
                <a:path w="712" h="790" extrusionOk="0">
                  <a:moveTo>
                    <a:pt x="0" y="1"/>
                  </a:moveTo>
                  <a:cubicBezTo>
                    <a:pt x="233" y="246"/>
                    <a:pt x="453" y="505"/>
                    <a:pt x="634" y="789"/>
                  </a:cubicBezTo>
                  <a:cubicBezTo>
                    <a:pt x="711" y="531"/>
                    <a:pt x="608" y="272"/>
                    <a:pt x="401" y="117"/>
                  </a:cubicBezTo>
                  <a:cubicBezTo>
                    <a:pt x="285" y="40"/>
                    <a:pt x="143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4" name="Google Shape;5624;p44"/>
            <p:cNvSpPr/>
            <p:nvPr/>
          </p:nvSpPr>
          <p:spPr>
            <a:xfrm>
              <a:off x="4486225" y="3713150"/>
              <a:ext cx="40200" cy="30825"/>
            </a:xfrm>
            <a:custGeom>
              <a:avLst/>
              <a:gdLst/>
              <a:ahLst/>
              <a:cxnLst/>
              <a:rect l="l" t="t" r="r" b="b"/>
              <a:pathLst>
                <a:path w="1608" h="1233" extrusionOk="0">
                  <a:moveTo>
                    <a:pt x="807" y="0"/>
                  </a:moveTo>
                  <a:cubicBezTo>
                    <a:pt x="772" y="0"/>
                    <a:pt x="736" y="3"/>
                    <a:pt x="699" y="9"/>
                  </a:cubicBezTo>
                  <a:cubicBezTo>
                    <a:pt x="156" y="100"/>
                    <a:pt x="1" y="798"/>
                    <a:pt x="440" y="1121"/>
                  </a:cubicBezTo>
                  <a:cubicBezTo>
                    <a:pt x="551" y="1196"/>
                    <a:pt x="678" y="1233"/>
                    <a:pt x="803" y="1233"/>
                  </a:cubicBezTo>
                  <a:cubicBezTo>
                    <a:pt x="998" y="1233"/>
                    <a:pt x="1188" y="1144"/>
                    <a:pt x="1306" y="979"/>
                  </a:cubicBezTo>
                  <a:cubicBezTo>
                    <a:pt x="1608" y="557"/>
                    <a:pt x="1291" y="0"/>
                    <a:pt x="8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5" name="Google Shape;5625;p44"/>
            <p:cNvSpPr/>
            <p:nvPr/>
          </p:nvSpPr>
          <p:spPr>
            <a:xfrm>
              <a:off x="4523950" y="3660175"/>
              <a:ext cx="40175" cy="30825"/>
            </a:xfrm>
            <a:custGeom>
              <a:avLst/>
              <a:gdLst/>
              <a:ahLst/>
              <a:cxnLst/>
              <a:rect l="l" t="t" r="r" b="b"/>
              <a:pathLst>
                <a:path w="1607" h="1233" extrusionOk="0">
                  <a:moveTo>
                    <a:pt x="802" y="0"/>
                  </a:moveTo>
                  <a:cubicBezTo>
                    <a:pt x="610" y="0"/>
                    <a:pt x="420" y="89"/>
                    <a:pt x="301" y="254"/>
                  </a:cubicBezTo>
                  <a:cubicBezTo>
                    <a:pt x="0" y="676"/>
                    <a:pt x="306" y="1233"/>
                    <a:pt x="788" y="1233"/>
                  </a:cubicBezTo>
                  <a:cubicBezTo>
                    <a:pt x="823" y="1233"/>
                    <a:pt x="859" y="1230"/>
                    <a:pt x="896" y="1224"/>
                  </a:cubicBezTo>
                  <a:cubicBezTo>
                    <a:pt x="1439" y="1133"/>
                    <a:pt x="1607" y="435"/>
                    <a:pt x="1154" y="112"/>
                  </a:cubicBezTo>
                  <a:cubicBezTo>
                    <a:pt x="1048" y="36"/>
                    <a:pt x="925" y="0"/>
                    <a:pt x="8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6" name="Google Shape;5626;p44"/>
            <p:cNvSpPr/>
            <p:nvPr/>
          </p:nvSpPr>
          <p:spPr>
            <a:xfrm>
              <a:off x="4561725" y="3607525"/>
              <a:ext cx="40200" cy="30800"/>
            </a:xfrm>
            <a:custGeom>
              <a:avLst/>
              <a:gdLst/>
              <a:ahLst/>
              <a:cxnLst/>
              <a:rect l="l" t="t" r="r" b="b"/>
              <a:pathLst>
                <a:path w="1608" h="1232" extrusionOk="0">
                  <a:moveTo>
                    <a:pt x="806" y="0"/>
                  </a:moveTo>
                  <a:cubicBezTo>
                    <a:pt x="612" y="0"/>
                    <a:pt x="416" y="92"/>
                    <a:pt x="290" y="267"/>
                  </a:cubicBezTo>
                  <a:cubicBezTo>
                    <a:pt x="0" y="676"/>
                    <a:pt x="307" y="1232"/>
                    <a:pt x="789" y="1232"/>
                  </a:cubicBezTo>
                  <a:cubicBezTo>
                    <a:pt x="824" y="1232"/>
                    <a:pt x="860" y="1229"/>
                    <a:pt x="897" y="1223"/>
                  </a:cubicBezTo>
                  <a:cubicBezTo>
                    <a:pt x="1440" y="1132"/>
                    <a:pt x="1608" y="435"/>
                    <a:pt x="1155" y="111"/>
                  </a:cubicBezTo>
                  <a:cubicBezTo>
                    <a:pt x="1051" y="37"/>
                    <a:pt x="928" y="0"/>
                    <a:pt x="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7" name="Google Shape;5627;p44"/>
            <p:cNvSpPr/>
            <p:nvPr/>
          </p:nvSpPr>
          <p:spPr>
            <a:xfrm>
              <a:off x="4599225" y="3554575"/>
              <a:ext cx="40175" cy="30775"/>
            </a:xfrm>
            <a:custGeom>
              <a:avLst/>
              <a:gdLst/>
              <a:ahLst/>
              <a:cxnLst/>
              <a:rect l="l" t="t" r="r" b="b"/>
              <a:pathLst>
                <a:path w="1607" h="1231" extrusionOk="0">
                  <a:moveTo>
                    <a:pt x="799" y="1"/>
                  </a:moveTo>
                  <a:cubicBezTo>
                    <a:pt x="610" y="1"/>
                    <a:pt x="426" y="89"/>
                    <a:pt x="302" y="252"/>
                  </a:cubicBezTo>
                  <a:cubicBezTo>
                    <a:pt x="0" y="674"/>
                    <a:pt x="306" y="1230"/>
                    <a:pt x="789" y="1230"/>
                  </a:cubicBezTo>
                  <a:cubicBezTo>
                    <a:pt x="824" y="1230"/>
                    <a:pt x="859" y="1228"/>
                    <a:pt x="896" y="1221"/>
                  </a:cubicBezTo>
                  <a:cubicBezTo>
                    <a:pt x="1439" y="1144"/>
                    <a:pt x="1607" y="433"/>
                    <a:pt x="1168" y="123"/>
                  </a:cubicBezTo>
                  <a:cubicBezTo>
                    <a:pt x="1054" y="40"/>
                    <a:pt x="926" y="1"/>
                    <a:pt x="7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8" name="Google Shape;5628;p44"/>
            <p:cNvSpPr/>
            <p:nvPr/>
          </p:nvSpPr>
          <p:spPr>
            <a:xfrm>
              <a:off x="4637025" y="3501550"/>
              <a:ext cx="40200" cy="30800"/>
            </a:xfrm>
            <a:custGeom>
              <a:avLst/>
              <a:gdLst/>
              <a:ahLst/>
              <a:cxnLst/>
              <a:rect l="l" t="t" r="r" b="b"/>
              <a:pathLst>
                <a:path w="1608" h="1232" extrusionOk="0">
                  <a:moveTo>
                    <a:pt x="806" y="0"/>
                  </a:moveTo>
                  <a:cubicBezTo>
                    <a:pt x="613" y="0"/>
                    <a:pt x="421" y="92"/>
                    <a:pt x="302" y="266"/>
                  </a:cubicBezTo>
                  <a:cubicBezTo>
                    <a:pt x="1" y="676"/>
                    <a:pt x="306" y="1232"/>
                    <a:pt x="789" y="1232"/>
                  </a:cubicBezTo>
                  <a:cubicBezTo>
                    <a:pt x="824" y="1232"/>
                    <a:pt x="860" y="1229"/>
                    <a:pt x="896" y="1223"/>
                  </a:cubicBezTo>
                  <a:cubicBezTo>
                    <a:pt x="1439" y="1132"/>
                    <a:pt x="1607" y="434"/>
                    <a:pt x="1155" y="111"/>
                  </a:cubicBezTo>
                  <a:cubicBezTo>
                    <a:pt x="1050" y="37"/>
                    <a:pt x="928" y="0"/>
                    <a:pt x="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9" name="Google Shape;5629;p44"/>
            <p:cNvSpPr/>
            <p:nvPr/>
          </p:nvSpPr>
          <p:spPr>
            <a:xfrm>
              <a:off x="4674825" y="3448625"/>
              <a:ext cx="40200" cy="31075"/>
            </a:xfrm>
            <a:custGeom>
              <a:avLst/>
              <a:gdLst/>
              <a:ahLst/>
              <a:cxnLst/>
              <a:rect l="l" t="t" r="r" b="b"/>
              <a:pathLst>
                <a:path w="1608" h="1243" extrusionOk="0">
                  <a:moveTo>
                    <a:pt x="797" y="1"/>
                  </a:moveTo>
                  <a:cubicBezTo>
                    <a:pt x="607" y="1"/>
                    <a:pt x="419" y="92"/>
                    <a:pt x="302" y="264"/>
                  </a:cubicBezTo>
                  <a:cubicBezTo>
                    <a:pt x="0" y="674"/>
                    <a:pt x="307" y="1242"/>
                    <a:pt x="791" y="1242"/>
                  </a:cubicBezTo>
                  <a:cubicBezTo>
                    <a:pt x="825" y="1242"/>
                    <a:pt x="860" y="1239"/>
                    <a:pt x="896" y="1233"/>
                  </a:cubicBezTo>
                  <a:cubicBezTo>
                    <a:pt x="1439" y="1143"/>
                    <a:pt x="1607" y="432"/>
                    <a:pt x="1155" y="122"/>
                  </a:cubicBezTo>
                  <a:cubicBezTo>
                    <a:pt x="1047" y="40"/>
                    <a:pt x="922" y="1"/>
                    <a:pt x="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0" name="Google Shape;5630;p44"/>
            <p:cNvSpPr/>
            <p:nvPr/>
          </p:nvSpPr>
          <p:spPr>
            <a:xfrm>
              <a:off x="4712675" y="3395875"/>
              <a:ext cx="39825" cy="30575"/>
            </a:xfrm>
            <a:custGeom>
              <a:avLst/>
              <a:gdLst/>
              <a:ahLst/>
              <a:cxnLst/>
              <a:rect l="l" t="t" r="r" b="b"/>
              <a:pathLst>
                <a:path w="1593" h="1223" extrusionOk="0">
                  <a:moveTo>
                    <a:pt x="794" y="0"/>
                  </a:moveTo>
                  <a:cubicBezTo>
                    <a:pt x="602" y="0"/>
                    <a:pt x="413" y="89"/>
                    <a:pt x="287" y="254"/>
                  </a:cubicBezTo>
                  <a:cubicBezTo>
                    <a:pt x="1" y="672"/>
                    <a:pt x="298" y="1222"/>
                    <a:pt x="773" y="1222"/>
                  </a:cubicBezTo>
                  <a:cubicBezTo>
                    <a:pt x="813" y="1222"/>
                    <a:pt x="853" y="1219"/>
                    <a:pt x="894" y="1211"/>
                  </a:cubicBezTo>
                  <a:cubicBezTo>
                    <a:pt x="1437" y="1120"/>
                    <a:pt x="1592" y="422"/>
                    <a:pt x="1153" y="112"/>
                  </a:cubicBezTo>
                  <a:cubicBezTo>
                    <a:pt x="1042" y="37"/>
                    <a:pt x="917" y="0"/>
                    <a:pt x="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1" name="Google Shape;5631;p44"/>
            <p:cNvSpPr/>
            <p:nvPr/>
          </p:nvSpPr>
          <p:spPr>
            <a:xfrm>
              <a:off x="4750100" y="3342875"/>
              <a:ext cx="40200" cy="30850"/>
            </a:xfrm>
            <a:custGeom>
              <a:avLst/>
              <a:gdLst/>
              <a:ahLst/>
              <a:cxnLst/>
              <a:rect l="l" t="t" r="r" b="b"/>
              <a:pathLst>
                <a:path w="1608" h="1234" extrusionOk="0">
                  <a:moveTo>
                    <a:pt x="803" y="1"/>
                  </a:moveTo>
                  <a:cubicBezTo>
                    <a:pt x="611" y="1"/>
                    <a:pt x="420" y="89"/>
                    <a:pt x="302" y="255"/>
                  </a:cubicBezTo>
                  <a:cubicBezTo>
                    <a:pt x="1" y="677"/>
                    <a:pt x="306" y="1233"/>
                    <a:pt x="789" y="1233"/>
                  </a:cubicBezTo>
                  <a:cubicBezTo>
                    <a:pt x="824" y="1233"/>
                    <a:pt x="860" y="1230"/>
                    <a:pt x="897" y="1224"/>
                  </a:cubicBezTo>
                  <a:cubicBezTo>
                    <a:pt x="1439" y="1134"/>
                    <a:pt x="1607" y="436"/>
                    <a:pt x="1155" y="113"/>
                  </a:cubicBezTo>
                  <a:cubicBezTo>
                    <a:pt x="1049" y="37"/>
                    <a:pt x="926" y="1"/>
                    <a:pt x="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2" name="Google Shape;5632;p44"/>
            <p:cNvSpPr/>
            <p:nvPr/>
          </p:nvSpPr>
          <p:spPr>
            <a:xfrm>
              <a:off x="4787925" y="3289900"/>
              <a:ext cx="40175" cy="30825"/>
            </a:xfrm>
            <a:custGeom>
              <a:avLst/>
              <a:gdLst/>
              <a:ahLst/>
              <a:cxnLst/>
              <a:rect l="l" t="t" r="r" b="b"/>
              <a:pathLst>
                <a:path w="1607" h="1233" extrusionOk="0">
                  <a:moveTo>
                    <a:pt x="806" y="1"/>
                  </a:moveTo>
                  <a:cubicBezTo>
                    <a:pt x="612" y="1"/>
                    <a:pt x="420" y="93"/>
                    <a:pt x="301" y="267"/>
                  </a:cubicBezTo>
                  <a:cubicBezTo>
                    <a:pt x="0" y="677"/>
                    <a:pt x="305" y="1233"/>
                    <a:pt x="788" y="1233"/>
                  </a:cubicBezTo>
                  <a:cubicBezTo>
                    <a:pt x="823" y="1233"/>
                    <a:pt x="859" y="1230"/>
                    <a:pt x="896" y="1224"/>
                  </a:cubicBezTo>
                  <a:cubicBezTo>
                    <a:pt x="1439" y="1133"/>
                    <a:pt x="1607" y="435"/>
                    <a:pt x="1154" y="112"/>
                  </a:cubicBezTo>
                  <a:cubicBezTo>
                    <a:pt x="1049" y="37"/>
                    <a:pt x="927" y="1"/>
                    <a:pt x="806" y="1"/>
                  </a:cubicBezTo>
                  <a:close/>
                </a:path>
              </a:pathLst>
            </a:custGeom>
            <a:solidFill>
              <a:srgbClr val="FC6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3" name="Google Shape;5633;p44"/>
            <p:cNvSpPr/>
            <p:nvPr/>
          </p:nvSpPr>
          <p:spPr>
            <a:xfrm>
              <a:off x="4826775" y="3239375"/>
              <a:ext cx="35375" cy="28575"/>
            </a:xfrm>
            <a:custGeom>
              <a:avLst/>
              <a:gdLst/>
              <a:ahLst/>
              <a:cxnLst/>
              <a:rect l="l" t="t" r="r" b="b"/>
              <a:pathLst>
                <a:path w="1415" h="1143" extrusionOk="0">
                  <a:moveTo>
                    <a:pt x="440" y="1"/>
                  </a:moveTo>
                  <a:cubicBezTo>
                    <a:pt x="363" y="39"/>
                    <a:pt x="298" y="91"/>
                    <a:pt x="246" y="169"/>
                  </a:cubicBezTo>
                  <a:cubicBezTo>
                    <a:pt x="1" y="518"/>
                    <a:pt x="182" y="1022"/>
                    <a:pt x="608" y="1125"/>
                  </a:cubicBezTo>
                  <a:cubicBezTo>
                    <a:pt x="658" y="1137"/>
                    <a:pt x="708" y="1143"/>
                    <a:pt x="756" y="1143"/>
                  </a:cubicBezTo>
                  <a:cubicBezTo>
                    <a:pt x="1119" y="1143"/>
                    <a:pt x="1415" y="817"/>
                    <a:pt x="1358" y="440"/>
                  </a:cubicBezTo>
                  <a:cubicBezTo>
                    <a:pt x="1216" y="388"/>
                    <a:pt x="1087" y="324"/>
                    <a:pt x="957" y="246"/>
                  </a:cubicBezTo>
                  <a:cubicBezTo>
                    <a:pt x="789" y="143"/>
                    <a:pt x="608" y="65"/>
                    <a:pt x="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4" name="Google Shape;5634;p44"/>
            <p:cNvSpPr/>
            <p:nvPr/>
          </p:nvSpPr>
          <p:spPr>
            <a:xfrm>
              <a:off x="4504325" y="3765800"/>
              <a:ext cx="40200" cy="31150"/>
            </a:xfrm>
            <a:custGeom>
              <a:avLst/>
              <a:gdLst/>
              <a:ahLst/>
              <a:cxnLst/>
              <a:rect l="l" t="t" r="r" b="b"/>
              <a:pathLst>
                <a:path w="1608" h="1246" extrusionOk="0">
                  <a:moveTo>
                    <a:pt x="805" y="1"/>
                  </a:moveTo>
                  <a:cubicBezTo>
                    <a:pt x="770" y="1"/>
                    <a:pt x="735" y="4"/>
                    <a:pt x="699" y="10"/>
                  </a:cubicBezTo>
                  <a:cubicBezTo>
                    <a:pt x="156" y="113"/>
                    <a:pt x="1" y="811"/>
                    <a:pt x="453" y="1134"/>
                  </a:cubicBezTo>
                  <a:cubicBezTo>
                    <a:pt x="558" y="1209"/>
                    <a:pt x="680" y="1245"/>
                    <a:pt x="802" y="1245"/>
                  </a:cubicBezTo>
                  <a:cubicBezTo>
                    <a:pt x="995" y="1245"/>
                    <a:pt x="1187" y="1154"/>
                    <a:pt x="1306" y="979"/>
                  </a:cubicBezTo>
                  <a:cubicBezTo>
                    <a:pt x="1608" y="569"/>
                    <a:pt x="1290" y="1"/>
                    <a:pt x="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5" name="Google Shape;5635;p44"/>
            <p:cNvSpPr/>
            <p:nvPr/>
          </p:nvSpPr>
          <p:spPr>
            <a:xfrm>
              <a:off x="4542125" y="3713150"/>
              <a:ext cx="40200" cy="30825"/>
            </a:xfrm>
            <a:custGeom>
              <a:avLst/>
              <a:gdLst/>
              <a:ahLst/>
              <a:cxnLst/>
              <a:rect l="l" t="t" r="r" b="b"/>
              <a:pathLst>
                <a:path w="1608" h="1233" extrusionOk="0">
                  <a:moveTo>
                    <a:pt x="807" y="0"/>
                  </a:moveTo>
                  <a:cubicBezTo>
                    <a:pt x="771" y="0"/>
                    <a:pt x="735" y="3"/>
                    <a:pt x="699" y="9"/>
                  </a:cubicBezTo>
                  <a:cubicBezTo>
                    <a:pt x="156" y="100"/>
                    <a:pt x="1" y="798"/>
                    <a:pt x="440" y="1121"/>
                  </a:cubicBezTo>
                  <a:cubicBezTo>
                    <a:pt x="551" y="1196"/>
                    <a:pt x="678" y="1233"/>
                    <a:pt x="803" y="1233"/>
                  </a:cubicBezTo>
                  <a:cubicBezTo>
                    <a:pt x="998" y="1233"/>
                    <a:pt x="1188" y="1144"/>
                    <a:pt x="1306" y="979"/>
                  </a:cubicBezTo>
                  <a:cubicBezTo>
                    <a:pt x="1607" y="557"/>
                    <a:pt x="1291" y="0"/>
                    <a:pt x="8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6" name="Google Shape;5636;p44"/>
            <p:cNvSpPr/>
            <p:nvPr/>
          </p:nvSpPr>
          <p:spPr>
            <a:xfrm>
              <a:off x="4579625" y="3660150"/>
              <a:ext cx="40200" cy="30850"/>
            </a:xfrm>
            <a:custGeom>
              <a:avLst/>
              <a:gdLst/>
              <a:ahLst/>
              <a:cxnLst/>
              <a:rect l="l" t="t" r="r" b="b"/>
              <a:pathLst>
                <a:path w="1608" h="1234" extrusionOk="0">
                  <a:moveTo>
                    <a:pt x="818" y="1"/>
                  </a:moveTo>
                  <a:cubicBezTo>
                    <a:pt x="783" y="1"/>
                    <a:pt x="748" y="4"/>
                    <a:pt x="711" y="10"/>
                  </a:cubicBezTo>
                  <a:cubicBezTo>
                    <a:pt x="168" y="100"/>
                    <a:pt x="0" y="798"/>
                    <a:pt x="452" y="1121"/>
                  </a:cubicBezTo>
                  <a:cubicBezTo>
                    <a:pt x="558" y="1197"/>
                    <a:pt x="682" y="1233"/>
                    <a:pt x="806" y="1233"/>
                  </a:cubicBezTo>
                  <a:cubicBezTo>
                    <a:pt x="999" y="1233"/>
                    <a:pt x="1192" y="1144"/>
                    <a:pt x="1318" y="979"/>
                  </a:cubicBezTo>
                  <a:cubicBezTo>
                    <a:pt x="1607" y="557"/>
                    <a:pt x="1301" y="1"/>
                    <a:pt x="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7" name="Google Shape;5637;p44"/>
            <p:cNvSpPr/>
            <p:nvPr/>
          </p:nvSpPr>
          <p:spPr>
            <a:xfrm>
              <a:off x="4617425" y="3607175"/>
              <a:ext cx="40175" cy="31050"/>
            </a:xfrm>
            <a:custGeom>
              <a:avLst/>
              <a:gdLst/>
              <a:ahLst/>
              <a:cxnLst/>
              <a:rect l="l" t="t" r="r" b="b"/>
              <a:pathLst>
                <a:path w="1607" h="1242" extrusionOk="0">
                  <a:moveTo>
                    <a:pt x="816" y="0"/>
                  </a:moveTo>
                  <a:cubicBezTo>
                    <a:pt x="782" y="0"/>
                    <a:pt x="747" y="3"/>
                    <a:pt x="711" y="9"/>
                  </a:cubicBezTo>
                  <a:cubicBezTo>
                    <a:pt x="168" y="100"/>
                    <a:pt x="0" y="810"/>
                    <a:pt x="452" y="1121"/>
                  </a:cubicBezTo>
                  <a:cubicBezTo>
                    <a:pt x="560" y="1202"/>
                    <a:pt x="686" y="1242"/>
                    <a:pt x="810" y="1242"/>
                  </a:cubicBezTo>
                  <a:cubicBezTo>
                    <a:pt x="1000" y="1242"/>
                    <a:pt x="1188" y="1150"/>
                    <a:pt x="1305" y="978"/>
                  </a:cubicBezTo>
                  <a:cubicBezTo>
                    <a:pt x="1607" y="557"/>
                    <a:pt x="1290" y="0"/>
                    <a:pt x="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8" name="Google Shape;5638;p44"/>
            <p:cNvSpPr/>
            <p:nvPr/>
          </p:nvSpPr>
          <p:spPr>
            <a:xfrm>
              <a:off x="4655225" y="3554450"/>
              <a:ext cx="40125" cy="30875"/>
            </a:xfrm>
            <a:custGeom>
              <a:avLst/>
              <a:gdLst/>
              <a:ahLst/>
              <a:cxnLst/>
              <a:rect l="l" t="t" r="r" b="b"/>
              <a:pathLst>
                <a:path w="1605" h="1235" extrusionOk="0">
                  <a:moveTo>
                    <a:pt x="817" y="0"/>
                  </a:moveTo>
                  <a:cubicBezTo>
                    <a:pt x="779" y="0"/>
                    <a:pt x="739" y="4"/>
                    <a:pt x="698" y="12"/>
                  </a:cubicBezTo>
                  <a:cubicBezTo>
                    <a:pt x="155" y="102"/>
                    <a:pt x="0" y="800"/>
                    <a:pt x="440" y="1123"/>
                  </a:cubicBezTo>
                  <a:cubicBezTo>
                    <a:pt x="549" y="1198"/>
                    <a:pt x="675" y="1234"/>
                    <a:pt x="798" y="1234"/>
                  </a:cubicBezTo>
                  <a:cubicBezTo>
                    <a:pt x="995" y="1234"/>
                    <a:pt x="1187" y="1142"/>
                    <a:pt x="1306" y="968"/>
                  </a:cubicBezTo>
                  <a:cubicBezTo>
                    <a:pt x="1604" y="561"/>
                    <a:pt x="1295" y="0"/>
                    <a:pt x="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9" name="Google Shape;5639;p44"/>
            <p:cNvSpPr/>
            <p:nvPr/>
          </p:nvSpPr>
          <p:spPr>
            <a:xfrm>
              <a:off x="4692700" y="3501500"/>
              <a:ext cx="40200" cy="30850"/>
            </a:xfrm>
            <a:custGeom>
              <a:avLst/>
              <a:gdLst/>
              <a:ahLst/>
              <a:cxnLst/>
              <a:rect l="l" t="t" r="r" b="b"/>
              <a:pathLst>
                <a:path w="1608" h="1234" extrusionOk="0">
                  <a:moveTo>
                    <a:pt x="819" y="1"/>
                  </a:moveTo>
                  <a:cubicBezTo>
                    <a:pt x="784" y="1"/>
                    <a:pt x="748" y="4"/>
                    <a:pt x="711" y="10"/>
                  </a:cubicBezTo>
                  <a:cubicBezTo>
                    <a:pt x="168" y="100"/>
                    <a:pt x="0" y="798"/>
                    <a:pt x="453" y="1121"/>
                  </a:cubicBezTo>
                  <a:cubicBezTo>
                    <a:pt x="559" y="1197"/>
                    <a:pt x="682" y="1233"/>
                    <a:pt x="806" y="1233"/>
                  </a:cubicBezTo>
                  <a:cubicBezTo>
                    <a:pt x="999" y="1233"/>
                    <a:pt x="1193" y="1145"/>
                    <a:pt x="1319" y="979"/>
                  </a:cubicBezTo>
                  <a:cubicBezTo>
                    <a:pt x="1608" y="558"/>
                    <a:pt x="1302" y="1"/>
                    <a:pt x="8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0" name="Google Shape;5640;p44"/>
            <p:cNvSpPr/>
            <p:nvPr/>
          </p:nvSpPr>
          <p:spPr>
            <a:xfrm>
              <a:off x="4730500" y="3448525"/>
              <a:ext cx="40200" cy="30825"/>
            </a:xfrm>
            <a:custGeom>
              <a:avLst/>
              <a:gdLst/>
              <a:ahLst/>
              <a:cxnLst/>
              <a:rect l="l" t="t" r="r" b="b"/>
              <a:pathLst>
                <a:path w="1608" h="1233" extrusionOk="0">
                  <a:moveTo>
                    <a:pt x="806" y="0"/>
                  </a:moveTo>
                  <a:cubicBezTo>
                    <a:pt x="771" y="0"/>
                    <a:pt x="735" y="3"/>
                    <a:pt x="698" y="9"/>
                  </a:cubicBezTo>
                  <a:cubicBezTo>
                    <a:pt x="156" y="100"/>
                    <a:pt x="1" y="811"/>
                    <a:pt x="453" y="1121"/>
                  </a:cubicBezTo>
                  <a:cubicBezTo>
                    <a:pt x="559" y="1197"/>
                    <a:pt x="682" y="1233"/>
                    <a:pt x="805" y="1233"/>
                  </a:cubicBezTo>
                  <a:cubicBezTo>
                    <a:pt x="997" y="1233"/>
                    <a:pt x="1188" y="1144"/>
                    <a:pt x="1306" y="979"/>
                  </a:cubicBezTo>
                  <a:cubicBezTo>
                    <a:pt x="1607" y="557"/>
                    <a:pt x="1290" y="0"/>
                    <a:pt x="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1" name="Google Shape;5641;p44"/>
            <p:cNvSpPr/>
            <p:nvPr/>
          </p:nvSpPr>
          <p:spPr>
            <a:xfrm>
              <a:off x="4768300" y="3395850"/>
              <a:ext cx="40200" cy="30850"/>
            </a:xfrm>
            <a:custGeom>
              <a:avLst/>
              <a:gdLst/>
              <a:ahLst/>
              <a:cxnLst/>
              <a:rect l="l" t="t" r="r" b="b"/>
              <a:pathLst>
                <a:path w="1608" h="1234" extrusionOk="0">
                  <a:moveTo>
                    <a:pt x="806" y="1"/>
                  </a:moveTo>
                  <a:cubicBezTo>
                    <a:pt x="771" y="1"/>
                    <a:pt x="735" y="4"/>
                    <a:pt x="699" y="10"/>
                  </a:cubicBezTo>
                  <a:cubicBezTo>
                    <a:pt x="156" y="100"/>
                    <a:pt x="1" y="798"/>
                    <a:pt x="440" y="1121"/>
                  </a:cubicBezTo>
                  <a:cubicBezTo>
                    <a:pt x="551" y="1197"/>
                    <a:pt x="678" y="1233"/>
                    <a:pt x="802" y="1233"/>
                  </a:cubicBezTo>
                  <a:cubicBezTo>
                    <a:pt x="997" y="1233"/>
                    <a:pt x="1188" y="1145"/>
                    <a:pt x="1306" y="979"/>
                  </a:cubicBezTo>
                  <a:cubicBezTo>
                    <a:pt x="1607" y="557"/>
                    <a:pt x="1291" y="1"/>
                    <a:pt x="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2" name="Google Shape;5642;p44"/>
            <p:cNvSpPr/>
            <p:nvPr/>
          </p:nvSpPr>
          <p:spPr>
            <a:xfrm>
              <a:off x="4806000" y="3342650"/>
              <a:ext cx="40200" cy="31075"/>
            </a:xfrm>
            <a:custGeom>
              <a:avLst/>
              <a:gdLst/>
              <a:ahLst/>
              <a:cxnLst/>
              <a:rect l="l" t="t" r="r" b="b"/>
              <a:pathLst>
                <a:path w="1608" h="1243" extrusionOk="0">
                  <a:moveTo>
                    <a:pt x="797" y="1"/>
                  </a:moveTo>
                  <a:cubicBezTo>
                    <a:pt x="607" y="1"/>
                    <a:pt x="419" y="92"/>
                    <a:pt x="302" y="264"/>
                  </a:cubicBezTo>
                  <a:cubicBezTo>
                    <a:pt x="1" y="686"/>
                    <a:pt x="317" y="1242"/>
                    <a:pt x="802" y="1242"/>
                  </a:cubicBezTo>
                  <a:cubicBezTo>
                    <a:pt x="837" y="1242"/>
                    <a:pt x="873" y="1239"/>
                    <a:pt x="909" y="1233"/>
                  </a:cubicBezTo>
                  <a:cubicBezTo>
                    <a:pt x="1452" y="1143"/>
                    <a:pt x="1607" y="445"/>
                    <a:pt x="1155" y="122"/>
                  </a:cubicBezTo>
                  <a:cubicBezTo>
                    <a:pt x="1048" y="40"/>
                    <a:pt x="922" y="1"/>
                    <a:pt x="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3" name="Google Shape;5643;p44"/>
            <p:cNvSpPr/>
            <p:nvPr/>
          </p:nvSpPr>
          <p:spPr>
            <a:xfrm>
              <a:off x="4846175" y="3289875"/>
              <a:ext cx="34675" cy="30975"/>
            </a:xfrm>
            <a:custGeom>
              <a:avLst/>
              <a:gdLst/>
              <a:ahLst/>
              <a:cxnLst/>
              <a:rect l="l" t="t" r="r" b="b"/>
              <a:pathLst>
                <a:path w="1387" h="1239" extrusionOk="0">
                  <a:moveTo>
                    <a:pt x="702" y="0"/>
                  </a:moveTo>
                  <a:cubicBezTo>
                    <a:pt x="517" y="0"/>
                    <a:pt x="330" y="81"/>
                    <a:pt x="207" y="255"/>
                  </a:cubicBezTo>
                  <a:cubicBezTo>
                    <a:pt x="0" y="540"/>
                    <a:pt x="65" y="927"/>
                    <a:pt x="349" y="1121"/>
                  </a:cubicBezTo>
                  <a:cubicBezTo>
                    <a:pt x="460" y="1203"/>
                    <a:pt x="582" y="1239"/>
                    <a:pt x="702" y="1239"/>
                  </a:cubicBezTo>
                  <a:cubicBezTo>
                    <a:pt x="1056" y="1239"/>
                    <a:pt x="1386" y="920"/>
                    <a:pt x="1319" y="514"/>
                  </a:cubicBezTo>
                  <a:cubicBezTo>
                    <a:pt x="1264" y="186"/>
                    <a:pt x="984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4" name="Google Shape;5644;p44"/>
            <p:cNvSpPr/>
            <p:nvPr/>
          </p:nvSpPr>
          <p:spPr>
            <a:xfrm>
              <a:off x="4886550" y="3256175"/>
              <a:ext cx="29750" cy="11550"/>
            </a:xfrm>
            <a:custGeom>
              <a:avLst/>
              <a:gdLst/>
              <a:ahLst/>
              <a:cxnLst/>
              <a:rect l="l" t="t" r="r" b="b"/>
              <a:pathLst>
                <a:path w="1190" h="462" extrusionOk="0">
                  <a:moveTo>
                    <a:pt x="1" y="1"/>
                  </a:moveTo>
                  <a:lnTo>
                    <a:pt x="1" y="1"/>
                  </a:lnTo>
                  <a:cubicBezTo>
                    <a:pt x="40" y="143"/>
                    <a:pt x="117" y="272"/>
                    <a:pt x="233" y="350"/>
                  </a:cubicBezTo>
                  <a:cubicBezTo>
                    <a:pt x="344" y="425"/>
                    <a:pt x="471" y="462"/>
                    <a:pt x="596" y="462"/>
                  </a:cubicBezTo>
                  <a:cubicBezTo>
                    <a:pt x="791" y="462"/>
                    <a:pt x="981" y="373"/>
                    <a:pt x="1099" y="208"/>
                  </a:cubicBezTo>
                  <a:cubicBezTo>
                    <a:pt x="1138" y="156"/>
                    <a:pt x="1164" y="91"/>
                    <a:pt x="1190" y="27"/>
                  </a:cubicBezTo>
                  <a:lnTo>
                    <a:pt x="1190" y="27"/>
                  </a:lnTo>
                  <a:cubicBezTo>
                    <a:pt x="1024" y="37"/>
                    <a:pt x="860" y="44"/>
                    <a:pt x="697" y="44"/>
                  </a:cubicBezTo>
                  <a:cubicBezTo>
                    <a:pt x="466" y="44"/>
                    <a:pt x="236" y="3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5" name="Google Shape;5645;p44"/>
            <p:cNvSpPr/>
            <p:nvPr/>
          </p:nvSpPr>
          <p:spPr>
            <a:xfrm>
              <a:off x="4527600" y="3818300"/>
              <a:ext cx="36700" cy="31450"/>
            </a:xfrm>
            <a:custGeom>
              <a:avLst/>
              <a:gdLst/>
              <a:ahLst/>
              <a:cxnLst/>
              <a:rect l="l" t="t" r="r" b="b"/>
              <a:pathLst>
                <a:path w="1468" h="1258" extrusionOk="0">
                  <a:moveTo>
                    <a:pt x="597" y="0"/>
                  </a:moveTo>
                  <a:cubicBezTo>
                    <a:pt x="418" y="0"/>
                    <a:pt x="237" y="84"/>
                    <a:pt x="104" y="288"/>
                  </a:cubicBezTo>
                  <a:cubicBezTo>
                    <a:pt x="52" y="340"/>
                    <a:pt x="26" y="417"/>
                    <a:pt x="0" y="482"/>
                  </a:cubicBezTo>
                  <a:cubicBezTo>
                    <a:pt x="246" y="753"/>
                    <a:pt x="427" y="1012"/>
                    <a:pt x="634" y="1257"/>
                  </a:cubicBezTo>
                  <a:cubicBezTo>
                    <a:pt x="827" y="1244"/>
                    <a:pt x="995" y="1154"/>
                    <a:pt x="1099" y="999"/>
                  </a:cubicBezTo>
                  <a:cubicBezTo>
                    <a:pt x="1468" y="519"/>
                    <a:pt x="1041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6" name="Google Shape;5646;p44"/>
            <p:cNvSpPr/>
            <p:nvPr/>
          </p:nvSpPr>
          <p:spPr>
            <a:xfrm>
              <a:off x="4563400" y="3765950"/>
              <a:ext cx="34325" cy="30850"/>
            </a:xfrm>
            <a:custGeom>
              <a:avLst/>
              <a:gdLst/>
              <a:ahLst/>
              <a:cxnLst/>
              <a:rect l="l" t="t" r="r" b="b"/>
              <a:pathLst>
                <a:path w="1373" h="1234" extrusionOk="0">
                  <a:moveTo>
                    <a:pt x="673" y="0"/>
                  </a:moveTo>
                  <a:cubicBezTo>
                    <a:pt x="319" y="0"/>
                    <a:pt x="0" y="311"/>
                    <a:pt x="67" y="715"/>
                  </a:cubicBezTo>
                  <a:cubicBezTo>
                    <a:pt x="122" y="1043"/>
                    <a:pt x="399" y="1234"/>
                    <a:pt x="680" y="1234"/>
                  </a:cubicBezTo>
                  <a:cubicBezTo>
                    <a:pt x="865" y="1234"/>
                    <a:pt x="1051" y="1152"/>
                    <a:pt x="1179" y="973"/>
                  </a:cubicBezTo>
                  <a:cubicBezTo>
                    <a:pt x="1373" y="702"/>
                    <a:pt x="1308" y="314"/>
                    <a:pt x="1037" y="120"/>
                  </a:cubicBezTo>
                  <a:cubicBezTo>
                    <a:pt x="921" y="37"/>
                    <a:pt x="795" y="0"/>
                    <a:pt x="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7" name="Google Shape;5647;p44"/>
            <p:cNvSpPr/>
            <p:nvPr/>
          </p:nvSpPr>
          <p:spPr>
            <a:xfrm>
              <a:off x="4601175" y="3713000"/>
              <a:ext cx="34350" cy="30925"/>
            </a:xfrm>
            <a:custGeom>
              <a:avLst/>
              <a:gdLst/>
              <a:ahLst/>
              <a:cxnLst/>
              <a:rect l="l" t="t" r="r" b="b"/>
              <a:pathLst>
                <a:path w="1374" h="1237" extrusionOk="0">
                  <a:moveTo>
                    <a:pt x="680" y="1"/>
                  </a:moveTo>
                  <a:cubicBezTo>
                    <a:pt x="324" y="1"/>
                    <a:pt x="1" y="320"/>
                    <a:pt x="69" y="726"/>
                  </a:cubicBezTo>
                  <a:cubicBezTo>
                    <a:pt x="123" y="1051"/>
                    <a:pt x="394" y="1237"/>
                    <a:pt x="673" y="1237"/>
                  </a:cubicBezTo>
                  <a:cubicBezTo>
                    <a:pt x="860" y="1237"/>
                    <a:pt x="1050" y="1153"/>
                    <a:pt x="1180" y="972"/>
                  </a:cubicBezTo>
                  <a:cubicBezTo>
                    <a:pt x="1374" y="700"/>
                    <a:pt x="1309" y="312"/>
                    <a:pt x="1038" y="119"/>
                  </a:cubicBezTo>
                  <a:cubicBezTo>
                    <a:pt x="924" y="37"/>
                    <a:pt x="800" y="1"/>
                    <a:pt x="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8" name="Google Shape;5648;p44"/>
            <p:cNvSpPr/>
            <p:nvPr/>
          </p:nvSpPr>
          <p:spPr>
            <a:xfrm>
              <a:off x="4638675" y="3660025"/>
              <a:ext cx="34650" cy="31000"/>
            </a:xfrm>
            <a:custGeom>
              <a:avLst/>
              <a:gdLst/>
              <a:ahLst/>
              <a:cxnLst/>
              <a:rect l="l" t="t" r="r" b="b"/>
              <a:pathLst>
                <a:path w="1386" h="1240" extrusionOk="0">
                  <a:moveTo>
                    <a:pt x="679" y="0"/>
                  </a:moveTo>
                  <a:cubicBezTo>
                    <a:pt x="323" y="0"/>
                    <a:pt x="0" y="320"/>
                    <a:pt x="68" y="725"/>
                  </a:cubicBezTo>
                  <a:cubicBezTo>
                    <a:pt x="122" y="1053"/>
                    <a:pt x="398" y="1239"/>
                    <a:pt x="679" y="1239"/>
                  </a:cubicBezTo>
                  <a:cubicBezTo>
                    <a:pt x="864" y="1239"/>
                    <a:pt x="1051" y="1158"/>
                    <a:pt x="1179" y="984"/>
                  </a:cubicBezTo>
                  <a:cubicBezTo>
                    <a:pt x="1386" y="700"/>
                    <a:pt x="1321" y="312"/>
                    <a:pt x="1037" y="118"/>
                  </a:cubicBezTo>
                  <a:cubicBezTo>
                    <a:pt x="923" y="37"/>
                    <a:pt x="799" y="0"/>
                    <a:pt x="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9" name="Google Shape;5649;p44"/>
            <p:cNvSpPr/>
            <p:nvPr/>
          </p:nvSpPr>
          <p:spPr>
            <a:xfrm>
              <a:off x="4676475" y="3607025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79" y="1"/>
                  </a:moveTo>
                  <a:cubicBezTo>
                    <a:pt x="323" y="1"/>
                    <a:pt x="0" y="320"/>
                    <a:pt x="68" y="726"/>
                  </a:cubicBezTo>
                  <a:cubicBezTo>
                    <a:pt x="122" y="1053"/>
                    <a:pt x="398" y="1240"/>
                    <a:pt x="679" y="1240"/>
                  </a:cubicBezTo>
                  <a:cubicBezTo>
                    <a:pt x="864" y="1240"/>
                    <a:pt x="1051" y="1159"/>
                    <a:pt x="1179" y="984"/>
                  </a:cubicBezTo>
                  <a:cubicBezTo>
                    <a:pt x="1373" y="700"/>
                    <a:pt x="1309" y="312"/>
                    <a:pt x="1037" y="119"/>
                  </a:cubicBezTo>
                  <a:cubicBezTo>
                    <a:pt x="923" y="37"/>
                    <a:pt x="799" y="1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0" name="Google Shape;5650;p44"/>
            <p:cNvSpPr/>
            <p:nvPr/>
          </p:nvSpPr>
          <p:spPr>
            <a:xfrm>
              <a:off x="4714275" y="3554325"/>
              <a:ext cx="34350" cy="30850"/>
            </a:xfrm>
            <a:custGeom>
              <a:avLst/>
              <a:gdLst/>
              <a:ahLst/>
              <a:cxnLst/>
              <a:rect l="l" t="t" r="r" b="b"/>
              <a:pathLst>
                <a:path w="1374" h="1234" extrusionOk="0">
                  <a:moveTo>
                    <a:pt x="673" y="0"/>
                  </a:moveTo>
                  <a:cubicBezTo>
                    <a:pt x="319" y="0"/>
                    <a:pt x="1" y="311"/>
                    <a:pt x="68" y="714"/>
                  </a:cubicBezTo>
                  <a:cubicBezTo>
                    <a:pt x="123" y="1043"/>
                    <a:pt x="399" y="1234"/>
                    <a:pt x="681" y="1234"/>
                  </a:cubicBezTo>
                  <a:cubicBezTo>
                    <a:pt x="865" y="1234"/>
                    <a:pt x="1052" y="1152"/>
                    <a:pt x="1179" y="973"/>
                  </a:cubicBezTo>
                  <a:cubicBezTo>
                    <a:pt x="1373" y="701"/>
                    <a:pt x="1309" y="314"/>
                    <a:pt x="1037" y="120"/>
                  </a:cubicBezTo>
                  <a:cubicBezTo>
                    <a:pt x="921" y="37"/>
                    <a:pt x="795" y="0"/>
                    <a:pt x="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1" name="Google Shape;5651;p44"/>
            <p:cNvSpPr/>
            <p:nvPr/>
          </p:nvSpPr>
          <p:spPr>
            <a:xfrm>
              <a:off x="4751750" y="3501375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79" y="1"/>
                  </a:moveTo>
                  <a:cubicBezTo>
                    <a:pt x="323" y="1"/>
                    <a:pt x="0" y="320"/>
                    <a:pt x="68" y="726"/>
                  </a:cubicBezTo>
                  <a:cubicBezTo>
                    <a:pt x="123" y="1053"/>
                    <a:pt x="398" y="1239"/>
                    <a:pt x="679" y="1239"/>
                  </a:cubicBezTo>
                  <a:cubicBezTo>
                    <a:pt x="864" y="1239"/>
                    <a:pt x="1051" y="1159"/>
                    <a:pt x="1180" y="984"/>
                  </a:cubicBezTo>
                  <a:cubicBezTo>
                    <a:pt x="1373" y="700"/>
                    <a:pt x="1309" y="312"/>
                    <a:pt x="1037" y="118"/>
                  </a:cubicBezTo>
                  <a:cubicBezTo>
                    <a:pt x="923" y="37"/>
                    <a:pt x="799" y="1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2" name="Google Shape;5652;p44"/>
            <p:cNvSpPr/>
            <p:nvPr/>
          </p:nvSpPr>
          <p:spPr>
            <a:xfrm>
              <a:off x="4789550" y="3448400"/>
              <a:ext cx="34350" cy="30975"/>
            </a:xfrm>
            <a:custGeom>
              <a:avLst/>
              <a:gdLst/>
              <a:ahLst/>
              <a:cxnLst/>
              <a:rect l="l" t="t" r="r" b="b"/>
              <a:pathLst>
                <a:path w="1374" h="1239" extrusionOk="0">
                  <a:moveTo>
                    <a:pt x="680" y="0"/>
                  </a:moveTo>
                  <a:cubicBezTo>
                    <a:pt x="323" y="0"/>
                    <a:pt x="1" y="319"/>
                    <a:pt x="68" y="725"/>
                  </a:cubicBezTo>
                  <a:cubicBezTo>
                    <a:pt x="123" y="1053"/>
                    <a:pt x="403" y="1239"/>
                    <a:pt x="685" y="1239"/>
                  </a:cubicBezTo>
                  <a:cubicBezTo>
                    <a:pt x="870" y="1239"/>
                    <a:pt x="1057" y="1158"/>
                    <a:pt x="1180" y="984"/>
                  </a:cubicBezTo>
                  <a:cubicBezTo>
                    <a:pt x="1374" y="699"/>
                    <a:pt x="1309" y="325"/>
                    <a:pt x="1038" y="118"/>
                  </a:cubicBezTo>
                  <a:cubicBezTo>
                    <a:pt x="924" y="36"/>
                    <a:pt x="800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3" name="Google Shape;5653;p44"/>
            <p:cNvSpPr/>
            <p:nvPr/>
          </p:nvSpPr>
          <p:spPr>
            <a:xfrm>
              <a:off x="4824100" y="3395575"/>
              <a:ext cx="40200" cy="30800"/>
            </a:xfrm>
            <a:custGeom>
              <a:avLst/>
              <a:gdLst/>
              <a:ahLst/>
              <a:cxnLst/>
              <a:rect l="l" t="t" r="r" b="b"/>
              <a:pathLst>
                <a:path w="1608" h="1232" extrusionOk="0">
                  <a:moveTo>
                    <a:pt x="809" y="0"/>
                  </a:moveTo>
                  <a:cubicBezTo>
                    <a:pt x="613" y="0"/>
                    <a:pt x="421" y="92"/>
                    <a:pt x="302" y="266"/>
                  </a:cubicBezTo>
                  <a:cubicBezTo>
                    <a:pt x="1" y="676"/>
                    <a:pt x="317" y="1232"/>
                    <a:pt x="801" y="1232"/>
                  </a:cubicBezTo>
                  <a:cubicBezTo>
                    <a:pt x="836" y="1232"/>
                    <a:pt x="872" y="1229"/>
                    <a:pt x="909" y="1223"/>
                  </a:cubicBezTo>
                  <a:cubicBezTo>
                    <a:pt x="1452" y="1132"/>
                    <a:pt x="1607" y="434"/>
                    <a:pt x="1168" y="111"/>
                  </a:cubicBezTo>
                  <a:cubicBezTo>
                    <a:pt x="1058" y="36"/>
                    <a:pt x="933" y="0"/>
                    <a:pt x="8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4" name="Google Shape;5654;p44"/>
            <p:cNvSpPr/>
            <p:nvPr/>
          </p:nvSpPr>
          <p:spPr>
            <a:xfrm>
              <a:off x="4861900" y="3342650"/>
              <a:ext cx="40200" cy="31075"/>
            </a:xfrm>
            <a:custGeom>
              <a:avLst/>
              <a:gdLst/>
              <a:ahLst/>
              <a:cxnLst/>
              <a:rect l="l" t="t" r="r" b="b"/>
              <a:pathLst>
                <a:path w="1608" h="1243" extrusionOk="0">
                  <a:moveTo>
                    <a:pt x="797" y="1"/>
                  </a:moveTo>
                  <a:cubicBezTo>
                    <a:pt x="607" y="1"/>
                    <a:pt x="419" y="92"/>
                    <a:pt x="302" y="264"/>
                  </a:cubicBezTo>
                  <a:cubicBezTo>
                    <a:pt x="1" y="686"/>
                    <a:pt x="317" y="1242"/>
                    <a:pt x="801" y="1242"/>
                  </a:cubicBezTo>
                  <a:cubicBezTo>
                    <a:pt x="837" y="1242"/>
                    <a:pt x="873" y="1239"/>
                    <a:pt x="909" y="1233"/>
                  </a:cubicBezTo>
                  <a:cubicBezTo>
                    <a:pt x="1452" y="1143"/>
                    <a:pt x="1607" y="432"/>
                    <a:pt x="1155" y="122"/>
                  </a:cubicBezTo>
                  <a:cubicBezTo>
                    <a:pt x="1047" y="40"/>
                    <a:pt x="922" y="1"/>
                    <a:pt x="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5" name="Google Shape;5655;p44"/>
            <p:cNvSpPr/>
            <p:nvPr/>
          </p:nvSpPr>
          <p:spPr>
            <a:xfrm>
              <a:off x="4902075" y="3289725"/>
              <a:ext cx="34600" cy="31000"/>
            </a:xfrm>
            <a:custGeom>
              <a:avLst/>
              <a:gdLst/>
              <a:ahLst/>
              <a:cxnLst/>
              <a:rect l="l" t="t" r="r" b="b"/>
              <a:pathLst>
                <a:path w="1384" h="1240" extrusionOk="0">
                  <a:moveTo>
                    <a:pt x="695" y="1"/>
                  </a:moveTo>
                  <a:cubicBezTo>
                    <a:pt x="513" y="1"/>
                    <a:pt x="330" y="82"/>
                    <a:pt x="207" y="261"/>
                  </a:cubicBezTo>
                  <a:cubicBezTo>
                    <a:pt x="0" y="546"/>
                    <a:pt x="65" y="933"/>
                    <a:pt x="349" y="1127"/>
                  </a:cubicBezTo>
                  <a:cubicBezTo>
                    <a:pt x="459" y="1205"/>
                    <a:pt x="580" y="1240"/>
                    <a:pt x="698" y="1240"/>
                  </a:cubicBezTo>
                  <a:cubicBezTo>
                    <a:pt x="1053" y="1240"/>
                    <a:pt x="1383" y="927"/>
                    <a:pt x="1306" y="520"/>
                  </a:cubicBezTo>
                  <a:cubicBezTo>
                    <a:pt x="1251" y="192"/>
                    <a:pt x="974" y="1"/>
                    <a:pt x="6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6" name="Google Shape;5656;p44"/>
            <p:cNvSpPr/>
            <p:nvPr/>
          </p:nvSpPr>
          <p:spPr>
            <a:xfrm>
              <a:off x="4944075" y="3260050"/>
              <a:ext cx="17475" cy="7700"/>
            </a:xfrm>
            <a:custGeom>
              <a:avLst/>
              <a:gdLst/>
              <a:ahLst/>
              <a:cxnLst/>
              <a:rect l="l" t="t" r="r" b="b"/>
              <a:pathLst>
                <a:path w="699" h="308" extrusionOk="0">
                  <a:moveTo>
                    <a:pt x="0" y="1"/>
                  </a:moveTo>
                  <a:lnTo>
                    <a:pt x="0" y="1"/>
                  </a:lnTo>
                  <a:cubicBezTo>
                    <a:pt x="39" y="78"/>
                    <a:pt x="104" y="143"/>
                    <a:pt x="168" y="195"/>
                  </a:cubicBezTo>
                  <a:cubicBezTo>
                    <a:pt x="277" y="267"/>
                    <a:pt x="405" y="308"/>
                    <a:pt x="534" y="308"/>
                  </a:cubicBezTo>
                  <a:cubicBezTo>
                    <a:pt x="589" y="308"/>
                    <a:pt x="644" y="301"/>
                    <a:pt x="698" y="285"/>
                  </a:cubicBezTo>
                  <a:cubicBezTo>
                    <a:pt x="466" y="169"/>
                    <a:pt x="233" y="7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7" name="Google Shape;5657;p44"/>
            <p:cNvSpPr/>
            <p:nvPr/>
          </p:nvSpPr>
          <p:spPr>
            <a:xfrm>
              <a:off x="4416775" y="3222575"/>
              <a:ext cx="557700" cy="639775"/>
            </a:xfrm>
            <a:custGeom>
              <a:avLst/>
              <a:gdLst/>
              <a:ahLst/>
              <a:cxnLst/>
              <a:rect l="l" t="t" r="r" b="b"/>
              <a:pathLst>
                <a:path w="22308" h="25591" extrusionOk="0">
                  <a:moveTo>
                    <a:pt x="14909" y="580"/>
                  </a:moveTo>
                  <a:cubicBezTo>
                    <a:pt x="15191" y="580"/>
                    <a:pt x="15467" y="771"/>
                    <a:pt x="15522" y="1099"/>
                  </a:cubicBezTo>
                  <a:cubicBezTo>
                    <a:pt x="15590" y="1506"/>
                    <a:pt x="15265" y="1819"/>
                    <a:pt x="14908" y="1819"/>
                  </a:cubicBezTo>
                  <a:cubicBezTo>
                    <a:pt x="14789" y="1819"/>
                    <a:pt x="14666" y="1784"/>
                    <a:pt x="14553" y="1707"/>
                  </a:cubicBezTo>
                  <a:cubicBezTo>
                    <a:pt x="14281" y="1500"/>
                    <a:pt x="14217" y="1112"/>
                    <a:pt x="14411" y="841"/>
                  </a:cubicBezTo>
                  <a:cubicBezTo>
                    <a:pt x="14538" y="662"/>
                    <a:pt x="14725" y="580"/>
                    <a:pt x="14909" y="580"/>
                  </a:cubicBezTo>
                  <a:close/>
                  <a:moveTo>
                    <a:pt x="20107" y="2687"/>
                  </a:moveTo>
                  <a:cubicBezTo>
                    <a:pt x="20386" y="2687"/>
                    <a:pt x="20663" y="2878"/>
                    <a:pt x="20718" y="3206"/>
                  </a:cubicBezTo>
                  <a:cubicBezTo>
                    <a:pt x="20795" y="3613"/>
                    <a:pt x="20465" y="3926"/>
                    <a:pt x="20110" y="3926"/>
                  </a:cubicBezTo>
                  <a:cubicBezTo>
                    <a:pt x="19992" y="3926"/>
                    <a:pt x="19871" y="3891"/>
                    <a:pt x="19761" y="3813"/>
                  </a:cubicBezTo>
                  <a:cubicBezTo>
                    <a:pt x="19477" y="3606"/>
                    <a:pt x="19412" y="3232"/>
                    <a:pt x="19606" y="2947"/>
                  </a:cubicBezTo>
                  <a:lnTo>
                    <a:pt x="19619" y="2947"/>
                  </a:lnTo>
                  <a:cubicBezTo>
                    <a:pt x="19742" y="2768"/>
                    <a:pt x="19925" y="2687"/>
                    <a:pt x="20107" y="2687"/>
                  </a:cubicBezTo>
                  <a:close/>
                  <a:moveTo>
                    <a:pt x="15647" y="2693"/>
                  </a:moveTo>
                  <a:cubicBezTo>
                    <a:pt x="15771" y="2693"/>
                    <a:pt x="15894" y="2730"/>
                    <a:pt x="16000" y="2805"/>
                  </a:cubicBezTo>
                  <a:cubicBezTo>
                    <a:pt x="16440" y="3128"/>
                    <a:pt x="16285" y="3826"/>
                    <a:pt x="15742" y="3917"/>
                  </a:cubicBezTo>
                  <a:cubicBezTo>
                    <a:pt x="15705" y="3923"/>
                    <a:pt x="15669" y="3926"/>
                    <a:pt x="15634" y="3926"/>
                  </a:cubicBezTo>
                  <a:cubicBezTo>
                    <a:pt x="15151" y="3926"/>
                    <a:pt x="14845" y="3369"/>
                    <a:pt x="15134" y="2947"/>
                  </a:cubicBezTo>
                  <a:cubicBezTo>
                    <a:pt x="15260" y="2782"/>
                    <a:pt x="15454" y="2693"/>
                    <a:pt x="15647" y="2693"/>
                  </a:cubicBezTo>
                  <a:close/>
                  <a:moveTo>
                    <a:pt x="13400" y="2699"/>
                  </a:moveTo>
                  <a:cubicBezTo>
                    <a:pt x="13680" y="2699"/>
                    <a:pt x="13955" y="2887"/>
                    <a:pt x="14010" y="3206"/>
                  </a:cubicBezTo>
                  <a:cubicBezTo>
                    <a:pt x="14078" y="3612"/>
                    <a:pt x="13755" y="3931"/>
                    <a:pt x="13404" y="3931"/>
                  </a:cubicBezTo>
                  <a:cubicBezTo>
                    <a:pt x="13286" y="3931"/>
                    <a:pt x="13164" y="3895"/>
                    <a:pt x="13054" y="3813"/>
                  </a:cubicBezTo>
                  <a:cubicBezTo>
                    <a:pt x="12769" y="3619"/>
                    <a:pt x="12705" y="3232"/>
                    <a:pt x="12911" y="2960"/>
                  </a:cubicBezTo>
                  <a:lnTo>
                    <a:pt x="12898" y="2960"/>
                  </a:lnTo>
                  <a:cubicBezTo>
                    <a:pt x="13027" y="2780"/>
                    <a:pt x="13215" y="2699"/>
                    <a:pt x="13400" y="2699"/>
                  </a:cubicBezTo>
                  <a:close/>
                  <a:moveTo>
                    <a:pt x="17871" y="2692"/>
                  </a:moveTo>
                  <a:cubicBezTo>
                    <a:pt x="18152" y="2692"/>
                    <a:pt x="18427" y="2878"/>
                    <a:pt x="18482" y="3206"/>
                  </a:cubicBezTo>
                  <a:cubicBezTo>
                    <a:pt x="18549" y="3612"/>
                    <a:pt x="18227" y="3931"/>
                    <a:pt x="17870" y="3931"/>
                  </a:cubicBezTo>
                  <a:cubicBezTo>
                    <a:pt x="17750" y="3931"/>
                    <a:pt x="17626" y="3895"/>
                    <a:pt x="17512" y="3813"/>
                  </a:cubicBezTo>
                  <a:cubicBezTo>
                    <a:pt x="17241" y="3606"/>
                    <a:pt x="17176" y="3232"/>
                    <a:pt x="17383" y="2947"/>
                  </a:cubicBezTo>
                  <a:lnTo>
                    <a:pt x="17370" y="2947"/>
                  </a:lnTo>
                  <a:cubicBezTo>
                    <a:pt x="17498" y="2773"/>
                    <a:pt x="17686" y="2692"/>
                    <a:pt x="17871" y="2692"/>
                  </a:cubicBezTo>
                  <a:close/>
                  <a:moveTo>
                    <a:pt x="14136" y="4813"/>
                  </a:moveTo>
                  <a:cubicBezTo>
                    <a:pt x="14259" y="4813"/>
                    <a:pt x="14382" y="4849"/>
                    <a:pt x="14488" y="4925"/>
                  </a:cubicBezTo>
                  <a:cubicBezTo>
                    <a:pt x="14940" y="5248"/>
                    <a:pt x="14772" y="5946"/>
                    <a:pt x="14230" y="6036"/>
                  </a:cubicBezTo>
                  <a:cubicBezTo>
                    <a:pt x="14193" y="6042"/>
                    <a:pt x="14157" y="6045"/>
                    <a:pt x="14122" y="6045"/>
                  </a:cubicBezTo>
                  <a:cubicBezTo>
                    <a:pt x="13639" y="6045"/>
                    <a:pt x="13334" y="5489"/>
                    <a:pt x="13635" y="5067"/>
                  </a:cubicBezTo>
                  <a:cubicBezTo>
                    <a:pt x="13753" y="4901"/>
                    <a:pt x="13944" y="4813"/>
                    <a:pt x="14136" y="4813"/>
                  </a:cubicBezTo>
                  <a:close/>
                  <a:moveTo>
                    <a:pt x="16369" y="4804"/>
                  </a:moveTo>
                  <a:cubicBezTo>
                    <a:pt x="16496" y="4804"/>
                    <a:pt x="16624" y="4843"/>
                    <a:pt x="16737" y="4925"/>
                  </a:cubicBezTo>
                  <a:lnTo>
                    <a:pt x="16724" y="4925"/>
                  </a:lnTo>
                  <a:cubicBezTo>
                    <a:pt x="17176" y="5248"/>
                    <a:pt x="17008" y="5946"/>
                    <a:pt x="16466" y="6036"/>
                  </a:cubicBezTo>
                  <a:cubicBezTo>
                    <a:pt x="16429" y="6042"/>
                    <a:pt x="16393" y="6045"/>
                    <a:pt x="16358" y="6045"/>
                  </a:cubicBezTo>
                  <a:cubicBezTo>
                    <a:pt x="15875" y="6045"/>
                    <a:pt x="15570" y="5489"/>
                    <a:pt x="15871" y="5067"/>
                  </a:cubicBezTo>
                  <a:cubicBezTo>
                    <a:pt x="15988" y="4895"/>
                    <a:pt x="16176" y="4804"/>
                    <a:pt x="16369" y="4804"/>
                  </a:cubicBezTo>
                  <a:close/>
                  <a:moveTo>
                    <a:pt x="18601" y="4804"/>
                  </a:moveTo>
                  <a:cubicBezTo>
                    <a:pt x="18727" y="4804"/>
                    <a:pt x="18852" y="4843"/>
                    <a:pt x="18960" y="4925"/>
                  </a:cubicBezTo>
                  <a:cubicBezTo>
                    <a:pt x="19412" y="5235"/>
                    <a:pt x="19244" y="5946"/>
                    <a:pt x="18701" y="6036"/>
                  </a:cubicBezTo>
                  <a:cubicBezTo>
                    <a:pt x="18665" y="6042"/>
                    <a:pt x="18629" y="6045"/>
                    <a:pt x="18594" y="6045"/>
                  </a:cubicBezTo>
                  <a:cubicBezTo>
                    <a:pt x="18111" y="6045"/>
                    <a:pt x="17805" y="5489"/>
                    <a:pt x="18094" y="5067"/>
                  </a:cubicBezTo>
                  <a:cubicBezTo>
                    <a:pt x="18219" y="4895"/>
                    <a:pt x="18410" y="4804"/>
                    <a:pt x="18601" y="4804"/>
                  </a:cubicBezTo>
                  <a:close/>
                  <a:moveTo>
                    <a:pt x="11894" y="4812"/>
                  </a:moveTo>
                  <a:cubicBezTo>
                    <a:pt x="12176" y="4812"/>
                    <a:pt x="12456" y="4998"/>
                    <a:pt x="12511" y="5325"/>
                  </a:cubicBezTo>
                  <a:cubicBezTo>
                    <a:pt x="12578" y="5731"/>
                    <a:pt x="12248" y="6051"/>
                    <a:pt x="11894" y="6051"/>
                  </a:cubicBezTo>
                  <a:cubicBezTo>
                    <a:pt x="11775" y="6051"/>
                    <a:pt x="11652" y="6014"/>
                    <a:pt x="11541" y="5933"/>
                  </a:cubicBezTo>
                  <a:cubicBezTo>
                    <a:pt x="11257" y="5739"/>
                    <a:pt x="11193" y="5351"/>
                    <a:pt x="11399" y="5067"/>
                  </a:cubicBezTo>
                  <a:cubicBezTo>
                    <a:pt x="11522" y="4892"/>
                    <a:pt x="11709" y="4812"/>
                    <a:pt x="11894" y="4812"/>
                  </a:cubicBezTo>
                  <a:close/>
                  <a:moveTo>
                    <a:pt x="17102" y="6920"/>
                  </a:moveTo>
                  <a:cubicBezTo>
                    <a:pt x="17226" y="6920"/>
                    <a:pt x="17351" y="6956"/>
                    <a:pt x="17461" y="7031"/>
                  </a:cubicBezTo>
                  <a:lnTo>
                    <a:pt x="17448" y="7031"/>
                  </a:lnTo>
                  <a:cubicBezTo>
                    <a:pt x="17900" y="7354"/>
                    <a:pt x="17745" y="8052"/>
                    <a:pt x="17202" y="8143"/>
                  </a:cubicBezTo>
                  <a:cubicBezTo>
                    <a:pt x="17165" y="8149"/>
                    <a:pt x="17129" y="8152"/>
                    <a:pt x="17094" y="8152"/>
                  </a:cubicBezTo>
                  <a:cubicBezTo>
                    <a:pt x="16610" y="8152"/>
                    <a:pt x="16294" y="7596"/>
                    <a:pt x="16595" y="7186"/>
                  </a:cubicBezTo>
                  <a:cubicBezTo>
                    <a:pt x="16714" y="7012"/>
                    <a:pt x="16906" y="6920"/>
                    <a:pt x="17102" y="6920"/>
                  </a:cubicBezTo>
                  <a:close/>
                  <a:moveTo>
                    <a:pt x="14867" y="6932"/>
                  </a:moveTo>
                  <a:cubicBezTo>
                    <a:pt x="15352" y="6932"/>
                    <a:pt x="15668" y="7488"/>
                    <a:pt x="15367" y="7910"/>
                  </a:cubicBezTo>
                  <a:cubicBezTo>
                    <a:pt x="15251" y="8073"/>
                    <a:pt x="15065" y="8161"/>
                    <a:pt x="14873" y="8161"/>
                  </a:cubicBezTo>
                  <a:cubicBezTo>
                    <a:pt x="14745" y="8161"/>
                    <a:pt x="14615" y="8122"/>
                    <a:pt x="14501" y="8039"/>
                  </a:cubicBezTo>
                  <a:lnTo>
                    <a:pt x="14501" y="8052"/>
                  </a:lnTo>
                  <a:cubicBezTo>
                    <a:pt x="14062" y="7729"/>
                    <a:pt x="14217" y="7031"/>
                    <a:pt x="14760" y="6941"/>
                  </a:cubicBezTo>
                  <a:cubicBezTo>
                    <a:pt x="14796" y="6935"/>
                    <a:pt x="14832" y="6932"/>
                    <a:pt x="14867" y="6932"/>
                  </a:cubicBezTo>
                  <a:close/>
                  <a:moveTo>
                    <a:pt x="10388" y="6931"/>
                  </a:moveTo>
                  <a:cubicBezTo>
                    <a:pt x="10669" y="6931"/>
                    <a:pt x="10944" y="7118"/>
                    <a:pt x="10999" y="7445"/>
                  </a:cubicBezTo>
                  <a:cubicBezTo>
                    <a:pt x="11066" y="7852"/>
                    <a:pt x="10742" y="8165"/>
                    <a:pt x="10384" y="8165"/>
                  </a:cubicBezTo>
                  <a:cubicBezTo>
                    <a:pt x="10265" y="8165"/>
                    <a:pt x="10142" y="8130"/>
                    <a:pt x="10029" y="8052"/>
                  </a:cubicBezTo>
                  <a:cubicBezTo>
                    <a:pt x="9758" y="7846"/>
                    <a:pt x="9693" y="7458"/>
                    <a:pt x="9887" y="7186"/>
                  </a:cubicBezTo>
                  <a:cubicBezTo>
                    <a:pt x="10015" y="7012"/>
                    <a:pt x="10203" y="6931"/>
                    <a:pt x="10388" y="6931"/>
                  </a:cubicBezTo>
                  <a:close/>
                  <a:moveTo>
                    <a:pt x="12627" y="6932"/>
                  </a:moveTo>
                  <a:cubicBezTo>
                    <a:pt x="12751" y="6932"/>
                    <a:pt x="12878" y="6969"/>
                    <a:pt x="12989" y="7044"/>
                  </a:cubicBezTo>
                  <a:cubicBezTo>
                    <a:pt x="13428" y="7354"/>
                    <a:pt x="13273" y="8065"/>
                    <a:pt x="12730" y="8156"/>
                  </a:cubicBezTo>
                  <a:cubicBezTo>
                    <a:pt x="12694" y="8162"/>
                    <a:pt x="12658" y="8165"/>
                    <a:pt x="12623" y="8165"/>
                  </a:cubicBezTo>
                  <a:cubicBezTo>
                    <a:pt x="12138" y="8165"/>
                    <a:pt x="11822" y="7608"/>
                    <a:pt x="12123" y="7186"/>
                  </a:cubicBezTo>
                  <a:cubicBezTo>
                    <a:pt x="12241" y="7021"/>
                    <a:pt x="12432" y="6932"/>
                    <a:pt x="12627" y="6932"/>
                  </a:cubicBezTo>
                  <a:close/>
                  <a:moveTo>
                    <a:pt x="15584" y="9044"/>
                  </a:moveTo>
                  <a:cubicBezTo>
                    <a:pt x="15706" y="9044"/>
                    <a:pt x="15833" y="9081"/>
                    <a:pt x="15949" y="9164"/>
                  </a:cubicBezTo>
                  <a:cubicBezTo>
                    <a:pt x="16220" y="9358"/>
                    <a:pt x="16285" y="9732"/>
                    <a:pt x="16091" y="10017"/>
                  </a:cubicBezTo>
                  <a:cubicBezTo>
                    <a:pt x="15968" y="10196"/>
                    <a:pt x="15783" y="10278"/>
                    <a:pt x="15598" y="10278"/>
                  </a:cubicBezTo>
                  <a:cubicBezTo>
                    <a:pt x="15315" y="10278"/>
                    <a:pt x="15034" y="10086"/>
                    <a:pt x="14979" y="9758"/>
                  </a:cubicBezTo>
                  <a:cubicBezTo>
                    <a:pt x="14912" y="9355"/>
                    <a:pt x="15231" y="9044"/>
                    <a:pt x="15584" y="9044"/>
                  </a:cubicBezTo>
                  <a:close/>
                  <a:moveTo>
                    <a:pt x="8874" y="9045"/>
                  </a:moveTo>
                  <a:cubicBezTo>
                    <a:pt x="9155" y="9045"/>
                    <a:pt x="9432" y="9236"/>
                    <a:pt x="9487" y="9564"/>
                  </a:cubicBezTo>
                  <a:cubicBezTo>
                    <a:pt x="9554" y="9968"/>
                    <a:pt x="9235" y="10279"/>
                    <a:pt x="8881" y="10279"/>
                  </a:cubicBezTo>
                  <a:cubicBezTo>
                    <a:pt x="8759" y="10279"/>
                    <a:pt x="8633" y="10242"/>
                    <a:pt x="8517" y="10159"/>
                  </a:cubicBezTo>
                  <a:cubicBezTo>
                    <a:pt x="8246" y="9965"/>
                    <a:pt x="8181" y="9577"/>
                    <a:pt x="8388" y="9306"/>
                  </a:cubicBezTo>
                  <a:lnTo>
                    <a:pt x="8375" y="9306"/>
                  </a:lnTo>
                  <a:cubicBezTo>
                    <a:pt x="8503" y="9127"/>
                    <a:pt x="8689" y="9045"/>
                    <a:pt x="8874" y="9045"/>
                  </a:cubicBezTo>
                  <a:close/>
                  <a:moveTo>
                    <a:pt x="13353" y="9039"/>
                  </a:moveTo>
                  <a:cubicBezTo>
                    <a:pt x="13839" y="9039"/>
                    <a:pt x="14157" y="9607"/>
                    <a:pt x="13855" y="10017"/>
                  </a:cubicBezTo>
                  <a:cubicBezTo>
                    <a:pt x="13736" y="10191"/>
                    <a:pt x="13544" y="10283"/>
                    <a:pt x="13350" y="10283"/>
                  </a:cubicBezTo>
                  <a:cubicBezTo>
                    <a:pt x="13229" y="10283"/>
                    <a:pt x="13107" y="10247"/>
                    <a:pt x="13002" y="10172"/>
                  </a:cubicBezTo>
                  <a:cubicBezTo>
                    <a:pt x="12550" y="9849"/>
                    <a:pt x="12705" y="9151"/>
                    <a:pt x="13247" y="9047"/>
                  </a:cubicBezTo>
                  <a:cubicBezTo>
                    <a:pt x="13283" y="9041"/>
                    <a:pt x="13319" y="9039"/>
                    <a:pt x="13353" y="9039"/>
                  </a:cubicBezTo>
                  <a:close/>
                  <a:moveTo>
                    <a:pt x="11118" y="9043"/>
                  </a:moveTo>
                  <a:cubicBezTo>
                    <a:pt x="11244" y="9043"/>
                    <a:pt x="11369" y="9082"/>
                    <a:pt x="11477" y="9164"/>
                  </a:cubicBezTo>
                  <a:cubicBezTo>
                    <a:pt x="11916" y="9474"/>
                    <a:pt x="11761" y="10185"/>
                    <a:pt x="11218" y="10275"/>
                  </a:cubicBezTo>
                  <a:cubicBezTo>
                    <a:pt x="11182" y="10281"/>
                    <a:pt x="11147" y="10284"/>
                    <a:pt x="11112" y="10284"/>
                  </a:cubicBezTo>
                  <a:cubicBezTo>
                    <a:pt x="10627" y="10284"/>
                    <a:pt x="10309" y="9716"/>
                    <a:pt x="10611" y="9306"/>
                  </a:cubicBezTo>
                  <a:cubicBezTo>
                    <a:pt x="10736" y="9134"/>
                    <a:pt x="10927" y="9043"/>
                    <a:pt x="11118" y="9043"/>
                  </a:cubicBezTo>
                  <a:close/>
                  <a:moveTo>
                    <a:pt x="11843" y="11158"/>
                  </a:moveTo>
                  <a:cubicBezTo>
                    <a:pt x="12327" y="11158"/>
                    <a:pt x="12644" y="11715"/>
                    <a:pt x="12343" y="12136"/>
                  </a:cubicBezTo>
                  <a:cubicBezTo>
                    <a:pt x="12225" y="12302"/>
                    <a:pt x="12034" y="12390"/>
                    <a:pt x="11842" y="12390"/>
                  </a:cubicBezTo>
                  <a:cubicBezTo>
                    <a:pt x="11719" y="12390"/>
                    <a:pt x="11596" y="12354"/>
                    <a:pt x="11490" y="12278"/>
                  </a:cubicBezTo>
                  <a:lnTo>
                    <a:pt x="11477" y="12278"/>
                  </a:lnTo>
                  <a:cubicBezTo>
                    <a:pt x="11037" y="11955"/>
                    <a:pt x="11193" y="11257"/>
                    <a:pt x="11735" y="11167"/>
                  </a:cubicBezTo>
                  <a:cubicBezTo>
                    <a:pt x="11772" y="11161"/>
                    <a:pt x="11808" y="11158"/>
                    <a:pt x="11843" y="11158"/>
                  </a:cubicBezTo>
                  <a:close/>
                  <a:moveTo>
                    <a:pt x="14089" y="11158"/>
                  </a:moveTo>
                  <a:cubicBezTo>
                    <a:pt x="14206" y="11158"/>
                    <a:pt x="14327" y="11193"/>
                    <a:pt x="14436" y="11270"/>
                  </a:cubicBezTo>
                  <a:cubicBezTo>
                    <a:pt x="14721" y="11477"/>
                    <a:pt x="14785" y="11852"/>
                    <a:pt x="14592" y="12136"/>
                  </a:cubicBezTo>
                  <a:lnTo>
                    <a:pt x="14579" y="12136"/>
                  </a:lnTo>
                  <a:cubicBezTo>
                    <a:pt x="14455" y="12311"/>
                    <a:pt x="14271" y="12391"/>
                    <a:pt x="14088" y="12391"/>
                  </a:cubicBezTo>
                  <a:cubicBezTo>
                    <a:pt x="13810" y="12391"/>
                    <a:pt x="13535" y="12205"/>
                    <a:pt x="13480" y="11878"/>
                  </a:cubicBezTo>
                  <a:cubicBezTo>
                    <a:pt x="13412" y="11471"/>
                    <a:pt x="13737" y="11158"/>
                    <a:pt x="14089" y="11158"/>
                  </a:cubicBezTo>
                  <a:close/>
                  <a:moveTo>
                    <a:pt x="9612" y="11158"/>
                  </a:moveTo>
                  <a:cubicBezTo>
                    <a:pt x="9735" y="11158"/>
                    <a:pt x="9859" y="11195"/>
                    <a:pt x="9965" y="11270"/>
                  </a:cubicBezTo>
                  <a:cubicBezTo>
                    <a:pt x="10417" y="11593"/>
                    <a:pt x="10262" y="12291"/>
                    <a:pt x="9706" y="12395"/>
                  </a:cubicBezTo>
                  <a:cubicBezTo>
                    <a:pt x="9670" y="12401"/>
                    <a:pt x="9635" y="12404"/>
                    <a:pt x="9601" y="12404"/>
                  </a:cubicBezTo>
                  <a:cubicBezTo>
                    <a:pt x="9117" y="12404"/>
                    <a:pt x="8810" y="11835"/>
                    <a:pt x="9112" y="11413"/>
                  </a:cubicBezTo>
                  <a:cubicBezTo>
                    <a:pt x="9230" y="11247"/>
                    <a:pt x="9420" y="11158"/>
                    <a:pt x="9612" y="11158"/>
                  </a:cubicBezTo>
                  <a:close/>
                  <a:moveTo>
                    <a:pt x="7369" y="11165"/>
                  </a:moveTo>
                  <a:cubicBezTo>
                    <a:pt x="7651" y="11165"/>
                    <a:pt x="7933" y="11356"/>
                    <a:pt x="7987" y="11684"/>
                  </a:cubicBezTo>
                  <a:cubicBezTo>
                    <a:pt x="8055" y="12091"/>
                    <a:pt x="7730" y="12404"/>
                    <a:pt x="7373" y="12404"/>
                  </a:cubicBezTo>
                  <a:cubicBezTo>
                    <a:pt x="7254" y="12404"/>
                    <a:pt x="7131" y="12369"/>
                    <a:pt x="7018" y="12291"/>
                  </a:cubicBezTo>
                  <a:cubicBezTo>
                    <a:pt x="6734" y="12085"/>
                    <a:pt x="6669" y="11697"/>
                    <a:pt x="6876" y="11425"/>
                  </a:cubicBezTo>
                  <a:cubicBezTo>
                    <a:pt x="6999" y="11247"/>
                    <a:pt x="7184" y="11165"/>
                    <a:pt x="7369" y="11165"/>
                  </a:cubicBezTo>
                  <a:close/>
                  <a:moveTo>
                    <a:pt x="10340" y="13265"/>
                  </a:moveTo>
                  <a:cubicBezTo>
                    <a:pt x="10814" y="13265"/>
                    <a:pt x="11132" y="13833"/>
                    <a:pt x="10831" y="14243"/>
                  </a:cubicBezTo>
                  <a:cubicBezTo>
                    <a:pt x="10710" y="14411"/>
                    <a:pt x="10521" y="14500"/>
                    <a:pt x="10326" y="14500"/>
                  </a:cubicBezTo>
                  <a:cubicBezTo>
                    <a:pt x="10207" y="14500"/>
                    <a:pt x="10086" y="14467"/>
                    <a:pt x="9978" y="14398"/>
                  </a:cubicBezTo>
                  <a:cubicBezTo>
                    <a:pt x="9525" y="14075"/>
                    <a:pt x="9693" y="13377"/>
                    <a:pt x="10236" y="13274"/>
                  </a:cubicBezTo>
                  <a:cubicBezTo>
                    <a:pt x="10271" y="13268"/>
                    <a:pt x="10306" y="13265"/>
                    <a:pt x="10340" y="13265"/>
                  </a:cubicBezTo>
                  <a:close/>
                  <a:moveTo>
                    <a:pt x="12566" y="13270"/>
                  </a:moveTo>
                  <a:cubicBezTo>
                    <a:pt x="12687" y="13270"/>
                    <a:pt x="12812" y="13307"/>
                    <a:pt x="12924" y="13390"/>
                  </a:cubicBezTo>
                  <a:cubicBezTo>
                    <a:pt x="13209" y="13584"/>
                    <a:pt x="13273" y="13971"/>
                    <a:pt x="13079" y="14243"/>
                  </a:cubicBezTo>
                  <a:lnTo>
                    <a:pt x="13066" y="14243"/>
                  </a:lnTo>
                  <a:cubicBezTo>
                    <a:pt x="12939" y="14422"/>
                    <a:pt x="12752" y="14504"/>
                    <a:pt x="12568" y="14504"/>
                  </a:cubicBezTo>
                  <a:cubicBezTo>
                    <a:pt x="12286" y="14504"/>
                    <a:pt x="12010" y="14313"/>
                    <a:pt x="11955" y="13984"/>
                  </a:cubicBezTo>
                  <a:cubicBezTo>
                    <a:pt x="11888" y="13581"/>
                    <a:pt x="12213" y="13270"/>
                    <a:pt x="12566" y="13270"/>
                  </a:cubicBezTo>
                  <a:close/>
                  <a:moveTo>
                    <a:pt x="8098" y="13282"/>
                  </a:moveTo>
                  <a:cubicBezTo>
                    <a:pt x="8224" y="13282"/>
                    <a:pt x="8353" y="13321"/>
                    <a:pt x="8466" y="13403"/>
                  </a:cubicBezTo>
                  <a:cubicBezTo>
                    <a:pt x="8905" y="13713"/>
                    <a:pt x="8750" y="14411"/>
                    <a:pt x="8207" y="14501"/>
                  </a:cubicBezTo>
                  <a:cubicBezTo>
                    <a:pt x="8170" y="14508"/>
                    <a:pt x="8134" y="14510"/>
                    <a:pt x="8099" y="14510"/>
                  </a:cubicBezTo>
                  <a:cubicBezTo>
                    <a:pt x="7615" y="14510"/>
                    <a:pt x="7298" y="13955"/>
                    <a:pt x="7600" y="13545"/>
                  </a:cubicBezTo>
                  <a:cubicBezTo>
                    <a:pt x="7717" y="13373"/>
                    <a:pt x="7905" y="13282"/>
                    <a:pt x="8098" y="13282"/>
                  </a:cubicBezTo>
                  <a:close/>
                  <a:moveTo>
                    <a:pt x="5862" y="13284"/>
                  </a:moveTo>
                  <a:cubicBezTo>
                    <a:pt x="6144" y="13284"/>
                    <a:pt x="6421" y="13475"/>
                    <a:pt x="6475" y="13803"/>
                  </a:cubicBezTo>
                  <a:cubicBezTo>
                    <a:pt x="6543" y="14207"/>
                    <a:pt x="6224" y="14518"/>
                    <a:pt x="5870" y="14518"/>
                  </a:cubicBezTo>
                  <a:cubicBezTo>
                    <a:pt x="5748" y="14518"/>
                    <a:pt x="5622" y="14481"/>
                    <a:pt x="5506" y="14398"/>
                  </a:cubicBezTo>
                  <a:cubicBezTo>
                    <a:pt x="5222" y="14204"/>
                    <a:pt x="5157" y="13816"/>
                    <a:pt x="5364" y="13532"/>
                  </a:cubicBezTo>
                  <a:lnTo>
                    <a:pt x="5364" y="13532"/>
                  </a:lnTo>
                  <a:lnTo>
                    <a:pt x="5364" y="13545"/>
                  </a:lnTo>
                  <a:cubicBezTo>
                    <a:pt x="5492" y="13366"/>
                    <a:pt x="5678" y="13284"/>
                    <a:pt x="5862" y="13284"/>
                  </a:cubicBezTo>
                  <a:close/>
                  <a:moveTo>
                    <a:pt x="8832" y="15384"/>
                  </a:moveTo>
                  <a:cubicBezTo>
                    <a:pt x="9314" y="15384"/>
                    <a:pt x="9621" y="15941"/>
                    <a:pt x="9331" y="16362"/>
                  </a:cubicBezTo>
                  <a:cubicBezTo>
                    <a:pt x="9213" y="16528"/>
                    <a:pt x="9023" y="16617"/>
                    <a:pt x="8831" y="16617"/>
                  </a:cubicBezTo>
                  <a:cubicBezTo>
                    <a:pt x="8708" y="16617"/>
                    <a:pt x="8584" y="16580"/>
                    <a:pt x="8478" y="16505"/>
                  </a:cubicBezTo>
                  <a:lnTo>
                    <a:pt x="8466" y="16505"/>
                  </a:lnTo>
                  <a:cubicBezTo>
                    <a:pt x="8026" y="16182"/>
                    <a:pt x="8181" y="15484"/>
                    <a:pt x="8724" y="15393"/>
                  </a:cubicBezTo>
                  <a:cubicBezTo>
                    <a:pt x="8761" y="15387"/>
                    <a:pt x="8797" y="15384"/>
                    <a:pt x="8832" y="15384"/>
                  </a:cubicBezTo>
                  <a:close/>
                  <a:moveTo>
                    <a:pt x="11062" y="15379"/>
                  </a:moveTo>
                  <a:cubicBezTo>
                    <a:pt x="11180" y="15379"/>
                    <a:pt x="11301" y="15415"/>
                    <a:pt x="11412" y="15497"/>
                  </a:cubicBezTo>
                  <a:cubicBezTo>
                    <a:pt x="11697" y="15690"/>
                    <a:pt x="11761" y="16078"/>
                    <a:pt x="11567" y="16362"/>
                  </a:cubicBezTo>
                  <a:cubicBezTo>
                    <a:pt x="11439" y="16537"/>
                    <a:pt x="11252" y="16618"/>
                    <a:pt x="11067" y="16618"/>
                  </a:cubicBezTo>
                  <a:cubicBezTo>
                    <a:pt x="10786" y="16618"/>
                    <a:pt x="10510" y="16431"/>
                    <a:pt x="10456" y="16104"/>
                  </a:cubicBezTo>
                  <a:cubicBezTo>
                    <a:pt x="10388" y="15698"/>
                    <a:pt x="10711" y="15379"/>
                    <a:pt x="11062" y="15379"/>
                  </a:cubicBezTo>
                  <a:close/>
                  <a:moveTo>
                    <a:pt x="6594" y="15392"/>
                  </a:moveTo>
                  <a:cubicBezTo>
                    <a:pt x="6718" y="15392"/>
                    <a:pt x="6843" y="15429"/>
                    <a:pt x="6953" y="15509"/>
                  </a:cubicBezTo>
                  <a:cubicBezTo>
                    <a:pt x="7393" y="15833"/>
                    <a:pt x="7238" y="16530"/>
                    <a:pt x="6695" y="16621"/>
                  </a:cubicBezTo>
                  <a:cubicBezTo>
                    <a:pt x="6658" y="16627"/>
                    <a:pt x="6622" y="16630"/>
                    <a:pt x="6587" y="16630"/>
                  </a:cubicBezTo>
                  <a:cubicBezTo>
                    <a:pt x="6105" y="16630"/>
                    <a:pt x="5798" y="16073"/>
                    <a:pt x="6088" y="15652"/>
                  </a:cubicBezTo>
                  <a:cubicBezTo>
                    <a:pt x="6206" y="15485"/>
                    <a:pt x="6398" y="15392"/>
                    <a:pt x="6594" y="15392"/>
                  </a:cubicBezTo>
                  <a:close/>
                  <a:moveTo>
                    <a:pt x="4361" y="15399"/>
                  </a:moveTo>
                  <a:cubicBezTo>
                    <a:pt x="4637" y="15399"/>
                    <a:pt x="4909" y="15585"/>
                    <a:pt x="4963" y="15910"/>
                  </a:cubicBezTo>
                  <a:cubicBezTo>
                    <a:pt x="5040" y="16316"/>
                    <a:pt x="4713" y="16635"/>
                    <a:pt x="4359" y="16635"/>
                  </a:cubicBezTo>
                  <a:cubicBezTo>
                    <a:pt x="4240" y="16635"/>
                    <a:pt x="4118" y="16599"/>
                    <a:pt x="4007" y="16518"/>
                  </a:cubicBezTo>
                  <a:cubicBezTo>
                    <a:pt x="3722" y="16324"/>
                    <a:pt x="3658" y="15936"/>
                    <a:pt x="3865" y="15665"/>
                  </a:cubicBezTo>
                  <a:cubicBezTo>
                    <a:pt x="3989" y="15483"/>
                    <a:pt x="4176" y="15399"/>
                    <a:pt x="4361" y="15399"/>
                  </a:cubicBezTo>
                  <a:close/>
                  <a:moveTo>
                    <a:pt x="7320" y="17504"/>
                  </a:moveTo>
                  <a:cubicBezTo>
                    <a:pt x="7804" y="17504"/>
                    <a:pt x="8121" y="18060"/>
                    <a:pt x="7819" y="18482"/>
                  </a:cubicBezTo>
                  <a:cubicBezTo>
                    <a:pt x="7701" y="18647"/>
                    <a:pt x="7511" y="18736"/>
                    <a:pt x="7319" y="18736"/>
                  </a:cubicBezTo>
                  <a:cubicBezTo>
                    <a:pt x="7196" y="18736"/>
                    <a:pt x="7072" y="18700"/>
                    <a:pt x="6966" y="18624"/>
                  </a:cubicBezTo>
                  <a:lnTo>
                    <a:pt x="6953" y="18624"/>
                  </a:lnTo>
                  <a:cubicBezTo>
                    <a:pt x="6514" y="18301"/>
                    <a:pt x="6669" y="17603"/>
                    <a:pt x="7212" y="17513"/>
                  </a:cubicBezTo>
                  <a:cubicBezTo>
                    <a:pt x="7249" y="17507"/>
                    <a:pt x="7285" y="17504"/>
                    <a:pt x="7320" y="17504"/>
                  </a:cubicBezTo>
                  <a:close/>
                  <a:moveTo>
                    <a:pt x="9555" y="17498"/>
                  </a:moveTo>
                  <a:cubicBezTo>
                    <a:pt x="9675" y="17498"/>
                    <a:pt x="9799" y="17535"/>
                    <a:pt x="9913" y="17616"/>
                  </a:cubicBezTo>
                  <a:cubicBezTo>
                    <a:pt x="10197" y="17810"/>
                    <a:pt x="10262" y="18198"/>
                    <a:pt x="10068" y="18482"/>
                  </a:cubicBezTo>
                  <a:lnTo>
                    <a:pt x="10055" y="18482"/>
                  </a:lnTo>
                  <a:cubicBezTo>
                    <a:pt x="9927" y="18656"/>
                    <a:pt x="9740" y="18737"/>
                    <a:pt x="9555" y="18737"/>
                  </a:cubicBezTo>
                  <a:cubicBezTo>
                    <a:pt x="9274" y="18737"/>
                    <a:pt x="8998" y="18551"/>
                    <a:pt x="8944" y="18223"/>
                  </a:cubicBezTo>
                  <a:cubicBezTo>
                    <a:pt x="8876" y="17818"/>
                    <a:pt x="9199" y="17498"/>
                    <a:pt x="9555" y="17498"/>
                  </a:cubicBezTo>
                  <a:close/>
                  <a:moveTo>
                    <a:pt x="2861" y="17517"/>
                  </a:moveTo>
                  <a:cubicBezTo>
                    <a:pt x="3343" y="17517"/>
                    <a:pt x="3650" y="18073"/>
                    <a:pt x="3361" y="18495"/>
                  </a:cubicBezTo>
                  <a:cubicBezTo>
                    <a:pt x="3236" y="18658"/>
                    <a:pt x="3047" y="18746"/>
                    <a:pt x="2857" y="18746"/>
                  </a:cubicBezTo>
                  <a:cubicBezTo>
                    <a:pt x="2730" y="18746"/>
                    <a:pt x="2603" y="18707"/>
                    <a:pt x="2495" y="18624"/>
                  </a:cubicBezTo>
                  <a:lnTo>
                    <a:pt x="2495" y="18637"/>
                  </a:lnTo>
                  <a:cubicBezTo>
                    <a:pt x="2042" y="18314"/>
                    <a:pt x="2210" y="17616"/>
                    <a:pt x="2753" y="17526"/>
                  </a:cubicBezTo>
                  <a:cubicBezTo>
                    <a:pt x="2790" y="17519"/>
                    <a:pt x="2826" y="17517"/>
                    <a:pt x="2861" y="17517"/>
                  </a:cubicBezTo>
                  <a:close/>
                  <a:moveTo>
                    <a:pt x="5084" y="17508"/>
                  </a:moveTo>
                  <a:cubicBezTo>
                    <a:pt x="5208" y="17508"/>
                    <a:pt x="5334" y="17547"/>
                    <a:pt x="5441" y="17629"/>
                  </a:cubicBezTo>
                  <a:cubicBezTo>
                    <a:pt x="5894" y="17952"/>
                    <a:pt x="5726" y="18650"/>
                    <a:pt x="5183" y="18740"/>
                  </a:cubicBezTo>
                  <a:cubicBezTo>
                    <a:pt x="5146" y="18747"/>
                    <a:pt x="5110" y="18750"/>
                    <a:pt x="5075" y="18750"/>
                  </a:cubicBezTo>
                  <a:cubicBezTo>
                    <a:pt x="4593" y="18750"/>
                    <a:pt x="4287" y="18193"/>
                    <a:pt x="4588" y="17771"/>
                  </a:cubicBezTo>
                  <a:cubicBezTo>
                    <a:pt x="4705" y="17599"/>
                    <a:pt x="4893" y="17508"/>
                    <a:pt x="5084" y="17508"/>
                  </a:cubicBezTo>
                  <a:close/>
                  <a:moveTo>
                    <a:pt x="8037" y="19616"/>
                  </a:moveTo>
                  <a:cubicBezTo>
                    <a:pt x="8159" y="19616"/>
                    <a:pt x="8285" y="19653"/>
                    <a:pt x="8401" y="19736"/>
                  </a:cubicBezTo>
                  <a:cubicBezTo>
                    <a:pt x="8685" y="19929"/>
                    <a:pt x="8750" y="20317"/>
                    <a:pt x="8556" y="20589"/>
                  </a:cubicBezTo>
                  <a:lnTo>
                    <a:pt x="8543" y="20589"/>
                  </a:lnTo>
                  <a:cubicBezTo>
                    <a:pt x="8420" y="20768"/>
                    <a:pt x="8235" y="20849"/>
                    <a:pt x="8050" y="20849"/>
                  </a:cubicBezTo>
                  <a:cubicBezTo>
                    <a:pt x="7768" y="20849"/>
                    <a:pt x="7486" y="20658"/>
                    <a:pt x="7432" y="20330"/>
                  </a:cubicBezTo>
                  <a:cubicBezTo>
                    <a:pt x="7364" y="19927"/>
                    <a:pt x="7683" y="19616"/>
                    <a:pt x="8037" y="19616"/>
                  </a:cubicBezTo>
                  <a:close/>
                  <a:moveTo>
                    <a:pt x="3585" y="19623"/>
                  </a:moveTo>
                  <a:cubicBezTo>
                    <a:pt x="4069" y="19623"/>
                    <a:pt x="4386" y="20180"/>
                    <a:pt x="4084" y="20602"/>
                  </a:cubicBezTo>
                  <a:cubicBezTo>
                    <a:pt x="3958" y="20767"/>
                    <a:pt x="3770" y="20856"/>
                    <a:pt x="3577" y="20856"/>
                  </a:cubicBezTo>
                  <a:cubicBezTo>
                    <a:pt x="3454" y="20856"/>
                    <a:pt x="3329" y="20819"/>
                    <a:pt x="3218" y="20744"/>
                  </a:cubicBezTo>
                  <a:cubicBezTo>
                    <a:pt x="2779" y="20434"/>
                    <a:pt x="2934" y="19723"/>
                    <a:pt x="3477" y="19632"/>
                  </a:cubicBezTo>
                  <a:cubicBezTo>
                    <a:pt x="3514" y="19626"/>
                    <a:pt x="3550" y="19623"/>
                    <a:pt x="3585" y="19623"/>
                  </a:cubicBezTo>
                  <a:close/>
                  <a:moveTo>
                    <a:pt x="5820" y="19623"/>
                  </a:moveTo>
                  <a:cubicBezTo>
                    <a:pt x="6303" y="19623"/>
                    <a:pt x="6608" y="20180"/>
                    <a:pt x="6307" y="20602"/>
                  </a:cubicBezTo>
                  <a:cubicBezTo>
                    <a:pt x="6189" y="20767"/>
                    <a:pt x="6004" y="20856"/>
                    <a:pt x="5812" y="20856"/>
                  </a:cubicBezTo>
                  <a:cubicBezTo>
                    <a:pt x="5690" y="20856"/>
                    <a:pt x="5565" y="20819"/>
                    <a:pt x="5454" y="20744"/>
                  </a:cubicBezTo>
                  <a:cubicBezTo>
                    <a:pt x="5002" y="20421"/>
                    <a:pt x="5170" y="19723"/>
                    <a:pt x="5713" y="19632"/>
                  </a:cubicBezTo>
                  <a:cubicBezTo>
                    <a:pt x="5749" y="19626"/>
                    <a:pt x="5785" y="19623"/>
                    <a:pt x="5820" y="19623"/>
                  </a:cubicBezTo>
                  <a:close/>
                  <a:moveTo>
                    <a:pt x="1344" y="19623"/>
                  </a:moveTo>
                  <a:cubicBezTo>
                    <a:pt x="1462" y="19623"/>
                    <a:pt x="1584" y="19658"/>
                    <a:pt x="1693" y="19736"/>
                  </a:cubicBezTo>
                  <a:cubicBezTo>
                    <a:pt x="1978" y="19929"/>
                    <a:pt x="2042" y="20317"/>
                    <a:pt x="1848" y="20602"/>
                  </a:cubicBezTo>
                  <a:cubicBezTo>
                    <a:pt x="1720" y="20776"/>
                    <a:pt x="1533" y="20857"/>
                    <a:pt x="1347" y="20857"/>
                  </a:cubicBezTo>
                  <a:cubicBezTo>
                    <a:pt x="1065" y="20857"/>
                    <a:pt x="786" y="20670"/>
                    <a:pt x="724" y="20343"/>
                  </a:cubicBezTo>
                  <a:cubicBezTo>
                    <a:pt x="656" y="19936"/>
                    <a:pt x="988" y="19623"/>
                    <a:pt x="1344" y="19623"/>
                  </a:cubicBezTo>
                  <a:close/>
                  <a:moveTo>
                    <a:pt x="6532" y="21735"/>
                  </a:moveTo>
                  <a:cubicBezTo>
                    <a:pt x="6652" y="21735"/>
                    <a:pt x="6776" y="21772"/>
                    <a:pt x="6889" y="21855"/>
                  </a:cubicBezTo>
                  <a:cubicBezTo>
                    <a:pt x="7173" y="22049"/>
                    <a:pt x="7238" y="22437"/>
                    <a:pt x="7044" y="22708"/>
                  </a:cubicBezTo>
                  <a:cubicBezTo>
                    <a:pt x="6916" y="22887"/>
                    <a:pt x="6730" y="22969"/>
                    <a:pt x="6545" y="22969"/>
                  </a:cubicBezTo>
                  <a:cubicBezTo>
                    <a:pt x="6264" y="22969"/>
                    <a:pt x="5987" y="22778"/>
                    <a:pt x="5932" y="22450"/>
                  </a:cubicBezTo>
                  <a:cubicBezTo>
                    <a:pt x="5865" y="22046"/>
                    <a:pt x="6184" y="21735"/>
                    <a:pt x="6532" y="21735"/>
                  </a:cubicBezTo>
                  <a:close/>
                  <a:moveTo>
                    <a:pt x="4308" y="21743"/>
                  </a:moveTo>
                  <a:cubicBezTo>
                    <a:pt x="4793" y="21743"/>
                    <a:pt x="5109" y="22299"/>
                    <a:pt x="4808" y="22721"/>
                  </a:cubicBezTo>
                  <a:cubicBezTo>
                    <a:pt x="4690" y="22887"/>
                    <a:pt x="4500" y="22975"/>
                    <a:pt x="4307" y="22975"/>
                  </a:cubicBezTo>
                  <a:cubicBezTo>
                    <a:pt x="4185" y="22975"/>
                    <a:pt x="4061" y="22939"/>
                    <a:pt x="3955" y="22863"/>
                  </a:cubicBezTo>
                  <a:cubicBezTo>
                    <a:pt x="3503" y="22540"/>
                    <a:pt x="3658" y="21842"/>
                    <a:pt x="4201" y="21752"/>
                  </a:cubicBezTo>
                  <a:cubicBezTo>
                    <a:pt x="4237" y="21746"/>
                    <a:pt x="4273" y="21743"/>
                    <a:pt x="4308" y="21743"/>
                  </a:cubicBezTo>
                  <a:close/>
                  <a:moveTo>
                    <a:pt x="13842" y="1"/>
                  </a:moveTo>
                  <a:lnTo>
                    <a:pt x="13222" y="879"/>
                  </a:lnTo>
                  <a:cubicBezTo>
                    <a:pt x="13479" y="1300"/>
                    <a:pt x="13166" y="1815"/>
                    <a:pt x="12702" y="1815"/>
                  </a:cubicBezTo>
                  <a:cubicBezTo>
                    <a:pt x="12653" y="1815"/>
                    <a:pt x="12602" y="1810"/>
                    <a:pt x="12550" y="1797"/>
                  </a:cubicBezTo>
                  <a:lnTo>
                    <a:pt x="11709" y="2986"/>
                  </a:lnTo>
                  <a:cubicBezTo>
                    <a:pt x="11969" y="3410"/>
                    <a:pt x="11647" y="3932"/>
                    <a:pt x="11187" y="3932"/>
                  </a:cubicBezTo>
                  <a:cubicBezTo>
                    <a:pt x="11143" y="3932"/>
                    <a:pt x="11097" y="3927"/>
                    <a:pt x="11050" y="3917"/>
                  </a:cubicBezTo>
                  <a:lnTo>
                    <a:pt x="10197" y="5106"/>
                  </a:lnTo>
                  <a:cubicBezTo>
                    <a:pt x="10457" y="5530"/>
                    <a:pt x="10135" y="6051"/>
                    <a:pt x="9675" y="6051"/>
                  </a:cubicBezTo>
                  <a:cubicBezTo>
                    <a:pt x="9630" y="6051"/>
                    <a:pt x="9585" y="6046"/>
                    <a:pt x="9538" y="6036"/>
                  </a:cubicBezTo>
                  <a:lnTo>
                    <a:pt x="8685" y="7225"/>
                  </a:lnTo>
                  <a:cubicBezTo>
                    <a:pt x="8956" y="7650"/>
                    <a:pt x="8636" y="8171"/>
                    <a:pt x="8166" y="8171"/>
                  </a:cubicBezTo>
                  <a:cubicBezTo>
                    <a:pt x="8120" y="8171"/>
                    <a:pt x="8074" y="8166"/>
                    <a:pt x="8026" y="8156"/>
                  </a:cubicBezTo>
                  <a:lnTo>
                    <a:pt x="7186" y="9345"/>
                  </a:lnTo>
                  <a:cubicBezTo>
                    <a:pt x="7445" y="9768"/>
                    <a:pt x="7125" y="10278"/>
                    <a:pt x="6666" y="10278"/>
                  </a:cubicBezTo>
                  <a:cubicBezTo>
                    <a:pt x="6621" y="10278"/>
                    <a:pt x="6574" y="10273"/>
                    <a:pt x="6527" y="10262"/>
                  </a:cubicBezTo>
                  <a:lnTo>
                    <a:pt x="5674" y="11451"/>
                  </a:lnTo>
                  <a:cubicBezTo>
                    <a:pt x="5933" y="11876"/>
                    <a:pt x="5612" y="12397"/>
                    <a:pt x="5151" y="12397"/>
                  </a:cubicBezTo>
                  <a:cubicBezTo>
                    <a:pt x="5107" y="12397"/>
                    <a:pt x="5061" y="12392"/>
                    <a:pt x="5015" y="12382"/>
                  </a:cubicBezTo>
                  <a:lnTo>
                    <a:pt x="4162" y="13571"/>
                  </a:lnTo>
                  <a:cubicBezTo>
                    <a:pt x="4421" y="13995"/>
                    <a:pt x="4111" y="14516"/>
                    <a:pt x="3642" y="14516"/>
                  </a:cubicBezTo>
                  <a:cubicBezTo>
                    <a:pt x="3597" y="14516"/>
                    <a:pt x="3550" y="14512"/>
                    <a:pt x="3503" y="14501"/>
                  </a:cubicBezTo>
                  <a:lnTo>
                    <a:pt x="2663" y="15690"/>
                  </a:lnTo>
                  <a:cubicBezTo>
                    <a:pt x="2922" y="16115"/>
                    <a:pt x="2601" y="16636"/>
                    <a:pt x="2140" y="16636"/>
                  </a:cubicBezTo>
                  <a:cubicBezTo>
                    <a:pt x="2096" y="16636"/>
                    <a:pt x="2050" y="16631"/>
                    <a:pt x="2004" y="16621"/>
                  </a:cubicBezTo>
                  <a:lnTo>
                    <a:pt x="1151" y="17810"/>
                  </a:lnTo>
                  <a:cubicBezTo>
                    <a:pt x="1409" y="18234"/>
                    <a:pt x="1090" y="18743"/>
                    <a:pt x="631" y="18743"/>
                  </a:cubicBezTo>
                  <a:cubicBezTo>
                    <a:pt x="585" y="18743"/>
                    <a:pt x="539" y="18738"/>
                    <a:pt x="491" y="18728"/>
                  </a:cubicBezTo>
                  <a:lnTo>
                    <a:pt x="0" y="19425"/>
                  </a:lnTo>
                  <a:cubicBezTo>
                    <a:pt x="0" y="19425"/>
                    <a:pt x="181" y="20136"/>
                    <a:pt x="1228" y="21015"/>
                  </a:cubicBezTo>
                  <a:cubicBezTo>
                    <a:pt x="1512" y="21235"/>
                    <a:pt x="1784" y="21480"/>
                    <a:pt x="2042" y="21739"/>
                  </a:cubicBezTo>
                  <a:cubicBezTo>
                    <a:pt x="2060" y="21737"/>
                    <a:pt x="2078" y="21736"/>
                    <a:pt x="2096" y="21736"/>
                  </a:cubicBezTo>
                  <a:cubicBezTo>
                    <a:pt x="2220" y="21736"/>
                    <a:pt x="2341" y="21776"/>
                    <a:pt x="2443" y="21855"/>
                  </a:cubicBezTo>
                  <a:cubicBezTo>
                    <a:pt x="2650" y="21997"/>
                    <a:pt x="2740" y="22269"/>
                    <a:pt x="2676" y="22527"/>
                  </a:cubicBezTo>
                  <a:cubicBezTo>
                    <a:pt x="2844" y="22786"/>
                    <a:pt x="3050" y="23031"/>
                    <a:pt x="3309" y="23225"/>
                  </a:cubicBezTo>
                  <a:cubicBezTo>
                    <a:pt x="3722" y="23548"/>
                    <a:pt x="4097" y="23910"/>
                    <a:pt x="4446" y="24311"/>
                  </a:cubicBezTo>
                  <a:cubicBezTo>
                    <a:pt x="4459" y="24246"/>
                    <a:pt x="4498" y="24169"/>
                    <a:pt x="4537" y="24117"/>
                  </a:cubicBezTo>
                  <a:cubicBezTo>
                    <a:pt x="4659" y="23939"/>
                    <a:pt x="4849" y="23851"/>
                    <a:pt x="5040" y="23851"/>
                  </a:cubicBezTo>
                  <a:cubicBezTo>
                    <a:pt x="5250" y="23851"/>
                    <a:pt x="5461" y="23958"/>
                    <a:pt x="5583" y="24169"/>
                  </a:cubicBezTo>
                  <a:cubicBezTo>
                    <a:pt x="5803" y="24569"/>
                    <a:pt x="5532" y="25060"/>
                    <a:pt x="5067" y="25086"/>
                  </a:cubicBezTo>
                  <a:cubicBezTo>
                    <a:pt x="5222" y="25254"/>
                    <a:pt x="5377" y="25422"/>
                    <a:pt x="5545" y="25590"/>
                  </a:cubicBezTo>
                  <a:lnTo>
                    <a:pt x="22307" y="2068"/>
                  </a:lnTo>
                  <a:cubicBezTo>
                    <a:pt x="22307" y="2068"/>
                    <a:pt x="22100" y="1939"/>
                    <a:pt x="21790" y="1784"/>
                  </a:cubicBezTo>
                  <a:cubicBezTo>
                    <a:pt x="21736" y="1800"/>
                    <a:pt x="21681" y="1807"/>
                    <a:pt x="21626" y="1807"/>
                  </a:cubicBezTo>
                  <a:cubicBezTo>
                    <a:pt x="21497" y="1807"/>
                    <a:pt x="21369" y="1766"/>
                    <a:pt x="21260" y="1694"/>
                  </a:cubicBezTo>
                  <a:cubicBezTo>
                    <a:pt x="21196" y="1642"/>
                    <a:pt x="21131" y="1577"/>
                    <a:pt x="21092" y="1500"/>
                  </a:cubicBezTo>
                  <a:cubicBezTo>
                    <a:pt x="20824" y="1403"/>
                    <a:pt x="20555" y="1351"/>
                    <a:pt x="20279" y="1351"/>
                  </a:cubicBezTo>
                  <a:cubicBezTo>
                    <a:pt x="20223" y="1351"/>
                    <a:pt x="20167" y="1353"/>
                    <a:pt x="20110" y="1358"/>
                  </a:cubicBezTo>
                  <a:lnTo>
                    <a:pt x="19981" y="1371"/>
                  </a:lnTo>
                  <a:cubicBezTo>
                    <a:pt x="19955" y="1435"/>
                    <a:pt x="19929" y="1500"/>
                    <a:pt x="19890" y="1552"/>
                  </a:cubicBezTo>
                  <a:cubicBezTo>
                    <a:pt x="19767" y="1729"/>
                    <a:pt x="19579" y="1812"/>
                    <a:pt x="19392" y="1812"/>
                  </a:cubicBezTo>
                  <a:cubicBezTo>
                    <a:pt x="19128" y="1812"/>
                    <a:pt x="18867" y="1647"/>
                    <a:pt x="18792" y="1345"/>
                  </a:cubicBezTo>
                  <a:cubicBezTo>
                    <a:pt x="18443" y="1306"/>
                    <a:pt x="18094" y="1228"/>
                    <a:pt x="17758" y="1112"/>
                  </a:cubicBezTo>
                  <a:lnTo>
                    <a:pt x="17758" y="1112"/>
                  </a:lnTo>
                  <a:cubicBezTo>
                    <a:pt x="17820" y="1498"/>
                    <a:pt x="17504" y="1816"/>
                    <a:pt x="17149" y="1816"/>
                  </a:cubicBezTo>
                  <a:cubicBezTo>
                    <a:pt x="17064" y="1816"/>
                    <a:pt x="16977" y="1798"/>
                    <a:pt x="16892" y="1758"/>
                  </a:cubicBezTo>
                  <a:cubicBezTo>
                    <a:pt x="16440" y="1539"/>
                    <a:pt x="16414" y="918"/>
                    <a:pt x="16840" y="673"/>
                  </a:cubicBezTo>
                  <a:cubicBezTo>
                    <a:pt x="16285" y="453"/>
                    <a:pt x="15716" y="311"/>
                    <a:pt x="15134" y="246"/>
                  </a:cubicBezTo>
                  <a:cubicBezTo>
                    <a:pt x="14695" y="182"/>
                    <a:pt x="14268" y="104"/>
                    <a:pt x="13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58" name="Google Shape;5658;p44"/>
          <p:cNvSpPr/>
          <p:nvPr/>
        </p:nvSpPr>
        <p:spPr>
          <a:xfrm>
            <a:off x="1854794" y="1021240"/>
            <a:ext cx="1589542" cy="214876"/>
          </a:xfrm>
          <a:custGeom>
            <a:avLst/>
            <a:gdLst/>
            <a:ahLst/>
            <a:cxnLst/>
            <a:rect l="l" t="t" r="r" b="b"/>
            <a:pathLst>
              <a:path w="18381" h="1643" extrusionOk="0">
                <a:moveTo>
                  <a:pt x="18340" y="809"/>
                </a:moveTo>
                <a:cubicBezTo>
                  <a:pt x="18346" y="811"/>
                  <a:pt x="18353" y="813"/>
                  <a:pt x="18359" y="813"/>
                </a:cubicBezTo>
                <a:cubicBezTo>
                  <a:pt x="18366" y="813"/>
                  <a:pt x="18373" y="812"/>
                  <a:pt x="18381" y="809"/>
                </a:cubicBezTo>
                <a:close/>
                <a:moveTo>
                  <a:pt x="14593" y="0"/>
                </a:moveTo>
                <a:cubicBezTo>
                  <a:pt x="12817" y="0"/>
                  <a:pt x="11052" y="40"/>
                  <a:pt x="9274" y="142"/>
                </a:cubicBezTo>
                <a:cubicBezTo>
                  <a:pt x="6305" y="209"/>
                  <a:pt x="3337" y="409"/>
                  <a:pt x="435" y="742"/>
                </a:cubicBezTo>
                <a:lnTo>
                  <a:pt x="368" y="742"/>
                </a:lnTo>
                <a:cubicBezTo>
                  <a:pt x="301" y="742"/>
                  <a:pt x="268" y="842"/>
                  <a:pt x="168" y="842"/>
                </a:cubicBezTo>
                <a:cubicBezTo>
                  <a:pt x="368" y="842"/>
                  <a:pt x="601" y="809"/>
                  <a:pt x="801" y="809"/>
                </a:cubicBezTo>
                <a:lnTo>
                  <a:pt x="801" y="809"/>
                </a:lnTo>
                <a:cubicBezTo>
                  <a:pt x="601" y="809"/>
                  <a:pt x="434" y="842"/>
                  <a:pt x="201" y="842"/>
                </a:cubicBezTo>
                <a:cubicBezTo>
                  <a:pt x="168" y="842"/>
                  <a:pt x="134" y="909"/>
                  <a:pt x="134" y="976"/>
                </a:cubicBezTo>
                <a:lnTo>
                  <a:pt x="34" y="976"/>
                </a:lnTo>
                <a:cubicBezTo>
                  <a:pt x="34" y="976"/>
                  <a:pt x="34" y="1076"/>
                  <a:pt x="1" y="1176"/>
                </a:cubicBezTo>
                <a:lnTo>
                  <a:pt x="1" y="1209"/>
                </a:lnTo>
                <a:lnTo>
                  <a:pt x="34" y="1209"/>
                </a:lnTo>
                <a:cubicBezTo>
                  <a:pt x="34" y="1276"/>
                  <a:pt x="101" y="1443"/>
                  <a:pt x="134" y="1443"/>
                </a:cubicBezTo>
                <a:cubicBezTo>
                  <a:pt x="334" y="1443"/>
                  <a:pt x="535" y="1376"/>
                  <a:pt x="768" y="1376"/>
                </a:cubicBezTo>
                <a:cubicBezTo>
                  <a:pt x="768" y="1443"/>
                  <a:pt x="701" y="1476"/>
                  <a:pt x="701" y="1476"/>
                </a:cubicBezTo>
                <a:cubicBezTo>
                  <a:pt x="1435" y="1376"/>
                  <a:pt x="2136" y="1343"/>
                  <a:pt x="2836" y="1309"/>
                </a:cubicBezTo>
                <a:lnTo>
                  <a:pt x="2836" y="1309"/>
                </a:lnTo>
                <a:cubicBezTo>
                  <a:pt x="2136" y="1376"/>
                  <a:pt x="1435" y="1443"/>
                  <a:pt x="701" y="1543"/>
                </a:cubicBezTo>
                <a:lnTo>
                  <a:pt x="668" y="1543"/>
                </a:lnTo>
                <a:cubicBezTo>
                  <a:pt x="535" y="1543"/>
                  <a:pt x="435" y="1610"/>
                  <a:pt x="268" y="1610"/>
                </a:cubicBezTo>
                <a:cubicBezTo>
                  <a:pt x="334" y="1610"/>
                  <a:pt x="435" y="1643"/>
                  <a:pt x="501" y="1643"/>
                </a:cubicBezTo>
                <a:cubicBezTo>
                  <a:pt x="5972" y="1309"/>
                  <a:pt x="11442" y="1109"/>
                  <a:pt x="16880" y="976"/>
                </a:cubicBezTo>
                <a:lnTo>
                  <a:pt x="18281" y="976"/>
                </a:lnTo>
                <a:cubicBezTo>
                  <a:pt x="18214" y="976"/>
                  <a:pt x="18181" y="809"/>
                  <a:pt x="18147" y="809"/>
                </a:cubicBezTo>
                <a:lnTo>
                  <a:pt x="18340" y="809"/>
                </a:lnTo>
                <a:cubicBezTo>
                  <a:pt x="18279" y="784"/>
                  <a:pt x="18270" y="637"/>
                  <a:pt x="18214" y="609"/>
                </a:cubicBezTo>
                <a:lnTo>
                  <a:pt x="18314" y="609"/>
                </a:lnTo>
                <a:lnTo>
                  <a:pt x="18314" y="342"/>
                </a:lnTo>
                <a:lnTo>
                  <a:pt x="17947" y="342"/>
                </a:lnTo>
                <a:cubicBezTo>
                  <a:pt x="17947" y="309"/>
                  <a:pt x="17980" y="142"/>
                  <a:pt x="17980" y="142"/>
                </a:cubicBezTo>
                <a:lnTo>
                  <a:pt x="18181" y="142"/>
                </a:lnTo>
                <a:cubicBezTo>
                  <a:pt x="18114" y="142"/>
                  <a:pt x="18047" y="42"/>
                  <a:pt x="17980" y="42"/>
                </a:cubicBezTo>
                <a:cubicBezTo>
                  <a:pt x="16843" y="16"/>
                  <a:pt x="15716" y="0"/>
                  <a:pt x="145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59" name="Google Shape;5659;p44"/>
          <p:cNvGrpSpPr/>
          <p:nvPr/>
        </p:nvGrpSpPr>
        <p:grpSpPr>
          <a:xfrm>
            <a:off x="1298806" y="3600648"/>
            <a:ext cx="247855" cy="314097"/>
            <a:chOff x="-3594099" y="1812063"/>
            <a:chExt cx="185891" cy="235573"/>
          </a:xfrm>
        </p:grpSpPr>
        <p:sp>
          <p:nvSpPr>
            <p:cNvPr id="5660" name="Google Shape;5660;p44"/>
            <p:cNvSpPr/>
            <p:nvPr/>
          </p:nvSpPr>
          <p:spPr>
            <a:xfrm>
              <a:off x="-3471068" y="1812063"/>
              <a:ext cx="62860" cy="47195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1" name="Google Shape;5661;p44"/>
            <p:cNvSpPr/>
            <p:nvPr/>
          </p:nvSpPr>
          <p:spPr>
            <a:xfrm>
              <a:off x="-3482229" y="1993718"/>
              <a:ext cx="67297" cy="53918"/>
            </a:xfrm>
            <a:custGeom>
              <a:avLst/>
              <a:gdLst/>
              <a:ahLst/>
              <a:cxnLst/>
              <a:rect l="l" t="t" r="r" b="b"/>
              <a:pathLst>
                <a:path w="1001" h="802" extrusionOk="0">
                  <a:moveTo>
                    <a:pt x="500" y="0"/>
                  </a:moveTo>
                  <a:cubicBezTo>
                    <a:pt x="0" y="0"/>
                    <a:pt x="0" y="801"/>
                    <a:pt x="500" y="801"/>
                  </a:cubicBezTo>
                  <a:cubicBezTo>
                    <a:pt x="1001" y="801"/>
                    <a:pt x="1001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2" name="Google Shape;5662;p44"/>
            <p:cNvSpPr/>
            <p:nvPr/>
          </p:nvSpPr>
          <p:spPr>
            <a:xfrm>
              <a:off x="-3594099" y="1900336"/>
              <a:ext cx="51364" cy="38792"/>
            </a:xfrm>
            <a:custGeom>
              <a:avLst/>
              <a:gdLst/>
              <a:ahLst/>
              <a:cxnLst/>
              <a:rect l="l" t="t" r="r" b="b"/>
              <a:pathLst>
                <a:path w="764" h="577" extrusionOk="0">
                  <a:moveTo>
                    <a:pt x="317" y="0"/>
                  </a:moveTo>
                  <a:cubicBezTo>
                    <a:pt x="0" y="0"/>
                    <a:pt x="0" y="577"/>
                    <a:pt x="317" y="577"/>
                  </a:cubicBezTo>
                  <a:cubicBezTo>
                    <a:pt x="351" y="577"/>
                    <a:pt x="389" y="570"/>
                    <a:pt x="430" y="556"/>
                  </a:cubicBezTo>
                  <a:cubicBezTo>
                    <a:pt x="463" y="556"/>
                    <a:pt x="463" y="556"/>
                    <a:pt x="497" y="522"/>
                  </a:cubicBezTo>
                  <a:cubicBezTo>
                    <a:pt x="763" y="455"/>
                    <a:pt x="763" y="155"/>
                    <a:pt x="497" y="55"/>
                  </a:cubicBezTo>
                  <a:cubicBezTo>
                    <a:pt x="463" y="55"/>
                    <a:pt x="463" y="55"/>
                    <a:pt x="430" y="22"/>
                  </a:cubicBezTo>
                  <a:cubicBezTo>
                    <a:pt x="389" y="7"/>
                    <a:pt x="351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63" name="Google Shape;5663;p44"/>
          <p:cNvGrpSpPr/>
          <p:nvPr/>
        </p:nvGrpSpPr>
        <p:grpSpPr>
          <a:xfrm>
            <a:off x="5740712" y="3570708"/>
            <a:ext cx="261569" cy="281559"/>
            <a:chOff x="-1818220" y="1789608"/>
            <a:chExt cx="196177" cy="211169"/>
          </a:xfrm>
        </p:grpSpPr>
        <p:sp>
          <p:nvSpPr>
            <p:cNvPr id="5664" name="Google Shape;5664;p44"/>
            <p:cNvSpPr/>
            <p:nvPr/>
          </p:nvSpPr>
          <p:spPr>
            <a:xfrm>
              <a:off x="-1818220" y="1789608"/>
              <a:ext cx="56070" cy="44977"/>
            </a:xfrm>
            <a:custGeom>
              <a:avLst/>
              <a:gdLst/>
              <a:ahLst/>
              <a:cxnLst/>
              <a:rect l="l" t="t" r="r" b="b"/>
              <a:pathLst>
                <a:path w="834" h="669" extrusionOk="0">
                  <a:moveTo>
                    <a:pt x="400" y="1"/>
                  </a:moveTo>
                  <a:cubicBezTo>
                    <a:pt x="0" y="1"/>
                    <a:pt x="0" y="668"/>
                    <a:pt x="400" y="668"/>
                  </a:cubicBezTo>
                  <a:cubicBezTo>
                    <a:pt x="834" y="668"/>
                    <a:pt x="834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5" name="Google Shape;5665;p44"/>
            <p:cNvSpPr/>
            <p:nvPr/>
          </p:nvSpPr>
          <p:spPr>
            <a:xfrm>
              <a:off x="-1795833" y="1951161"/>
              <a:ext cx="51633" cy="49616"/>
            </a:xfrm>
            <a:custGeom>
              <a:avLst/>
              <a:gdLst/>
              <a:ahLst/>
              <a:cxnLst/>
              <a:rect l="l" t="t" r="r" b="b"/>
              <a:pathLst>
                <a:path w="768" h="738" extrusionOk="0">
                  <a:moveTo>
                    <a:pt x="406" y="1"/>
                  </a:moveTo>
                  <a:cubicBezTo>
                    <a:pt x="350" y="1"/>
                    <a:pt x="292" y="11"/>
                    <a:pt x="234" y="33"/>
                  </a:cubicBezTo>
                  <a:cubicBezTo>
                    <a:pt x="234" y="33"/>
                    <a:pt x="201" y="33"/>
                    <a:pt x="201" y="66"/>
                  </a:cubicBezTo>
                  <a:cubicBezTo>
                    <a:pt x="1" y="200"/>
                    <a:pt x="1" y="533"/>
                    <a:pt x="201" y="633"/>
                  </a:cubicBezTo>
                  <a:cubicBezTo>
                    <a:pt x="201" y="633"/>
                    <a:pt x="234" y="633"/>
                    <a:pt x="234" y="700"/>
                  </a:cubicBezTo>
                  <a:cubicBezTo>
                    <a:pt x="301" y="725"/>
                    <a:pt x="368" y="738"/>
                    <a:pt x="430" y="738"/>
                  </a:cubicBezTo>
                  <a:cubicBezTo>
                    <a:pt x="618" y="738"/>
                    <a:pt x="768" y="625"/>
                    <a:pt x="768" y="400"/>
                  </a:cubicBezTo>
                  <a:cubicBezTo>
                    <a:pt x="768" y="139"/>
                    <a:pt x="605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6" name="Google Shape;5666;p44"/>
            <p:cNvSpPr/>
            <p:nvPr/>
          </p:nvSpPr>
          <p:spPr>
            <a:xfrm>
              <a:off x="-1672264" y="1857107"/>
              <a:ext cx="50221" cy="40607"/>
            </a:xfrm>
            <a:custGeom>
              <a:avLst/>
              <a:gdLst/>
              <a:ahLst/>
              <a:cxnLst/>
              <a:rect l="l" t="t" r="r" b="b"/>
              <a:pathLst>
                <a:path w="747" h="604" extrusionOk="0">
                  <a:moveTo>
                    <a:pt x="309" y="1"/>
                  </a:moveTo>
                  <a:cubicBezTo>
                    <a:pt x="233" y="1"/>
                    <a:pt x="157" y="38"/>
                    <a:pt x="97" y="131"/>
                  </a:cubicBezTo>
                  <a:cubicBezTo>
                    <a:pt x="64" y="198"/>
                    <a:pt x="31" y="265"/>
                    <a:pt x="31" y="331"/>
                  </a:cubicBezTo>
                  <a:cubicBezTo>
                    <a:pt x="1" y="481"/>
                    <a:pt x="78" y="603"/>
                    <a:pt x="214" y="603"/>
                  </a:cubicBezTo>
                  <a:cubicBezTo>
                    <a:pt x="230" y="603"/>
                    <a:pt x="247" y="602"/>
                    <a:pt x="264" y="598"/>
                  </a:cubicBezTo>
                  <a:cubicBezTo>
                    <a:pt x="364" y="598"/>
                    <a:pt x="398" y="531"/>
                    <a:pt x="498" y="498"/>
                  </a:cubicBezTo>
                  <a:cubicBezTo>
                    <a:pt x="747" y="324"/>
                    <a:pt x="531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67" name="Google Shape;5667;p44"/>
          <p:cNvGrpSpPr/>
          <p:nvPr/>
        </p:nvGrpSpPr>
        <p:grpSpPr>
          <a:xfrm>
            <a:off x="3371339" y="5382119"/>
            <a:ext cx="462056" cy="404267"/>
            <a:chOff x="4352713" y="2109225"/>
            <a:chExt cx="346542" cy="303200"/>
          </a:xfrm>
        </p:grpSpPr>
        <p:sp>
          <p:nvSpPr>
            <p:cNvPr id="5668" name="Google Shape;5668;p44"/>
            <p:cNvSpPr/>
            <p:nvPr/>
          </p:nvSpPr>
          <p:spPr>
            <a:xfrm>
              <a:off x="4443468" y="2194492"/>
              <a:ext cx="45014" cy="34656"/>
            </a:xfrm>
            <a:custGeom>
              <a:avLst/>
              <a:gdLst/>
              <a:ahLst/>
              <a:cxnLst/>
              <a:rect l="l" t="t" r="r" b="b"/>
              <a:pathLst>
                <a:path w="869" h="669" extrusionOk="0">
                  <a:moveTo>
                    <a:pt x="435" y="1"/>
                  </a:moveTo>
                  <a:cubicBezTo>
                    <a:pt x="34" y="34"/>
                    <a:pt x="1" y="668"/>
                    <a:pt x="435" y="668"/>
                  </a:cubicBezTo>
                  <a:cubicBezTo>
                    <a:pt x="868" y="668"/>
                    <a:pt x="868" y="1"/>
                    <a:pt x="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9" name="Google Shape;5669;p44"/>
            <p:cNvSpPr/>
            <p:nvPr/>
          </p:nvSpPr>
          <p:spPr>
            <a:xfrm>
              <a:off x="4512623" y="2172061"/>
              <a:ext cx="46672" cy="36314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0" name="Google Shape;5670;p44"/>
            <p:cNvSpPr/>
            <p:nvPr/>
          </p:nvSpPr>
          <p:spPr>
            <a:xfrm>
              <a:off x="4414097" y="2167451"/>
              <a:ext cx="213675" cy="128574"/>
            </a:xfrm>
            <a:custGeom>
              <a:avLst/>
              <a:gdLst/>
              <a:ahLst/>
              <a:cxnLst/>
              <a:rect l="l" t="t" r="r" b="b"/>
              <a:pathLst>
                <a:path w="4125" h="2482" extrusionOk="0">
                  <a:moveTo>
                    <a:pt x="3872" y="1"/>
                  </a:moveTo>
                  <a:cubicBezTo>
                    <a:pt x="3806" y="1"/>
                    <a:pt x="3749" y="37"/>
                    <a:pt x="3737" y="123"/>
                  </a:cubicBezTo>
                  <a:cubicBezTo>
                    <a:pt x="3468" y="1419"/>
                    <a:pt x="2427" y="1962"/>
                    <a:pt x="1312" y="1962"/>
                  </a:cubicBezTo>
                  <a:cubicBezTo>
                    <a:pt x="907" y="1962"/>
                    <a:pt x="492" y="1890"/>
                    <a:pt x="101" y="1757"/>
                  </a:cubicBezTo>
                  <a:cubicBezTo>
                    <a:pt x="68" y="1790"/>
                    <a:pt x="1" y="1891"/>
                    <a:pt x="1" y="1924"/>
                  </a:cubicBezTo>
                  <a:cubicBezTo>
                    <a:pt x="93" y="2364"/>
                    <a:pt x="567" y="2481"/>
                    <a:pt x="1065" y="2481"/>
                  </a:cubicBezTo>
                  <a:cubicBezTo>
                    <a:pt x="1472" y="2481"/>
                    <a:pt x="1895" y="2403"/>
                    <a:pt x="2136" y="2358"/>
                  </a:cubicBezTo>
                  <a:cubicBezTo>
                    <a:pt x="3170" y="2091"/>
                    <a:pt x="3937" y="1357"/>
                    <a:pt x="4104" y="256"/>
                  </a:cubicBezTo>
                  <a:cubicBezTo>
                    <a:pt x="4125" y="108"/>
                    <a:pt x="3986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1" name="Google Shape;5671;p44"/>
            <p:cNvSpPr/>
            <p:nvPr/>
          </p:nvSpPr>
          <p:spPr>
            <a:xfrm>
              <a:off x="4352713" y="2109225"/>
              <a:ext cx="346542" cy="303200"/>
            </a:xfrm>
            <a:custGeom>
              <a:avLst/>
              <a:gdLst/>
              <a:ahLst/>
              <a:cxnLst/>
              <a:rect l="l" t="t" r="r" b="b"/>
              <a:pathLst>
                <a:path w="6690" h="5853" extrusionOk="0">
                  <a:moveTo>
                    <a:pt x="3425" y="312"/>
                  </a:moveTo>
                  <a:cubicBezTo>
                    <a:pt x="3591" y="312"/>
                    <a:pt x="3757" y="324"/>
                    <a:pt x="3921" y="346"/>
                  </a:cubicBezTo>
                  <a:cubicBezTo>
                    <a:pt x="5522" y="546"/>
                    <a:pt x="6356" y="1914"/>
                    <a:pt x="5856" y="3515"/>
                  </a:cubicBezTo>
                  <a:cubicBezTo>
                    <a:pt x="5422" y="4916"/>
                    <a:pt x="4155" y="5350"/>
                    <a:pt x="2820" y="5416"/>
                  </a:cubicBezTo>
                  <a:cubicBezTo>
                    <a:pt x="2793" y="5416"/>
                    <a:pt x="2769" y="5423"/>
                    <a:pt x="2749" y="5436"/>
                  </a:cubicBezTo>
                  <a:lnTo>
                    <a:pt x="2749" y="5436"/>
                  </a:lnTo>
                  <a:cubicBezTo>
                    <a:pt x="2735" y="5424"/>
                    <a:pt x="2715" y="5416"/>
                    <a:pt x="2687" y="5416"/>
                  </a:cubicBezTo>
                  <a:cubicBezTo>
                    <a:pt x="1253" y="5350"/>
                    <a:pt x="85" y="3782"/>
                    <a:pt x="452" y="2347"/>
                  </a:cubicBezTo>
                  <a:cubicBezTo>
                    <a:pt x="778" y="1014"/>
                    <a:pt x="2104" y="312"/>
                    <a:pt x="3425" y="312"/>
                  </a:cubicBezTo>
                  <a:close/>
                  <a:moveTo>
                    <a:pt x="3489" y="1"/>
                  </a:moveTo>
                  <a:cubicBezTo>
                    <a:pt x="1904" y="1"/>
                    <a:pt x="244" y="988"/>
                    <a:pt x="118" y="2714"/>
                  </a:cubicBezTo>
                  <a:cubicBezTo>
                    <a:pt x="0" y="3864"/>
                    <a:pt x="951" y="5613"/>
                    <a:pt x="2232" y="5613"/>
                  </a:cubicBezTo>
                  <a:cubicBezTo>
                    <a:pt x="2378" y="5613"/>
                    <a:pt x="2528" y="5590"/>
                    <a:pt x="2681" y="5541"/>
                  </a:cubicBezTo>
                  <a:lnTo>
                    <a:pt x="2681" y="5541"/>
                  </a:lnTo>
                  <a:cubicBezTo>
                    <a:pt x="2665" y="5620"/>
                    <a:pt x="2697" y="5714"/>
                    <a:pt x="2787" y="5750"/>
                  </a:cubicBezTo>
                  <a:cubicBezTo>
                    <a:pt x="3017" y="5820"/>
                    <a:pt x="3245" y="5853"/>
                    <a:pt x="3469" y="5853"/>
                  </a:cubicBezTo>
                  <a:cubicBezTo>
                    <a:pt x="4838" y="5853"/>
                    <a:pt x="6036" y="4629"/>
                    <a:pt x="6323" y="3281"/>
                  </a:cubicBezTo>
                  <a:cubicBezTo>
                    <a:pt x="6690" y="1447"/>
                    <a:pt x="5622" y="112"/>
                    <a:pt x="3788" y="12"/>
                  </a:cubicBezTo>
                  <a:cubicBezTo>
                    <a:pt x="3689" y="4"/>
                    <a:pt x="3589" y="1"/>
                    <a:pt x="3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3" name="Rounded Rectangle 242"/>
          <p:cNvSpPr/>
          <p:nvPr/>
        </p:nvSpPr>
        <p:spPr>
          <a:xfrm>
            <a:off x="11072869" y="269212"/>
            <a:ext cx="826374" cy="801432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" name="Picture 255">
            <a:extLst>
              <a:ext uri="{FF2B5EF4-FFF2-40B4-BE49-F238E27FC236}">
                <a16:creationId xmlns:a16="http://schemas.microsoft.com/office/drawing/2014/main" id="{2A6C422A-BC8F-6330-F019-13CBB1F519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42" y="155999"/>
            <a:ext cx="1589542" cy="807497"/>
          </a:xfrm>
          <a:prstGeom prst="rect">
            <a:avLst/>
          </a:prstGeom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7961146C-D031-BE06-C307-501337B225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32" y="1162719"/>
            <a:ext cx="3234066" cy="4777081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B927F41-3640-349F-2171-D6136E645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450897"/>
              </p:ext>
            </p:extLst>
          </p:nvPr>
        </p:nvGraphicFramePr>
        <p:xfrm>
          <a:off x="308615" y="2102736"/>
          <a:ext cx="7909691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597">
                  <a:extLst>
                    <a:ext uri="{9D8B030D-6E8A-4147-A177-3AD203B41FA5}">
                      <a16:colId xmlns:a16="http://schemas.microsoft.com/office/drawing/2014/main" val="3026254027"/>
                    </a:ext>
                  </a:extLst>
                </a:gridCol>
                <a:gridCol w="2178423">
                  <a:extLst>
                    <a:ext uri="{9D8B030D-6E8A-4147-A177-3AD203B41FA5}">
                      <a16:colId xmlns:a16="http://schemas.microsoft.com/office/drawing/2014/main" val="3519097346"/>
                    </a:ext>
                  </a:extLst>
                </a:gridCol>
                <a:gridCol w="3807671">
                  <a:extLst>
                    <a:ext uri="{9D8B030D-6E8A-4147-A177-3AD203B41FA5}">
                      <a16:colId xmlns:a16="http://schemas.microsoft.com/office/drawing/2014/main" val="3236713891"/>
                    </a:ext>
                  </a:extLst>
                </a:gridCol>
              </a:tblGrid>
              <a:tr h="35087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tam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D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57084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460602"/>
                  </a:ext>
                </a:extLst>
              </a:tr>
              <a:tr h="367670">
                <a:tc v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7486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D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96224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1164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22236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D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054018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1026" name="TextBox3" r:id="rId2" imgW="3790800" imgH="520560"/>
        </mc:Choice>
        <mc:Fallback>
          <p:control name="TextBox3" r:id="rId2" imgW="3790800" imgH="520560">
            <p:pic>
              <p:nvPicPr>
                <p:cNvPr id="8" name="TextBox3">
                  <a:extLst>
                    <a:ext uri="{FF2B5EF4-FFF2-40B4-BE49-F238E27FC236}">
                      <a16:creationId xmlns:a16="http://schemas.microsoft.com/office/drawing/2014/main" id="{6F00FE9D-70FB-148F-C663-A1E2E0D542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07522" y="2100167"/>
                  <a:ext cx="3793332" cy="5208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4" r:id="rId3" imgW="3790800" imgH="501480"/>
        </mc:Choice>
        <mc:Fallback>
          <p:control name="TextBox4" r:id="rId3" imgW="3790800" imgH="501480">
            <p:pic>
              <p:nvPicPr>
                <p:cNvPr id="9" name="TextBox4">
                  <a:extLst>
                    <a:ext uri="{FF2B5EF4-FFF2-40B4-BE49-F238E27FC236}">
                      <a16:creationId xmlns:a16="http://schemas.microsoft.com/office/drawing/2014/main" id="{7D7400FA-2763-845E-7DCC-4626815C23B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01191" y="3647711"/>
                  <a:ext cx="3790950" cy="5048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1" r:id="rId4" imgW="3797280" imgH="501480"/>
        </mc:Choice>
        <mc:Fallback>
          <p:control name="TextBox1" r:id="rId4" imgW="3797280" imgH="50148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22934810-40F2-2BF6-4D56-B31517FC8F1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401137" y="2638806"/>
                  <a:ext cx="3797300" cy="5048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5" r:id="rId5" imgW="3790800" imgH="527040"/>
        </mc:Choice>
        <mc:Fallback>
          <p:control name="TextBox5" r:id="rId5" imgW="3790800" imgH="527040">
            <p:pic>
              <p:nvPicPr>
                <p:cNvPr id="11" name="TextBox5">
                  <a:extLst>
                    <a:ext uri="{FF2B5EF4-FFF2-40B4-BE49-F238E27FC236}">
                      <a16:creationId xmlns:a16="http://schemas.microsoft.com/office/drawing/2014/main" id="{6E46F8CE-6B5E-24A8-263D-F5375997ACD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402779" y="4170385"/>
                  <a:ext cx="3787775" cy="52921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6" r:id="rId6" imgW="3784680" imgH="495360"/>
        </mc:Choice>
        <mc:Fallback>
          <p:control name="TextBox6" r:id="rId6" imgW="3784680" imgH="495360">
            <p:pic>
              <p:nvPicPr>
                <p:cNvPr id="12" name="TextBox6">
                  <a:extLst>
                    <a:ext uri="{FF2B5EF4-FFF2-40B4-BE49-F238E27FC236}">
                      <a16:creationId xmlns:a16="http://schemas.microsoft.com/office/drawing/2014/main" id="{606117EF-9447-5967-D888-845B908490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397890" y="3143250"/>
                  <a:ext cx="3784085" cy="4953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7" r:id="rId7" imgW="3816360" imgH="507960"/>
        </mc:Choice>
        <mc:Fallback>
          <p:control name="TextBox7" r:id="rId7" imgW="3816360" imgH="507960">
            <p:pic>
              <p:nvPicPr>
                <p:cNvPr id="13" name="TextBox7">
                  <a:extLst>
                    <a:ext uri="{FF2B5EF4-FFF2-40B4-BE49-F238E27FC236}">
                      <a16:creationId xmlns:a16="http://schemas.microsoft.com/office/drawing/2014/main" id="{D860434D-1313-A782-5CC2-92B6AF15CBC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397890" y="5214938"/>
                  <a:ext cx="3814248" cy="5096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2" name="TextBox8" r:id="rId8" imgW="3809880" imgH="501480"/>
        </mc:Choice>
        <mc:Fallback>
          <p:control name="TextBox8" r:id="rId8" imgW="3809880" imgH="501480">
            <p:pic>
              <p:nvPicPr>
                <p:cNvPr id="14" name="TextBox8">
                  <a:extLst>
                    <a:ext uri="{FF2B5EF4-FFF2-40B4-BE49-F238E27FC236}">
                      <a16:creationId xmlns:a16="http://schemas.microsoft.com/office/drawing/2014/main" id="{5F65F6F0-C18A-361E-0CFC-E628C4FF776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397375" y="4700588"/>
                  <a:ext cx="3811588" cy="4984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83508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1" name="Google Shape;4101;p40"/>
          <p:cNvGrpSpPr/>
          <p:nvPr/>
        </p:nvGrpSpPr>
        <p:grpSpPr>
          <a:xfrm>
            <a:off x="4333835" y="919041"/>
            <a:ext cx="7433292" cy="4437095"/>
            <a:chOff x="4658925" y="1516262"/>
            <a:chExt cx="3512844" cy="3511100"/>
          </a:xfrm>
        </p:grpSpPr>
        <p:sp>
          <p:nvSpPr>
            <p:cNvPr id="4102" name="Google Shape;4102;p40"/>
            <p:cNvSpPr/>
            <p:nvPr/>
          </p:nvSpPr>
          <p:spPr>
            <a:xfrm>
              <a:off x="4658925" y="1575902"/>
              <a:ext cx="3453249" cy="3451460"/>
            </a:xfrm>
            <a:custGeom>
              <a:avLst/>
              <a:gdLst/>
              <a:ahLst/>
              <a:cxnLst/>
              <a:rect l="l" t="t" r="r" b="b"/>
              <a:pathLst>
                <a:path w="65648" h="65614" extrusionOk="0">
                  <a:moveTo>
                    <a:pt x="0" y="0"/>
                  </a:moveTo>
                  <a:lnTo>
                    <a:pt x="0" y="65614"/>
                  </a:lnTo>
                  <a:lnTo>
                    <a:pt x="65647" y="65614"/>
                  </a:lnTo>
                  <a:lnTo>
                    <a:pt x="65647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103" name="Google Shape;4103;p40"/>
            <p:cNvGrpSpPr/>
            <p:nvPr/>
          </p:nvGrpSpPr>
          <p:grpSpPr>
            <a:xfrm>
              <a:off x="4718684" y="1516262"/>
              <a:ext cx="3453085" cy="3475576"/>
              <a:chOff x="4718684" y="1516262"/>
              <a:chExt cx="3453085" cy="3475576"/>
            </a:xfrm>
          </p:grpSpPr>
          <p:sp>
            <p:nvSpPr>
              <p:cNvPr id="4104" name="Google Shape;4104;p40"/>
              <p:cNvSpPr/>
              <p:nvPr/>
            </p:nvSpPr>
            <p:spPr>
              <a:xfrm flipH="1">
                <a:off x="6822457" y="1629088"/>
                <a:ext cx="121085" cy="184310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504" extrusionOk="0">
                    <a:moveTo>
                      <a:pt x="1134" y="368"/>
                    </a:moveTo>
                    <a:cubicBezTo>
                      <a:pt x="1334" y="368"/>
                      <a:pt x="1501" y="434"/>
                      <a:pt x="1601" y="534"/>
                    </a:cubicBezTo>
                    <a:cubicBezTo>
                      <a:pt x="1701" y="601"/>
                      <a:pt x="1768" y="768"/>
                      <a:pt x="1768" y="935"/>
                    </a:cubicBezTo>
                    <a:cubicBezTo>
                      <a:pt x="1768" y="1101"/>
                      <a:pt x="1701" y="1235"/>
                      <a:pt x="1601" y="1335"/>
                    </a:cubicBezTo>
                    <a:cubicBezTo>
                      <a:pt x="1501" y="1435"/>
                      <a:pt x="1334" y="1468"/>
                      <a:pt x="1134" y="1468"/>
                    </a:cubicBezTo>
                    <a:cubicBezTo>
                      <a:pt x="968" y="1468"/>
                      <a:pt x="801" y="1435"/>
                      <a:pt x="701" y="1335"/>
                    </a:cubicBezTo>
                    <a:cubicBezTo>
                      <a:pt x="567" y="1235"/>
                      <a:pt x="534" y="1101"/>
                      <a:pt x="534" y="935"/>
                    </a:cubicBezTo>
                    <a:cubicBezTo>
                      <a:pt x="534" y="768"/>
                      <a:pt x="567" y="601"/>
                      <a:pt x="701" y="534"/>
                    </a:cubicBezTo>
                    <a:cubicBezTo>
                      <a:pt x="801" y="434"/>
                      <a:pt x="968" y="368"/>
                      <a:pt x="1134" y="368"/>
                    </a:cubicBezTo>
                    <a:close/>
                    <a:moveTo>
                      <a:pt x="1134" y="1835"/>
                    </a:moveTo>
                    <a:cubicBezTo>
                      <a:pt x="1368" y="1835"/>
                      <a:pt x="1535" y="1902"/>
                      <a:pt x="1668" y="2002"/>
                    </a:cubicBezTo>
                    <a:cubicBezTo>
                      <a:pt x="1768" y="2135"/>
                      <a:pt x="1835" y="2269"/>
                      <a:pt x="1835" y="2469"/>
                    </a:cubicBezTo>
                    <a:cubicBezTo>
                      <a:pt x="1835" y="2669"/>
                      <a:pt x="1768" y="2836"/>
                      <a:pt x="1668" y="2969"/>
                    </a:cubicBezTo>
                    <a:cubicBezTo>
                      <a:pt x="1535" y="3069"/>
                      <a:pt x="1368" y="3136"/>
                      <a:pt x="1134" y="3136"/>
                    </a:cubicBezTo>
                    <a:cubicBezTo>
                      <a:pt x="934" y="3136"/>
                      <a:pt x="767" y="3069"/>
                      <a:pt x="634" y="2969"/>
                    </a:cubicBezTo>
                    <a:cubicBezTo>
                      <a:pt x="534" y="2836"/>
                      <a:pt x="467" y="2703"/>
                      <a:pt x="467" y="2469"/>
                    </a:cubicBezTo>
                    <a:cubicBezTo>
                      <a:pt x="467" y="2269"/>
                      <a:pt x="534" y="2135"/>
                      <a:pt x="634" y="2002"/>
                    </a:cubicBezTo>
                    <a:cubicBezTo>
                      <a:pt x="767" y="1902"/>
                      <a:pt x="934" y="1835"/>
                      <a:pt x="1134" y="1835"/>
                    </a:cubicBezTo>
                    <a:close/>
                    <a:moveTo>
                      <a:pt x="1134" y="1"/>
                    </a:moveTo>
                    <a:cubicBezTo>
                      <a:pt x="834" y="1"/>
                      <a:pt x="567" y="101"/>
                      <a:pt x="367" y="234"/>
                    </a:cubicBezTo>
                    <a:cubicBezTo>
                      <a:pt x="167" y="401"/>
                      <a:pt x="67" y="601"/>
                      <a:pt x="67" y="868"/>
                    </a:cubicBezTo>
                    <a:cubicBezTo>
                      <a:pt x="67" y="1068"/>
                      <a:pt x="134" y="1235"/>
                      <a:pt x="234" y="1368"/>
                    </a:cubicBezTo>
                    <a:cubicBezTo>
                      <a:pt x="334" y="1502"/>
                      <a:pt x="501" y="1602"/>
                      <a:pt x="701" y="1635"/>
                    </a:cubicBezTo>
                    <a:cubicBezTo>
                      <a:pt x="467" y="1702"/>
                      <a:pt x="300" y="1802"/>
                      <a:pt x="200" y="1935"/>
                    </a:cubicBezTo>
                    <a:cubicBezTo>
                      <a:pt x="67" y="2102"/>
                      <a:pt x="0" y="2269"/>
                      <a:pt x="0" y="2469"/>
                    </a:cubicBezTo>
                    <a:cubicBezTo>
                      <a:pt x="0" y="2803"/>
                      <a:pt x="100" y="3069"/>
                      <a:pt x="300" y="3236"/>
                    </a:cubicBezTo>
                    <a:cubicBezTo>
                      <a:pt x="501" y="3403"/>
                      <a:pt x="767" y="3503"/>
                      <a:pt x="1134" y="3503"/>
                    </a:cubicBezTo>
                    <a:cubicBezTo>
                      <a:pt x="1535" y="3503"/>
                      <a:pt x="1801" y="3403"/>
                      <a:pt x="2002" y="3236"/>
                    </a:cubicBezTo>
                    <a:cubicBezTo>
                      <a:pt x="2202" y="3069"/>
                      <a:pt x="2302" y="2803"/>
                      <a:pt x="2302" y="2469"/>
                    </a:cubicBezTo>
                    <a:cubicBezTo>
                      <a:pt x="2302" y="2269"/>
                      <a:pt x="2235" y="2102"/>
                      <a:pt x="2102" y="1935"/>
                    </a:cubicBezTo>
                    <a:cubicBezTo>
                      <a:pt x="2002" y="1802"/>
                      <a:pt x="1835" y="1702"/>
                      <a:pt x="1601" y="1635"/>
                    </a:cubicBezTo>
                    <a:cubicBezTo>
                      <a:pt x="1801" y="1602"/>
                      <a:pt x="1935" y="1502"/>
                      <a:pt x="2068" y="1368"/>
                    </a:cubicBezTo>
                    <a:cubicBezTo>
                      <a:pt x="2168" y="1235"/>
                      <a:pt x="2235" y="1068"/>
                      <a:pt x="2235" y="868"/>
                    </a:cubicBezTo>
                    <a:cubicBezTo>
                      <a:pt x="2235" y="601"/>
                      <a:pt x="2135" y="401"/>
                      <a:pt x="1935" y="234"/>
                    </a:cubicBezTo>
                    <a:cubicBezTo>
                      <a:pt x="1735" y="101"/>
                      <a:pt x="1468" y="1"/>
                      <a:pt x="1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5" name="Google Shape;4105;p40"/>
              <p:cNvSpPr/>
              <p:nvPr/>
            </p:nvSpPr>
            <p:spPr>
              <a:xfrm flipH="1">
                <a:off x="6755758" y="1779999"/>
                <a:ext cx="24617" cy="2987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68" extrusionOk="0">
                    <a:moveTo>
                      <a:pt x="0" y="0"/>
                    </a:moveTo>
                    <a:lnTo>
                      <a:pt x="0" y="567"/>
                    </a:lnTo>
                    <a:lnTo>
                      <a:pt x="467" y="567"/>
                    </a:lnTo>
                    <a:lnTo>
                      <a:pt x="4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6" name="Google Shape;4106;p40"/>
              <p:cNvSpPr/>
              <p:nvPr/>
            </p:nvSpPr>
            <p:spPr>
              <a:xfrm flipH="1">
                <a:off x="7887462" y="1599263"/>
                <a:ext cx="7101" cy="5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" fill="none" extrusionOk="0">
                    <a:moveTo>
                      <a:pt x="1" y="1"/>
                    </a:moveTo>
                    <a:lnTo>
                      <a:pt x="134" y="1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rgbClr val="FFC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7" name="Google Shape;4107;p40"/>
              <p:cNvSpPr/>
              <p:nvPr/>
            </p:nvSpPr>
            <p:spPr>
              <a:xfrm flipH="1">
                <a:off x="7887462" y="1841383"/>
                <a:ext cx="7101" cy="5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" fill="none" extrusionOk="0">
                    <a:moveTo>
                      <a:pt x="1" y="1"/>
                    </a:moveTo>
                    <a:lnTo>
                      <a:pt x="134" y="1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rgbClr val="FFC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8" name="Google Shape;4108;p40"/>
              <p:cNvSpPr/>
              <p:nvPr/>
            </p:nvSpPr>
            <p:spPr>
              <a:xfrm flipH="1">
                <a:off x="7887462" y="2080032"/>
                <a:ext cx="7101" cy="5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" fill="none" extrusionOk="0">
                    <a:moveTo>
                      <a:pt x="1" y="0"/>
                    </a:moveTo>
                    <a:lnTo>
                      <a:pt x="134" y="0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rgbClr val="FFC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9" name="Google Shape;4109;p40"/>
              <p:cNvSpPr/>
              <p:nvPr/>
            </p:nvSpPr>
            <p:spPr>
              <a:xfrm flipH="1">
                <a:off x="7887462" y="2316892"/>
                <a:ext cx="7101" cy="5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" fill="none" extrusionOk="0">
                    <a:moveTo>
                      <a:pt x="1" y="1"/>
                    </a:moveTo>
                    <a:lnTo>
                      <a:pt x="134" y="1"/>
                    </a:lnTo>
                  </a:path>
                </a:pathLst>
              </a:custGeom>
              <a:solidFill>
                <a:schemeClr val="accent1"/>
              </a:solidFill>
              <a:ln w="10850" cap="rnd" cmpd="sng">
                <a:solidFill>
                  <a:srgbClr val="FFC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0" name="Google Shape;4110;p40"/>
              <p:cNvSpPr/>
              <p:nvPr/>
            </p:nvSpPr>
            <p:spPr>
              <a:xfrm flipH="1">
                <a:off x="7794517" y="2888923"/>
                <a:ext cx="38608" cy="29877"/>
              </a:xfrm>
              <a:custGeom>
                <a:avLst/>
                <a:gdLst/>
                <a:ahLst/>
                <a:cxnLst/>
                <a:rect l="l" t="t" r="r" b="b"/>
                <a:pathLst>
                  <a:path w="734" h="568" extrusionOk="0">
                    <a:moveTo>
                      <a:pt x="367" y="0"/>
                    </a:moveTo>
                    <a:cubicBezTo>
                      <a:pt x="0" y="0"/>
                      <a:pt x="0" y="567"/>
                      <a:pt x="367" y="567"/>
                    </a:cubicBezTo>
                    <a:cubicBezTo>
                      <a:pt x="734" y="567"/>
                      <a:pt x="734" y="0"/>
                      <a:pt x="3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1" name="Google Shape;4111;p40"/>
              <p:cNvSpPr/>
              <p:nvPr/>
            </p:nvSpPr>
            <p:spPr>
              <a:xfrm flipH="1">
                <a:off x="7826077" y="2794137"/>
                <a:ext cx="36873" cy="30771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85" extrusionOk="0">
                    <a:moveTo>
                      <a:pt x="334" y="1"/>
                    </a:moveTo>
                    <a:cubicBezTo>
                      <a:pt x="100" y="1"/>
                      <a:pt x="0" y="201"/>
                      <a:pt x="100" y="434"/>
                    </a:cubicBezTo>
                    <a:cubicBezTo>
                      <a:pt x="167" y="535"/>
                      <a:pt x="250" y="585"/>
                      <a:pt x="334" y="585"/>
                    </a:cubicBezTo>
                    <a:cubicBezTo>
                      <a:pt x="417" y="585"/>
                      <a:pt x="500" y="535"/>
                      <a:pt x="567" y="434"/>
                    </a:cubicBezTo>
                    <a:cubicBezTo>
                      <a:pt x="701" y="268"/>
                      <a:pt x="534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2" name="Google Shape;4112;p40"/>
              <p:cNvSpPr/>
              <p:nvPr/>
            </p:nvSpPr>
            <p:spPr>
              <a:xfrm flipH="1">
                <a:off x="7917339" y="2900285"/>
                <a:ext cx="24617" cy="2724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18" extrusionOk="0">
                    <a:moveTo>
                      <a:pt x="243" y="1"/>
                    </a:moveTo>
                    <a:cubicBezTo>
                      <a:pt x="126" y="1"/>
                      <a:pt x="1" y="84"/>
                      <a:pt x="1" y="251"/>
                    </a:cubicBezTo>
                    <a:lnTo>
                      <a:pt x="1" y="318"/>
                    </a:lnTo>
                    <a:cubicBezTo>
                      <a:pt x="1" y="418"/>
                      <a:pt x="68" y="518"/>
                      <a:pt x="168" y="518"/>
                    </a:cubicBezTo>
                    <a:lnTo>
                      <a:pt x="268" y="518"/>
                    </a:lnTo>
                    <a:cubicBezTo>
                      <a:pt x="368" y="485"/>
                      <a:pt x="435" y="418"/>
                      <a:pt x="435" y="318"/>
                    </a:cubicBezTo>
                    <a:lnTo>
                      <a:pt x="435" y="251"/>
                    </a:lnTo>
                    <a:cubicBezTo>
                      <a:pt x="468" y="84"/>
                      <a:pt x="360" y="1"/>
                      <a:pt x="2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3" name="Google Shape;4113;p40"/>
              <p:cNvSpPr/>
              <p:nvPr/>
            </p:nvSpPr>
            <p:spPr>
              <a:xfrm flipH="1">
                <a:off x="8041898" y="2603565"/>
                <a:ext cx="59806" cy="309288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880" extrusionOk="0">
                    <a:moveTo>
                      <a:pt x="169" y="0"/>
                    </a:moveTo>
                    <a:cubicBezTo>
                      <a:pt x="75" y="0"/>
                      <a:pt x="1" y="50"/>
                      <a:pt x="36" y="155"/>
                    </a:cubicBezTo>
                    <a:cubicBezTo>
                      <a:pt x="236" y="1989"/>
                      <a:pt x="403" y="3924"/>
                      <a:pt x="803" y="5759"/>
                    </a:cubicBezTo>
                    <a:cubicBezTo>
                      <a:pt x="831" y="5842"/>
                      <a:pt x="894" y="5880"/>
                      <a:pt x="958" y="5880"/>
                    </a:cubicBezTo>
                    <a:cubicBezTo>
                      <a:pt x="1046" y="5880"/>
                      <a:pt x="1137" y="5808"/>
                      <a:pt x="1137" y="5692"/>
                    </a:cubicBezTo>
                    <a:cubicBezTo>
                      <a:pt x="1137" y="3891"/>
                      <a:pt x="770" y="1923"/>
                      <a:pt x="403" y="121"/>
                    </a:cubicBezTo>
                    <a:cubicBezTo>
                      <a:pt x="355" y="42"/>
                      <a:pt x="254" y="0"/>
                      <a:pt x="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4" name="Google Shape;4114;p40"/>
              <p:cNvSpPr/>
              <p:nvPr/>
            </p:nvSpPr>
            <p:spPr>
              <a:xfrm flipH="1">
                <a:off x="8002028" y="2666949"/>
                <a:ext cx="151646" cy="213819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4065" extrusionOk="0">
                    <a:moveTo>
                      <a:pt x="2714" y="1"/>
                    </a:moveTo>
                    <a:cubicBezTo>
                      <a:pt x="2683" y="1"/>
                      <a:pt x="2652" y="15"/>
                      <a:pt x="2625" y="50"/>
                    </a:cubicBezTo>
                    <a:cubicBezTo>
                      <a:pt x="1724" y="1218"/>
                      <a:pt x="857" y="2519"/>
                      <a:pt x="90" y="3753"/>
                    </a:cubicBezTo>
                    <a:cubicBezTo>
                      <a:pt x="1" y="3931"/>
                      <a:pt x="119" y="4064"/>
                      <a:pt x="258" y="4064"/>
                    </a:cubicBezTo>
                    <a:cubicBezTo>
                      <a:pt x="327" y="4064"/>
                      <a:pt x="401" y="4031"/>
                      <a:pt x="457" y="3953"/>
                    </a:cubicBezTo>
                    <a:cubicBezTo>
                      <a:pt x="1357" y="2786"/>
                      <a:pt x="2191" y="1451"/>
                      <a:pt x="2858" y="184"/>
                    </a:cubicBezTo>
                    <a:cubicBezTo>
                      <a:pt x="2883" y="110"/>
                      <a:pt x="2799" y="1"/>
                      <a:pt x="27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5" name="Google Shape;4115;p40"/>
              <p:cNvSpPr/>
              <p:nvPr/>
            </p:nvSpPr>
            <p:spPr>
              <a:xfrm flipH="1">
                <a:off x="4718684" y="1518574"/>
                <a:ext cx="3453085" cy="3451296"/>
              </a:xfrm>
              <a:custGeom>
                <a:avLst/>
                <a:gdLst/>
                <a:ahLst/>
                <a:cxnLst/>
                <a:rect l="l" t="t" r="r" b="b"/>
                <a:pathLst>
                  <a:path w="65648" h="65614" extrusionOk="0">
                    <a:moveTo>
                      <a:pt x="0" y="0"/>
                    </a:moveTo>
                    <a:lnTo>
                      <a:pt x="0" y="65614"/>
                    </a:lnTo>
                    <a:lnTo>
                      <a:pt x="65647" y="65614"/>
                    </a:lnTo>
                    <a:lnTo>
                      <a:pt x="6564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6" name="Google Shape;4116;p40"/>
              <p:cNvSpPr/>
              <p:nvPr/>
            </p:nvSpPr>
            <p:spPr>
              <a:xfrm flipH="1">
                <a:off x="8036638" y="1572963"/>
                <a:ext cx="52705" cy="23496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4467" extrusionOk="0">
                    <a:moveTo>
                      <a:pt x="668" y="0"/>
                    </a:moveTo>
                    <a:lnTo>
                      <a:pt x="668" y="200"/>
                    </a:lnTo>
                    <a:lnTo>
                      <a:pt x="635" y="200"/>
                    </a:lnTo>
                    <a:lnTo>
                      <a:pt x="635" y="34"/>
                    </a:lnTo>
                    <a:cubicBezTo>
                      <a:pt x="635" y="67"/>
                      <a:pt x="401" y="67"/>
                      <a:pt x="401" y="100"/>
                    </a:cubicBezTo>
                    <a:lnTo>
                      <a:pt x="401" y="200"/>
                    </a:lnTo>
                    <a:cubicBezTo>
                      <a:pt x="368" y="234"/>
                      <a:pt x="335" y="267"/>
                      <a:pt x="335" y="334"/>
                    </a:cubicBezTo>
                    <a:lnTo>
                      <a:pt x="335" y="601"/>
                    </a:lnTo>
                    <a:cubicBezTo>
                      <a:pt x="335" y="601"/>
                      <a:pt x="335" y="567"/>
                      <a:pt x="301" y="567"/>
                    </a:cubicBezTo>
                    <a:lnTo>
                      <a:pt x="301" y="267"/>
                    </a:lnTo>
                    <a:cubicBezTo>
                      <a:pt x="301" y="367"/>
                      <a:pt x="234" y="434"/>
                      <a:pt x="234" y="534"/>
                    </a:cubicBezTo>
                    <a:cubicBezTo>
                      <a:pt x="168" y="1701"/>
                      <a:pt x="68" y="2836"/>
                      <a:pt x="1" y="4003"/>
                    </a:cubicBezTo>
                    <a:lnTo>
                      <a:pt x="34" y="4003"/>
                    </a:lnTo>
                    <a:lnTo>
                      <a:pt x="34" y="4170"/>
                    </a:lnTo>
                    <a:lnTo>
                      <a:pt x="301" y="4203"/>
                    </a:lnTo>
                    <a:lnTo>
                      <a:pt x="301" y="4170"/>
                    </a:lnTo>
                    <a:lnTo>
                      <a:pt x="335" y="4170"/>
                    </a:lnTo>
                    <a:lnTo>
                      <a:pt x="335" y="4437"/>
                    </a:lnTo>
                    <a:cubicBezTo>
                      <a:pt x="335" y="4437"/>
                      <a:pt x="438" y="4466"/>
                      <a:pt x="508" y="4466"/>
                    </a:cubicBezTo>
                    <a:cubicBezTo>
                      <a:pt x="542" y="4466"/>
                      <a:pt x="568" y="4459"/>
                      <a:pt x="568" y="4437"/>
                    </a:cubicBezTo>
                    <a:lnTo>
                      <a:pt x="568" y="4403"/>
                    </a:lnTo>
                    <a:lnTo>
                      <a:pt x="835" y="4403"/>
                    </a:lnTo>
                    <a:lnTo>
                      <a:pt x="835" y="4203"/>
                    </a:lnTo>
                    <a:lnTo>
                      <a:pt x="968" y="4203"/>
                    </a:lnTo>
                    <a:lnTo>
                      <a:pt x="968" y="4003"/>
                    </a:lnTo>
                    <a:lnTo>
                      <a:pt x="1002" y="4003"/>
                    </a:lnTo>
                    <a:cubicBezTo>
                      <a:pt x="968" y="3136"/>
                      <a:pt x="968" y="2202"/>
                      <a:pt x="968" y="1334"/>
                    </a:cubicBezTo>
                    <a:lnTo>
                      <a:pt x="968" y="567"/>
                    </a:lnTo>
                    <a:cubicBezTo>
                      <a:pt x="968" y="501"/>
                      <a:pt x="902" y="400"/>
                      <a:pt x="902" y="334"/>
                    </a:cubicBezTo>
                    <a:cubicBezTo>
                      <a:pt x="902" y="467"/>
                      <a:pt x="902" y="534"/>
                      <a:pt x="868" y="667"/>
                    </a:cubicBezTo>
                    <a:cubicBezTo>
                      <a:pt x="839" y="696"/>
                      <a:pt x="835" y="725"/>
                      <a:pt x="835" y="732"/>
                    </a:cubicBezTo>
                    <a:lnTo>
                      <a:pt x="835" y="732"/>
                    </a:lnTo>
                    <a:cubicBezTo>
                      <a:pt x="835" y="507"/>
                      <a:pt x="839" y="299"/>
                      <a:pt x="868" y="67"/>
                    </a:cubicBezTo>
                    <a:cubicBezTo>
                      <a:pt x="868" y="67"/>
                      <a:pt x="668" y="34"/>
                      <a:pt x="6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7" name="Google Shape;4117;p40"/>
              <p:cNvSpPr/>
              <p:nvPr/>
            </p:nvSpPr>
            <p:spPr>
              <a:xfrm flipH="1">
                <a:off x="7910291" y="1651916"/>
                <a:ext cx="54441" cy="20261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852" extrusionOk="0">
                    <a:moveTo>
                      <a:pt x="667" y="0"/>
                    </a:moveTo>
                    <a:lnTo>
                      <a:pt x="667" y="200"/>
                    </a:lnTo>
                    <a:lnTo>
                      <a:pt x="634" y="200"/>
                    </a:lnTo>
                    <a:lnTo>
                      <a:pt x="634" y="34"/>
                    </a:lnTo>
                    <a:cubicBezTo>
                      <a:pt x="634" y="67"/>
                      <a:pt x="434" y="67"/>
                      <a:pt x="434" y="100"/>
                    </a:cubicBezTo>
                    <a:lnTo>
                      <a:pt x="434" y="200"/>
                    </a:lnTo>
                    <a:cubicBezTo>
                      <a:pt x="367" y="234"/>
                      <a:pt x="334" y="267"/>
                      <a:pt x="334" y="334"/>
                    </a:cubicBezTo>
                    <a:lnTo>
                      <a:pt x="334" y="601"/>
                    </a:lnTo>
                    <a:cubicBezTo>
                      <a:pt x="334" y="601"/>
                      <a:pt x="334" y="567"/>
                      <a:pt x="301" y="567"/>
                    </a:cubicBezTo>
                    <a:lnTo>
                      <a:pt x="301" y="334"/>
                    </a:lnTo>
                    <a:cubicBezTo>
                      <a:pt x="301" y="401"/>
                      <a:pt x="301" y="434"/>
                      <a:pt x="267" y="534"/>
                    </a:cubicBezTo>
                    <a:lnTo>
                      <a:pt x="267" y="567"/>
                    </a:lnTo>
                    <a:cubicBezTo>
                      <a:pt x="167" y="1501"/>
                      <a:pt x="100" y="2435"/>
                      <a:pt x="0" y="3369"/>
                    </a:cubicBezTo>
                    <a:lnTo>
                      <a:pt x="34" y="3369"/>
                    </a:lnTo>
                    <a:lnTo>
                      <a:pt x="34" y="3536"/>
                    </a:lnTo>
                    <a:lnTo>
                      <a:pt x="301" y="3569"/>
                    </a:lnTo>
                    <a:lnTo>
                      <a:pt x="301" y="3536"/>
                    </a:lnTo>
                    <a:lnTo>
                      <a:pt x="367" y="3536"/>
                    </a:lnTo>
                    <a:lnTo>
                      <a:pt x="367" y="3836"/>
                    </a:lnTo>
                    <a:cubicBezTo>
                      <a:pt x="367" y="3836"/>
                      <a:pt x="486" y="3851"/>
                      <a:pt x="565" y="3851"/>
                    </a:cubicBezTo>
                    <a:cubicBezTo>
                      <a:pt x="604" y="3851"/>
                      <a:pt x="634" y="3847"/>
                      <a:pt x="634" y="3836"/>
                    </a:cubicBezTo>
                    <a:lnTo>
                      <a:pt x="634" y="3770"/>
                    </a:lnTo>
                    <a:lnTo>
                      <a:pt x="868" y="3770"/>
                    </a:lnTo>
                    <a:lnTo>
                      <a:pt x="868" y="3569"/>
                    </a:lnTo>
                    <a:lnTo>
                      <a:pt x="1001" y="3569"/>
                    </a:lnTo>
                    <a:lnTo>
                      <a:pt x="1001" y="3369"/>
                    </a:lnTo>
                    <a:lnTo>
                      <a:pt x="1034" y="3369"/>
                    </a:lnTo>
                    <a:cubicBezTo>
                      <a:pt x="968" y="2669"/>
                      <a:pt x="968" y="1935"/>
                      <a:pt x="968" y="1234"/>
                    </a:cubicBezTo>
                    <a:lnTo>
                      <a:pt x="968" y="567"/>
                    </a:lnTo>
                    <a:cubicBezTo>
                      <a:pt x="968" y="501"/>
                      <a:pt x="934" y="401"/>
                      <a:pt x="934" y="334"/>
                    </a:cubicBezTo>
                    <a:cubicBezTo>
                      <a:pt x="934" y="434"/>
                      <a:pt x="934" y="567"/>
                      <a:pt x="868" y="667"/>
                    </a:cubicBezTo>
                    <a:cubicBezTo>
                      <a:pt x="848" y="687"/>
                      <a:pt x="840" y="695"/>
                      <a:pt x="837" y="705"/>
                    </a:cubicBezTo>
                    <a:lnTo>
                      <a:pt x="837" y="705"/>
                    </a:lnTo>
                    <a:cubicBezTo>
                      <a:pt x="844" y="490"/>
                      <a:pt x="868" y="290"/>
                      <a:pt x="868" y="67"/>
                    </a:cubicBezTo>
                    <a:cubicBezTo>
                      <a:pt x="868" y="67"/>
                      <a:pt x="667" y="34"/>
                      <a:pt x="6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8" name="Google Shape;4118;p40"/>
              <p:cNvSpPr/>
              <p:nvPr/>
            </p:nvSpPr>
            <p:spPr>
              <a:xfrm flipH="1">
                <a:off x="7778684" y="1571174"/>
                <a:ext cx="56229" cy="169267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3218" extrusionOk="0">
                    <a:moveTo>
                      <a:pt x="601" y="1"/>
                    </a:moveTo>
                    <a:lnTo>
                      <a:pt x="601" y="201"/>
                    </a:lnTo>
                    <a:lnTo>
                      <a:pt x="568" y="201"/>
                    </a:lnTo>
                    <a:lnTo>
                      <a:pt x="568" y="34"/>
                    </a:lnTo>
                    <a:cubicBezTo>
                      <a:pt x="568" y="68"/>
                      <a:pt x="368" y="68"/>
                      <a:pt x="368" y="101"/>
                    </a:cubicBezTo>
                    <a:lnTo>
                      <a:pt x="368" y="201"/>
                    </a:lnTo>
                    <a:cubicBezTo>
                      <a:pt x="334" y="234"/>
                      <a:pt x="268" y="268"/>
                      <a:pt x="268" y="334"/>
                    </a:cubicBezTo>
                    <a:lnTo>
                      <a:pt x="268" y="535"/>
                    </a:lnTo>
                    <a:cubicBezTo>
                      <a:pt x="268" y="434"/>
                      <a:pt x="268" y="368"/>
                      <a:pt x="234" y="268"/>
                    </a:cubicBezTo>
                    <a:cubicBezTo>
                      <a:pt x="234" y="368"/>
                      <a:pt x="201" y="434"/>
                      <a:pt x="201" y="535"/>
                    </a:cubicBezTo>
                    <a:cubicBezTo>
                      <a:pt x="101" y="1268"/>
                      <a:pt x="67" y="2002"/>
                      <a:pt x="1" y="2736"/>
                    </a:cubicBezTo>
                    <a:lnTo>
                      <a:pt x="34" y="2736"/>
                    </a:lnTo>
                    <a:lnTo>
                      <a:pt x="34" y="2903"/>
                    </a:lnTo>
                    <a:cubicBezTo>
                      <a:pt x="34" y="2903"/>
                      <a:pt x="138" y="2918"/>
                      <a:pt x="207" y="2918"/>
                    </a:cubicBezTo>
                    <a:cubicBezTo>
                      <a:pt x="242" y="2918"/>
                      <a:pt x="268" y="2914"/>
                      <a:pt x="268" y="2903"/>
                    </a:cubicBezTo>
                    <a:lnTo>
                      <a:pt x="368" y="2903"/>
                    </a:lnTo>
                    <a:cubicBezTo>
                      <a:pt x="368" y="3003"/>
                      <a:pt x="368" y="3070"/>
                      <a:pt x="334" y="3203"/>
                    </a:cubicBezTo>
                    <a:cubicBezTo>
                      <a:pt x="334" y="3203"/>
                      <a:pt x="438" y="3218"/>
                      <a:pt x="507" y="3218"/>
                    </a:cubicBezTo>
                    <a:cubicBezTo>
                      <a:pt x="542" y="3218"/>
                      <a:pt x="568" y="3214"/>
                      <a:pt x="568" y="3203"/>
                    </a:cubicBezTo>
                    <a:lnTo>
                      <a:pt x="568" y="3170"/>
                    </a:lnTo>
                    <a:cubicBezTo>
                      <a:pt x="568" y="3170"/>
                      <a:pt x="657" y="3185"/>
                      <a:pt x="736" y="3185"/>
                    </a:cubicBezTo>
                    <a:cubicBezTo>
                      <a:pt x="775" y="3185"/>
                      <a:pt x="812" y="3181"/>
                      <a:pt x="835" y="3170"/>
                    </a:cubicBezTo>
                    <a:lnTo>
                      <a:pt x="835" y="3003"/>
                    </a:lnTo>
                    <a:lnTo>
                      <a:pt x="935" y="3003"/>
                    </a:lnTo>
                    <a:cubicBezTo>
                      <a:pt x="935" y="2903"/>
                      <a:pt x="935" y="2836"/>
                      <a:pt x="1001" y="2769"/>
                    </a:cubicBezTo>
                    <a:cubicBezTo>
                      <a:pt x="1068" y="2102"/>
                      <a:pt x="1068" y="1435"/>
                      <a:pt x="968" y="735"/>
                    </a:cubicBezTo>
                    <a:lnTo>
                      <a:pt x="968" y="568"/>
                    </a:lnTo>
                    <a:lnTo>
                      <a:pt x="968" y="535"/>
                    </a:lnTo>
                    <a:cubicBezTo>
                      <a:pt x="968" y="434"/>
                      <a:pt x="901" y="368"/>
                      <a:pt x="901" y="268"/>
                    </a:cubicBezTo>
                    <a:cubicBezTo>
                      <a:pt x="901" y="401"/>
                      <a:pt x="901" y="535"/>
                      <a:pt x="868" y="601"/>
                    </a:cubicBezTo>
                    <a:lnTo>
                      <a:pt x="835" y="668"/>
                    </a:lnTo>
                    <a:lnTo>
                      <a:pt x="835" y="68"/>
                    </a:lnTo>
                    <a:cubicBezTo>
                      <a:pt x="835" y="34"/>
                      <a:pt x="601" y="34"/>
                      <a:pt x="6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9" name="Google Shape;4119;p40"/>
              <p:cNvSpPr/>
              <p:nvPr/>
            </p:nvSpPr>
            <p:spPr>
              <a:xfrm flipH="1">
                <a:off x="7650601" y="1692261"/>
                <a:ext cx="52705" cy="17026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237" extrusionOk="0">
                    <a:moveTo>
                      <a:pt x="434" y="0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7"/>
                    </a:lnTo>
                    <a:cubicBezTo>
                      <a:pt x="401" y="101"/>
                      <a:pt x="201" y="134"/>
                      <a:pt x="201" y="134"/>
                    </a:cubicBezTo>
                    <a:lnTo>
                      <a:pt x="201" y="234"/>
                    </a:lnTo>
                    <a:cubicBezTo>
                      <a:pt x="167" y="267"/>
                      <a:pt x="101" y="301"/>
                      <a:pt x="101" y="334"/>
                    </a:cubicBezTo>
                    <a:lnTo>
                      <a:pt x="101" y="301"/>
                    </a:lnTo>
                    <a:cubicBezTo>
                      <a:pt x="101" y="401"/>
                      <a:pt x="67" y="467"/>
                      <a:pt x="67" y="568"/>
                    </a:cubicBezTo>
                    <a:cubicBezTo>
                      <a:pt x="34" y="1301"/>
                      <a:pt x="1" y="2069"/>
                      <a:pt x="1" y="2769"/>
                    </a:cubicBezTo>
                    <a:lnTo>
                      <a:pt x="34" y="2769"/>
                    </a:lnTo>
                    <a:lnTo>
                      <a:pt x="34" y="2936"/>
                    </a:lnTo>
                    <a:lnTo>
                      <a:pt x="301" y="2936"/>
                    </a:lnTo>
                    <a:lnTo>
                      <a:pt x="301" y="2903"/>
                    </a:lnTo>
                    <a:lnTo>
                      <a:pt x="334" y="2903"/>
                    </a:lnTo>
                    <a:lnTo>
                      <a:pt x="334" y="3169"/>
                    </a:lnTo>
                    <a:lnTo>
                      <a:pt x="568" y="3236"/>
                    </a:lnTo>
                    <a:lnTo>
                      <a:pt x="568" y="3136"/>
                    </a:lnTo>
                    <a:lnTo>
                      <a:pt x="834" y="3136"/>
                    </a:lnTo>
                    <a:lnTo>
                      <a:pt x="834" y="2969"/>
                    </a:lnTo>
                    <a:lnTo>
                      <a:pt x="1001" y="2969"/>
                    </a:lnTo>
                    <a:cubicBezTo>
                      <a:pt x="768" y="2936"/>
                      <a:pt x="768" y="2836"/>
                      <a:pt x="834" y="2769"/>
                    </a:cubicBezTo>
                    <a:cubicBezTo>
                      <a:pt x="768" y="2202"/>
                      <a:pt x="768" y="1602"/>
                      <a:pt x="734" y="1035"/>
                    </a:cubicBezTo>
                    <a:lnTo>
                      <a:pt x="734" y="568"/>
                    </a:lnTo>
                    <a:cubicBezTo>
                      <a:pt x="734" y="467"/>
                      <a:pt x="701" y="401"/>
                      <a:pt x="701" y="301"/>
                    </a:cubicBezTo>
                    <a:lnTo>
                      <a:pt x="701" y="634"/>
                    </a:lnTo>
                    <a:cubicBezTo>
                      <a:pt x="701" y="701"/>
                      <a:pt x="668" y="701"/>
                      <a:pt x="668" y="734"/>
                    </a:cubicBezTo>
                    <a:lnTo>
                      <a:pt x="668" y="101"/>
                    </a:lnTo>
                    <a:cubicBezTo>
                      <a:pt x="668" y="67"/>
                      <a:pt x="434" y="67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0" name="Google Shape;4120;p40"/>
              <p:cNvSpPr/>
              <p:nvPr/>
            </p:nvSpPr>
            <p:spPr>
              <a:xfrm flipH="1">
                <a:off x="7541823" y="1590479"/>
                <a:ext cx="52705" cy="142178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703" extrusionOk="0">
                    <a:moveTo>
                      <a:pt x="468" y="1"/>
                    </a:moveTo>
                    <a:lnTo>
                      <a:pt x="468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67"/>
                      <a:pt x="201" y="67"/>
                      <a:pt x="201" y="134"/>
                    </a:cubicBezTo>
                    <a:lnTo>
                      <a:pt x="201" y="201"/>
                    </a:lnTo>
                    <a:cubicBezTo>
                      <a:pt x="167" y="234"/>
                      <a:pt x="134" y="301"/>
                      <a:pt x="134" y="334"/>
                    </a:cubicBezTo>
                    <a:lnTo>
                      <a:pt x="134" y="234"/>
                    </a:lnTo>
                    <a:cubicBezTo>
                      <a:pt x="134" y="334"/>
                      <a:pt x="101" y="401"/>
                      <a:pt x="101" y="501"/>
                    </a:cubicBezTo>
                    <a:cubicBezTo>
                      <a:pt x="34" y="1068"/>
                      <a:pt x="1" y="1669"/>
                      <a:pt x="1" y="2236"/>
                    </a:cubicBezTo>
                    <a:lnTo>
                      <a:pt x="34" y="2236"/>
                    </a:lnTo>
                    <a:lnTo>
                      <a:pt x="34" y="2402"/>
                    </a:lnTo>
                    <a:cubicBezTo>
                      <a:pt x="34" y="2402"/>
                      <a:pt x="153" y="2432"/>
                      <a:pt x="232" y="2432"/>
                    </a:cubicBezTo>
                    <a:cubicBezTo>
                      <a:pt x="271" y="2432"/>
                      <a:pt x="301" y="2425"/>
                      <a:pt x="301" y="2402"/>
                    </a:cubicBezTo>
                    <a:lnTo>
                      <a:pt x="334" y="2402"/>
                    </a:lnTo>
                    <a:lnTo>
                      <a:pt x="334" y="2703"/>
                    </a:lnTo>
                    <a:lnTo>
                      <a:pt x="601" y="2703"/>
                    </a:lnTo>
                    <a:lnTo>
                      <a:pt x="601" y="2669"/>
                    </a:lnTo>
                    <a:lnTo>
                      <a:pt x="835" y="2669"/>
                    </a:lnTo>
                    <a:lnTo>
                      <a:pt x="835" y="2503"/>
                    </a:lnTo>
                    <a:lnTo>
                      <a:pt x="1001" y="2503"/>
                    </a:lnTo>
                    <a:lnTo>
                      <a:pt x="1001" y="2269"/>
                    </a:lnTo>
                    <a:lnTo>
                      <a:pt x="835" y="2336"/>
                    </a:lnTo>
                    <a:cubicBezTo>
                      <a:pt x="801" y="1869"/>
                      <a:pt x="801" y="1402"/>
                      <a:pt x="768" y="968"/>
                    </a:cubicBezTo>
                    <a:lnTo>
                      <a:pt x="768" y="568"/>
                    </a:lnTo>
                    <a:cubicBezTo>
                      <a:pt x="768" y="501"/>
                      <a:pt x="735" y="401"/>
                      <a:pt x="735" y="334"/>
                    </a:cubicBezTo>
                    <a:lnTo>
                      <a:pt x="735" y="668"/>
                    </a:lnTo>
                    <a:lnTo>
                      <a:pt x="668" y="701"/>
                    </a:lnTo>
                    <a:lnTo>
                      <a:pt x="668" y="67"/>
                    </a:lnTo>
                    <a:cubicBezTo>
                      <a:pt x="668" y="34"/>
                      <a:pt x="468" y="34"/>
                      <a:pt x="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1" name="Google Shape;4121;p40"/>
              <p:cNvSpPr/>
              <p:nvPr/>
            </p:nvSpPr>
            <p:spPr>
              <a:xfrm flipH="1">
                <a:off x="7454085" y="1753646"/>
                <a:ext cx="50969" cy="110618"/>
              </a:xfrm>
              <a:custGeom>
                <a:avLst/>
                <a:gdLst/>
                <a:ahLst/>
                <a:cxnLst/>
                <a:rect l="l" t="t" r="r" b="b"/>
                <a:pathLst>
                  <a:path w="969" h="2103" extrusionOk="0">
                    <a:moveTo>
                      <a:pt x="635" y="1"/>
                    </a:moveTo>
                    <a:lnTo>
                      <a:pt x="635" y="234"/>
                    </a:lnTo>
                    <a:lnTo>
                      <a:pt x="601" y="234"/>
                    </a:lnTo>
                    <a:lnTo>
                      <a:pt x="601" y="68"/>
                    </a:lnTo>
                    <a:cubicBezTo>
                      <a:pt x="601" y="101"/>
                      <a:pt x="401" y="101"/>
                      <a:pt x="401" y="134"/>
                    </a:cubicBezTo>
                    <a:lnTo>
                      <a:pt x="401" y="234"/>
                    </a:lnTo>
                    <a:lnTo>
                      <a:pt x="301" y="301"/>
                    </a:lnTo>
                    <a:cubicBezTo>
                      <a:pt x="301" y="401"/>
                      <a:pt x="268" y="468"/>
                      <a:pt x="268" y="568"/>
                    </a:cubicBezTo>
                    <a:lnTo>
                      <a:pt x="268" y="268"/>
                    </a:lnTo>
                    <a:cubicBezTo>
                      <a:pt x="168" y="701"/>
                      <a:pt x="101" y="1135"/>
                      <a:pt x="1" y="1569"/>
                    </a:cubicBezTo>
                    <a:cubicBezTo>
                      <a:pt x="1" y="1569"/>
                      <a:pt x="68" y="1569"/>
                      <a:pt x="68" y="1602"/>
                    </a:cubicBezTo>
                    <a:cubicBezTo>
                      <a:pt x="68" y="1635"/>
                      <a:pt x="68" y="1736"/>
                      <a:pt x="1" y="1769"/>
                    </a:cubicBezTo>
                    <a:cubicBezTo>
                      <a:pt x="1" y="1802"/>
                      <a:pt x="268" y="1802"/>
                      <a:pt x="268" y="1802"/>
                    </a:cubicBezTo>
                    <a:lnTo>
                      <a:pt x="334" y="1802"/>
                    </a:lnTo>
                    <a:cubicBezTo>
                      <a:pt x="334" y="1902"/>
                      <a:pt x="334" y="1969"/>
                      <a:pt x="301" y="2069"/>
                    </a:cubicBezTo>
                    <a:cubicBezTo>
                      <a:pt x="301" y="2102"/>
                      <a:pt x="568" y="2102"/>
                      <a:pt x="568" y="2102"/>
                    </a:cubicBezTo>
                    <a:lnTo>
                      <a:pt x="568" y="2036"/>
                    </a:lnTo>
                    <a:cubicBezTo>
                      <a:pt x="568" y="2052"/>
                      <a:pt x="618" y="2061"/>
                      <a:pt x="672" y="2061"/>
                    </a:cubicBezTo>
                    <a:cubicBezTo>
                      <a:pt x="726" y="2061"/>
                      <a:pt x="785" y="2052"/>
                      <a:pt x="801" y="2036"/>
                    </a:cubicBezTo>
                    <a:lnTo>
                      <a:pt x="801" y="1802"/>
                    </a:lnTo>
                    <a:lnTo>
                      <a:pt x="935" y="1802"/>
                    </a:lnTo>
                    <a:lnTo>
                      <a:pt x="935" y="1602"/>
                    </a:lnTo>
                    <a:lnTo>
                      <a:pt x="968" y="1602"/>
                    </a:lnTo>
                    <a:cubicBezTo>
                      <a:pt x="935" y="1302"/>
                      <a:pt x="935" y="1068"/>
                      <a:pt x="935" y="802"/>
                    </a:cubicBezTo>
                    <a:lnTo>
                      <a:pt x="935" y="568"/>
                    </a:lnTo>
                    <a:cubicBezTo>
                      <a:pt x="935" y="468"/>
                      <a:pt x="902" y="401"/>
                      <a:pt x="902" y="301"/>
                    </a:cubicBezTo>
                    <a:cubicBezTo>
                      <a:pt x="835" y="435"/>
                      <a:pt x="835" y="601"/>
                      <a:pt x="801" y="735"/>
                    </a:cubicBezTo>
                    <a:lnTo>
                      <a:pt x="801" y="768"/>
                    </a:lnTo>
                    <a:lnTo>
                      <a:pt x="801" y="835"/>
                    </a:lnTo>
                    <a:lnTo>
                      <a:pt x="768" y="835"/>
                    </a:lnTo>
                    <a:lnTo>
                      <a:pt x="835" y="101"/>
                    </a:lnTo>
                    <a:cubicBezTo>
                      <a:pt x="835" y="101"/>
                      <a:pt x="635" y="68"/>
                      <a:pt x="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2" name="Google Shape;4122;p40"/>
              <p:cNvSpPr/>
              <p:nvPr/>
            </p:nvSpPr>
            <p:spPr>
              <a:xfrm flipH="1">
                <a:off x="7322478" y="1572963"/>
                <a:ext cx="54494" cy="12766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2427" extrusionOk="0">
                    <a:moveTo>
                      <a:pt x="668" y="0"/>
                    </a:moveTo>
                    <a:cubicBezTo>
                      <a:pt x="668" y="67"/>
                      <a:pt x="668" y="100"/>
                      <a:pt x="635" y="200"/>
                    </a:cubicBezTo>
                    <a:lnTo>
                      <a:pt x="568" y="200"/>
                    </a:lnTo>
                    <a:lnTo>
                      <a:pt x="568" y="34"/>
                    </a:lnTo>
                    <a:cubicBezTo>
                      <a:pt x="568" y="67"/>
                      <a:pt x="368" y="67"/>
                      <a:pt x="368" y="100"/>
                    </a:cubicBezTo>
                    <a:lnTo>
                      <a:pt x="368" y="234"/>
                    </a:lnTo>
                    <a:lnTo>
                      <a:pt x="301" y="334"/>
                    </a:lnTo>
                    <a:cubicBezTo>
                      <a:pt x="301" y="367"/>
                      <a:pt x="234" y="467"/>
                      <a:pt x="234" y="501"/>
                    </a:cubicBezTo>
                    <a:lnTo>
                      <a:pt x="234" y="267"/>
                    </a:lnTo>
                    <a:cubicBezTo>
                      <a:pt x="34" y="834"/>
                      <a:pt x="1" y="1401"/>
                      <a:pt x="68" y="1935"/>
                    </a:cubicBezTo>
                    <a:lnTo>
                      <a:pt x="68" y="2102"/>
                    </a:lnTo>
                    <a:cubicBezTo>
                      <a:pt x="68" y="2135"/>
                      <a:pt x="134" y="2152"/>
                      <a:pt x="201" y="2152"/>
                    </a:cubicBezTo>
                    <a:cubicBezTo>
                      <a:pt x="268" y="2152"/>
                      <a:pt x="335" y="2135"/>
                      <a:pt x="335" y="2102"/>
                    </a:cubicBezTo>
                    <a:lnTo>
                      <a:pt x="368" y="2102"/>
                    </a:lnTo>
                    <a:lnTo>
                      <a:pt x="368" y="2402"/>
                    </a:lnTo>
                    <a:cubicBezTo>
                      <a:pt x="368" y="2419"/>
                      <a:pt x="435" y="2427"/>
                      <a:pt x="501" y="2427"/>
                    </a:cubicBezTo>
                    <a:cubicBezTo>
                      <a:pt x="568" y="2427"/>
                      <a:pt x="635" y="2419"/>
                      <a:pt x="635" y="2402"/>
                    </a:cubicBezTo>
                    <a:lnTo>
                      <a:pt x="635" y="2369"/>
                    </a:lnTo>
                    <a:cubicBezTo>
                      <a:pt x="635" y="2385"/>
                      <a:pt x="693" y="2394"/>
                      <a:pt x="752" y="2394"/>
                    </a:cubicBezTo>
                    <a:cubicBezTo>
                      <a:pt x="810" y="2394"/>
                      <a:pt x="868" y="2385"/>
                      <a:pt x="868" y="2369"/>
                    </a:cubicBezTo>
                    <a:lnTo>
                      <a:pt x="868" y="2202"/>
                    </a:lnTo>
                    <a:lnTo>
                      <a:pt x="1035" y="2202"/>
                    </a:lnTo>
                    <a:lnTo>
                      <a:pt x="1035" y="2002"/>
                    </a:lnTo>
                    <a:lnTo>
                      <a:pt x="1002" y="2002"/>
                    </a:lnTo>
                    <a:cubicBezTo>
                      <a:pt x="1002" y="1568"/>
                      <a:pt x="968" y="1168"/>
                      <a:pt x="968" y="734"/>
                    </a:cubicBezTo>
                    <a:lnTo>
                      <a:pt x="968" y="534"/>
                    </a:lnTo>
                    <a:cubicBezTo>
                      <a:pt x="968" y="467"/>
                      <a:pt x="902" y="367"/>
                      <a:pt x="902" y="267"/>
                    </a:cubicBezTo>
                    <a:cubicBezTo>
                      <a:pt x="868" y="434"/>
                      <a:pt x="835" y="601"/>
                      <a:pt x="802" y="834"/>
                    </a:cubicBezTo>
                    <a:cubicBezTo>
                      <a:pt x="802" y="567"/>
                      <a:pt x="835" y="334"/>
                      <a:pt x="868" y="67"/>
                    </a:cubicBezTo>
                    <a:cubicBezTo>
                      <a:pt x="868" y="67"/>
                      <a:pt x="668" y="34"/>
                      <a:pt x="6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3" name="Google Shape;4123;p40"/>
              <p:cNvSpPr/>
              <p:nvPr/>
            </p:nvSpPr>
            <p:spPr>
              <a:xfrm flipH="1">
                <a:off x="7187400" y="1730870"/>
                <a:ext cx="54441" cy="145649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69" extrusionOk="0">
                    <a:moveTo>
                      <a:pt x="467" y="0"/>
                    </a:moveTo>
                    <a:lnTo>
                      <a:pt x="467" y="200"/>
                    </a:lnTo>
                    <a:lnTo>
                      <a:pt x="434" y="200"/>
                    </a:lnTo>
                    <a:lnTo>
                      <a:pt x="434" y="34"/>
                    </a:lnTo>
                    <a:cubicBezTo>
                      <a:pt x="434" y="67"/>
                      <a:pt x="234" y="67"/>
                      <a:pt x="234" y="100"/>
                    </a:cubicBezTo>
                    <a:lnTo>
                      <a:pt x="234" y="200"/>
                    </a:lnTo>
                    <a:cubicBezTo>
                      <a:pt x="167" y="234"/>
                      <a:pt x="134" y="267"/>
                      <a:pt x="134" y="334"/>
                    </a:cubicBezTo>
                    <a:lnTo>
                      <a:pt x="134" y="234"/>
                    </a:lnTo>
                    <a:cubicBezTo>
                      <a:pt x="134" y="334"/>
                      <a:pt x="101" y="401"/>
                      <a:pt x="101" y="501"/>
                    </a:cubicBezTo>
                    <a:cubicBezTo>
                      <a:pt x="67" y="1101"/>
                      <a:pt x="0" y="1702"/>
                      <a:pt x="0" y="2335"/>
                    </a:cubicBezTo>
                    <a:lnTo>
                      <a:pt x="67" y="2335"/>
                    </a:lnTo>
                    <a:lnTo>
                      <a:pt x="67" y="2502"/>
                    </a:lnTo>
                    <a:cubicBezTo>
                      <a:pt x="67" y="2502"/>
                      <a:pt x="171" y="2517"/>
                      <a:pt x="240" y="2517"/>
                    </a:cubicBezTo>
                    <a:cubicBezTo>
                      <a:pt x="275" y="2517"/>
                      <a:pt x="301" y="2513"/>
                      <a:pt x="301" y="2502"/>
                    </a:cubicBezTo>
                    <a:lnTo>
                      <a:pt x="367" y="2502"/>
                    </a:lnTo>
                    <a:lnTo>
                      <a:pt x="367" y="2769"/>
                    </a:lnTo>
                    <a:lnTo>
                      <a:pt x="601" y="2769"/>
                    </a:lnTo>
                    <a:lnTo>
                      <a:pt x="601" y="2736"/>
                    </a:lnTo>
                    <a:lnTo>
                      <a:pt x="868" y="2736"/>
                    </a:lnTo>
                    <a:lnTo>
                      <a:pt x="868" y="2569"/>
                    </a:lnTo>
                    <a:lnTo>
                      <a:pt x="1035" y="2569"/>
                    </a:lnTo>
                    <a:lnTo>
                      <a:pt x="1035" y="2369"/>
                    </a:lnTo>
                    <a:lnTo>
                      <a:pt x="868" y="2335"/>
                    </a:lnTo>
                    <a:cubicBezTo>
                      <a:pt x="801" y="1868"/>
                      <a:pt x="801" y="1401"/>
                      <a:pt x="768" y="934"/>
                    </a:cubicBezTo>
                    <a:lnTo>
                      <a:pt x="768" y="534"/>
                    </a:lnTo>
                    <a:cubicBezTo>
                      <a:pt x="768" y="434"/>
                      <a:pt x="734" y="367"/>
                      <a:pt x="734" y="267"/>
                    </a:cubicBezTo>
                    <a:lnTo>
                      <a:pt x="734" y="601"/>
                    </a:lnTo>
                    <a:cubicBezTo>
                      <a:pt x="734" y="667"/>
                      <a:pt x="701" y="667"/>
                      <a:pt x="701" y="701"/>
                    </a:cubicBezTo>
                    <a:lnTo>
                      <a:pt x="701" y="67"/>
                    </a:lnTo>
                    <a:cubicBezTo>
                      <a:pt x="701" y="34"/>
                      <a:pt x="467" y="34"/>
                      <a:pt x="4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4" name="Google Shape;4124;p40"/>
              <p:cNvSpPr/>
              <p:nvPr/>
            </p:nvSpPr>
            <p:spPr>
              <a:xfrm flipH="1">
                <a:off x="8064727" y="1929121"/>
                <a:ext cx="52653" cy="138654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636" extrusionOk="0">
                    <a:moveTo>
                      <a:pt x="434" y="1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7"/>
                    </a:lnTo>
                    <a:cubicBezTo>
                      <a:pt x="401" y="101"/>
                      <a:pt x="200" y="101"/>
                      <a:pt x="200" y="134"/>
                    </a:cubicBezTo>
                    <a:lnTo>
                      <a:pt x="200" y="234"/>
                    </a:lnTo>
                    <a:cubicBezTo>
                      <a:pt x="167" y="268"/>
                      <a:pt x="100" y="301"/>
                      <a:pt x="100" y="368"/>
                    </a:cubicBezTo>
                    <a:lnTo>
                      <a:pt x="100" y="268"/>
                    </a:lnTo>
                    <a:cubicBezTo>
                      <a:pt x="100" y="334"/>
                      <a:pt x="67" y="434"/>
                      <a:pt x="67" y="501"/>
                    </a:cubicBezTo>
                    <a:cubicBezTo>
                      <a:pt x="34" y="1068"/>
                      <a:pt x="0" y="1602"/>
                      <a:pt x="0" y="2169"/>
                    </a:cubicBezTo>
                    <a:lnTo>
                      <a:pt x="34" y="2169"/>
                    </a:lnTo>
                    <a:lnTo>
                      <a:pt x="34" y="2336"/>
                    </a:lnTo>
                    <a:lnTo>
                      <a:pt x="334" y="2336"/>
                    </a:lnTo>
                    <a:lnTo>
                      <a:pt x="334" y="2636"/>
                    </a:lnTo>
                    <a:lnTo>
                      <a:pt x="567" y="2636"/>
                    </a:lnTo>
                    <a:lnTo>
                      <a:pt x="567" y="2603"/>
                    </a:lnTo>
                    <a:lnTo>
                      <a:pt x="834" y="2603"/>
                    </a:lnTo>
                    <a:lnTo>
                      <a:pt x="834" y="2436"/>
                    </a:lnTo>
                    <a:lnTo>
                      <a:pt x="1001" y="2436"/>
                    </a:lnTo>
                    <a:lnTo>
                      <a:pt x="1001" y="2236"/>
                    </a:lnTo>
                    <a:cubicBezTo>
                      <a:pt x="945" y="2247"/>
                      <a:pt x="908" y="2250"/>
                      <a:pt x="884" y="2250"/>
                    </a:cubicBezTo>
                    <a:cubicBezTo>
                      <a:pt x="834" y="2250"/>
                      <a:pt x="834" y="2236"/>
                      <a:pt x="834" y="2236"/>
                    </a:cubicBezTo>
                    <a:cubicBezTo>
                      <a:pt x="767" y="1802"/>
                      <a:pt x="767" y="1335"/>
                      <a:pt x="734" y="935"/>
                    </a:cubicBezTo>
                    <a:lnTo>
                      <a:pt x="734" y="601"/>
                    </a:lnTo>
                    <a:cubicBezTo>
                      <a:pt x="734" y="501"/>
                      <a:pt x="701" y="434"/>
                      <a:pt x="701" y="334"/>
                    </a:cubicBezTo>
                    <a:lnTo>
                      <a:pt x="701" y="668"/>
                    </a:lnTo>
                    <a:lnTo>
                      <a:pt x="667" y="735"/>
                    </a:lnTo>
                    <a:lnTo>
                      <a:pt x="667" y="101"/>
                    </a:lnTo>
                    <a:cubicBezTo>
                      <a:pt x="667" y="67"/>
                      <a:pt x="434" y="67"/>
                      <a:pt x="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5" name="Google Shape;4125;p40"/>
              <p:cNvSpPr/>
              <p:nvPr/>
            </p:nvSpPr>
            <p:spPr>
              <a:xfrm flipH="1">
                <a:off x="7922600" y="1981774"/>
                <a:ext cx="52653" cy="164954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136" extrusionOk="0">
                    <a:moveTo>
                      <a:pt x="501" y="0"/>
                    </a:moveTo>
                    <a:lnTo>
                      <a:pt x="501" y="234"/>
                    </a:lnTo>
                    <a:lnTo>
                      <a:pt x="467" y="234"/>
                    </a:lnTo>
                    <a:lnTo>
                      <a:pt x="467" y="67"/>
                    </a:lnTo>
                    <a:cubicBezTo>
                      <a:pt x="467" y="100"/>
                      <a:pt x="234" y="100"/>
                      <a:pt x="234" y="134"/>
                    </a:cubicBezTo>
                    <a:lnTo>
                      <a:pt x="234" y="234"/>
                    </a:lnTo>
                    <a:cubicBezTo>
                      <a:pt x="200" y="267"/>
                      <a:pt x="167" y="301"/>
                      <a:pt x="167" y="334"/>
                    </a:cubicBezTo>
                    <a:lnTo>
                      <a:pt x="167" y="634"/>
                    </a:lnTo>
                    <a:cubicBezTo>
                      <a:pt x="167" y="634"/>
                      <a:pt x="167" y="601"/>
                      <a:pt x="134" y="601"/>
                    </a:cubicBezTo>
                    <a:lnTo>
                      <a:pt x="134" y="301"/>
                    </a:lnTo>
                    <a:cubicBezTo>
                      <a:pt x="134" y="401"/>
                      <a:pt x="67" y="467"/>
                      <a:pt x="67" y="567"/>
                    </a:cubicBezTo>
                    <a:cubicBezTo>
                      <a:pt x="34" y="1268"/>
                      <a:pt x="0" y="1968"/>
                      <a:pt x="0" y="2702"/>
                    </a:cubicBezTo>
                    <a:lnTo>
                      <a:pt x="34" y="2702"/>
                    </a:lnTo>
                    <a:lnTo>
                      <a:pt x="34" y="2836"/>
                    </a:lnTo>
                    <a:lnTo>
                      <a:pt x="334" y="2836"/>
                    </a:lnTo>
                    <a:lnTo>
                      <a:pt x="334" y="3136"/>
                    </a:lnTo>
                    <a:lnTo>
                      <a:pt x="567" y="3136"/>
                    </a:lnTo>
                    <a:lnTo>
                      <a:pt x="567" y="3103"/>
                    </a:lnTo>
                    <a:lnTo>
                      <a:pt x="834" y="3103"/>
                    </a:lnTo>
                    <a:lnTo>
                      <a:pt x="834" y="2936"/>
                    </a:lnTo>
                    <a:lnTo>
                      <a:pt x="1001" y="2936"/>
                    </a:lnTo>
                    <a:cubicBezTo>
                      <a:pt x="834" y="2802"/>
                      <a:pt x="834" y="2769"/>
                      <a:pt x="867" y="2702"/>
                    </a:cubicBezTo>
                    <a:cubicBezTo>
                      <a:pt x="834" y="2102"/>
                      <a:pt x="834" y="1568"/>
                      <a:pt x="801" y="968"/>
                    </a:cubicBezTo>
                    <a:lnTo>
                      <a:pt x="801" y="567"/>
                    </a:lnTo>
                    <a:cubicBezTo>
                      <a:pt x="801" y="467"/>
                      <a:pt x="734" y="401"/>
                      <a:pt x="734" y="301"/>
                    </a:cubicBezTo>
                    <a:lnTo>
                      <a:pt x="734" y="634"/>
                    </a:lnTo>
                    <a:cubicBezTo>
                      <a:pt x="734" y="668"/>
                      <a:pt x="701" y="668"/>
                      <a:pt x="701" y="734"/>
                    </a:cubicBezTo>
                    <a:lnTo>
                      <a:pt x="701" y="100"/>
                    </a:lnTo>
                    <a:cubicBezTo>
                      <a:pt x="701" y="67"/>
                      <a:pt x="501" y="67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6" name="Google Shape;4126;p40"/>
              <p:cNvSpPr/>
              <p:nvPr/>
            </p:nvSpPr>
            <p:spPr>
              <a:xfrm flipH="1">
                <a:off x="8036638" y="2234415"/>
                <a:ext cx="52705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962" extrusionOk="0">
                    <a:moveTo>
                      <a:pt x="860" y="2703"/>
                    </a:moveTo>
                    <a:cubicBezTo>
                      <a:pt x="869" y="2716"/>
                      <a:pt x="885" y="2725"/>
                      <a:pt x="911" y="2725"/>
                    </a:cubicBezTo>
                    <a:cubicBezTo>
                      <a:pt x="933" y="2725"/>
                      <a:pt x="963" y="2718"/>
                      <a:pt x="1002" y="2703"/>
                    </a:cubicBezTo>
                    <a:close/>
                    <a:moveTo>
                      <a:pt x="501" y="1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101"/>
                      <a:pt x="234" y="101"/>
                      <a:pt x="234" y="134"/>
                    </a:cubicBezTo>
                    <a:lnTo>
                      <a:pt x="234" y="201"/>
                    </a:lnTo>
                    <a:cubicBezTo>
                      <a:pt x="201" y="268"/>
                      <a:pt x="168" y="301"/>
                      <a:pt x="168" y="334"/>
                    </a:cubicBezTo>
                    <a:lnTo>
                      <a:pt x="168" y="301"/>
                    </a:lnTo>
                    <a:cubicBezTo>
                      <a:pt x="168" y="368"/>
                      <a:pt x="168" y="434"/>
                      <a:pt x="134" y="501"/>
                    </a:cubicBezTo>
                    <a:lnTo>
                      <a:pt x="134" y="535"/>
                    </a:lnTo>
                    <a:cubicBezTo>
                      <a:pt x="68" y="1168"/>
                      <a:pt x="34" y="1835"/>
                      <a:pt x="1" y="2469"/>
                    </a:cubicBezTo>
                    <a:lnTo>
                      <a:pt x="34" y="2469"/>
                    </a:lnTo>
                    <a:lnTo>
                      <a:pt x="34" y="2636"/>
                    </a:lnTo>
                    <a:cubicBezTo>
                      <a:pt x="34" y="2653"/>
                      <a:pt x="101" y="2661"/>
                      <a:pt x="168" y="2661"/>
                    </a:cubicBezTo>
                    <a:cubicBezTo>
                      <a:pt x="234" y="2661"/>
                      <a:pt x="301" y="2653"/>
                      <a:pt x="301" y="2636"/>
                    </a:cubicBezTo>
                    <a:lnTo>
                      <a:pt x="335" y="2636"/>
                    </a:lnTo>
                    <a:lnTo>
                      <a:pt x="335" y="2936"/>
                    </a:lnTo>
                    <a:cubicBezTo>
                      <a:pt x="335" y="2953"/>
                      <a:pt x="393" y="2961"/>
                      <a:pt x="451" y="2961"/>
                    </a:cubicBezTo>
                    <a:cubicBezTo>
                      <a:pt x="510" y="2961"/>
                      <a:pt x="568" y="2953"/>
                      <a:pt x="568" y="2936"/>
                    </a:cubicBezTo>
                    <a:lnTo>
                      <a:pt x="568" y="2870"/>
                    </a:lnTo>
                    <a:cubicBezTo>
                      <a:pt x="568" y="2870"/>
                      <a:pt x="687" y="2899"/>
                      <a:pt x="766" y="2899"/>
                    </a:cubicBezTo>
                    <a:cubicBezTo>
                      <a:pt x="805" y="2899"/>
                      <a:pt x="835" y="2892"/>
                      <a:pt x="835" y="2870"/>
                    </a:cubicBezTo>
                    <a:lnTo>
                      <a:pt x="835" y="2703"/>
                    </a:lnTo>
                    <a:lnTo>
                      <a:pt x="860" y="2703"/>
                    </a:lnTo>
                    <a:cubicBezTo>
                      <a:pt x="843" y="2678"/>
                      <a:pt x="852" y="2636"/>
                      <a:pt x="868" y="2603"/>
                    </a:cubicBezTo>
                    <a:cubicBezTo>
                      <a:pt x="868" y="2069"/>
                      <a:pt x="835" y="1502"/>
                      <a:pt x="835" y="968"/>
                    </a:cubicBezTo>
                    <a:lnTo>
                      <a:pt x="835" y="635"/>
                    </a:lnTo>
                    <a:lnTo>
                      <a:pt x="835" y="601"/>
                    </a:lnTo>
                    <a:cubicBezTo>
                      <a:pt x="835" y="501"/>
                      <a:pt x="802" y="434"/>
                      <a:pt x="802" y="334"/>
                    </a:cubicBezTo>
                    <a:cubicBezTo>
                      <a:pt x="802" y="468"/>
                      <a:pt x="802" y="535"/>
                      <a:pt x="735" y="668"/>
                    </a:cubicBezTo>
                    <a:cubicBezTo>
                      <a:pt x="701" y="735"/>
                      <a:pt x="701" y="735"/>
                      <a:pt x="701" y="768"/>
                    </a:cubicBezTo>
                    <a:lnTo>
                      <a:pt x="701" y="101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7" name="Google Shape;4127;p40"/>
              <p:cNvSpPr/>
              <p:nvPr/>
            </p:nvSpPr>
            <p:spPr>
              <a:xfrm flipH="1">
                <a:off x="7924336" y="2380066"/>
                <a:ext cx="57965" cy="13944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2651" extrusionOk="0">
                    <a:moveTo>
                      <a:pt x="601" y="0"/>
                    </a:moveTo>
                    <a:lnTo>
                      <a:pt x="601" y="201"/>
                    </a:lnTo>
                    <a:lnTo>
                      <a:pt x="534" y="201"/>
                    </a:lnTo>
                    <a:lnTo>
                      <a:pt x="534" y="34"/>
                    </a:lnTo>
                    <a:cubicBezTo>
                      <a:pt x="534" y="67"/>
                      <a:pt x="334" y="134"/>
                      <a:pt x="334" y="134"/>
                    </a:cubicBezTo>
                    <a:lnTo>
                      <a:pt x="334" y="201"/>
                    </a:lnTo>
                    <a:cubicBezTo>
                      <a:pt x="301" y="234"/>
                      <a:pt x="268" y="301"/>
                      <a:pt x="268" y="334"/>
                    </a:cubicBezTo>
                    <a:lnTo>
                      <a:pt x="268" y="501"/>
                    </a:lnTo>
                    <a:cubicBezTo>
                      <a:pt x="268" y="401"/>
                      <a:pt x="268" y="367"/>
                      <a:pt x="201" y="301"/>
                    </a:cubicBezTo>
                    <a:cubicBezTo>
                      <a:pt x="201" y="334"/>
                      <a:pt x="201" y="401"/>
                      <a:pt x="168" y="501"/>
                    </a:cubicBezTo>
                    <a:cubicBezTo>
                      <a:pt x="101" y="1035"/>
                      <a:pt x="34" y="1635"/>
                      <a:pt x="1" y="2169"/>
                    </a:cubicBezTo>
                    <a:lnTo>
                      <a:pt x="34" y="2169"/>
                    </a:lnTo>
                    <a:lnTo>
                      <a:pt x="34" y="2335"/>
                    </a:lnTo>
                    <a:cubicBezTo>
                      <a:pt x="34" y="2335"/>
                      <a:pt x="153" y="2350"/>
                      <a:pt x="232" y="2350"/>
                    </a:cubicBezTo>
                    <a:cubicBezTo>
                      <a:pt x="271" y="2350"/>
                      <a:pt x="301" y="2347"/>
                      <a:pt x="301" y="2335"/>
                    </a:cubicBezTo>
                    <a:lnTo>
                      <a:pt x="368" y="2335"/>
                    </a:lnTo>
                    <a:cubicBezTo>
                      <a:pt x="368" y="2402"/>
                      <a:pt x="334" y="2502"/>
                      <a:pt x="334" y="2636"/>
                    </a:cubicBezTo>
                    <a:cubicBezTo>
                      <a:pt x="334" y="2636"/>
                      <a:pt x="453" y="2651"/>
                      <a:pt x="532" y="2651"/>
                    </a:cubicBezTo>
                    <a:cubicBezTo>
                      <a:pt x="572" y="2651"/>
                      <a:pt x="601" y="2647"/>
                      <a:pt x="601" y="2636"/>
                    </a:cubicBezTo>
                    <a:lnTo>
                      <a:pt x="601" y="2569"/>
                    </a:lnTo>
                    <a:cubicBezTo>
                      <a:pt x="601" y="2569"/>
                      <a:pt x="690" y="2599"/>
                      <a:pt x="749" y="2599"/>
                    </a:cubicBezTo>
                    <a:cubicBezTo>
                      <a:pt x="779" y="2599"/>
                      <a:pt x="801" y="2591"/>
                      <a:pt x="801" y="2569"/>
                    </a:cubicBezTo>
                    <a:cubicBezTo>
                      <a:pt x="801" y="2536"/>
                      <a:pt x="801" y="2436"/>
                      <a:pt x="835" y="2402"/>
                    </a:cubicBezTo>
                    <a:lnTo>
                      <a:pt x="968" y="2402"/>
                    </a:lnTo>
                    <a:cubicBezTo>
                      <a:pt x="968" y="2335"/>
                      <a:pt x="1001" y="2235"/>
                      <a:pt x="1001" y="2202"/>
                    </a:cubicBezTo>
                    <a:cubicBezTo>
                      <a:pt x="1102" y="1568"/>
                      <a:pt x="1035" y="968"/>
                      <a:pt x="868" y="334"/>
                    </a:cubicBezTo>
                    <a:cubicBezTo>
                      <a:pt x="868" y="467"/>
                      <a:pt x="835" y="568"/>
                      <a:pt x="835" y="668"/>
                    </a:cubicBezTo>
                    <a:cubicBezTo>
                      <a:pt x="835" y="467"/>
                      <a:pt x="835" y="301"/>
                      <a:pt x="801" y="67"/>
                    </a:cubicBezTo>
                    <a:cubicBezTo>
                      <a:pt x="801" y="34"/>
                      <a:pt x="601" y="34"/>
                      <a:pt x="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8" name="Google Shape;4128;p40"/>
              <p:cNvSpPr/>
              <p:nvPr/>
            </p:nvSpPr>
            <p:spPr>
              <a:xfrm flipH="1">
                <a:off x="8089291" y="2588890"/>
                <a:ext cx="52653" cy="221867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4218" extrusionOk="0">
                    <a:moveTo>
                      <a:pt x="634" y="0"/>
                    </a:moveTo>
                    <a:lnTo>
                      <a:pt x="634" y="200"/>
                    </a:lnTo>
                    <a:lnTo>
                      <a:pt x="567" y="200"/>
                    </a:lnTo>
                    <a:lnTo>
                      <a:pt x="567" y="33"/>
                    </a:lnTo>
                    <a:cubicBezTo>
                      <a:pt x="567" y="67"/>
                      <a:pt x="367" y="67"/>
                      <a:pt x="367" y="100"/>
                    </a:cubicBezTo>
                    <a:lnTo>
                      <a:pt x="367" y="200"/>
                    </a:lnTo>
                    <a:cubicBezTo>
                      <a:pt x="334" y="234"/>
                      <a:pt x="300" y="267"/>
                      <a:pt x="300" y="334"/>
                    </a:cubicBezTo>
                    <a:lnTo>
                      <a:pt x="300" y="600"/>
                    </a:lnTo>
                    <a:cubicBezTo>
                      <a:pt x="300" y="600"/>
                      <a:pt x="300" y="567"/>
                      <a:pt x="234" y="567"/>
                    </a:cubicBezTo>
                    <a:lnTo>
                      <a:pt x="234" y="267"/>
                    </a:lnTo>
                    <a:cubicBezTo>
                      <a:pt x="234" y="367"/>
                      <a:pt x="200" y="434"/>
                      <a:pt x="200" y="534"/>
                    </a:cubicBezTo>
                    <a:cubicBezTo>
                      <a:pt x="134" y="1568"/>
                      <a:pt x="67" y="2669"/>
                      <a:pt x="0" y="3703"/>
                    </a:cubicBezTo>
                    <a:lnTo>
                      <a:pt x="34" y="3703"/>
                    </a:lnTo>
                    <a:lnTo>
                      <a:pt x="34" y="3869"/>
                    </a:lnTo>
                    <a:lnTo>
                      <a:pt x="300" y="3903"/>
                    </a:lnTo>
                    <a:lnTo>
                      <a:pt x="334" y="3903"/>
                    </a:lnTo>
                    <a:lnTo>
                      <a:pt x="334" y="4203"/>
                    </a:lnTo>
                    <a:cubicBezTo>
                      <a:pt x="334" y="4203"/>
                      <a:pt x="438" y="4218"/>
                      <a:pt x="507" y="4218"/>
                    </a:cubicBezTo>
                    <a:cubicBezTo>
                      <a:pt x="541" y="4218"/>
                      <a:pt x="567" y="4214"/>
                      <a:pt x="567" y="4203"/>
                    </a:cubicBezTo>
                    <a:lnTo>
                      <a:pt x="567" y="4170"/>
                    </a:lnTo>
                    <a:lnTo>
                      <a:pt x="834" y="4170"/>
                    </a:lnTo>
                    <a:lnTo>
                      <a:pt x="834" y="3936"/>
                    </a:lnTo>
                    <a:lnTo>
                      <a:pt x="968" y="3936"/>
                    </a:lnTo>
                    <a:lnTo>
                      <a:pt x="968" y="3736"/>
                    </a:lnTo>
                    <a:lnTo>
                      <a:pt x="1001" y="3736"/>
                    </a:lnTo>
                    <a:cubicBezTo>
                      <a:pt x="868" y="2935"/>
                      <a:pt x="901" y="2168"/>
                      <a:pt x="901" y="1368"/>
                    </a:cubicBezTo>
                    <a:lnTo>
                      <a:pt x="901" y="567"/>
                    </a:lnTo>
                    <a:cubicBezTo>
                      <a:pt x="901" y="500"/>
                      <a:pt x="868" y="400"/>
                      <a:pt x="868" y="334"/>
                    </a:cubicBezTo>
                    <a:cubicBezTo>
                      <a:pt x="868" y="434"/>
                      <a:pt x="868" y="534"/>
                      <a:pt x="834" y="667"/>
                    </a:cubicBezTo>
                    <a:cubicBezTo>
                      <a:pt x="805" y="696"/>
                      <a:pt x="801" y="725"/>
                      <a:pt x="801" y="732"/>
                    </a:cubicBezTo>
                    <a:lnTo>
                      <a:pt x="801" y="732"/>
                    </a:lnTo>
                    <a:cubicBezTo>
                      <a:pt x="801" y="506"/>
                      <a:pt x="805" y="299"/>
                      <a:pt x="834" y="67"/>
                    </a:cubicBezTo>
                    <a:cubicBezTo>
                      <a:pt x="834" y="67"/>
                      <a:pt x="634" y="33"/>
                      <a:pt x="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9" name="Google Shape;4129;p40"/>
              <p:cNvSpPr/>
              <p:nvPr/>
            </p:nvSpPr>
            <p:spPr>
              <a:xfrm flipH="1">
                <a:off x="7973465" y="2718708"/>
                <a:ext cx="52705" cy="200827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818" extrusionOk="0">
                    <a:moveTo>
                      <a:pt x="635" y="0"/>
                    </a:moveTo>
                    <a:lnTo>
                      <a:pt x="635" y="234"/>
                    </a:lnTo>
                    <a:lnTo>
                      <a:pt x="601" y="234"/>
                    </a:lnTo>
                    <a:lnTo>
                      <a:pt x="601" y="67"/>
                    </a:lnTo>
                    <a:cubicBezTo>
                      <a:pt x="601" y="101"/>
                      <a:pt x="368" y="101"/>
                      <a:pt x="368" y="134"/>
                    </a:cubicBezTo>
                    <a:lnTo>
                      <a:pt x="368" y="234"/>
                    </a:lnTo>
                    <a:cubicBezTo>
                      <a:pt x="334" y="267"/>
                      <a:pt x="301" y="301"/>
                      <a:pt x="301" y="334"/>
                    </a:cubicBezTo>
                    <a:lnTo>
                      <a:pt x="301" y="634"/>
                    </a:lnTo>
                    <a:cubicBezTo>
                      <a:pt x="301" y="634"/>
                      <a:pt x="301" y="601"/>
                      <a:pt x="268" y="601"/>
                    </a:cubicBezTo>
                    <a:lnTo>
                      <a:pt x="268" y="301"/>
                    </a:lnTo>
                    <a:cubicBezTo>
                      <a:pt x="268" y="401"/>
                      <a:pt x="201" y="467"/>
                      <a:pt x="201" y="568"/>
                    </a:cubicBezTo>
                    <a:cubicBezTo>
                      <a:pt x="134" y="1468"/>
                      <a:pt x="34" y="2436"/>
                      <a:pt x="1" y="3336"/>
                    </a:cubicBezTo>
                    <a:lnTo>
                      <a:pt x="34" y="3336"/>
                    </a:lnTo>
                    <a:lnTo>
                      <a:pt x="34" y="3503"/>
                    </a:lnTo>
                    <a:lnTo>
                      <a:pt x="301" y="3570"/>
                    </a:lnTo>
                    <a:lnTo>
                      <a:pt x="301" y="3503"/>
                    </a:lnTo>
                    <a:lnTo>
                      <a:pt x="334" y="3503"/>
                    </a:lnTo>
                    <a:lnTo>
                      <a:pt x="334" y="3803"/>
                    </a:lnTo>
                    <a:cubicBezTo>
                      <a:pt x="334" y="3803"/>
                      <a:pt x="453" y="3818"/>
                      <a:pt x="532" y="3818"/>
                    </a:cubicBezTo>
                    <a:cubicBezTo>
                      <a:pt x="572" y="3818"/>
                      <a:pt x="601" y="3814"/>
                      <a:pt x="601" y="3803"/>
                    </a:cubicBezTo>
                    <a:lnTo>
                      <a:pt x="601" y="3770"/>
                    </a:lnTo>
                    <a:lnTo>
                      <a:pt x="835" y="3770"/>
                    </a:lnTo>
                    <a:lnTo>
                      <a:pt x="835" y="3570"/>
                    </a:lnTo>
                    <a:lnTo>
                      <a:pt x="968" y="3570"/>
                    </a:lnTo>
                    <a:lnTo>
                      <a:pt x="968" y="3336"/>
                    </a:lnTo>
                    <a:lnTo>
                      <a:pt x="1002" y="3336"/>
                    </a:lnTo>
                    <a:cubicBezTo>
                      <a:pt x="868" y="2636"/>
                      <a:pt x="868" y="1902"/>
                      <a:pt x="935" y="1135"/>
                    </a:cubicBezTo>
                    <a:lnTo>
                      <a:pt x="935" y="601"/>
                    </a:lnTo>
                    <a:lnTo>
                      <a:pt x="935" y="568"/>
                    </a:lnTo>
                    <a:cubicBezTo>
                      <a:pt x="935" y="467"/>
                      <a:pt x="868" y="401"/>
                      <a:pt x="868" y="301"/>
                    </a:cubicBezTo>
                    <a:cubicBezTo>
                      <a:pt x="868" y="434"/>
                      <a:pt x="868" y="568"/>
                      <a:pt x="835" y="634"/>
                    </a:cubicBezTo>
                    <a:cubicBezTo>
                      <a:pt x="805" y="694"/>
                      <a:pt x="802" y="700"/>
                      <a:pt x="801" y="725"/>
                    </a:cubicBezTo>
                    <a:lnTo>
                      <a:pt x="801" y="725"/>
                    </a:lnTo>
                    <a:cubicBezTo>
                      <a:pt x="802" y="510"/>
                      <a:pt x="805" y="276"/>
                      <a:pt x="835" y="67"/>
                    </a:cubicBezTo>
                    <a:lnTo>
                      <a:pt x="6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0" name="Google Shape;4130;p40"/>
              <p:cNvSpPr/>
              <p:nvPr/>
            </p:nvSpPr>
            <p:spPr>
              <a:xfrm flipH="1">
                <a:off x="8071723" y="3009957"/>
                <a:ext cx="57965" cy="12639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2403" extrusionOk="0">
                    <a:moveTo>
                      <a:pt x="668" y="1"/>
                    </a:moveTo>
                    <a:lnTo>
                      <a:pt x="668" y="201"/>
                    </a:lnTo>
                    <a:lnTo>
                      <a:pt x="635" y="201"/>
                    </a:lnTo>
                    <a:lnTo>
                      <a:pt x="635" y="34"/>
                    </a:lnTo>
                    <a:cubicBezTo>
                      <a:pt x="635" y="67"/>
                      <a:pt x="434" y="67"/>
                      <a:pt x="434" y="101"/>
                    </a:cubicBezTo>
                    <a:lnTo>
                      <a:pt x="434" y="201"/>
                    </a:lnTo>
                    <a:lnTo>
                      <a:pt x="334" y="268"/>
                    </a:lnTo>
                    <a:lnTo>
                      <a:pt x="334" y="234"/>
                    </a:lnTo>
                    <a:cubicBezTo>
                      <a:pt x="234" y="768"/>
                      <a:pt x="101" y="1368"/>
                      <a:pt x="1" y="1902"/>
                    </a:cubicBezTo>
                    <a:cubicBezTo>
                      <a:pt x="1" y="1902"/>
                      <a:pt x="67" y="1902"/>
                      <a:pt x="101" y="1935"/>
                    </a:cubicBezTo>
                    <a:cubicBezTo>
                      <a:pt x="101" y="2002"/>
                      <a:pt x="67" y="2069"/>
                      <a:pt x="67" y="2102"/>
                    </a:cubicBezTo>
                    <a:cubicBezTo>
                      <a:pt x="67" y="2102"/>
                      <a:pt x="215" y="2176"/>
                      <a:pt x="278" y="2176"/>
                    </a:cubicBezTo>
                    <a:cubicBezTo>
                      <a:pt x="288" y="2176"/>
                      <a:pt x="296" y="2174"/>
                      <a:pt x="301" y="2169"/>
                    </a:cubicBezTo>
                    <a:lnTo>
                      <a:pt x="301" y="2102"/>
                    </a:lnTo>
                    <a:lnTo>
                      <a:pt x="434" y="2102"/>
                    </a:lnTo>
                    <a:cubicBezTo>
                      <a:pt x="434" y="2202"/>
                      <a:pt x="401" y="2269"/>
                      <a:pt x="401" y="2369"/>
                    </a:cubicBezTo>
                    <a:cubicBezTo>
                      <a:pt x="401" y="2369"/>
                      <a:pt x="601" y="2402"/>
                      <a:pt x="635" y="2402"/>
                    </a:cubicBezTo>
                    <a:lnTo>
                      <a:pt x="635" y="2336"/>
                    </a:lnTo>
                    <a:cubicBezTo>
                      <a:pt x="668" y="2336"/>
                      <a:pt x="835" y="2369"/>
                      <a:pt x="835" y="2369"/>
                    </a:cubicBezTo>
                    <a:cubicBezTo>
                      <a:pt x="835" y="2269"/>
                      <a:pt x="901" y="2236"/>
                      <a:pt x="901" y="2169"/>
                    </a:cubicBezTo>
                    <a:lnTo>
                      <a:pt x="968" y="2169"/>
                    </a:lnTo>
                    <a:lnTo>
                      <a:pt x="1102" y="1669"/>
                    </a:lnTo>
                    <a:cubicBezTo>
                      <a:pt x="1001" y="1368"/>
                      <a:pt x="1001" y="1035"/>
                      <a:pt x="968" y="701"/>
                    </a:cubicBezTo>
                    <a:lnTo>
                      <a:pt x="968" y="534"/>
                    </a:lnTo>
                    <a:cubicBezTo>
                      <a:pt x="968" y="434"/>
                      <a:pt x="935" y="368"/>
                      <a:pt x="935" y="268"/>
                    </a:cubicBezTo>
                    <a:cubicBezTo>
                      <a:pt x="913" y="355"/>
                      <a:pt x="905" y="456"/>
                      <a:pt x="884" y="553"/>
                    </a:cubicBezTo>
                    <a:lnTo>
                      <a:pt x="884" y="553"/>
                    </a:lnTo>
                    <a:cubicBezTo>
                      <a:pt x="901" y="393"/>
                      <a:pt x="901" y="237"/>
                      <a:pt x="901" y="67"/>
                    </a:cubicBezTo>
                    <a:cubicBezTo>
                      <a:pt x="901" y="67"/>
                      <a:pt x="668" y="34"/>
                      <a:pt x="6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1" name="Google Shape;4131;p40"/>
              <p:cNvSpPr/>
              <p:nvPr/>
            </p:nvSpPr>
            <p:spPr>
              <a:xfrm flipH="1">
                <a:off x="7973465" y="3090699"/>
                <a:ext cx="54441" cy="142914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17" extrusionOk="0">
                    <a:moveTo>
                      <a:pt x="634" y="0"/>
                    </a:moveTo>
                    <a:lnTo>
                      <a:pt x="634" y="200"/>
                    </a:lnTo>
                    <a:lnTo>
                      <a:pt x="568" y="200"/>
                    </a:lnTo>
                    <a:lnTo>
                      <a:pt x="568" y="34"/>
                    </a:lnTo>
                    <a:cubicBezTo>
                      <a:pt x="568" y="67"/>
                      <a:pt x="367" y="67"/>
                      <a:pt x="367" y="100"/>
                    </a:cubicBezTo>
                    <a:lnTo>
                      <a:pt x="367" y="200"/>
                    </a:lnTo>
                    <a:cubicBezTo>
                      <a:pt x="334" y="234"/>
                      <a:pt x="301" y="267"/>
                      <a:pt x="301" y="334"/>
                    </a:cubicBezTo>
                    <a:cubicBezTo>
                      <a:pt x="301" y="400"/>
                      <a:pt x="301" y="501"/>
                      <a:pt x="234" y="567"/>
                    </a:cubicBezTo>
                    <a:lnTo>
                      <a:pt x="234" y="534"/>
                    </a:lnTo>
                    <a:lnTo>
                      <a:pt x="234" y="234"/>
                    </a:lnTo>
                    <a:cubicBezTo>
                      <a:pt x="167" y="901"/>
                      <a:pt x="67" y="1535"/>
                      <a:pt x="0" y="2202"/>
                    </a:cubicBezTo>
                    <a:lnTo>
                      <a:pt x="34" y="2202"/>
                    </a:lnTo>
                    <a:lnTo>
                      <a:pt x="34" y="2369"/>
                    </a:lnTo>
                    <a:lnTo>
                      <a:pt x="301" y="2402"/>
                    </a:lnTo>
                    <a:lnTo>
                      <a:pt x="367" y="2402"/>
                    </a:lnTo>
                    <a:lnTo>
                      <a:pt x="367" y="2702"/>
                    </a:lnTo>
                    <a:cubicBezTo>
                      <a:pt x="367" y="2702"/>
                      <a:pt x="486" y="2717"/>
                      <a:pt x="565" y="2717"/>
                    </a:cubicBezTo>
                    <a:cubicBezTo>
                      <a:pt x="605" y="2717"/>
                      <a:pt x="634" y="2713"/>
                      <a:pt x="634" y="2702"/>
                    </a:cubicBezTo>
                    <a:lnTo>
                      <a:pt x="634" y="2669"/>
                    </a:lnTo>
                    <a:cubicBezTo>
                      <a:pt x="634" y="2669"/>
                      <a:pt x="738" y="2684"/>
                      <a:pt x="807" y="2684"/>
                    </a:cubicBezTo>
                    <a:cubicBezTo>
                      <a:pt x="842" y="2684"/>
                      <a:pt x="868" y="2680"/>
                      <a:pt x="868" y="2669"/>
                    </a:cubicBezTo>
                    <a:lnTo>
                      <a:pt x="868" y="2435"/>
                    </a:lnTo>
                    <a:lnTo>
                      <a:pt x="1001" y="2435"/>
                    </a:lnTo>
                    <a:lnTo>
                      <a:pt x="1001" y="2235"/>
                    </a:lnTo>
                    <a:lnTo>
                      <a:pt x="1035" y="2235"/>
                    </a:lnTo>
                    <a:cubicBezTo>
                      <a:pt x="901" y="1868"/>
                      <a:pt x="901" y="1468"/>
                      <a:pt x="901" y="1068"/>
                    </a:cubicBezTo>
                    <a:lnTo>
                      <a:pt x="901" y="534"/>
                    </a:lnTo>
                    <a:cubicBezTo>
                      <a:pt x="901" y="467"/>
                      <a:pt x="868" y="367"/>
                      <a:pt x="868" y="267"/>
                    </a:cubicBezTo>
                    <a:cubicBezTo>
                      <a:pt x="868" y="400"/>
                      <a:pt x="834" y="534"/>
                      <a:pt x="834" y="667"/>
                    </a:cubicBezTo>
                    <a:cubicBezTo>
                      <a:pt x="815" y="687"/>
                      <a:pt x="807" y="695"/>
                      <a:pt x="803" y="705"/>
                    </a:cubicBezTo>
                    <a:lnTo>
                      <a:pt x="803" y="705"/>
                    </a:lnTo>
                    <a:cubicBezTo>
                      <a:pt x="811" y="490"/>
                      <a:pt x="834" y="290"/>
                      <a:pt x="834" y="67"/>
                    </a:cubicBezTo>
                    <a:cubicBezTo>
                      <a:pt x="834" y="67"/>
                      <a:pt x="634" y="34"/>
                      <a:pt x="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2" name="Google Shape;4132;p40"/>
              <p:cNvSpPr/>
              <p:nvPr/>
            </p:nvSpPr>
            <p:spPr>
              <a:xfrm flipH="1">
                <a:off x="8061203" y="3381948"/>
                <a:ext cx="52705" cy="17026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237" extrusionOk="0">
                    <a:moveTo>
                      <a:pt x="468" y="0"/>
                    </a:moveTo>
                    <a:lnTo>
                      <a:pt x="468" y="201"/>
                    </a:lnTo>
                    <a:lnTo>
                      <a:pt x="435" y="201"/>
                    </a:lnTo>
                    <a:lnTo>
                      <a:pt x="435" y="34"/>
                    </a:lnTo>
                    <a:cubicBezTo>
                      <a:pt x="435" y="101"/>
                      <a:pt x="201" y="101"/>
                      <a:pt x="201" y="134"/>
                    </a:cubicBezTo>
                    <a:lnTo>
                      <a:pt x="201" y="201"/>
                    </a:lnTo>
                    <a:cubicBezTo>
                      <a:pt x="168" y="267"/>
                      <a:pt x="134" y="301"/>
                      <a:pt x="134" y="334"/>
                    </a:cubicBezTo>
                    <a:lnTo>
                      <a:pt x="134" y="634"/>
                    </a:lnTo>
                    <a:cubicBezTo>
                      <a:pt x="134" y="634"/>
                      <a:pt x="134" y="568"/>
                      <a:pt x="101" y="568"/>
                    </a:cubicBezTo>
                    <a:lnTo>
                      <a:pt x="101" y="868"/>
                    </a:lnTo>
                    <a:cubicBezTo>
                      <a:pt x="34" y="1502"/>
                      <a:pt x="34" y="2169"/>
                      <a:pt x="1" y="2802"/>
                    </a:cubicBezTo>
                    <a:lnTo>
                      <a:pt x="34" y="2802"/>
                    </a:lnTo>
                    <a:lnTo>
                      <a:pt x="34" y="2969"/>
                    </a:lnTo>
                    <a:cubicBezTo>
                      <a:pt x="34" y="2969"/>
                      <a:pt x="153" y="2984"/>
                      <a:pt x="232" y="2984"/>
                    </a:cubicBezTo>
                    <a:cubicBezTo>
                      <a:pt x="272" y="2984"/>
                      <a:pt x="301" y="2980"/>
                      <a:pt x="301" y="2969"/>
                    </a:cubicBezTo>
                    <a:lnTo>
                      <a:pt x="335" y="2969"/>
                    </a:lnTo>
                    <a:lnTo>
                      <a:pt x="335" y="3236"/>
                    </a:lnTo>
                    <a:lnTo>
                      <a:pt x="601" y="3236"/>
                    </a:lnTo>
                    <a:lnTo>
                      <a:pt x="601" y="3203"/>
                    </a:lnTo>
                    <a:lnTo>
                      <a:pt x="835" y="3203"/>
                    </a:lnTo>
                    <a:lnTo>
                      <a:pt x="835" y="3036"/>
                    </a:lnTo>
                    <a:lnTo>
                      <a:pt x="1002" y="3036"/>
                    </a:lnTo>
                    <a:cubicBezTo>
                      <a:pt x="802" y="3036"/>
                      <a:pt x="802" y="2969"/>
                      <a:pt x="835" y="2869"/>
                    </a:cubicBezTo>
                    <a:lnTo>
                      <a:pt x="768" y="768"/>
                    </a:lnTo>
                    <a:lnTo>
                      <a:pt x="768" y="534"/>
                    </a:lnTo>
                    <a:cubicBezTo>
                      <a:pt x="768" y="467"/>
                      <a:pt x="701" y="367"/>
                      <a:pt x="701" y="301"/>
                    </a:cubicBezTo>
                    <a:lnTo>
                      <a:pt x="701" y="634"/>
                    </a:lnTo>
                    <a:cubicBezTo>
                      <a:pt x="701" y="668"/>
                      <a:pt x="668" y="668"/>
                      <a:pt x="668" y="701"/>
                    </a:cubicBezTo>
                    <a:lnTo>
                      <a:pt x="668" y="67"/>
                    </a:lnTo>
                    <a:cubicBezTo>
                      <a:pt x="668" y="34"/>
                      <a:pt x="468" y="34"/>
                      <a:pt x="4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3" name="Google Shape;4133;p40"/>
              <p:cNvSpPr/>
              <p:nvPr/>
            </p:nvSpPr>
            <p:spPr>
              <a:xfrm flipH="1">
                <a:off x="7945376" y="3448645"/>
                <a:ext cx="52705" cy="163218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103" extrusionOk="0">
                    <a:moveTo>
                      <a:pt x="468" y="0"/>
                    </a:moveTo>
                    <a:lnTo>
                      <a:pt x="468" y="200"/>
                    </a:lnTo>
                    <a:lnTo>
                      <a:pt x="434" y="200"/>
                    </a:lnTo>
                    <a:lnTo>
                      <a:pt x="434" y="33"/>
                    </a:lnTo>
                    <a:cubicBezTo>
                      <a:pt x="434" y="67"/>
                      <a:pt x="234" y="100"/>
                      <a:pt x="234" y="100"/>
                    </a:cubicBezTo>
                    <a:lnTo>
                      <a:pt x="234" y="200"/>
                    </a:lnTo>
                    <a:cubicBezTo>
                      <a:pt x="167" y="234"/>
                      <a:pt x="134" y="267"/>
                      <a:pt x="134" y="334"/>
                    </a:cubicBezTo>
                    <a:lnTo>
                      <a:pt x="134" y="267"/>
                    </a:lnTo>
                    <a:cubicBezTo>
                      <a:pt x="134" y="367"/>
                      <a:pt x="101" y="434"/>
                      <a:pt x="101" y="534"/>
                    </a:cubicBezTo>
                    <a:cubicBezTo>
                      <a:pt x="67" y="1234"/>
                      <a:pt x="1" y="1935"/>
                      <a:pt x="1" y="2669"/>
                    </a:cubicBezTo>
                    <a:lnTo>
                      <a:pt x="67" y="2669"/>
                    </a:lnTo>
                    <a:lnTo>
                      <a:pt x="67" y="2835"/>
                    </a:lnTo>
                    <a:cubicBezTo>
                      <a:pt x="67" y="2835"/>
                      <a:pt x="171" y="2850"/>
                      <a:pt x="240" y="2850"/>
                    </a:cubicBezTo>
                    <a:cubicBezTo>
                      <a:pt x="275" y="2850"/>
                      <a:pt x="301" y="2847"/>
                      <a:pt x="301" y="2835"/>
                    </a:cubicBezTo>
                    <a:lnTo>
                      <a:pt x="334" y="2835"/>
                    </a:lnTo>
                    <a:lnTo>
                      <a:pt x="334" y="3102"/>
                    </a:lnTo>
                    <a:lnTo>
                      <a:pt x="601" y="3102"/>
                    </a:lnTo>
                    <a:lnTo>
                      <a:pt x="601" y="3069"/>
                    </a:lnTo>
                    <a:lnTo>
                      <a:pt x="834" y="3069"/>
                    </a:lnTo>
                    <a:lnTo>
                      <a:pt x="834" y="2902"/>
                    </a:lnTo>
                    <a:lnTo>
                      <a:pt x="1001" y="2902"/>
                    </a:lnTo>
                    <a:cubicBezTo>
                      <a:pt x="801" y="2835"/>
                      <a:pt x="801" y="2735"/>
                      <a:pt x="834" y="2669"/>
                    </a:cubicBezTo>
                    <a:cubicBezTo>
                      <a:pt x="801" y="2102"/>
                      <a:pt x="801" y="1568"/>
                      <a:pt x="768" y="1001"/>
                    </a:cubicBezTo>
                    <a:lnTo>
                      <a:pt x="768" y="534"/>
                    </a:lnTo>
                    <a:cubicBezTo>
                      <a:pt x="768" y="434"/>
                      <a:pt x="734" y="367"/>
                      <a:pt x="734" y="267"/>
                    </a:cubicBezTo>
                    <a:lnTo>
                      <a:pt x="734" y="600"/>
                    </a:lnTo>
                    <a:cubicBezTo>
                      <a:pt x="668" y="667"/>
                      <a:pt x="668" y="667"/>
                      <a:pt x="668" y="701"/>
                    </a:cubicBezTo>
                    <a:lnTo>
                      <a:pt x="668" y="67"/>
                    </a:lnTo>
                    <a:cubicBezTo>
                      <a:pt x="668" y="33"/>
                      <a:pt x="468" y="33"/>
                      <a:pt x="4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4" name="Google Shape;4134;p40"/>
              <p:cNvSpPr/>
              <p:nvPr/>
            </p:nvSpPr>
            <p:spPr>
              <a:xfrm flipH="1">
                <a:off x="8047158" y="3692501"/>
                <a:ext cx="59701" cy="14570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770" extrusionOk="0">
                    <a:moveTo>
                      <a:pt x="801" y="1"/>
                    </a:moveTo>
                    <a:cubicBezTo>
                      <a:pt x="801" y="101"/>
                      <a:pt x="801" y="134"/>
                      <a:pt x="734" y="234"/>
                    </a:cubicBezTo>
                    <a:lnTo>
                      <a:pt x="701" y="234"/>
                    </a:lnTo>
                    <a:lnTo>
                      <a:pt x="701" y="67"/>
                    </a:lnTo>
                    <a:cubicBezTo>
                      <a:pt x="701" y="101"/>
                      <a:pt x="501" y="101"/>
                      <a:pt x="501" y="134"/>
                    </a:cubicBezTo>
                    <a:lnTo>
                      <a:pt x="501" y="268"/>
                    </a:lnTo>
                    <a:lnTo>
                      <a:pt x="401" y="368"/>
                    </a:lnTo>
                    <a:cubicBezTo>
                      <a:pt x="401" y="434"/>
                      <a:pt x="367" y="501"/>
                      <a:pt x="367" y="601"/>
                    </a:cubicBezTo>
                    <a:lnTo>
                      <a:pt x="367" y="568"/>
                    </a:lnTo>
                    <a:lnTo>
                      <a:pt x="367" y="301"/>
                    </a:lnTo>
                    <a:cubicBezTo>
                      <a:pt x="234" y="968"/>
                      <a:pt x="134" y="1602"/>
                      <a:pt x="0" y="2269"/>
                    </a:cubicBezTo>
                    <a:cubicBezTo>
                      <a:pt x="0" y="2269"/>
                      <a:pt x="34" y="2269"/>
                      <a:pt x="34" y="2302"/>
                    </a:cubicBezTo>
                    <a:cubicBezTo>
                      <a:pt x="34" y="2369"/>
                      <a:pt x="34" y="2436"/>
                      <a:pt x="0" y="2469"/>
                    </a:cubicBezTo>
                    <a:cubicBezTo>
                      <a:pt x="0" y="2502"/>
                      <a:pt x="234" y="2502"/>
                      <a:pt x="234" y="2502"/>
                    </a:cubicBezTo>
                    <a:lnTo>
                      <a:pt x="234" y="2469"/>
                    </a:lnTo>
                    <a:lnTo>
                      <a:pt x="334" y="2469"/>
                    </a:lnTo>
                    <a:cubicBezTo>
                      <a:pt x="334" y="2569"/>
                      <a:pt x="301" y="2636"/>
                      <a:pt x="301" y="2736"/>
                    </a:cubicBezTo>
                    <a:cubicBezTo>
                      <a:pt x="301" y="2769"/>
                      <a:pt x="534" y="2769"/>
                      <a:pt x="534" y="2769"/>
                    </a:cubicBezTo>
                    <a:lnTo>
                      <a:pt x="534" y="2703"/>
                    </a:lnTo>
                    <a:lnTo>
                      <a:pt x="734" y="2736"/>
                    </a:lnTo>
                    <a:cubicBezTo>
                      <a:pt x="734" y="2636"/>
                      <a:pt x="734" y="2603"/>
                      <a:pt x="801" y="2536"/>
                    </a:cubicBezTo>
                    <a:lnTo>
                      <a:pt x="901" y="2536"/>
                    </a:lnTo>
                    <a:lnTo>
                      <a:pt x="901" y="2302"/>
                    </a:lnTo>
                    <a:cubicBezTo>
                      <a:pt x="1001" y="1902"/>
                      <a:pt x="1034" y="1535"/>
                      <a:pt x="1068" y="1101"/>
                    </a:cubicBezTo>
                    <a:cubicBezTo>
                      <a:pt x="1068" y="935"/>
                      <a:pt x="1135" y="735"/>
                      <a:pt x="1135" y="568"/>
                    </a:cubicBezTo>
                    <a:cubicBezTo>
                      <a:pt x="1135" y="468"/>
                      <a:pt x="1068" y="401"/>
                      <a:pt x="1068" y="301"/>
                    </a:cubicBezTo>
                    <a:cubicBezTo>
                      <a:pt x="1034" y="434"/>
                      <a:pt x="1034" y="601"/>
                      <a:pt x="1001" y="735"/>
                    </a:cubicBezTo>
                    <a:lnTo>
                      <a:pt x="1001" y="768"/>
                    </a:lnTo>
                    <a:lnTo>
                      <a:pt x="1001" y="835"/>
                    </a:lnTo>
                    <a:lnTo>
                      <a:pt x="901" y="835"/>
                    </a:lnTo>
                    <a:cubicBezTo>
                      <a:pt x="968" y="601"/>
                      <a:pt x="968" y="368"/>
                      <a:pt x="1001" y="101"/>
                    </a:cubicBezTo>
                    <a:cubicBezTo>
                      <a:pt x="1001" y="101"/>
                      <a:pt x="801" y="67"/>
                      <a:pt x="8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5" name="Google Shape;4135;p40"/>
              <p:cNvSpPr/>
              <p:nvPr/>
            </p:nvSpPr>
            <p:spPr>
              <a:xfrm flipH="1">
                <a:off x="7905031" y="3769719"/>
                <a:ext cx="52705" cy="15096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870" extrusionOk="0">
                    <a:moveTo>
                      <a:pt x="468" y="0"/>
                    </a:moveTo>
                    <a:lnTo>
                      <a:pt x="468" y="201"/>
                    </a:lnTo>
                    <a:lnTo>
                      <a:pt x="401" y="201"/>
                    </a:lnTo>
                    <a:lnTo>
                      <a:pt x="401" y="67"/>
                    </a:lnTo>
                    <a:cubicBezTo>
                      <a:pt x="401" y="100"/>
                      <a:pt x="201" y="134"/>
                      <a:pt x="201" y="134"/>
                    </a:cubicBezTo>
                    <a:lnTo>
                      <a:pt x="201" y="201"/>
                    </a:lnTo>
                    <a:cubicBezTo>
                      <a:pt x="168" y="267"/>
                      <a:pt x="134" y="301"/>
                      <a:pt x="134" y="334"/>
                    </a:cubicBezTo>
                    <a:lnTo>
                      <a:pt x="134" y="267"/>
                    </a:lnTo>
                    <a:cubicBezTo>
                      <a:pt x="134" y="334"/>
                      <a:pt x="67" y="434"/>
                      <a:pt x="67" y="501"/>
                    </a:cubicBezTo>
                    <a:cubicBezTo>
                      <a:pt x="34" y="1135"/>
                      <a:pt x="1" y="1802"/>
                      <a:pt x="1" y="2435"/>
                    </a:cubicBezTo>
                    <a:lnTo>
                      <a:pt x="34" y="2435"/>
                    </a:lnTo>
                    <a:lnTo>
                      <a:pt x="34" y="2602"/>
                    </a:lnTo>
                    <a:cubicBezTo>
                      <a:pt x="34" y="2602"/>
                      <a:pt x="153" y="2617"/>
                      <a:pt x="232" y="2617"/>
                    </a:cubicBezTo>
                    <a:cubicBezTo>
                      <a:pt x="271" y="2617"/>
                      <a:pt x="301" y="2613"/>
                      <a:pt x="301" y="2602"/>
                    </a:cubicBezTo>
                    <a:lnTo>
                      <a:pt x="334" y="2602"/>
                    </a:lnTo>
                    <a:lnTo>
                      <a:pt x="334" y="2869"/>
                    </a:lnTo>
                    <a:lnTo>
                      <a:pt x="568" y="2869"/>
                    </a:lnTo>
                    <a:lnTo>
                      <a:pt x="568" y="2836"/>
                    </a:lnTo>
                    <a:lnTo>
                      <a:pt x="835" y="2836"/>
                    </a:lnTo>
                    <a:lnTo>
                      <a:pt x="835" y="2669"/>
                    </a:lnTo>
                    <a:lnTo>
                      <a:pt x="1001" y="2669"/>
                    </a:lnTo>
                    <a:lnTo>
                      <a:pt x="1001" y="2469"/>
                    </a:lnTo>
                    <a:lnTo>
                      <a:pt x="835" y="2569"/>
                    </a:lnTo>
                    <a:cubicBezTo>
                      <a:pt x="801" y="2002"/>
                      <a:pt x="801" y="1468"/>
                      <a:pt x="735" y="934"/>
                    </a:cubicBezTo>
                    <a:lnTo>
                      <a:pt x="735" y="601"/>
                    </a:lnTo>
                    <a:lnTo>
                      <a:pt x="735" y="567"/>
                    </a:lnTo>
                    <a:cubicBezTo>
                      <a:pt x="735" y="467"/>
                      <a:pt x="701" y="401"/>
                      <a:pt x="701" y="301"/>
                    </a:cubicBezTo>
                    <a:lnTo>
                      <a:pt x="701" y="634"/>
                    </a:lnTo>
                    <a:cubicBezTo>
                      <a:pt x="668" y="668"/>
                      <a:pt x="668" y="668"/>
                      <a:pt x="668" y="701"/>
                    </a:cubicBezTo>
                    <a:lnTo>
                      <a:pt x="668" y="100"/>
                    </a:lnTo>
                    <a:cubicBezTo>
                      <a:pt x="668" y="34"/>
                      <a:pt x="468" y="34"/>
                      <a:pt x="4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6" name="Google Shape;4136;p40"/>
              <p:cNvSpPr/>
              <p:nvPr/>
            </p:nvSpPr>
            <p:spPr>
              <a:xfrm flipH="1">
                <a:off x="8069987" y="4083797"/>
                <a:ext cx="52653" cy="132973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528" extrusionOk="0">
                    <a:moveTo>
                      <a:pt x="467" y="0"/>
                    </a:moveTo>
                    <a:lnTo>
                      <a:pt x="467" y="200"/>
                    </a:lnTo>
                    <a:lnTo>
                      <a:pt x="434" y="200"/>
                    </a:lnTo>
                    <a:lnTo>
                      <a:pt x="434" y="34"/>
                    </a:lnTo>
                    <a:cubicBezTo>
                      <a:pt x="434" y="100"/>
                      <a:pt x="200" y="100"/>
                      <a:pt x="200" y="134"/>
                    </a:cubicBezTo>
                    <a:lnTo>
                      <a:pt x="200" y="200"/>
                    </a:lnTo>
                    <a:cubicBezTo>
                      <a:pt x="167" y="267"/>
                      <a:pt x="134" y="301"/>
                      <a:pt x="134" y="334"/>
                    </a:cubicBezTo>
                    <a:lnTo>
                      <a:pt x="134" y="234"/>
                    </a:lnTo>
                    <a:cubicBezTo>
                      <a:pt x="134" y="334"/>
                      <a:pt x="100" y="401"/>
                      <a:pt x="100" y="501"/>
                    </a:cubicBezTo>
                    <a:cubicBezTo>
                      <a:pt x="34" y="1001"/>
                      <a:pt x="0" y="1535"/>
                      <a:pt x="0" y="2035"/>
                    </a:cubicBezTo>
                    <a:lnTo>
                      <a:pt x="34" y="2035"/>
                    </a:lnTo>
                    <a:lnTo>
                      <a:pt x="34" y="2202"/>
                    </a:lnTo>
                    <a:cubicBezTo>
                      <a:pt x="34" y="2219"/>
                      <a:pt x="100" y="2227"/>
                      <a:pt x="167" y="2227"/>
                    </a:cubicBezTo>
                    <a:cubicBezTo>
                      <a:pt x="234" y="2227"/>
                      <a:pt x="300" y="2219"/>
                      <a:pt x="300" y="2202"/>
                    </a:cubicBezTo>
                    <a:lnTo>
                      <a:pt x="334" y="2202"/>
                    </a:lnTo>
                    <a:lnTo>
                      <a:pt x="334" y="2502"/>
                    </a:lnTo>
                    <a:cubicBezTo>
                      <a:pt x="334" y="2519"/>
                      <a:pt x="400" y="2527"/>
                      <a:pt x="467" y="2527"/>
                    </a:cubicBezTo>
                    <a:cubicBezTo>
                      <a:pt x="534" y="2527"/>
                      <a:pt x="601" y="2519"/>
                      <a:pt x="601" y="2502"/>
                    </a:cubicBezTo>
                    <a:lnTo>
                      <a:pt x="601" y="2469"/>
                    </a:lnTo>
                    <a:cubicBezTo>
                      <a:pt x="601" y="2485"/>
                      <a:pt x="659" y="2494"/>
                      <a:pt x="717" y="2494"/>
                    </a:cubicBezTo>
                    <a:cubicBezTo>
                      <a:pt x="776" y="2494"/>
                      <a:pt x="834" y="2485"/>
                      <a:pt x="834" y="2469"/>
                    </a:cubicBezTo>
                    <a:lnTo>
                      <a:pt x="834" y="2302"/>
                    </a:lnTo>
                    <a:lnTo>
                      <a:pt x="1001" y="2302"/>
                    </a:lnTo>
                    <a:lnTo>
                      <a:pt x="1001" y="2068"/>
                    </a:lnTo>
                    <a:cubicBezTo>
                      <a:pt x="874" y="2132"/>
                      <a:pt x="841" y="2155"/>
                      <a:pt x="834" y="2164"/>
                    </a:cubicBezTo>
                    <a:lnTo>
                      <a:pt x="834" y="2164"/>
                    </a:lnTo>
                    <a:cubicBezTo>
                      <a:pt x="801" y="1765"/>
                      <a:pt x="801" y="1300"/>
                      <a:pt x="767" y="868"/>
                    </a:cubicBezTo>
                    <a:lnTo>
                      <a:pt x="767" y="634"/>
                    </a:lnTo>
                    <a:lnTo>
                      <a:pt x="767" y="567"/>
                    </a:lnTo>
                    <a:cubicBezTo>
                      <a:pt x="767" y="501"/>
                      <a:pt x="701" y="434"/>
                      <a:pt x="701" y="334"/>
                    </a:cubicBezTo>
                    <a:lnTo>
                      <a:pt x="701" y="667"/>
                    </a:lnTo>
                    <a:lnTo>
                      <a:pt x="667" y="701"/>
                    </a:lnTo>
                    <a:lnTo>
                      <a:pt x="667" y="67"/>
                    </a:lnTo>
                    <a:cubicBezTo>
                      <a:pt x="667" y="34"/>
                      <a:pt x="467" y="34"/>
                      <a:pt x="4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7" name="Google Shape;4137;p40"/>
              <p:cNvSpPr/>
              <p:nvPr/>
            </p:nvSpPr>
            <p:spPr>
              <a:xfrm flipH="1">
                <a:off x="7998029" y="3952190"/>
                <a:ext cx="49181" cy="12986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2469" extrusionOk="0">
                    <a:moveTo>
                      <a:pt x="434" y="1"/>
                    </a:moveTo>
                    <a:lnTo>
                      <a:pt x="434" y="201"/>
                    </a:lnTo>
                    <a:lnTo>
                      <a:pt x="401" y="201"/>
                    </a:lnTo>
                    <a:lnTo>
                      <a:pt x="401" y="34"/>
                    </a:lnTo>
                    <a:cubicBezTo>
                      <a:pt x="401" y="101"/>
                      <a:pt x="201" y="101"/>
                      <a:pt x="201" y="134"/>
                    </a:cubicBezTo>
                    <a:lnTo>
                      <a:pt x="201" y="201"/>
                    </a:lnTo>
                    <a:cubicBezTo>
                      <a:pt x="167" y="267"/>
                      <a:pt x="101" y="301"/>
                      <a:pt x="101" y="334"/>
                    </a:cubicBezTo>
                    <a:lnTo>
                      <a:pt x="101" y="267"/>
                    </a:lnTo>
                    <a:cubicBezTo>
                      <a:pt x="101" y="334"/>
                      <a:pt x="67" y="434"/>
                      <a:pt x="67" y="501"/>
                    </a:cubicBezTo>
                    <a:cubicBezTo>
                      <a:pt x="34" y="1001"/>
                      <a:pt x="1" y="1468"/>
                      <a:pt x="1" y="1969"/>
                    </a:cubicBezTo>
                    <a:lnTo>
                      <a:pt x="34" y="1969"/>
                    </a:lnTo>
                    <a:lnTo>
                      <a:pt x="34" y="2135"/>
                    </a:lnTo>
                    <a:lnTo>
                      <a:pt x="267" y="2169"/>
                    </a:lnTo>
                    <a:lnTo>
                      <a:pt x="267" y="2135"/>
                    </a:lnTo>
                    <a:lnTo>
                      <a:pt x="334" y="2135"/>
                    </a:lnTo>
                    <a:lnTo>
                      <a:pt x="334" y="2436"/>
                    </a:lnTo>
                    <a:lnTo>
                      <a:pt x="534" y="2469"/>
                    </a:lnTo>
                    <a:lnTo>
                      <a:pt x="534" y="2369"/>
                    </a:lnTo>
                    <a:lnTo>
                      <a:pt x="768" y="2369"/>
                    </a:lnTo>
                    <a:lnTo>
                      <a:pt x="768" y="2169"/>
                    </a:lnTo>
                    <a:lnTo>
                      <a:pt x="935" y="2169"/>
                    </a:lnTo>
                    <a:lnTo>
                      <a:pt x="935" y="1969"/>
                    </a:lnTo>
                    <a:cubicBezTo>
                      <a:pt x="863" y="2088"/>
                      <a:pt x="843" y="2105"/>
                      <a:pt x="837" y="2105"/>
                    </a:cubicBezTo>
                    <a:cubicBezTo>
                      <a:pt x="834" y="2105"/>
                      <a:pt x="834" y="2102"/>
                      <a:pt x="834" y="2102"/>
                    </a:cubicBezTo>
                    <a:cubicBezTo>
                      <a:pt x="768" y="1668"/>
                      <a:pt x="768" y="1268"/>
                      <a:pt x="734" y="834"/>
                    </a:cubicBezTo>
                    <a:lnTo>
                      <a:pt x="734" y="634"/>
                    </a:lnTo>
                    <a:lnTo>
                      <a:pt x="734" y="601"/>
                    </a:lnTo>
                    <a:cubicBezTo>
                      <a:pt x="734" y="501"/>
                      <a:pt x="701" y="434"/>
                      <a:pt x="701" y="334"/>
                    </a:cubicBezTo>
                    <a:lnTo>
                      <a:pt x="701" y="668"/>
                    </a:lnTo>
                    <a:lnTo>
                      <a:pt x="668" y="701"/>
                    </a:lnTo>
                    <a:lnTo>
                      <a:pt x="668" y="101"/>
                    </a:lnTo>
                    <a:cubicBezTo>
                      <a:pt x="668" y="34"/>
                      <a:pt x="434" y="34"/>
                      <a:pt x="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8" name="Google Shape;4138;p40"/>
              <p:cNvSpPr/>
              <p:nvPr/>
            </p:nvSpPr>
            <p:spPr>
              <a:xfrm flipH="1">
                <a:off x="7924336" y="4152230"/>
                <a:ext cx="52705" cy="12418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361" extrusionOk="0">
                    <a:moveTo>
                      <a:pt x="501" y="0"/>
                    </a:moveTo>
                    <a:lnTo>
                      <a:pt x="501" y="200"/>
                    </a:lnTo>
                    <a:lnTo>
                      <a:pt x="434" y="200"/>
                    </a:lnTo>
                    <a:lnTo>
                      <a:pt x="434" y="34"/>
                    </a:lnTo>
                    <a:cubicBezTo>
                      <a:pt x="434" y="67"/>
                      <a:pt x="234" y="67"/>
                      <a:pt x="234" y="134"/>
                    </a:cubicBezTo>
                    <a:lnTo>
                      <a:pt x="234" y="200"/>
                    </a:lnTo>
                    <a:cubicBezTo>
                      <a:pt x="201" y="234"/>
                      <a:pt x="168" y="300"/>
                      <a:pt x="168" y="334"/>
                    </a:cubicBezTo>
                    <a:lnTo>
                      <a:pt x="168" y="634"/>
                    </a:lnTo>
                    <a:cubicBezTo>
                      <a:pt x="168" y="501"/>
                      <a:pt x="168" y="401"/>
                      <a:pt x="101" y="300"/>
                    </a:cubicBezTo>
                    <a:cubicBezTo>
                      <a:pt x="101" y="367"/>
                      <a:pt x="68" y="434"/>
                      <a:pt x="68" y="534"/>
                    </a:cubicBezTo>
                    <a:cubicBezTo>
                      <a:pt x="34" y="1001"/>
                      <a:pt x="1" y="1468"/>
                      <a:pt x="1" y="1868"/>
                    </a:cubicBezTo>
                    <a:lnTo>
                      <a:pt x="34" y="1868"/>
                    </a:lnTo>
                    <a:lnTo>
                      <a:pt x="34" y="2035"/>
                    </a:lnTo>
                    <a:cubicBezTo>
                      <a:pt x="34" y="2052"/>
                      <a:pt x="93" y="2060"/>
                      <a:pt x="151" y="2060"/>
                    </a:cubicBezTo>
                    <a:cubicBezTo>
                      <a:pt x="209" y="2060"/>
                      <a:pt x="268" y="2052"/>
                      <a:pt x="268" y="2035"/>
                    </a:cubicBezTo>
                    <a:lnTo>
                      <a:pt x="334" y="2035"/>
                    </a:lnTo>
                    <a:lnTo>
                      <a:pt x="334" y="2335"/>
                    </a:lnTo>
                    <a:cubicBezTo>
                      <a:pt x="334" y="2352"/>
                      <a:pt x="393" y="2360"/>
                      <a:pt x="451" y="2360"/>
                    </a:cubicBezTo>
                    <a:cubicBezTo>
                      <a:pt x="510" y="2360"/>
                      <a:pt x="568" y="2352"/>
                      <a:pt x="568" y="2335"/>
                    </a:cubicBezTo>
                    <a:lnTo>
                      <a:pt x="568" y="2269"/>
                    </a:lnTo>
                    <a:cubicBezTo>
                      <a:pt x="568" y="2302"/>
                      <a:pt x="635" y="2319"/>
                      <a:pt x="701" y="2319"/>
                    </a:cubicBezTo>
                    <a:cubicBezTo>
                      <a:pt x="768" y="2319"/>
                      <a:pt x="835" y="2302"/>
                      <a:pt x="835" y="2269"/>
                    </a:cubicBezTo>
                    <a:lnTo>
                      <a:pt x="835" y="2102"/>
                    </a:lnTo>
                    <a:lnTo>
                      <a:pt x="1002" y="2102"/>
                    </a:lnTo>
                    <a:lnTo>
                      <a:pt x="1002" y="1902"/>
                    </a:lnTo>
                    <a:lnTo>
                      <a:pt x="901" y="1902"/>
                    </a:lnTo>
                    <a:cubicBezTo>
                      <a:pt x="868" y="1535"/>
                      <a:pt x="868" y="1168"/>
                      <a:pt x="835" y="834"/>
                    </a:cubicBezTo>
                    <a:lnTo>
                      <a:pt x="835" y="567"/>
                    </a:lnTo>
                    <a:cubicBezTo>
                      <a:pt x="835" y="501"/>
                      <a:pt x="768" y="401"/>
                      <a:pt x="768" y="334"/>
                    </a:cubicBezTo>
                    <a:cubicBezTo>
                      <a:pt x="768" y="434"/>
                      <a:pt x="768" y="534"/>
                      <a:pt x="735" y="667"/>
                    </a:cubicBezTo>
                    <a:lnTo>
                      <a:pt x="701" y="701"/>
                    </a:lnTo>
                    <a:lnTo>
                      <a:pt x="701" y="67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9" name="Google Shape;4139;p40"/>
              <p:cNvSpPr/>
              <p:nvPr/>
            </p:nvSpPr>
            <p:spPr>
              <a:xfrm flipH="1">
                <a:off x="8106807" y="4434695"/>
                <a:ext cx="57965" cy="143966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2737" extrusionOk="0">
                    <a:moveTo>
                      <a:pt x="801" y="1"/>
                    </a:moveTo>
                    <a:cubicBezTo>
                      <a:pt x="801" y="68"/>
                      <a:pt x="801" y="134"/>
                      <a:pt x="768" y="201"/>
                    </a:cubicBezTo>
                    <a:lnTo>
                      <a:pt x="734" y="201"/>
                    </a:lnTo>
                    <a:lnTo>
                      <a:pt x="734" y="34"/>
                    </a:lnTo>
                    <a:cubicBezTo>
                      <a:pt x="734" y="101"/>
                      <a:pt x="501" y="101"/>
                      <a:pt x="501" y="134"/>
                    </a:cubicBezTo>
                    <a:lnTo>
                      <a:pt x="501" y="201"/>
                    </a:lnTo>
                    <a:lnTo>
                      <a:pt x="434" y="301"/>
                    </a:lnTo>
                    <a:cubicBezTo>
                      <a:pt x="434" y="368"/>
                      <a:pt x="401" y="468"/>
                      <a:pt x="401" y="535"/>
                    </a:cubicBezTo>
                    <a:lnTo>
                      <a:pt x="401" y="501"/>
                    </a:lnTo>
                    <a:lnTo>
                      <a:pt x="401" y="234"/>
                    </a:lnTo>
                    <a:cubicBezTo>
                      <a:pt x="267" y="901"/>
                      <a:pt x="134" y="1635"/>
                      <a:pt x="1" y="2302"/>
                    </a:cubicBezTo>
                    <a:lnTo>
                      <a:pt x="67" y="2302"/>
                    </a:lnTo>
                    <a:cubicBezTo>
                      <a:pt x="67" y="2336"/>
                      <a:pt x="67" y="2403"/>
                      <a:pt x="1" y="2469"/>
                    </a:cubicBezTo>
                    <a:cubicBezTo>
                      <a:pt x="1" y="2503"/>
                      <a:pt x="267" y="2503"/>
                      <a:pt x="267" y="2503"/>
                    </a:cubicBezTo>
                    <a:lnTo>
                      <a:pt x="267" y="2469"/>
                    </a:lnTo>
                    <a:lnTo>
                      <a:pt x="334" y="2469"/>
                    </a:lnTo>
                    <a:lnTo>
                      <a:pt x="301" y="2703"/>
                    </a:lnTo>
                    <a:lnTo>
                      <a:pt x="568" y="2736"/>
                    </a:lnTo>
                    <a:lnTo>
                      <a:pt x="568" y="2669"/>
                    </a:lnTo>
                    <a:cubicBezTo>
                      <a:pt x="568" y="2669"/>
                      <a:pt x="657" y="2684"/>
                      <a:pt x="716" y="2684"/>
                    </a:cubicBezTo>
                    <a:cubicBezTo>
                      <a:pt x="746" y="2684"/>
                      <a:pt x="768" y="2680"/>
                      <a:pt x="768" y="2669"/>
                    </a:cubicBezTo>
                    <a:cubicBezTo>
                      <a:pt x="768" y="2569"/>
                      <a:pt x="768" y="2536"/>
                      <a:pt x="801" y="2469"/>
                    </a:cubicBezTo>
                    <a:lnTo>
                      <a:pt x="935" y="2469"/>
                    </a:lnTo>
                    <a:lnTo>
                      <a:pt x="935" y="2236"/>
                    </a:lnTo>
                    <a:cubicBezTo>
                      <a:pt x="968" y="2036"/>
                      <a:pt x="1001" y="1669"/>
                      <a:pt x="1068" y="1302"/>
                    </a:cubicBezTo>
                    <a:cubicBezTo>
                      <a:pt x="1068" y="1035"/>
                      <a:pt x="1101" y="835"/>
                      <a:pt x="1101" y="601"/>
                    </a:cubicBezTo>
                    <a:cubicBezTo>
                      <a:pt x="1101" y="501"/>
                      <a:pt x="1068" y="434"/>
                      <a:pt x="1068" y="334"/>
                    </a:cubicBezTo>
                    <a:cubicBezTo>
                      <a:pt x="1001" y="468"/>
                      <a:pt x="1001" y="601"/>
                      <a:pt x="968" y="701"/>
                    </a:cubicBezTo>
                    <a:lnTo>
                      <a:pt x="968" y="768"/>
                    </a:lnTo>
                    <a:lnTo>
                      <a:pt x="968" y="835"/>
                    </a:lnTo>
                    <a:lnTo>
                      <a:pt x="935" y="835"/>
                    </a:lnTo>
                    <a:cubicBezTo>
                      <a:pt x="968" y="568"/>
                      <a:pt x="968" y="334"/>
                      <a:pt x="1001" y="68"/>
                    </a:cubicBezTo>
                    <a:cubicBezTo>
                      <a:pt x="1001" y="68"/>
                      <a:pt x="801" y="34"/>
                      <a:pt x="8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0" name="Google Shape;4140;p40"/>
              <p:cNvSpPr/>
              <p:nvPr/>
            </p:nvSpPr>
            <p:spPr>
              <a:xfrm flipH="1">
                <a:off x="8006813" y="4366262"/>
                <a:ext cx="52653" cy="154486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937" extrusionOk="0">
                    <a:moveTo>
                      <a:pt x="467" y="1"/>
                    </a:moveTo>
                    <a:lnTo>
                      <a:pt x="467" y="201"/>
                    </a:lnTo>
                    <a:lnTo>
                      <a:pt x="434" y="201"/>
                    </a:lnTo>
                    <a:lnTo>
                      <a:pt x="434" y="68"/>
                    </a:lnTo>
                    <a:cubicBezTo>
                      <a:pt x="434" y="101"/>
                      <a:pt x="234" y="101"/>
                      <a:pt x="234" y="134"/>
                    </a:cubicBezTo>
                    <a:lnTo>
                      <a:pt x="234" y="201"/>
                    </a:lnTo>
                    <a:cubicBezTo>
                      <a:pt x="167" y="268"/>
                      <a:pt x="133" y="301"/>
                      <a:pt x="133" y="334"/>
                    </a:cubicBezTo>
                    <a:lnTo>
                      <a:pt x="133" y="268"/>
                    </a:lnTo>
                    <a:cubicBezTo>
                      <a:pt x="133" y="334"/>
                      <a:pt x="100" y="435"/>
                      <a:pt x="100" y="501"/>
                    </a:cubicBezTo>
                    <a:cubicBezTo>
                      <a:pt x="67" y="1168"/>
                      <a:pt x="0" y="1802"/>
                      <a:pt x="0" y="2469"/>
                    </a:cubicBezTo>
                    <a:lnTo>
                      <a:pt x="67" y="2469"/>
                    </a:lnTo>
                    <a:lnTo>
                      <a:pt x="67" y="2636"/>
                    </a:lnTo>
                    <a:lnTo>
                      <a:pt x="300" y="2636"/>
                    </a:lnTo>
                    <a:lnTo>
                      <a:pt x="300" y="2603"/>
                    </a:lnTo>
                    <a:lnTo>
                      <a:pt x="334" y="2603"/>
                    </a:lnTo>
                    <a:lnTo>
                      <a:pt x="334" y="2870"/>
                    </a:lnTo>
                    <a:lnTo>
                      <a:pt x="600" y="2936"/>
                    </a:lnTo>
                    <a:lnTo>
                      <a:pt x="600" y="2836"/>
                    </a:lnTo>
                    <a:lnTo>
                      <a:pt x="834" y="2836"/>
                    </a:lnTo>
                    <a:lnTo>
                      <a:pt x="834" y="2669"/>
                    </a:lnTo>
                    <a:lnTo>
                      <a:pt x="1001" y="2669"/>
                    </a:lnTo>
                    <a:lnTo>
                      <a:pt x="1001" y="2469"/>
                    </a:lnTo>
                    <a:cubicBezTo>
                      <a:pt x="945" y="2480"/>
                      <a:pt x="908" y="2484"/>
                      <a:pt x="883" y="2484"/>
                    </a:cubicBezTo>
                    <a:cubicBezTo>
                      <a:pt x="834" y="2484"/>
                      <a:pt x="834" y="2469"/>
                      <a:pt x="834" y="2469"/>
                    </a:cubicBezTo>
                    <a:cubicBezTo>
                      <a:pt x="801" y="1936"/>
                      <a:pt x="801" y="1435"/>
                      <a:pt x="767" y="902"/>
                    </a:cubicBezTo>
                    <a:lnTo>
                      <a:pt x="767" y="535"/>
                    </a:lnTo>
                    <a:cubicBezTo>
                      <a:pt x="767" y="468"/>
                      <a:pt x="734" y="401"/>
                      <a:pt x="734" y="301"/>
                    </a:cubicBezTo>
                    <a:lnTo>
                      <a:pt x="734" y="635"/>
                    </a:lnTo>
                    <a:cubicBezTo>
                      <a:pt x="734" y="668"/>
                      <a:pt x="667" y="668"/>
                      <a:pt x="667" y="701"/>
                    </a:cubicBezTo>
                    <a:lnTo>
                      <a:pt x="667" y="101"/>
                    </a:lnTo>
                    <a:cubicBezTo>
                      <a:pt x="667" y="34"/>
                      <a:pt x="467" y="34"/>
                      <a:pt x="4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1" name="Google Shape;4141;p40"/>
              <p:cNvSpPr/>
              <p:nvPr/>
            </p:nvSpPr>
            <p:spPr>
              <a:xfrm flipH="1">
                <a:off x="7883991" y="4580346"/>
                <a:ext cx="54441" cy="145702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70" extrusionOk="0">
                    <a:moveTo>
                      <a:pt x="634" y="0"/>
                    </a:moveTo>
                    <a:lnTo>
                      <a:pt x="634" y="201"/>
                    </a:lnTo>
                    <a:lnTo>
                      <a:pt x="601" y="201"/>
                    </a:lnTo>
                    <a:lnTo>
                      <a:pt x="601" y="34"/>
                    </a:lnTo>
                    <a:cubicBezTo>
                      <a:pt x="601" y="67"/>
                      <a:pt x="368" y="67"/>
                      <a:pt x="368" y="101"/>
                    </a:cubicBezTo>
                    <a:lnTo>
                      <a:pt x="368" y="201"/>
                    </a:lnTo>
                    <a:lnTo>
                      <a:pt x="301" y="267"/>
                    </a:lnTo>
                    <a:cubicBezTo>
                      <a:pt x="301" y="367"/>
                      <a:pt x="268" y="401"/>
                      <a:pt x="268" y="501"/>
                    </a:cubicBezTo>
                    <a:lnTo>
                      <a:pt x="268" y="234"/>
                    </a:lnTo>
                    <a:cubicBezTo>
                      <a:pt x="34" y="901"/>
                      <a:pt x="1" y="1602"/>
                      <a:pt x="101" y="2302"/>
                    </a:cubicBezTo>
                    <a:lnTo>
                      <a:pt x="101" y="2469"/>
                    </a:lnTo>
                    <a:cubicBezTo>
                      <a:pt x="101" y="2502"/>
                      <a:pt x="159" y="2519"/>
                      <a:pt x="218" y="2519"/>
                    </a:cubicBezTo>
                    <a:cubicBezTo>
                      <a:pt x="276" y="2519"/>
                      <a:pt x="334" y="2502"/>
                      <a:pt x="334" y="2469"/>
                    </a:cubicBezTo>
                    <a:lnTo>
                      <a:pt x="368" y="2469"/>
                    </a:lnTo>
                    <a:lnTo>
                      <a:pt x="368" y="2769"/>
                    </a:lnTo>
                    <a:lnTo>
                      <a:pt x="634" y="2769"/>
                    </a:lnTo>
                    <a:lnTo>
                      <a:pt x="634" y="2736"/>
                    </a:lnTo>
                    <a:lnTo>
                      <a:pt x="868" y="2736"/>
                    </a:lnTo>
                    <a:lnTo>
                      <a:pt x="868" y="2569"/>
                    </a:lnTo>
                    <a:lnTo>
                      <a:pt x="1035" y="2569"/>
                    </a:lnTo>
                    <a:cubicBezTo>
                      <a:pt x="935" y="2569"/>
                      <a:pt x="935" y="2502"/>
                      <a:pt x="968" y="2402"/>
                    </a:cubicBezTo>
                    <a:cubicBezTo>
                      <a:pt x="968" y="1868"/>
                      <a:pt x="935" y="1335"/>
                      <a:pt x="935" y="768"/>
                    </a:cubicBezTo>
                    <a:lnTo>
                      <a:pt x="935" y="568"/>
                    </a:lnTo>
                    <a:cubicBezTo>
                      <a:pt x="935" y="501"/>
                      <a:pt x="868" y="401"/>
                      <a:pt x="868" y="334"/>
                    </a:cubicBezTo>
                    <a:cubicBezTo>
                      <a:pt x="835" y="501"/>
                      <a:pt x="801" y="668"/>
                      <a:pt x="801" y="834"/>
                    </a:cubicBezTo>
                    <a:cubicBezTo>
                      <a:pt x="801" y="568"/>
                      <a:pt x="801" y="334"/>
                      <a:pt x="835" y="67"/>
                    </a:cubicBezTo>
                    <a:cubicBezTo>
                      <a:pt x="835" y="67"/>
                      <a:pt x="634" y="34"/>
                      <a:pt x="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2" name="Google Shape;4142;p40"/>
              <p:cNvSpPr/>
              <p:nvPr/>
            </p:nvSpPr>
            <p:spPr>
              <a:xfrm flipH="1">
                <a:off x="8071723" y="4725997"/>
                <a:ext cx="54441" cy="136024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86" extrusionOk="0">
                    <a:moveTo>
                      <a:pt x="568" y="0"/>
                    </a:moveTo>
                    <a:lnTo>
                      <a:pt x="568" y="200"/>
                    </a:lnTo>
                    <a:lnTo>
                      <a:pt x="534" y="200"/>
                    </a:lnTo>
                    <a:lnTo>
                      <a:pt x="534" y="33"/>
                    </a:lnTo>
                    <a:cubicBezTo>
                      <a:pt x="534" y="100"/>
                      <a:pt x="334" y="100"/>
                      <a:pt x="334" y="134"/>
                    </a:cubicBezTo>
                    <a:lnTo>
                      <a:pt x="334" y="200"/>
                    </a:lnTo>
                    <a:cubicBezTo>
                      <a:pt x="267" y="267"/>
                      <a:pt x="234" y="300"/>
                      <a:pt x="234" y="334"/>
                    </a:cubicBezTo>
                    <a:cubicBezTo>
                      <a:pt x="234" y="434"/>
                      <a:pt x="234" y="500"/>
                      <a:pt x="201" y="601"/>
                    </a:cubicBezTo>
                    <a:lnTo>
                      <a:pt x="201" y="534"/>
                    </a:lnTo>
                    <a:lnTo>
                      <a:pt x="201" y="367"/>
                    </a:lnTo>
                    <a:cubicBezTo>
                      <a:pt x="101" y="934"/>
                      <a:pt x="34" y="1468"/>
                      <a:pt x="0" y="2035"/>
                    </a:cubicBezTo>
                    <a:lnTo>
                      <a:pt x="34" y="2035"/>
                    </a:lnTo>
                    <a:lnTo>
                      <a:pt x="34" y="2202"/>
                    </a:lnTo>
                    <a:cubicBezTo>
                      <a:pt x="34" y="2268"/>
                      <a:pt x="267" y="2268"/>
                      <a:pt x="267" y="2268"/>
                    </a:cubicBezTo>
                    <a:lnTo>
                      <a:pt x="367" y="2268"/>
                    </a:lnTo>
                    <a:lnTo>
                      <a:pt x="367" y="2535"/>
                    </a:lnTo>
                    <a:cubicBezTo>
                      <a:pt x="367" y="2569"/>
                      <a:pt x="426" y="2585"/>
                      <a:pt x="484" y="2585"/>
                    </a:cubicBezTo>
                    <a:cubicBezTo>
                      <a:pt x="543" y="2585"/>
                      <a:pt x="601" y="2569"/>
                      <a:pt x="601" y="2535"/>
                    </a:cubicBezTo>
                    <a:lnTo>
                      <a:pt x="601" y="2502"/>
                    </a:lnTo>
                    <a:cubicBezTo>
                      <a:pt x="601" y="2502"/>
                      <a:pt x="720" y="2517"/>
                      <a:pt x="799" y="2517"/>
                    </a:cubicBezTo>
                    <a:cubicBezTo>
                      <a:pt x="838" y="2517"/>
                      <a:pt x="868" y="2513"/>
                      <a:pt x="868" y="2502"/>
                    </a:cubicBezTo>
                    <a:lnTo>
                      <a:pt x="868" y="2335"/>
                    </a:lnTo>
                    <a:lnTo>
                      <a:pt x="1001" y="2335"/>
                    </a:lnTo>
                    <a:lnTo>
                      <a:pt x="1001" y="2135"/>
                    </a:lnTo>
                    <a:lnTo>
                      <a:pt x="1035" y="2135"/>
                    </a:lnTo>
                    <a:cubicBezTo>
                      <a:pt x="901" y="1735"/>
                      <a:pt x="901" y="1401"/>
                      <a:pt x="901" y="1001"/>
                    </a:cubicBezTo>
                    <a:lnTo>
                      <a:pt x="901" y="567"/>
                    </a:lnTo>
                    <a:cubicBezTo>
                      <a:pt x="901" y="467"/>
                      <a:pt x="868" y="400"/>
                      <a:pt x="868" y="300"/>
                    </a:cubicBezTo>
                    <a:lnTo>
                      <a:pt x="834" y="667"/>
                    </a:lnTo>
                    <a:cubicBezTo>
                      <a:pt x="768" y="734"/>
                      <a:pt x="768" y="734"/>
                      <a:pt x="768" y="767"/>
                    </a:cubicBezTo>
                    <a:lnTo>
                      <a:pt x="768" y="834"/>
                    </a:lnTo>
                    <a:lnTo>
                      <a:pt x="734" y="834"/>
                    </a:lnTo>
                    <a:cubicBezTo>
                      <a:pt x="734" y="601"/>
                      <a:pt x="768" y="334"/>
                      <a:pt x="768" y="100"/>
                    </a:cubicBezTo>
                    <a:cubicBezTo>
                      <a:pt x="768" y="100"/>
                      <a:pt x="568" y="33"/>
                      <a:pt x="5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3" name="Google Shape;4143;p40"/>
              <p:cNvSpPr/>
              <p:nvPr/>
            </p:nvSpPr>
            <p:spPr>
              <a:xfrm flipH="1">
                <a:off x="7941641" y="4855815"/>
                <a:ext cx="63436" cy="61489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69" extrusionOk="0">
                    <a:moveTo>
                      <a:pt x="767" y="1"/>
                    </a:moveTo>
                    <a:cubicBezTo>
                      <a:pt x="634" y="1"/>
                      <a:pt x="634" y="101"/>
                      <a:pt x="634" y="167"/>
                    </a:cubicBezTo>
                    <a:cubicBezTo>
                      <a:pt x="601" y="167"/>
                      <a:pt x="601" y="134"/>
                      <a:pt x="567" y="134"/>
                    </a:cubicBezTo>
                    <a:cubicBezTo>
                      <a:pt x="467" y="134"/>
                      <a:pt x="434" y="201"/>
                      <a:pt x="434" y="267"/>
                    </a:cubicBezTo>
                    <a:lnTo>
                      <a:pt x="400" y="267"/>
                    </a:lnTo>
                    <a:cubicBezTo>
                      <a:pt x="267" y="267"/>
                      <a:pt x="267" y="334"/>
                      <a:pt x="267" y="401"/>
                    </a:cubicBezTo>
                    <a:cubicBezTo>
                      <a:pt x="200" y="401"/>
                      <a:pt x="134" y="468"/>
                      <a:pt x="134" y="534"/>
                    </a:cubicBezTo>
                    <a:cubicBezTo>
                      <a:pt x="0" y="601"/>
                      <a:pt x="167" y="868"/>
                      <a:pt x="300" y="868"/>
                    </a:cubicBezTo>
                    <a:cubicBezTo>
                      <a:pt x="434" y="1001"/>
                      <a:pt x="601" y="1168"/>
                      <a:pt x="667" y="1168"/>
                    </a:cubicBezTo>
                    <a:cubicBezTo>
                      <a:pt x="767" y="1168"/>
                      <a:pt x="767" y="1101"/>
                      <a:pt x="667" y="1001"/>
                    </a:cubicBezTo>
                    <a:lnTo>
                      <a:pt x="667" y="1001"/>
                    </a:lnTo>
                    <a:cubicBezTo>
                      <a:pt x="767" y="1101"/>
                      <a:pt x="867" y="1168"/>
                      <a:pt x="934" y="1168"/>
                    </a:cubicBezTo>
                    <a:cubicBezTo>
                      <a:pt x="1101" y="1168"/>
                      <a:pt x="767" y="701"/>
                      <a:pt x="567" y="534"/>
                    </a:cubicBezTo>
                    <a:cubicBezTo>
                      <a:pt x="567" y="534"/>
                      <a:pt x="601" y="534"/>
                      <a:pt x="601" y="501"/>
                    </a:cubicBezTo>
                    <a:lnTo>
                      <a:pt x="734" y="634"/>
                    </a:lnTo>
                    <a:cubicBezTo>
                      <a:pt x="867" y="801"/>
                      <a:pt x="1001" y="901"/>
                      <a:pt x="1101" y="901"/>
                    </a:cubicBezTo>
                    <a:cubicBezTo>
                      <a:pt x="1168" y="901"/>
                      <a:pt x="1134" y="801"/>
                      <a:pt x="1068" y="668"/>
                    </a:cubicBezTo>
                    <a:cubicBezTo>
                      <a:pt x="1101" y="668"/>
                      <a:pt x="1101" y="701"/>
                      <a:pt x="1134" y="701"/>
                    </a:cubicBezTo>
                    <a:cubicBezTo>
                      <a:pt x="1145" y="708"/>
                      <a:pt x="1153" y="712"/>
                      <a:pt x="1159" y="712"/>
                    </a:cubicBezTo>
                    <a:cubicBezTo>
                      <a:pt x="1205" y="712"/>
                      <a:pt x="1083" y="483"/>
                      <a:pt x="934" y="334"/>
                    </a:cubicBezTo>
                    <a:cubicBezTo>
                      <a:pt x="1068" y="267"/>
                      <a:pt x="901" y="1"/>
                      <a:pt x="7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4" name="Google Shape;4144;p40"/>
              <p:cNvSpPr/>
              <p:nvPr/>
            </p:nvSpPr>
            <p:spPr>
              <a:xfrm flipH="1">
                <a:off x="7933120" y="4845295"/>
                <a:ext cx="52653" cy="87316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660" extrusionOk="0">
                    <a:moveTo>
                      <a:pt x="434" y="1068"/>
                    </a:moveTo>
                    <a:cubicBezTo>
                      <a:pt x="500" y="1135"/>
                      <a:pt x="434" y="1135"/>
                      <a:pt x="434" y="1168"/>
                    </a:cubicBezTo>
                    <a:lnTo>
                      <a:pt x="434" y="1068"/>
                    </a:lnTo>
                    <a:close/>
                    <a:moveTo>
                      <a:pt x="500" y="0"/>
                    </a:moveTo>
                    <a:lnTo>
                      <a:pt x="500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67"/>
                      <a:pt x="234" y="67"/>
                      <a:pt x="234" y="134"/>
                    </a:cubicBezTo>
                    <a:lnTo>
                      <a:pt x="234" y="201"/>
                    </a:lnTo>
                    <a:cubicBezTo>
                      <a:pt x="200" y="234"/>
                      <a:pt x="167" y="301"/>
                      <a:pt x="167" y="334"/>
                    </a:cubicBezTo>
                    <a:lnTo>
                      <a:pt x="167" y="534"/>
                    </a:lnTo>
                    <a:cubicBezTo>
                      <a:pt x="167" y="467"/>
                      <a:pt x="167" y="367"/>
                      <a:pt x="100" y="301"/>
                    </a:cubicBezTo>
                    <a:lnTo>
                      <a:pt x="0" y="1168"/>
                    </a:lnTo>
                    <a:lnTo>
                      <a:pt x="33" y="1201"/>
                    </a:lnTo>
                    <a:lnTo>
                      <a:pt x="33" y="1368"/>
                    </a:lnTo>
                    <a:cubicBezTo>
                      <a:pt x="33" y="1385"/>
                      <a:pt x="83" y="1393"/>
                      <a:pt x="133" y="1393"/>
                    </a:cubicBezTo>
                    <a:cubicBezTo>
                      <a:pt x="184" y="1393"/>
                      <a:pt x="234" y="1385"/>
                      <a:pt x="234" y="1368"/>
                    </a:cubicBezTo>
                    <a:lnTo>
                      <a:pt x="334" y="1368"/>
                    </a:lnTo>
                    <a:lnTo>
                      <a:pt x="334" y="1635"/>
                    </a:lnTo>
                    <a:cubicBezTo>
                      <a:pt x="334" y="1652"/>
                      <a:pt x="392" y="1660"/>
                      <a:pt x="450" y="1660"/>
                    </a:cubicBezTo>
                    <a:cubicBezTo>
                      <a:pt x="509" y="1660"/>
                      <a:pt x="567" y="1652"/>
                      <a:pt x="567" y="1635"/>
                    </a:cubicBezTo>
                    <a:lnTo>
                      <a:pt x="567" y="1535"/>
                    </a:lnTo>
                    <a:cubicBezTo>
                      <a:pt x="567" y="1551"/>
                      <a:pt x="634" y="1560"/>
                      <a:pt x="701" y="1560"/>
                    </a:cubicBezTo>
                    <a:cubicBezTo>
                      <a:pt x="767" y="1560"/>
                      <a:pt x="834" y="1551"/>
                      <a:pt x="834" y="1535"/>
                    </a:cubicBezTo>
                    <a:lnTo>
                      <a:pt x="834" y="1368"/>
                    </a:lnTo>
                    <a:cubicBezTo>
                      <a:pt x="901" y="1368"/>
                      <a:pt x="1001" y="1368"/>
                      <a:pt x="1001" y="1335"/>
                    </a:cubicBezTo>
                    <a:lnTo>
                      <a:pt x="1001" y="1135"/>
                    </a:lnTo>
                    <a:cubicBezTo>
                      <a:pt x="916" y="1198"/>
                      <a:pt x="899" y="1221"/>
                      <a:pt x="897" y="1221"/>
                    </a:cubicBezTo>
                    <a:cubicBezTo>
                      <a:pt x="896" y="1221"/>
                      <a:pt x="901" y="1213"/>
                      <a:pt x="901" y="1201"/>
                    </a:cubicBezTo>
                    <a:cubicBezTo>
                      <a:pt x="867" y="1001"/>
                      <a:pt x="867" y="834"/>
                      <a:pt x="834" y="634"/>
                    </a:cubicBezTo>
                    <a:lnTo>
                      <a:pt x="834" y="534"/>
                    </a:lnTo>
                    <a:lnTo>
                      <a:pt x="834" y="501"/>
                    </a:lnTo>
                    <a:cubicBezTo>
                      <a:pt x="834" y="401"/>
                      <a:pt x="767" y="367"/>
                      <a:pt x="767" y="301"/>
                    </a:cubicBezTo>
                    <a:cubicBezTo>
                      <a:pt x="767" y="401"/>
                      <a:pt x="734" y="534"/>
                      <a:pt x="734" y="668"/>
                    </a:cubicBezTo>
                    <a:lnTo>
                      <a:pt x="701" y="701"/>
                    </a:lnTo>
                    <a:lnTo>
                      <a:pt x="701" y="67"/>
                    </a:lnTo>
                    <a:cubicBezTo>
                      <a:pt x="701" y="34"/>
                      <a:pt x="500" y="34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5" name="Google Shape;4145;p40"/>
              <p:cNvSpPr/>
              <p:nvPr/>
            </p:nvSpPr>
            <p:spPr>
              <a:xfrm flipH="1">
                <a:off x="7766428" y="4732993"/>
                <a:ext cx="56177" cy="183311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3485" extrusionOk="0">
                    <a:moveTo>
                      <a:pt x="634" y="1"/>
                    </a:moveTo>
                    <a:lnTo>
                      <a:pt x="634" y="201"/>
                    </a:lnTo>
                    <a:lnTo>
                      <a:pt x="601" y="201"/>
                    </a:lnTo>
                    <a:lnTo>
                      <a:pt x="601" y="34"/>
                    </a:lnTo>
                    <a:cubicBezTo>
                      <a:pt x="601" y="101"/>
                      <a:pt x="367" y="101"/>
                      <a:pt x="367" y="134"/>
                    </a:cubicBezTo>
                    <a:lnTo>
                      <a:pt x="367" y="201"/>
                    </a:lnTo>
                    <a:cubicBezTo>
                      <a:pt x="334" y="267"/>
                      <a:pt x="300" y="301"/>
                      <a:pt x="300" y="334"/>
                    </a:cubicBezTo>
                    <a:lnTo>
                      <a:pt x="300" y="634"/>
                    </a:lnTo>
                    <a:cubicBezTo>
                      <a:pt x="300" y="634"/>
                      <a:pt x="300" y="601"/>
                      <a:pt x="267" y="601"/>
                    </a:cubicBezTo>
                    <a:lnTo>
                      <a:pt x="267" y="301"/>
                    </a:lnTo>
                    <a:cubicBezTo>
                      <a:pt x="267" y="367"/>
                      <a:pt x="200" y="468"/>
                      <a:pt x="200" y="534"/>
                    </a:cubicBezTo>
                    <a:cubicBezTo>
                      <a:pt x="134" y="1335"/>
                      <a:pt x="100" y="2135"/>
                      <a:pt x="0" y="2969"/>
                    </a:cubicBezTo>
                    <a:lnTo>
                      <a:pt x="34" y="2969"/>
                    </a:lnTo>
                    <a:lnTo>
                      <a:pt x="34" y="3136"/>
                    </a:lnTo>
                    <a:lnTo>
                      <a:pt x="300" y="3169"/>
                    </a:lnTo>
                    <a:lnTo>
                      <a:pt x="367" y="3169"/>
                    </a:lnTo>
                    <a:lnTo>
                      <a:pt x="367" y="3470"/>
                    </a:lnTo>
                    <a:cubicBezTo>
                      <a:pt x="367" y="3470"/>
                      <a:pt x="486" y="3484"/>
                      <a:pt x="565" y="3484"/>
                    </a:cubicBezTo>
                    <a:cubicBezTo>
                      <a:pt x="604" y="3484"/>
                      <a:pt x="634" y="3481"/>
                      <a:pt x="634" y="3470"/>
                    </a:cubicBezTo>
                    <a:lnTo>
                      <a:pt x="634" y="3436"/>
                    </a:lnTo>
                    <a:cubicBezTo>
                      <a:pt x="634" y="3436"/>
                      <a:pt x="753" y="3451"/>
                      <a:pt x="832" y="3451"/>
                    </a:cubicBezTo>
                    <a:cubicBezTo>
                      <a:pt x="871" y="3451"/>
                      <a:pt x="901" y="3447"/>
                      <a:pt x="901" y="3436"/>
                    </a:cubicBezTo>
                    <a:lnTo>
                      <a:pt x="901" y="3270"/>
                    </a:lnTo>
                    <a:lnTo>
                      <a:pt x="1001" y="3270"/>
                    </a:lnTo>
                    <a:lnTo>
                      <a:pt x="1001" y="3036"/>
                    </a:lnTo>
                    <a:lnTo>
                      <a:pt x="1068" y="3036"/>
                    </a:lnTo>
                    <a:cubicBezTo>
                      <a:pt x="934" y="2436"/>
                      <a:pt x="934" y="1802"/>
                      <a:pt x="934" y="1168"/>
                    </a:cubicBezTo>
                    <a:lnTo>
                      <a:pt x="934" y="601"/>
                    </a:lnTo>
                    <a:cubicBezTo>
                      <a:pt x="934" y="501"/>
                      <a:pt x="901" y="434"/>
                      <a:pt x="901" y="334"/>
                    </a:cubicBezTo>
                    <a:cubicBezTo>
                      <a:pt x="901" y="468"/>
                      <a:pt x="901" y="601"/>
                      <a:pt x="834" y="668"/>
                    </a:cubicBezTo>
                    <a:cubicBezTo>
                      <a:pt x="815" y="687"/>
                      <a:pt x="807" y="695"/>
                      <a:pt x="803" y="711"/>
                    </a:cubicBezTo>
                    <a:lnTo>
                      <a:pt x="803" y="711"/>
                    </a:lnTo>
                    <a:cubicBezTo>
                      <a:pt x="811" y="510"/>
                      <a:pt x="834" y="294"/>
                      <a:pt x="834" y="101"/>
                    </a:cubicBezTo>
                    <a:cubicBezTo>
                      <a:pt x="834" y="101"/>
                      <a:pt x="634" y="34"/>
                      <a:pt x="6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6" name="Google Shape;4146;p40"/>
              <p:cNvSpPr/>
              <p:nvPr/>
            </p:nvSpPr>
            <p:spPr>
              <a:xfrm flipH="1">
                <a:off x="7624301" y="4875119"/>
                <a:ext cx="52705" cy="11671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219" extrusionOk="0">
                    <a:moveTo>
                      <a:pt x="501" y="0"/>
                    </a:moveTo>
                    <a:lnTo>
                      <a:pt x="501" y="234"/>
                    </a:lnTo>
                    <a:lnTo>
                      <a:pt x="435" y="234"/>
                    </a:lnTo>
                    <a:lnTo>
                      <a:pt x="435" y="67"/>
                    </a:lnTo>
                    <a:cubicBezTo>
                      <a:pt x="435" y="101"/>
                      <a:pt x="234" y="101"/>
                      <a:pt x="234" y="134"/>
                    </a:cubicBezTo>
                    <a:lnTo>
                      <a:pt x="234" y="234"/>
                    </a:lnTo>
                    <a:cubicBezTo>
                      <a:pt x="201" y="267"/>
                      <a:pt x="168" y="301"/>
                      <a:pt x="168" y="334"/>
                    </a:cubicBezTo>
                    <a:lnTo>
                      <a:pt x="168" y="634"/>
                    </a:lnTo>
                    <a:cubicBezTo>
                      <a:pt x="168" y="501"/>
                      <a:pt x="168" y="434"/>
                      <a:pt x="101" y="301"/>
                    </a:cubicBezTo>
                    <a:cubicBezTo>
                      <a:pt x="101" y="401"/>
                      <a:pt x="68" y="467"/>
                      <a:pt x="68" y="568"/>
                    </a:cubicBezTo>
                    <a:cubicBezTo>
                      <a:pt x="34" y="934"/>
                      <a:pt x="1" y="1335"/>
                      <a:pt x="1" y="1735"/>
                    </a:cubicBezTo>
                    <a:lnTo>
                      <a:pt x="34" y="1735"/>
                    </a:lnTo>
                    <a:lnTo>
                      <a:pt x="34" y="1902"/>
                    </a:lnTo>
                    <a:cubicBezTo>
                      <a:pt x="34" y="1918"/>
                      <a:pt x="93" y="1927"/>
                      <a:pt x="151" y="1927"/>
                    </a:cubicBezTo>
                    <a:cubicBezTo>
                      <a:pt x="209" y="1927"/>
                      <a:pt x="268" y="1918"/>
                      <a:pt x="268" y="1902"/>
                    </a:cubicBezTo>
                    <a:lnTo>
                      <a:pt x="334" y="1902"/>
                    </a:lnTo>
                    <a:lnTo>
                      <a:pt x="334" y="2169"/>
                    </a:lnTo>
                    <a:cubicBezTo>
                      <a:pt x="334" y="2202"/>
                      <a:pt x="393" y="2219"/>
                      <a:pt x="451" y="2219"/>
                    </a:cubicBezTo>
                    <a:cubicBezTo>
                      <a:pt x="510" y="2219"/>
                      <a:pt x="568" y="2202"/>
                      <a:pt x="568" y="2169"/>
                    </a:cubicBezTo>
                    <a:lnTo>
                      <a:pt x="568" y="2102"/>
                    </a:lnTo>
                    <a:cubicBezTo>
                      <a:pt x="568" y="2119"/>
                      <a:pt x="635" y="2127"/>
                      <a:pt x="701" y="2127"/>
                    </a:cubicBezTo>
                    <a:cubicBezTo>
                      <a:pt x="768" y="2127"/>
                      <a:pt x="835" y="2119"/>
                      <a:pt x="835" y="2102"/>
                    </a:cubicBezTo>
                    <a:lnTo>
                      <a:pt x="835" y="1935"/>
                    </a:lnTo>
                    <a:cubicBezTo>
                      <a:pt x="902" y="1935"/>
                      <a:pt x="1002" y="1935"/>
                      <a:pt x="1002" y="1902"/>
                    </a:cubicBezTo>
                    <a:lnTo>
                      <a:pt x="1002" y="1668"/>
                    </a:lnTo>
                    <a:cubicBezTo>
                      <a:pt x="931" y="1739"/>
                      <a:pt x="907" y="1772"/>
                      <a:pt x="900" y="1788"/>
                    </a:cubicBezTo>
                    <a:lnTo>
                      <a:pt x="900" y="1788"/>
                    </a:lnTo>
                    <a:cubicBezTo>
                      <a:pt x="868" y="1460"/>
                      <a:pt x="868" y="1163"/>
                      <a:pt x="835" y="834"/>
                    </a:cubicBezTo>
                    <a:lnTo>
                      <a:pt x="835" y="634"/>
                    </a:lnTo>
                    <a:lnTo>
                      <a:pt x="835" y="601"/>
                    </a:lnTo>
                    <a:cubicBezTo>
                      <a:pt x="835" y="501"/>
                      <a:pt x="768" y="434"/>
                      <a:pt x="768" y="334"/>
                    </a:cubicBezTo>
                    <a:cubicBezTo>
                      <a:pt x="768" y="467"/>
                      <a:pt x="768" y="601"/>
                      <a:pt x="735" y="668"/>
                    </a:cubicBezTo>
                    <a:lnTo>
                      <a:pt x="701" y="734"/>
                    </a:lnTo>
                    <a:lnTo>
                      <a:pt x="701" y="101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7" name="Google Shape;4147;p40"/>
              <p:cNvSpPr/>
              <p:nvPr/>
            </p:nvSpPr>
            <p:spPr>
              <a:xfrm flipH="1">
                <a:off x="7536563" y="4725997"/>
                <a:ext cx="52705" cy="15443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936" extrusionOk="0">
                    <a:moveTo>
                      <a:pt x="434" y="0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7"/>
                    </a:lnTo>
                    <a:cubicBezTo>
                      <a:pt x="401" y="100"/>
                      <a:pt x="201" y="100"/>
                      <a:pt x="201" y="134"/>
                    </a:cubicBezTo>
                    <a:lnTo>
                      <a:pt x="201" y="234"/>
                    </a:lnTo>
                    <a:cubicBezTo>
                      <a:pt x="168" y="267"/>
                      <a:pt x="101" y="300"/>
                      <a:pt x="101" y="334"/>
                    </a:cubicBezTo>
                    <a:lnTo>
                      <a:pt x="101" y="300"/>
                    </a:lnTo>
                    <a:cubicBezTo>
                      <a:pt x="101" y="367"/>
                      <a:pt x="101" y="434"/>
                      <a:pt x="67" y="500"/>
                    </a:cubicBezTo>
                    <a:lnTo>
                      <a:pt x="67" y="567"/>
                    </a:lnTo>
                    <a:lnTo>
                      <a:pt x="1" y="2469"/>
                    </a:lnTo>
                    <a:lnTo>
                      <a:pt x="34" y="2469"/>
                    </a:lnTo>
                    <a:lnTo>
                      <a:pt x="34" y="2635"/>
                    </a:lnTo>
                    <a:cubicBezTo>
                      <a:pt x="34" y="2635"/>
                      <a:pt x="138" y="2650"/>
                      <a:pt x="207" y="2650"/>
                    </a:cubicBezTo>
                    <a:cubicBezTo>
                      <a:pt x="242" y="2650"/>
                      <a:pt x="268" y="2646"/>
                      <a:pt x="268" y="2635"/>
                    </a:cubicBezTo>
                    <a:lnTo>
                      <a:pt x="334" y="2635"/>
                    </a:lnTo>
                    <a:lnTo>
                      <a:pt x="334" y="2936"/>
                    </a:lnTo>
                    <a:lnTo>
                      <a:pt x="568" y="2936"/>
                    </a:lnTo>
                    <a:lnTo>
                      <a:pt x="568" y="2869"/>
                    </a:lnTo>
                    <a:lnTo>
                      <a:pt x="835" y="2869"/>
                    </a:lnTo>
                    <a:lnTo>
                      <a:pt x="835" y="2735"/>
                    </a:lnTo>
                    <a:lnTo>
                      <a:pt x="1001" y="2735"/>
                    </a:lnTo>
                    <a:lnTo>
                      <a:pt x="1001" y="2502"/>
                    </a:lnTo>
                    <a:lnTo>
                      <a:pt x="835" y="2469"/>
                    </a:lnTo>
                    <a:cubicBezTo>
                      <a:pt x="768" y="1968"/>
                      <a:pt x="768" y="1468"/>
                      <a:pt x="735" y="967"/>
                    </a:cubicBezTo>
                    <a:lnTo>
                      <a:pt x="735" y="567"/>
                    </a:lnTo>
                    <a:cubicBezTo>
                      <a:pt x="735" y="467"/>
                      <a:pt x="701" y="400"/>
                      <a:pt x="701" y="300"/>
                    </a:cubicBezTo>
                    <a:lnTo>
                      <a:pt x="701" y="634"/>
                    </a:lnTo>
                    <a:cubicBezTo>
                      <a:pt x="668" y="667"/>
                      <a:pt x="668" y="667"/>
                      <a:pt x="668" y="734"/>
                    </a:cubicBezTo>
                    <a:lnTo>
                      <a:pt x="668" y="100"/>
                    </a:lnTo>
                    <a:cubicBezTo>
                      <a:pt x="668" y="33"/>
                      <a:pt x="434" y="3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8" name="Google Shape;4148;p40"/>
              <p:cNvSpPr/>
              <p:nvPr/>
            </p:nvSpPr>
            <p:spPr>
              <a:xfrm flipH="1">
                <a:off x="7383916" y="4829515"/>
                <a:ext cx="59701" cy="156169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969" extrusionOk="0">
                    <a:moveTo>
                      <a:pt x="701" y="0"/>
                    </a:moveTo>
                    <a:cubicBezTo>
                      <a:pt x="701" y="67"/>
                      <a:pt x="701" y="134"/>
                      <a:pt x="634" y="200"/>
                    </a:cubicBezTo>
                    <a:lnTo>
                      <a:pt x="601" y="200"/>
                    </a:lnTo>
                    <a:lnTo>
                      <a:pt x="601" y="34"/>
                    </a:lnTo>
                    <a:cubicBezTo>
                      <a:pt x="601" y="100"/>
                      <a:pt x="401" y="100"/>
                      <a:pt x="401" y="134"/>
                    </a:cubicBezTo>
                    <a:lnTo>
                      <a:pt x="401" y="267"/>
                    </a:lnTo>
                    <a:lnTo>
                      <a:pt x="301" y="334"/>
                    </a:lnTo>
                    <a:cubicBezTo>
                      <a:pt x="301" y="434"/>
                      <a:pt x="301" y="467"/>
                      <a:pt x="267" y="534"/>
                    </a:cubicBezTo>
                    <a:lnTo>
                      <a:pt x="267" y="300"/>
                    </a:lnTo>
                    <a:cubicBezTo>
                      <a:pt x="67" y="1001"/>
                      <a:pt x="0" y="1735"/>
                      <a:pt x="134" y="2469"/>
                    </a:cubicBezTo>
                    <a:cubicBezTo>
                      <a:pt x="134" y="2535"/>
                      <a:pt x="134" y="2569"/>
                      <a:pt x="167" y="2669"/>
                    </a:cubicBezTo>
                    <a:cubicBezTo>
                      <a:pt x="167" y="2680"/>
                      <a:pt x="197" y="2684"/>
                      <a:pt x="236" y="2684"/>
                    </a:cubicBezTo>
                    <a:cubicBezTo>
                      <a:pt x="315" y="2684"/>
                      <a:pt x="434" y="2669"/>
                      <a:pt x="434" y="2669"/>
                    </a:cubicBezTo>
                    <a:cubicBezTo>
                      <a:pt x="434" y="2735"/>
                      <a:pt x="434" y="2869"/>
                      <a:pt x="467" y="2969"/>
                    </a:cubicBezTo>
                    <a:lnTo>
                      <a:pt x="734" y="2969"/>
                    </a:lnTo>
                    <a:cubicBezTo>
                      <a:pt x="726" y="2912"/>
                      <a:pt x="720" y="2854"/>
                      <a:pt x="714" y="2797"/>
                    </a:cubicBezTo>
                    <a:lnTo>
                      <a:pt x="714" y="2797"/>
                    </a:lnTo>
                    <a:cubicBezTo>
                      <a:pt x="722" y="2832"/>
                      <a:pt x="728" y="2867"/>
                      <a:pt x="734" y="2902"/>
                    </a:cubicBezTo>
                    <a:lnTo>
                      <a:pt x="968" y="2902"/>
                    </a:lnTo>
                    <a:lnTo>
                      <a:pt x="968" y="2735"/>
                    </a:lnTo>
                    <a:lnTo>
                      <a:pt x="1135" y="2735"/>
                    </a:lnTo>
                    <a:cubicBezTo>
                      <a:pt x="1101" y="2669"/>
                      <a:pt x="1101" y="2602"/>
                      <a:pt x="1101" y="2502"/>
                    </a:cubicBezTo>
                    <a:lnTo>
                      <a:pt x="1135" y="2502"/>
                    </a:lnTo>
                    <a:cubicBezTo>
                      <a:pt x="1068" y="1935"/>
                      <a:pt x="1068" y="1301"/>
                      <a:pt x="1034" y="701"/>
                    </a:cubicBezTo>
                    <a:lnTo>
                      <a:pt x="1034" y="601"/>
                    </a:lnTo>
                    <a:cubicBezTo>
                      <a:pt x="1034" y="501"/>
                      <a:pt x="968" y="434"/>
                      <a:pt x="968" y="334"/>
                    </a:cubicBezTo>
                    <a:lnTo>
                      <a:pt x="834" y="834"/>
                    </a:lnTo>
                    <a:cubicBezTo>
                      <a:pt x="834" y="567"/>
                      <a:pt x="901" y="334"/>
                      <a:pt x="901" y="67"/>
                    </a:cubicBezTo>
                    <a:cubicBezTo>
                      <a:pt x="901" y="67"/>
                      <a:pt x="701" y="34"/>
                      <a:pt x="7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9" name="Google Shape;4149;p40"/>
              <p:cNvSpPr/>
              <p:nvPr/>
            </p:nvSpPr>
            <p:spPr>
              <a:xfrm flipH="1">
                <a:off x="7282134" y="4697908"/>
                <a:ext cx="52705" cy="142178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703" extrusionOk="0">
                    <a:moveTo>
                      <a:pt x="434" y="0"/>
                    </a:moveTo>
                    <a:lnTo>
                      <a:pt x="434" y="201"/>
                    </a:lnTo>
                    <a:lnTo>
                      <a:pt x="401" y="201"/>
                    </a:lnTo>
                    <a:lnTo>
                      <a:pt x="401" y="34"/>
                    </a:lnTo>
                    <a:cubicBezTo>
                      <a:pt x="401" y="100"/>
                      <a:pt x="201" y="100"/>
                      <a:pt x="201" y="134"/>
                    </a:cubicBezTo>
                    <a:lnTo>
                      <a:pt x="201" y="201"/>
                    </a:lnTo>
                    <a:cubicBezTo>
                      <a:pt x="167" y="267"/>
                      <a:pt x="101" y="301"/>
                      <a:pt x="101" y="334"/>
                    </a:cubicBezTo>
                    <a:lnTo>
                      <a:pt x="101" y="267"/>
                    </a:lnTo>
                    <a:cubicBezTo>
                      <a:pt x="101" y="334"/>
                      <a:pt x="67" y="434"/>
                      <a:pt x="67" y="501"/>
                    </a:cubicBezTo>
                    <a:cubicBezTo>
                      <a:pt x="34" y="1101"/>
                      <a:pt x="1" y="1668"/>
                      <a:pt x="1" y="2269"/>
                    </a:cubicBezTo>
                    <a:lnTo>
                      <a:pt x="34" y="2269"/>
                    </a:lnTo>
                    <a:lnTo>
                      <a:pt x="34" y="2435"/>
                    </a:lnTo>
                    <a:cubicBezTo>
                      <a:pt x="34" y="2435"/>
                      <a:pt x="153" y="2450"/>
                      <a:pt x="232" y="2450"/>
                    </a:cubicBezTo>
                    <a:cubicBezTo>
                      <a:pt x="271" y="2450"/>
                      <a:pt x="301" y="2447"/>
                      <a:pt x="301" y="2435"/>
                    </a:cubicBezTo>
                    <a:lnTo>
                      <a:pt x="334" y="2435"/>
                    </a:lnTo>
                    <a:lnTo>
                      <a:pt x="334" y="2702"/>
                    </a:lnTo>
                    <a:lnTo>
                      <a:pt x="568" y="2702"/>
                    </a:lnTo>
                    <a:lnTo>
                      <a:pt x="568" y="2669"/>
                    </a:lnTo>
                    <a:lnTo>
                      <a:pt x="834" y="2669"/>
                    </a:lnTo>
                    <a:lnTo>
                      <a:pt x="834" y="2502"/>
                    </a:lnTo>
                    <a:lnTo>
                      <a:pt x="1001" y="2502"/>
                    </a:lnTo>
                    <a:lnTo>
                      <a:pt x="1001" y="2302"/>
                    </a:lnTo>
                    <a:lnTo>
                      <a:pt x="834" y="2335"/>
                    </a:lnTo>
                    <a:cubicBezTo>
                      <a:pt x="801" y="1868"/>
                      <a:pt x="801" y="1435"/>
                      <a:pt x="734" y="968"/>
                    </a:cubicBezTo>
                    <a:lnTo>
                      <a:pt x="734" y="601"/>
                    </a:lnTo>
                    <a:cubicBezTo>
                      <a:pt x="734" y="501"/>
                      <a:pt x="701" y="434"/>
                      <a:pt x="701" y="334"/>
                    </a:cubicBezTo>
                    <a:lnTo>
                      <a:pt x="701" y="668"/>
                    </a:lnTo>
                    <a:lnTo>
                      <a:pt x="668" y="701"/>
                    </a:lnTo>
                    <a:lnTo>
                      <a:pt x="668" y="100"/>
                    </a:lnTo>
                    <a:cubicBezTo>
                      <a:pt x="668" y="34"/>
                      <a:pt x="434" y="34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50" name="Google Shape;4150;p40"/>
              <p:cNvSpPr/>
              <p:nvPr/>
            </p:nvSpPr>
            <p:spPr>
              <a:xfrm flipH="1">
                <a:off x="7150527" y="4866335"/>
                <a:ext cx="57965" cy="101834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936" extrusionOk="0">
                    <a:moveTo>
                      <a:pt x="701" y="1"/>
                    </a:moveTo>
                    <a:cubicBezTo>
                      <a:pt x="701" y="101"/>
                      <a:pt x="701" y="134"/>
                      <a:pt x="667" y="201"/>
                    </a:cubicBezTo>
                    <a:lnTo>
                      <a:pt x="634" y="201"/>
                    </a:lnTo>
                    <a:lnTo>
                      <a:pt x="634" y="67"/>
                    </a:lnTo>
                    <a:cubicBezTo>
                      <a:pt x="634" y="101"/>
                      <a:pt x="434" y="101"/>
                      <a:pt x="434" y="134"/>
                    </a:cubicBezTo>
                    <a:cubicBezTo>
                      <a:pt x="434" y="167"/>
                      <a:pt x="434" y="201"/>
                      <a:pt x="367" y="268"/>
                    </a:cubicBezTo>
                    <a:lnTo>
                      <a:pt x="300" y="334"/>
                    </a:lnTo>
                    <a:cubicBezTo>
                      <a:pt x="300" y="401"/>
                      <a:pt x="267" y="434"/>
                      <a:pt x="267" y="434"/>
                    </a:cubicBezTo>
                    <a:lnTo>
                      <a:pt x="267" y="301"/>
                    </a:lnTo>
                    <a:cubicBezTo>
                      <a:pt x="34" y="668"/>
                      <a:pt x="0" y="1035"/>
                      <a:pt x="100" y="1435"/>
                    </a:cubicBezTo>
                    <a:lnTo>
                      <a:pt x="100" y="1635"/>
                    </a:lnTo>
                    <a:lnTo>
                      <a:pt x="334" y="1669"/>
                    </a:lnTo>
                    <a:lnTo>
                      <a:pt x="334" y="1635"/>
                    </a:lnTo>
                    <a:lnTo>
                      <a:pt x="367" y="1635"/>
                    </a:lnTo>
                    <a:lnTo>
                      <a:pt x="367" y="1935"/>
                    </a:lnTo>
                    <a:lnTo>
                      <a:pt x="634" y="1935"/>
                    </a:lnTo>
                    <a:lnTo>
                      <a:pt x="634" y="1869"/>
                    </a:lnTo>
                    <a:lnTo>
                      <a:pt x="901" y="1869"/>
                    </a:lnTo>
                    <a:lnTo>
                      <a:pt x="901" y="1669"/>
                    </a:lnTo>
                    <a:lnTo>
                      <a:pt x="1034" y="1669"/>
                    </a:lnTo>
                    <a:lnTo>
                      <a:pt x="1034" y="1468"/>
                    </a:lnTo>
                    <a:lnTo>
                      <a:pt x="1101" y="1502"/>
                    </a:lnTo>
                    <a:cubicBezTo>
                      <a:pt x="1101" y="1268"/>
                      <a:pt x="1034" y="1001"/>
                      <a:pt x="1034" y="735"/>
                    </a:cubicBezTo>
                    <a:lnTo>
                      <a:pt x="1034" y="601"/>
                    </a:lnTo>
                    <a:cubicBezTo>
                      <a:pt x="1034" y="501"/>
                      <a:pt x="1001" y="434"/>
                      <a:pt x="1001" y="334"/>
                    </a:cubicBezTo>
                    <a:lnTo>
                      <a:pt x="868" y="701"/>
                    </a:lnTo>
                    <a:cubicBezTo>
                      <a:pt x="868" y="501"/>
                      <a:pt x="868" y="301"/>
                      <a:pt x="934" y="101"/>
                    </a:cubicBezTo>
                    <a:cubicBezTo>
                      <a:pt x="934" y="101"/>
                      <a:pt x="701" y="34"/>
                      <a:pt x="7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51" name="Google Shape;4151;p40"/>
              <p:cNvSpPr/>
              <p:nvPr/>
            </p:nvSpPr>
            <p:spPr>
              <a:xfrm flipH="1">
                <a:off x="7048797" y="4725997"/>
                <a:ext cx="54441" cy="13944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651" extrusionOk="0">
                    <a:moveTo>
                      <a:pt x="634" y="0"/>
                    </a:moveTo>
                    <a:lnTo>
                      <a:pt x="634" y="200"/>
                    </a:lnTo>
                    <a:lnTo>
                      <a:pt x="601" y="200"/>
                    </a:lnTo>
                    <a:lnTo>
                      <a:pt x="601" y="33"/>
                    </a:lnTo>
                    <a:cubicBezTo>
                      <a:pt x="601" y="100"/>
                      <a:pt x="368" y="100"/>
                      <a:pt x="368" y="134"/>
                    </a:cubicBezTo>
                    <a:lnTo>
                      <a:pt x="368" y="200"/>
                    </a:lnTo>
                    <a:cubicBezTo>
                      <a:pt x="334" y="267"/>
                      <a:pt x="301" y="300"/>
                      <a:pt x="301" y="334"/>
                    </a:cubicBezTo>
                    <a:cubicBezTo>
                      <a:pt x="301" y="434"/>
                      <a:pt x="301" y="500"/>
                      <a:pt x="268" y="601"/>
                    </a:cubicBezTo>
                    <a:lnTo>
                      <a:pt x="268" y="534"/>
                    </a:lnTo>
                    <a:lnTo>
                      <a:pt x="268" y="300"/>
                    </a:lnTo>
                    <a:cubicBezTo>
                      <a:pt x="167" y="934"/>
                      <a:pt x="101" y="1501"/>
                      <a:pt x="1" y="2135"/>
                    </a:cubicBezTo>
                    <a:lnTo>
                      <a:pt x="34" y="2135"/>
                    </a:lnTo>
                    <a:lnTo>
                      <a:pt x="34" y="2302"/>
                    </a:lnTo>
                    <a:cubicBezTo>
                      <a:pt x="34" y="2335"/>
                      <a:pt x="301" y="2335"/>
                      <a:pt x="301" y="2335"/>
                    </a:cubicBezTo>
                    <a:lnTo>
                      <a:pt x="368" y="2335"/>
                    </a:lnTo>
                    <a:lnTo>
                      <a:pt x="368" y="2635"/>
                    </a:lnTo>
                    <a:cubicBezTo>
                      <a:pt x="368" y="2635"/>
                      <a:pt x="486" y="2650"/>
                      <a:pt x="565" y="2650"/>
                    </a:cubicBezTo>
                    <a:cubicBezTo>
                      <a:pt x="605" y="2650"/>
                      <a:pt x="634" y="2646"/>
                      <a:pt x="634" y="2635"/>
                    </a:cubicBezTo>
                    <a:lnTo>
                      <a:pt x="634" y="2602"/>
                    </a:lnTo>
                    <a:cubicBezTo>
                      <a:pt x="634" y="2602"/>
                      <a:pt x="738" y="2617"/>
                      <a:pt x="807" y="2617"/>
                    </a:cubicBezTo>
                    <a:cubicBezTo>
                      <a:pt x="842" y="2617"/>
                      <a:pt x="868" y="2613"/>
                      <a:pt x="868" y="2602"/>
                    </a:cubicBezTo>
                    <a:lnTo>
                      <a:pt x="868" y="2368"/>
                    </a:lnTo>
                    <a:lnTo>
                      <a:pt x="1001" y="2368"/>
                    </a:lnTo>
                    <a:lnTo>
                      <a:pt x="1001" y="2168"/>
                    </a:lnTo>
                    <a:lnTo>
                      <a:pt x="1035" y="2168"/>
                    </a:lnTo>
                    <a:cubicBezTo>
                      <a:pt x="968" y="1835"/>
                      <a:pt x="968" y="1468"/>
                      <a:pt x="968" y="1101"/>
                    </a:cubicBezTo>
                    <a:lnTo>
                      <a:pt x="968" y="567"/>
                    </a:lnTo>
                    <a:cubicBezTo>
                      <a:pt x="968" y="467"/>
                      <a:pt x="935" y="400"/>
                      <a:pt x="935" y="300"/>
                    </a:cubicBezTo>
                    <a:cubicBezTo>
                      <a:pt x="935" y="434"/>
                      <a:pt x="868" y="567"/>
                      <a:pt x="868" y="667"/>
                    </a:cubicBezTo>
                    <a:cubicBezTo>
                      <a:pt x="835" y="734"/>
                      <a:pt x="835" y="734"/>
                      <a:pt x="835" y="767"/>
                    </a:cubicBezTo>
                    <a:lnTo>
                      <a:pt x="835" y="834"/>
                    </a:lnTo>
                    <a:lnTo>
                      <a:pt x="801" y="834"/>
                    </a:lnTo>
                    <a:cubicBezTo>
                      <a:pt x="801" y="601"/>
                      <a:pt x="835" y="334"/>
                      <a:pt x="835" y="100"/>
                    </a:cubicBezTo>
                    <a:cubicBezTo>
                      <a:pt x="835" y="100"/>
                      <a:pt x="634" y="33"/>
                      <a:pt x="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52" name="Google Shape;4152;p40"/>
              <p:cNvSpPr/>
              <p:nvPr/>
            </p:nvSpPr>
            <p:spPr>
              <a:xfrm flipH="1">
                <a:off x="6927710" y="4852291"/>
                <a:ext cx="52705" cy="9788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861" extrusionOk="0">
                    <a:moveTo>
                      <a:pt x="501" y="1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68"/>
                      <a:pt x="268" y="68"/>
                      <a:pt x="268" y="101"/>
                    </a:cubicBezTo>
                    <a:lnTo>
                      <a:pt x="268" y="201"/>
                    </a:lnTo>
                    <a:cubicBezTo>
                      <a:pt x="201" y="234"/>
                      <a:pt x="167" y="268"/>
                      <a:pt x="167" y="334"/>
                    </a:cubicBezTo>
                    <a:lnTo>
                      <a:pt x="167" y="568"/>
                    </a:lnTo>
                    <a:lnTo>
                      <a:pt x="134" y="268"/>
                    </a:lnTo>
                    <a:cubicBezTo>
                      <a:pt x="101" y="668"/>
                      <a:pt x="34" y="1002"/>
                      <a:pt x="1" y="1368"/>
                    </a:cubicBezTo>
                    <a:lnTo>
                      <a:pt x="34" y="1368"/>
                    </a:lnTo>
                    <a:lnTo>
                      <a:pt x="34" y="1535"/>
                    </a:lnTo>
                    <a:cubicBezTo>
                      <a:pt x="34" y="1552"/>
                      <a:pt x="92" y="1560"/>
                      <a:pt x="155" y="1560"/>
                    </a:cubicBezTo>
                    <a:cubicBezTo>
                      <a:pt x="218" y="1560"/>
                      <a:pt x="284" y="1552"/>
                      <a:pt x="301" y="1535"/>
                    </a:cubicBezTo>
                    <a:lnTo>
                      <a:pt x="334" y="1535"/>
                    </a:lnTo>
                    <a:lnTo>
                      <a:pt x="334" y="1835"/>
                    </a:lnTo>
                    <a:cubicBezTo>
                      <a:pt x="334" y="1852"/>
                      <a:pt x="401" y="1860"/>
                      <a:pt x="468" y="1860"/>
                    </a:cubicBezTo>
                    <a:cubicBezTo>
                      <a:pt x="534" y="1860"/>
                      <a:pt x="601" y="1852"/>
                      <a:pt x="601" y="1835"/>
                    </a:cubicBezTo>
                    <a:lnTo>
                      <a:pt x="601" y="1735"/>
                    </a:lnTo>
                    <a:cubicBezTo>
                      <a:pt x="601" y="1752"/>
                      <a:pt x="659" y="1760"/>
                      <a:pt x="718" y="1760"/>
                    </a:cubicBezTo>
                    <a:cubicBezTo>
                      <a:pt x="776" y="1760"/>
                      <a:pt x="835" y="1752"/>
                      <a:pt x="835" y="1735"/>
                    </a:cubicBezTo>
                    <a:lnTo>
                      <a:pt x="835" y="1569"/>
                    </a:lnTo>
                    <a:cubicBezTo>
                      <a:pt x="935" y="1569"/>
                      <a:pt x="1001" y="1569"/>
                      <a:pt x="1001" y="1535"/>
                    </a:cubicBezTo>
                    <a:lnTo>
                      <a:pt x="1001" y="1335"/>
                    </a:lnTo>
                    <a:cubicBezTo>
                      <a:pt x="962" y="1374"/>
                      <a:pt x="946" y="1390"/>
                      <a:pt x="939" y="1390"/>
                    </a:cubicBezTo>
                    <a:cubicBezTo>
                      <a:pt x="935" y="1390"/>
                      <a:pt x="935" y="1382"/>
                      <a:pt x="935" y="1368"/>
                    </a:cubicBezTo>
                    <a:cubicBezTo>
                      <a:pt x="868" y="1168"/>
                      <a:pt x="868" y="901"/>
                      <a:pt x="835" y="701"/>
                    </a:cubicBezTo>
                    <a:lnTo>
                      <a:pt x="835" y="568"/>
                    </a:lnTo>
                    <a:cubicBezTo>
                      <a:pt x="835" y="501"/>
                      <a:pt x="835" y="401"/>
                      <a:pt x="801" y="334"/>
                    </a:cubicBezTo>
                    <a:cubicBezTo>
                      <a:pt x="801" y="434"/>
                      <a:pt x="768" y="568"/>
                      <a:pt x="768" y="668"/>
                    </a:cubicBezTo>
                    <a:lnTo>
                      <a:pt x="701" y="701"/>
                    </a:lnTo>
                    <a:lnTo>
                      <a:pt x="701" y="68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53" name="Google Shape;4153;p40"/>
              <p:cNvSpPr/>
              <p:nvPr/>
            </p:nvSpPr>
            <p:spPr>
              <a:xfrm flipH="1">
                <a:off x="6787371" y="4725997"/>
                <a:ext cx="54441" cy="130658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484" extrusionOk="0">
                    <a:moveTo>
                      <a:pt x="435" y="0"/>
                    </a:moveTo>
                    <a:cubicBezTo>
                      <a:pt x="435" y="100"/>
                      <a:pt x="435" y="134"/>
                      <a:pt x="468" y="234"/>
                    </a:cubicBezTo>
                    <a:lnTo>
                      <a:pt x="435" y="234"/>
                    </a:lnTo>
                    <a:cubicBezTo>
                      <a:pt x="435" y="167"/>
                      <a:pt x="435" y="100"/>
                      <a:pt x="368" y="67"/>
                    </a:cubicBezTo>
                    <a:lnTo>
                      <a:pt x="168" y="134"/>
                    </a:lnTo>
                    <a:lnTo>
                      <a:pt x="168" y="234"/>
                    </a:lnTo>
                    <a:cubicBezTo>
                      <a:pt x="134" y="267"/>
                      <a:pt x="34" y="300"/>
                      <a:pt x="101" y="334"/>
                    </a:cubicBezTo>
                    <a:lnTo>
                      <a:pt x="101" y="467"/>
                    </a:lnTo>
                    <a:cubicBezTo>
                      <a:pt x="101" y="434"/>
                      <a:pt x="34" y="334"/>
                      <a:pt x="34" y="300"/>
                    </a:cubicBezTo>
                    <a:cubicBezTo>
                      <a:pt x="34" y="400"/>
                      <a:pt x="1" y="467"/>
                      <a:pt x="1" y="567"/>
                    </a:cubicBezTo>
                    <a:lnTo>
                      <a:pt x="1" y="2002"/>
                    </a:lnTo>
                    <a:lnTo>
                      <a:pt x="34" y="2002"/>
                    </a:lnTo>
                    <a:lnTo>
                      <a:pt x="34" y="2168"/>
                    </a:lnTo>
                    <a:lnTo>
                      <a:pt x="334" y="2168"/>
                    </a:lnTo>
                    <a:lnTo>
                      <a:pt x="334" y="2469"/>
                    </a:lnTo>
                    <a:cubicBezTo>
                      <a:pt x="334" y="2480"/>
                      <a:pt x="364" y="2483"/>
                      <a:pt x="404" y="2483"/>
                    </a:cubicBezTo>
                    <a:cubicBezTo>
                      <a:pt x="483" y="2483"/>
                      <a:pt x="601" y="2469"/>
                      <a:pt x="601" y="2469"/>
                    </a:cubicBezTo>
                    <a:cubicBezTo>
                      <a:pt x="601" y="2480"/>
                      <a:pt x="627" y="2483"/>
                      <a:pt x="662" y="2483"/>
                    </a:cubicBezTo>
                    <a:cubicBezTo>
                      <a:pt x="731" y="2483"/>
                      <a:pt x="835" y="2469"/>
                      <a:pt x="835" y="2469"/>
                    </a:cubicBezTo>
                    <a:lnTo>
                      <a:pt x="835" y="2302"/>
                    </a:lnTo>
                    <a:cubicBezTo>
                      <a:pt x="935" y="2302"/>
                      <a:pt x="1002" y="2302"/>
                      <a:pt x="1002" y="2268"/>
                    </a:cubicBezTo>
                    <a:lnTo>
                      <a:pt x="1002" y="2068"/>
                    </a:lnTo>
                    <a:lnTo>
                      <a:pt x="1035" y="2068"/>
                    </a:lnTo>
                    <a:cubicBezTo>
                      <a:pt x="1002" y="1401"/>
                      <a:pt x="935" y="834"/>
                      <a:pt x="701" y="300"/>
                    </a:cubicBezTo>
                    <a:lnTo>
                      <a:pt x="701" y="601"/>
                    </a:lnTo>
                    <a:cubicBezTo>
                      <a:pt x="701" y="434"/>
                      <a:pt x="668" y="234"/>
                      <a:pt x="635" y="67"/>
                    </a:cubicBezTo>
                    <a:cubicBezTo>
                      <a:pt x="635" y="0"/>
                      <a:pt x="435" y="0"/>
                      <a:pt x="4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54" name="Google Shape;4154;p40"/>
              <p:cNvSpPr/>
              <p:nvPr/>
            </p:nvSpPr>
            <p:spPr>
              <a:xfrm flipH="1">
                <a:off x="6657500" y="4852291"/>
                <a:ext cx="52705" cy="8778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669" extrusionOk="0">
                    <a:moveTo>
                      <a:pt x="501" y="1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68"/>
                      <a:pt x="234" y="68"/>
                      <a:pt x="234" y="101"/>
                    </a:cubicBezTo>
                    <a:lnTo>
                      <a:pt x="234" y="201"/>
                    </a:lnTo>
                    <a:cubicBezTo>
                      <a:pt x="201" y="234"/>
                      <a:pt x="167" y="268"/>
                      <a:pt x="167" y="334"/>
                    </a:cubicBezTo>
                    <a:lnTo>
                      <a:pt x="167" y="535"/>
                    </a:lnTo>
                    <a:cubicBezTo>
                      <a:pt x="167" y="434"/>
                      <a:pt x="167" y="368"/>
                      <a:pt x="134" y="268"/>
                    </a:cubicBezTo>
                    <a:cubicBezTo>
                      <a:pt x="134" y="334"/>
                      <a:pt x="67" y="434"/>
                      <a:pt x="67" y="501"/>
                    </a:cubicBezTo>
                    <a:cubicBezTo>
                      <a:pt x="34" y="735"/>
                      <a:pt x="1" y="1002"/>
                      <a:pt x="1" y="1202"/>
                    </a:cubicBezTo>
                    <a:lnTo>
                      <a:pt x="34" y="1202"/>
                    </a:lnTo>
                    <a:lnTo>
                      <a:pt x="34" y="1368"/>
                    </a:lnTo>
                    <a:lnTo>
                      <a:pt x="334" y="1368"/>
                    </a:lnTo>
                    <a:lnTo>
                      <a:pt x="334" y="1669"/>
                    </a:lnTo>
                    <a:lnTo>
                      <a:pt x="601" y="1669"/>
                    </a:lnTo>
                    <a:lnTo>
                      <a:pt x="601" y="1602"/>
                    </a:lnTo>
                    <a:cubicBezTo>
                      <a:pt x="601" y="1624"/>
                      <a:pt x="627" y="1632"/>
                      <a:pt x="662" y="1632"/>
                    </a:cubicBezTo>
                    <a:cubicBezTo>
                      <a:pt x="731" y="1632"/>
                      <a:pt x="835" y="1602"/>
                      <a:pt x="835" y="1602"/>
                    </a:cubicBezTo>
                    <a:lnTo>
                      <a:pt x="835" y="1435"/>
                    </a:lnTo>
                    <a:lnTo>
                      <a:pt x="1001" y="1435"/>
                    </a:lnTo>
                    <a:lnTo>
                      <a:pt x="1001" y="1235"/>
                    </a:lnTo>
                    <a:cubicBezTo>
                      <a:pt x="868" y="1202"/>
                      <a:pt x="935" y="1202"/>
                      <a:pt x="935" y="1202"/>
                    </a:cubicBezTo>
                    <a:cubicBezTo>
                      <a:pt x="868" y="1002"/>
                      <a:pt x="868" y="768"/>
                      <a:pt x="835" y="601"/>
                    </a:cubicBezTo>
                    <a:lnTo>
                      <a:pt x="835" y="535"/>
                    </a:lnTo>
                    <a:cubicBezTo>
                      <a:pt x="835" y="434"/>
                      <a:pt x="801" y="368"/>
                      <a:pt x="801" y="268"/>
                    </a:cubicBezTo>
                    <a:cubicBezTo>
                      <a:pt x="801" y="401"/>
                      <a:pt x="735" y="535"/>
                      <a:pt x="735" y="668"/>
                    </a:cubicBezTo>
                    <a:cubicBezTo>
                      <a:pt x="735" y="668"/>
                      <a:pt x="735" y="701"/>
                      <a:pt x="701" y="701"/>
                    </a:cubicBezTo>
                    <a:lnTo>
                      <a:pt x="701" y="68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55" name="Google Shape;4155;p40"/>
              <p:cNvSpPr/>
              <p:nvPr/>
            </p:nvSpPr>
            <p:spPr>
              <a:xfrm flipH="1">
                <a:off x="6499593" y="4699644"/>
                <a:ext cx="61437" cy="134972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2566" extrusionOk="0">
                    <a:moveTo>
                      <a:pt x="600" y="1"/>
                    </a:moveTo>
                    <a:lnTo>
                      <a:pt x="600" y="234"/>
                    </a:lnTo>
                    <a:lnTo>
                      <a:pt x="534" y="234"/>
                    </a:lnTo>
                    <a:lnTo>
                      <a:pt x="534" y="67"/>
                    </a:lnTo>
                    <a:cubicBezTo>
                      <a:pt x="534" y="101"/>
                      <a:pt x="334" y="101"/>
                      <a:pt x="334" y="134"/>
                    </a:cubicBezTo>
                    <a:lnTo>
                      <a:pt x="334" y="234"/>
                    </a:lnTo>
                    <a:lnTo>
                      <a:pt x="267" y="301"/>
                    </a:lnTo>
                    <a:cubicBezTo>
                      <a:pt x="267" y="334"/>
                      <a:pt x="267" y="434"/>
                      <a:pt x="200" y="468"/>
                    </a:cubicBezTo>
                    <a:lnTo>
                      <a:pt x="200" y="268"/>
                    </a:lnTo>
                    <a:cubicBezTo>
                      <a:pt x="33" y="835"/>
                      <a:pt x="0" y="1435"/>
                      <a:pt x="133" y="2069"/>
                    </a:cubicBezTo>
                    <a:cubicBezTo>
                      <a:pt x="133" y="2136"/>
                      <a:pt x="133" y="2169"/>
                      <a:pt x="167" y="2269"/>
                    </a:cubicBezTo>
                    <a:cubicBezTo>
                      <a:pt x="167" y="2280"/>
                      <a:pt x="189" y="2284"/>
                      <a:pt x="221" y="2284"/>
                    </a:cubicBezTo>
                    <a:cubicBezTo>
                      <a:pt x="285" y="2284"/>
                      <a:pt x="389" y="2269"/>
                      <a:pt x="434" y="2269"/>
                    </a:cubicBezTo>
                    <a:lnTo>
                      <a:pt x="467" y="2269"/>
                    </a:lnTo>
                    <a:cubicBezTo>
                      <a:pt x="467" y="2336"/>
                      <a:pt x="467" y="2469"/>
                      <a:pt x="500" y="2536"/>
                    </a:cubicBezTo>
                    <a:cubicBezTo>
                      <a:pt x="500" y="2558"/>
                      <a:pt x="530" y="2566"/>
                      <a:pt x="570" y="2566"/>
                    </a:cubicBezTo>
                    <a:cubicBezTo>
                      <a:pt x="649" y="2566"/>
                      <a:pt x="767" y="2536"/>
                      <a:pt x="767" y="2536"/>
                    </a:cubicBezTo>
                    <a:lnTo>
                      <a:pt x="767" y="2503"/>
                    </a:lnTo>
                    <a:cubicBezTo>
                      <a:pt x="767" y="2525"/>
                      <a:pt x="793" y="2532"/>
                      <a:pt x="828" y="2532"/>
                    </a:cubicBezTo>
                    <a:cubicBezTo>
                      <a:pt x="897" y="2532"/>
                      <a:pt x="1001" y="2503"/>
                      <a:pt x="1001" y="2503"/>
                    </a:cubicBezTo>
                    <a:lnTo>
                      <a:pt x="1001" y="2336"/>
                    </a:lnTo>
                    <a:cubicBezTo>
                      <a:pt x="1101" y="2336"/>
                      <a:pt x="1168" y="2336"/>
                      <a:pt x="1168" y="2302"/>
                    </a:cubicBezTo>
                    <a:cubicBezTo>
                      <a:pt x="1034" y="2269"/>
                      <a:pt x="1034" y="2236"/>
                      <a:pt x="1001" y="2136"/>
                    </a:cubicBezTo>
                    <a:lnTo>
                      <a:pt x="1034" y="2136"/>
                    </a:lnTo>
                    <a:cubicBezTo>
                      <a:pt x="1001" y="1635"/>
                      <a:pt x="967" y="1168"/>
                      <a:pt x="934" y="668"/>
                    </a:cubicBezTo>
                    <a:lnTo>
                      <a:pt x="934" y="601"/>
                    </a:lnTo>
                    <a:cubicBezTo>
                      <a:pt x="934" y="501"/>
                      <a:pt x="867" y="434"/>
                      <a:pt x="867" y="334"/>
                    </a:cubicBezTo>
                    <a:cubicBezTo>
                      <a:pt x="834" y="468"/>
                      <a:pt x="834" y="635"/>
                      <a:pt x="801" y="768"/>
                    </a:cubicBezTo>
                    <a:lnTo>
                      <a:pt x="801" y="101"/>
                    </a:lnTo>
                    <a:cubicBezTo>
                      <a:pt x="801" y="101"/>
                      <a:pt x="600" y="34"/>
                      <a:pt x="6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56" name="Google Shape;4156;p40"/>
              <p:cNvSpPr/>
              <p:nvPr/>
            </p:nvSpPr>
            <p:spPr>
              <a:xfrm flipH="1">
                <a:off x="6362726" y="4782121"/>
                <a:ext cx="54441" cy="15974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037" extrusionOk="0">
                    <a:moveTo>
                      <a:pt x="467" y="1"/>
                    </a:moveTo>
                    <a:lnTo>
                      <a:pt x="467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67"/>
                      <a:pt x="234" y="101"/>
                      <a:pt x="234" y="101"/>
                    </a:cubicBezTo>
                    <a:lnTo>
                      <a:pt x="234" y="201"/>
                    </a:lnTo>
                    <a:cubicBezTo>
                      <a:pt x="167" y="234"/>
                      <a:pt x="134" y="267"/>
                      <a:pt x="134" y="334"/>
                    </a:cubicBezTo>
                    <a:lnTo>
                      <a:pt x="134" y="501"/>
                    </a:lnTo>
                    <a:cubicBezTo>
                      <a:pt x="134" y="401"/>
                      <a:pt x="100" y="367"/>
                      <a:pt x="100" y="267"/>
                    </a:cubicBezTo>
                    <a:cubicBezTo>
                      <a:pt x="100" y="367"/>
                      <a:pt x="67" y="434"/>
                      <a:pt x="67" y="534"/>
                    </a:cubicBezTo>
                    <a:cubicBezTo>
                      <a:pt x="67" y="1201"/>
                      <a:pt x="0" y="1869"/>
                      <a:pt x="0" y="2569"/>
                    </a:cubicBezTo>
                    <a:lnTo>
                      <a:pt x="67" y="2569"/>
                    </a:lnTo>
                    <a:lnTo>
                      <a:pt x="67" y="2736"/>
                    </a:lnTo>
                    <a:cubicBezTo>
                      <a:pt x="67" y="2736"/>
                      <a:pt x="171" y="2751"/>
                      <a:pt x="240" y="2751"/>
                    </a:cubicBezTo>
                    <a:cubicBezTo>
                      <a:pt x="275" y="2751"/>
                      <a:pt x="301" y="2747"/>
                      <a:pt x="301" y="2736"/>
                    </a:cubicBezTo>
                    <a:lnTo>
                      <a:pt x="334" y="2736"/>
                    </a:lnTo>
                    <a:lnTo>
                      <a:pt x="334" y="3036"/>
                    </a:lnTo>
                    <a:lnTo>
                      <a:pt x="601" y="3036"/>
                    </a:lnTo>
                    <a:lnTo>
                      <a:pt x="601" y="3003"/>
                    </a:lnTo>
                    <a:lnTo>
                      <a:pt x="868" y="3003"/>
                    </a:lnTo>
                    <a:lnTo>
                      <a:pt x="868" y="2836"/>
                    </a:lnTo>
                    <a:cubicBezTo>
                      <a:pt x="934" y="2836"/>
                      <a:pt x="968" y="2836"/>
                      <a:pt x="968" y="2769"/>
                    </a:cubicBezTo>
                    <a:lnTo>
                      <a:pt x="968" y="2569"/>
                    </a:lnTo>
                    <a:lnTo>
                      <a:pt x="1034" y="2569"/>
                    </a:lnTo>
                    <a:cubicBezTo>
                      <a:pt x="1034" y="1768"/>
                      <a:pt x="934" y="1035"/>
                      <a:pt x="734" y="267"/>
                    </a:cubicBezTo>
                    <a:lnTo>
                      <a:pt x="734" y="601"/>
                    </a:lnTo>
                    <a:cubicBezTo>
                      <a:pt x="734" y="434"/>
                      <a:pt x="667" y="234"/>
                      <a:pt x="667" y="67"/>
                    </a:cubicBezTo>
                    <a:cubicBezTo>
                      <a:pt x="667" y="34"/>
                      <a:pt x="467" y="34"/>
                      <a:pt x="4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57" name="Google Shape;4157;p40"/>
              <p:cNvSpPr/>
              <p:nvPr/>
            </p:nvSpPr>
            <p:spPr>
              <a:xfrm flipH="1">
                <a:off x="6199558" y="4820730"/>
                <a:ext cx="52705" cy="12066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294" extrusionOk="0">
                    <a:moveTo>
                      <a:pt x="501" y="0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100"/>
                      <a:pt x="268" y="100"/>
                      <a:pt x="268" y="134"/>
                    </a:cubicBezTo>
                    <a:lnTo>
                      <a:pt x="268" y="201"/>
                    </a:lnTo>
                    <a:cubicBezTo>
                      <a:pt x="201" y="267"/>
                      <a:pt x="168" y="301"/>
                      <a:pt x="168" y="334"/>
                    </a:cubicBezTo>
                    <a:lnTo>
                      <a:pt x="168" y="634"/>
                    </a:lnTo>
                    <a:cubicBezTo>
                      <a:pt x="168" y="501"/>
                      <a:pt x="168" y="434"/>
                      <a:pt x="134" y="301"/>
                    </a:cubicBezTo>
                    <a:cubicBezTo>
                      <a:pt x="134" y="367"/>
                      <a:pt x="101" y="467"/>
                      <a:pt x="101" y="534"/>
                    </a:cubicBezTo>
                    <a:cubicBezTo>
                      <a:pt x="34" y="968"/>
                      <a:pt x="1" y="1368"/>
                      <a:pt x="1" y="1802"/>
                    </a:cubicBezTo>
                    <a:lnTo>
                      <a:pt x="34" y="1802"/>
                    </a:lnTo>
                    <a:lnTo>
                      <a:pt x="34" y="1968"/>
                    </a:lnTo>
                    <a:cubicBezTo>
                      <a:pt x="34" y="1985"/>
                      <a:pt x="101" y="1993"/>
                      <a:pt x="168" y="1993"/>
                    </a:cubicBezTo>
                    <a:cubicBezTo>
                      <a:pt x="234" y="1993"/>
                      <a:pt x="301" y="1985"/>
                      <a:pt x="301" y="1968"/>
                    </a:cubicBezTo>
                    <a:lnTo>
                      <a:pt x="334" y="1968"/>
                    </a:lnTo>
                    <a:lnTo>
                      <a:pt x="334" y="2269"/>
                    </a:lnTo>
                    <a:cubicBezTo>
                      <a:pt x="334" y="2285"/>
                      <a:pt x="401" y="2294"/>
                      <a:pt x="468" y="2294"/>
                    </a:cubicBezTo>
                    <a:cubicBezTo>
                      <a:pt x="535" y="2294"/>
                      <a:pt x="601" y="2285"/>
                      <a:pt x="601" y="2269"/>
                    </a:cubicBezTo>
                    <a:lnTo>
                      <a:pt x="601" y="2202"/>
                    </a:lnTo>
                    <a:cubicBezTo>
                      <a:pt x="601" y="2235"/>
                      <a:pt x="660" y="2252"/>
                      <a:pt x="718" y="2252"/>
                    </a:cubicBezTo>
                    <a:cubicBezTo>
                      <a:pt x="776" y="2252"/>
                      <a:pt x="835" y="2235"/>
                      <a:pt x="835" y="2202"/>
                    </a:cubicBezTo>
                    <a:lnTo>
                      <a:pt x="835" y="2035"/>
                    </a:lnTo>
                    <a:lnTo>
                      <a:pt x="1002" y="2035"/>
                    </a:lnTo>
                    <a:lnTo>
                      <a:pt x="1002" y="1835"/>
                    </a:lnTo>
                    <a:cubicBezTo>
                      <a:pt x="965" y="1890"/>
                      <a:pt x="948" y="1915"/>
                      <a:pt x="941" y="1915"/>
                    </a:cubicBezTo>
                    <a:cubicBezTo>
                      <a:pt x="935" y="1915"/>
                      <a:pt x="935" y="1898"/>
                      <a:pt x="935" y="1868"/>
                    </a:cubicBezTo>
                    <a:cubicBezTo>
                      <a:pt x="868" y="1501"/>
                      <a:pt x="868" y="1168"/>
                      <a:pt x="835" y="801"/>
                    </a:cubicBezTo>
                    <a:lnTo>
                      <a:pt x="835" y="634"/>
                    </a:lnTo>
                    <a:lnTo>
                      <a:pt x="835" y="601"/>
                    </a:lnTo>
                    <a:cubicBezTo>
                      <a:pt x="835" y="501"/>
                      <a:pt x="801" y="434"/>
                      <a:pt x="801" y="334"/>
                    </a:cubicBezTo>
                    <a:cubicBezTo>
                      <a:pt x="801" y="467"/>
                      <a:pt x="801" y="601"/>
                      <a:pt x="768" y="668"/>
                    </a:cubicBezTo>
                    <a:lnTo>
                      <a:pt x="701" y="701"/>
                    </a:lnTo>
                    <a:lnTo>
                      <a:pt x="701" y="100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58" name="Google Shape;4158;p40"/>
              <p:cNvSpPr/>
              <p:nvPr/>
            </p:nvSpPr>
            <p:spPr>
              <a:xfrm flipH="1">
                <a:off x="6097776" y="4701432"/>
                <a:ext cx="56229" cy="130658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484" extrusionOk="0">
                    <a:moveTo>
                      <a:pt x="635" y="0"/>
                    </a:moveTo>
                    <a:lnTo>
                      <a:pt x="635" y="234"/>
                    </a:lnTo>
                    <a:lnTo>
                      <a:pt x="601" y="234"/>
                    </a:lnTo>
                    <a:lnTo>
                      <a:pt x="601" y="67"/>
                    </a:lnTo>
                    <a:cubicBezTo>
                      <a:pt x="601" y="100"/>
                      <a:pt x="401" y="100"/>
                      <a:pt x="401" y="134"/>
                    </a:cubicBezTo>
                    <a:lnTo>
                      <a:pt x="401" y="234"/>
                    </a:lnTo>
                    <a:lnTo>
                      <a:pt x="301" y="300"/>
                    </a:lnTo>
                    <a:cubicBezTo>
                      <a:pt x="301" y="400"/>
                      <a:pt x="301" y="467"/>
                      <a:pt x="268" y="567"/>
                    </a:cubicBezTo>
                    <a:lnTo>
                      <a:pt x="268" y="500"/>
                    </a:lnTo>
                    <a:lnTo>
                      <a:pt x="268" y="234"/>
                    </a:lnTo>
                    <a:lnTo>
                      <a:pt x="1" y="1968"/>
                    </a:lnTo>
                    <a:lnTo>
                      <a:pt x="68" y="1968"/>
                    </a:lnTo>
                    <a:lnTo>
                      <a:pt x="68" y="2135"/>
                    </a:lnTo>
                    <a:cubicBezTo>
                      <a:pt x="68" y="2168"/>
                      <a:pt x="301" y="2168"/>
                      <a:pt x="301" y="2168"/>
                    </a:cubicBezTo>
                    <a:lnTo>
                      <a:pt x="401" y="2168"/>
                    </a:lnTo>
                    <a:lnTo>
                      <a:pt x="401" y="2469"/>
                    </a:lnTo>
                    <a:cubicBezTo>
                      <a:pt x="401" y="2469"/>
                      <a:pt x="505" y="2483"/>
                      <a:pt x="574" y="2483"/>
                    </a:cubicBezTo>
                    <a:cubicBezTo>
                      <a:pt x="609" y="2483"/>
                      <a:pt x="635" y="2480"/>
                      <a:pt x="635" y="2469"/>
                    </a:cubicBezTo>
                    <a:lnTo>
                      <a:pt x="635" y="2435"/>
                    </a:lnTo>
                    <a:cubicBezTo>
                      <a:pt x="635" y="2435"/>
                      <a:pt x="753" y="2450"/>
                      <a:pt x="832" y="2450"/>
                    </a:cubicBezTo>
                    <a:cubicBezTo>
                      <a:pt x="872" y="2450"/>
                      <a:pt x="902" y="2446"/>
                      <a:pt x="902" y="2435"/>
                    </a:cubicBezTo>
                    <a:lnTo>
                      <a:pt x="902" y="2235"/>
                    </a:lnTo>
                    <a:lnTo>
                      <a:pt x="1035" y="2235"/>
                    </a:lnTo>
                    <a:lnTo>
                      <a:pt x="1035" y="2002"/>
                    </a:lnTo>
                    <a:lnTo>
                      <a:pt x="1068" y="2002"/>
                    </a:lnTo>
                    <a:cubicBezTo>
                      <a:pt x="968" y="1768"/>
                      <a:pt x="968" y="1368"/>
                      <a:pt x="968" y="934"/>
                    </a:cubicBezTo>
                    <a:lnTo>
                      <a:pt x="968" y="601"/>
                    </a:lnTo>
                    <a:lnTo>
                      <a:pt x="968" y="567"/>
                    </a:lnTo>
                    <a:cubicBezTo>
                      <a:pt x="968" y="467"/>
                      <a:pt x="935" y="400"/>
                      <a:pt x="935" y="300"/>
                    </a:cubicBezTo>
                    <a:lnTo>
                      <a:pt x="902" y="667"/>
                    </a:lnTo>
                    <a:cubicBezTo>
                      <a:pt x="902" y="734"/>
                      <a:pt x="835" y="734"/>
                      <a:pt x="835" y="767"/>
                    </a:cubicBezTo>
                    <a:lnTo>
                      <a:pt x="835" y="834"/>
                    </a:lnTo>
                    <a:lnTo>
                      <a:pt x="801" y="834"/>
                    </a:lnTo>
                    <a:cubicBezTo>
                      <a:pt x="801" y="601"/>
                      <a:pt x="835" y="334"/>
                      <a:pt x="835" y="100"/>
                    </a:cubicBezTo>
                    <a:cubicBezTo>
                      <a:pt x="835" y="100"/>
                      <a:pt x="635" y="67"/>
                      <a:pt x="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59" name="Google Shape;4159;p40"/>
              <p:cNvSpPr/>
              <p:nvPr/>
            </p:nvSpPr>
            <p:spPr>
              <a:xfrm flipH="1">
                <a:off x="5973218" y="4848819"/>
                <a:ext cx="59701" cy="9983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898" extrusionOk="0">
                    <a:moveTo>
                      <a:pt x="634" y="0"/>
                    </a:moveTo>
                    <a:cubicBezTo>
                      <a:pt x="634" y="100"/>
                      <a:pt x="634" y="134"/>
                      <a:pt x="601" y="234"/>
                    </a:cubicBezTo>
                    <a:lnTo>
                      <a:pt x="534" y="234"/>
                    </a:lnTo>
                    <a:lnTo>
                      <a:pt x="534" y="67"/>
                    </a:lnTo>
                    <a:cubicBezTo>
                      <a:pt x="534" y="100"/>
                      <a:pt x="334" y="100"/>
                      <a:pt x="334" y="134"/>
                    </a:cubicBezTo>
                    <a:lnTo>
                      <a:pt x="334" y="267"/>
                    </a:lnTo>
                    <a:lnTo>
                      <a:pt x="267" y="334"/>
                    </a:lnTo>
                    <a:cubicBezTo>
                      <a:pt x="267" y="400"/>
                      <a:pt x="267" y="400"/>
                      <a:pt x="201" y="434"/>
                    </a:cubicBezTo>
                    <a:lnTo>
                      <a:pt x="201" y="300"/>
                    </a:lnTo>
                    <a:cubicBezTo>
                      <a:pt x="34" y="601"/>
                      <a:pt x="1" y="934"/>
                      <a:pt x="101" y="1234"/>
                    </a:cubicBezTo>
                    <a:cubicBezTo>
                      <a:pt x="101" y="1334"/>
                      <a:pt x="134" y="1468"/>
                      <a:pt x="167" y="1601"/>
                    </a:cubicBezTo>
                    <a:cubicBezTo>
                      <a:pt x="167" y="1612"/>
                      <a:pt x="186" y="1616"/>
                      <a:pt x="212" y="1616"/>
                    </a:cubicBezTo>
                    <a:cubicBezTo>
                      <a:pt x="264" y="1616"/>
                      <a:pt x="345" y="1601"/>
                      <a:pt x="367" y="1601"/>
                    </a:cubicBezTo>
                    <a:cubicBezTo>
                      <a:pt x="367" y="1668"/>
                      <a:pt x="434" y="1768"/>
                      <a:pt x="468" y="1868"/>
                    </a:cubicBezTo>
                    <a:cubicBezTo>
                      <a:pt x="468" y="1890"/>
                      <a:pt x="494" y="1898"/>
                      <a:pt x="528" y="1898"/>
                    </a:cubicBezTo>
                    <a:cubicBezTo>
                      <a:pt x="597" y="1898"/>
                      <a:pt x="701" y="1868"/>
                      <a:pt x="701" y="1868"/>
                    </a:cubicBezTo>
                    <a:cubicBezTo>
                      <a:pt x="634" y="1668"/>
                      <a:pt x="634" y="1468"/>
                      <a:pt x="634" y="1268"/>
                    </a:cubicBezTo>
                    <a:lnTo>
                      <a:pt x="634" y="1268"/>
                    </a:lnTo>
                    <a:cubicBezTo>
                      <a:pt x="634" y="1468"/>
                      <a:pt x="668" y="1668"/>
                      <a:pt x="701" y="1868"/>
                    </a:cubicBezTo>
                    <a:cubicBezTo>
                      <a:pt x="701" y="1890"/>
                      <a:pt x="731" y="1898"/>
                      <a:pt x="770" y="1898"/>
                    </a:cubicBezTo>
                    <a:cubicBezTo>
                      <a:pt x="849" y="1898"/>
                      <a:pt x="968" y="1868"/>
                      <a:pt x="968" y="1868"/>
                    </a:cubicBezTo>
                    <a:cubicBezTo>
                      <a:pt x="968" y="1835"/>
                      <a:pt x="935" y="1768"/>
                      <a:pt x="935" y="1735"/>
                    </a:cubicBezTo>
                    <a:cubicBezTo>
                      <a:pt x="1001" y="1735"/>
                      <a:pt x="1135" y="1735"/>
                      <a:pt x="1101" y="1668"/>
                    </a:cubicBezTo>
                    <a:cubicBezTo>
                      <a:pt x="1068" y="1601"/>
                      <a:pt x="1068" y="1501"/>
                      <a:pt x="1068" y="1468"/>
                    </a:cubicBezTo>
                    <a:cubicBezTo>
                      <a:pt x="1101" y="1468"/>
                      <a:pt x="1135" y="1468"/>
                      <a:pt x="1135" y="1434"/>
                    </a:cubicBezTo>
                    <a:cubicBezTo>
                      <a:pt x="1068" y="1068"/>
                      <a:pt x="1001" y="734"/>
                      <a:pt x="935" y="334"/>
                    </a:cubicBezTo>
                    <a:cubicBezTo>
                      <a:pt x="868" y="434"/>
                      <a:pt x="834" y="500"/>
                      <a:pt x="834" y="601"/>
                    </a:cubicBezTo>
                    <a:lnTo>
                      <a:pt x="834" y="100"/>
                    </a:lnTo>
                    <a:cubicBezTo>
                      <a:pt x="834" y="100"/>
                      <a:pt x="634" y="67"/>
                      <a:pt x="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60" name="Google Shape;4160;p40"/>
              <p:cNvSpPr/>
              <p:nvPr/>
            </p:nvSpPr>
            <p:spPr>
              <a:xfrm flipH="1">
                <a:off x="5880220" y="4801426"/>
                <a:ext cx="56177" cy="99624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894" extrusionOk="0">
                    <a:moveTo>
                      <a:pt x="501" y="0"/>
                    </a:moveTo>
                    <a:cubicBezTo>
                      <a:pt x="501" y="67"/>
                      <a:pt x="567" y="134"/>
                      <a:pt x="567" y="201"/>
                    </a:cubicBezTo>
                    <a:lnTo>
                      <a:pt x="501" y="201"/>
                    </a:lnTo>
                    <a:cubicBezTo>
                      <a:pt x="501" y="167"/>
                      <a:pt x="467" y="67"/>
                      <a:pt x="467" y="34"/>
                    </a:cubicBezTo>
                    <a:lnTo>
                      <a:pt x="267" y="134"/>
                    </a:lnTo>
                    <a:lnTo>
                      <a:pt x="267" y="201"/>
                    </a:lnTo>
                    <a:cubicBezTo>
                      <a:pt x="234" y="234"/>
                      <a:pt x="134" y="301"/>
                      <a:pt x="134" y="334"/>
                    </a:cubicBezTo>
                    <a:lnTo>
                      <a:pt x="134" y="367"/>
                    </a:lnTo>
                    <a:cubicBezTo>
                      <a:pt x="134" y="334"/>
                      <a:pt x="100" y="301"/>
                      <a:pt x="100" y="301"/>
                    </a:cubicBezTo>
                    <a:cubicBezTo>
                      <a:pt x="100" y="334"/>
                      <a:pt x="34" y="467"/>
                      <a:pt x="34" y="534"/>
                    </a:cubicBezTo>
                    <a:cubicBezTo>
                      <a:pt x="34" y="834"/>
                      <a:pt x="34" y="1135"/>
                      <a:pt x="0" y="1401"/>
                    </a:cubicBezTo>
                    <a:lnTo>
                      <a:pt x="34" y="1401"/>
                    </a:lnTo>
                    <a:lnTo>
                      <a:pt x="34" y="1568"/>
                    </a:lnTo>
                    <a:cubicBezTo>
                      <a:pt x="34" y="1568"/>
                      <a:pt x="108" y="1598"/>
                      <a:pt x="177" y="1598"/>
                    </a:cubicBezTo>
                    <a:cubicBezTo>
                      <a:pt x="211" y="1598"/>
                      <a:pt x="245" y="1590"/>
                      <a:pt x="267" y="1568"/>
                    </a:cubicBezTo>
                    <a:lnTo>
                      <a:pt x="334" y="1568"/>
                    </a:lnTo>
                    <a:cubicBezTo>
                      <a:pt x="334" y="1668"/>
                      <a:pt x="334" y="1735"/>
                      <a:pt x="300" y="1868"/>
                    </a:cubicBezTo>
                    <a:cubicBezTo>
                      <a:pt x="300" y="1885"/>
                      <a:pt x="359" y="1893"/>
                      <a:pt x="417" y="1893"/>
                    </a:cubicBezTo>
                    <a:cubicBezTo>
                      <a:pt x="476" y="1893"/>
                      <a:pt x="534" y="1885"/>
                      <a:pt x="534" y="1868"/>
                    </a:cubicBezTo>
                    <a:lnTo>
                      <a:pt x="534" y="1835"/>
                    </a:lnTo>
                    <a:cubicBezTo>
                      <a:pt x="534" y="1846"/>
                      <a:pt x="564" y="1850"/>
                      <a:pt x="603" y="1850"/>
                    </a:cubicBezTo>
                    <a:cubicBezTo>
                      <a:pt x="682" y="1850"/>
                      <a:pt x="801" y="1835"/>
                      <a:pt x="801" y="1835"/>
                    </a:cubicBezTo>
                    <a:lnTo>
                      <a:pt x="801" y="1668"/>
                    </a:lnTo>
                    <a:cubicBezTo>
                      <a:pt x="867" y="1668"/>
                      <a:pt x="934" y="1668"/>
                      <a:pt x="934" y="1635"/>
                    </a:cubicBezTo>
                    <a:cubicBezTo>
                      <a:pt x="934" y="1535"/>
                      <a:pt x="934" y="1502"/>
                      <a:pt x="968" y="1401"/>
                    </a:cubicBezTo>
                    <a:cubicBezTo>
                      <a:pt x="1068" y="1001"/>
                      <a:pt x="1001" y="634"/>
                      <a:pt x="801" y="301"/>
                    </a:cubicBezTo>
                    <a:cubicBezTo>
                      <a:pt x="801" y="234"/>
                      <a:pt x="767" y="167"/>
                      <a:pt x="734" y="67"/>
                    </a:cubicBezTo>
                    <a:cubicBezTo>
                      <a:pt x="734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61" name="Google Shape;4161;p40"/>
              <p:cNvSpPr/>
              <p:nvPr/>
            </p:nvSpPr>
            <p:spPr>
              <a:xfrm flipH="1">
                <a:off x="5685439" y="4680339"/>
                <a:ext cx="50969" cy="15448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2937" extrusionOk="0">
                    <a:moveTo>
                      <a:pt x="401" y="1"/>
                    </a:moveTo>
                    <a:lnTo>
                      <a:pt x="401" y="201"/>
                    </a:lnTo>
                    <a:lnTo>
                      <a:pt x="368" y="201"/>
                    </a:lnTo>
                    <a:lnTo>
                      <a:pt x="368" y="34"/>
                    </a:lnTo>
                    <a:cubicBezTo>
                      <a:pt x="368" y="101"/>
                      <a:pt x="168" y="134"/>
                      <a:pt x="168" y="134"/>
                    </a:cubicBezTo>
                    <a:lnTo>
                      <a:pt x="168" y="201"/>
                    </a:lnTo>
                    <a:cubicBezTo>
                      <a:pt x="134" y="268"/>
                      <a:pt x="68" y="301"/>
                      <a:pt x="68" y="334"/>
                    </a:cubicBezTo>
                    <a:lnTo>
                      <a:pt x="68" y="635"/>
                    </a:lnTo>
                    <a:cubicBezTo>
                      <a:pt x="68" y="501"/>
                      <a:pt x="34" y="434"/>
                      <a:pt x="34" y="301"/>
                    </a:cubicBezTo>
                    <a:cubicBezTo>
                      <a:pt x="34" y="368"/>
                      <a:pt x="34" y="434"/>
                      <a:pt x="1" y="501"/>
                    </a:cubicBezTo>
                    <a:lnTo>
                      <a:pt x="1" y="535"/>
                    </a:lnTo>
                    <a:lnTo>
                      <a:pt x="1" y="2469"/>
                    </a:lnTo>
                    <a:lnTo>
                      <a:pt x="34" y="2469"/>
                    </a:lnTo>
                    <a:lnTo>
                      <a:pt x="34" y="2636"/>
                    </a:lnTo>
                    <a:lnTo>
                      <a:pt x="301" y="2636"/>
                    </a:lnTo>
                    <a:lnTo>
                      <a:pt x="301" y="2936"/>
                    </a:lnTo>
                    <a:lnTo>
                      <a:pt x="735" y="2936"/>
                    </a:lnTo>
                    <a:lnTo>
                      <a:pt x="735" y="2769"/>
                    </a:lnTo>
                    <a:cubicBezTo>
                      <a:pt x="835" y="2769"/>
                      <a:pt x="902" y="2769"/>
                      <a:pt x="902" y="2703"/>
                    </a:cubicBezTo>
                    <a:lnTo>
                      <a:pt x="935" y="2436"/>
                    </a:lnTo>
                    <a:lnTo>
                      <a:pt x="968" y="2436"/>
                    </a:lnTo>
                    <a:cubicBezTo>
                      <a:pt x="935" y="1936"/>
                      <a:pt x="835" y="1435"/>
                      <a:pt x="801" y="935"/>
                    </a:cubicBezTo>
                    <a:cubicBezTo>
                      <a:pt x="801" y="801"/>
                      <a:pt x="801" y="668"/>
                      <a:pt x="768" y="501"/>
                    </a:cubicBezTo>
                    <a:cubicBezTo>
                      <a:pt x="768" y="434"/>
                      <a:pt x="701" y="334"/>
                      <a:pt x="701" y="301"/>
                    </a:cubicBezTo>
                    <a:lnTo>
                      <a:pt x="701" y="635"/>
                    </a:lnTo>
                    <a:lnTo>
                      <a:pt x="668" y="668"/>
                    </a:lnTo>
                    <a:cubicBezTo>
                      <a:pt x="668" y="468"/>
                      <a:pt x="635" y="301"/>
                      <a:pt x="635" y="101"/>
                    </a:cubicBezTo>
                    <a:cubicBezTo>
                      <a:pt x="635" y="34"/>
                      <a:pt x="401" y="34"/>
                      <a:pt x="4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62" name="Google Shape;4162;p40"/>
              <p:cNvSpPr/>
              <p:nvPr/>
            </p:nvSpPr>
            <p:spPr>
              <a:xfrm flipH="1">
                <a:off x="5580185" y="4857551"/>
                <a:ext cx="66697" cy="1179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2243" extrusionOk="0">
                    <a:moveTo>
                      <a:pt x="601" y="1"/>
                    </a:moveTo>
                    <a:cubicBezTo>
                      <a:pt x="601" y="101"/>
                      <a:pt x="601" y="134"/>
                      <a:pt x="567" y="234"/>
                    </a:cubicBezTo>
                    <a:lnTo>
                      <a:pt x="500" y="234"/>
                    </a:lnTo>
                    <a:lnTo>
                      <a:pt x="500" y="68"/>
                    </a:lnTo>
                    <a:cubicBezTo>
                      <a:pt x="500" y="101"/>
                      <a:pt x="300" y="101"/>
                      <a:pt x="300" y="134"/>
                    </a:cubicBezTo>
                    <a:lnTo>
                      <a:pt x="300" y="268"/>
                    </a:lnTo>
                    <a:lnTo>
                      <a:pt x="200" y="334"/>
                    </a:lnTo>
                    <a:cubicBezTo>
                      <a:pt x="200" y="401"/>
                      <a:pt x="200" y="468"/>
                      <a:pt x="167" y="501"/>
                    </a:cubicBezTo>
                    <a:lnTo>
                      <a:pt x="167" y="301"/>
                    </a:lnTo>
                    <a:cubicBezTo>
                      <a:pt x="33" y="635"/>
                      <a:pt x="0" y="935"/>
                      <a:pt x="33" y="1235"/>
                    </a:cubicBezTo>
                    <a:cubicBezTo>
                      <a:pt x="100" y="1469"/>
                      <a:pt x="167" y="1669"/>
                      <a:pt x="300" y="1936"/>
                    </a:cubicBezTo>
                    <a:lnTo>
                      <a:pt x="434" y="1936"/>
                    </a:lnTo>
                    <a:cubicBezTo>
                      <a:pt x="467" y="2002"/>
                      <a:pt x="500" y="2136"/>
                      <a:pt x="601" y="2236"/>
                    </a:cubicBezTo>
                    <a:cubicBezTo>
                      <a:pt x="601" y="2241"/>
                      <a:pt x="605" y="2243"/>
                      <a:pt x="613" y="2243"/>
                    </a:cubicBezTo>
                    <a:cubicBezTo>
                      <a:pt x="663" y="2243"/>
                      <a:pt x="834" y="2169"/>
                      <a:pt x="834" y="2169"/>
                    </a:cubicBezTo>
                    <a:cubicBezTo>
                      <a:pt x="801" y="2102"/>
                      <a:pt x="701" y="2002"/>
                      <a:pt x="667" y="1902"/>
                    </a:cubicBezTo>
                    <a:lnTo>
                      <a:pt x="667" y="1902"/>
                    </a:lnTo>
                    <a:cubicBezTo>
                      <a:pt x="734" y="1969"/>
                      <a:pt x="767" y="2036"/>
                      <a:pt x="834" y="2169"/>
                    </a:cubicBezTo>
                    <a:cubicBezTo>
                      <a:pt x="834" y="2186"/>
                      <a:pt x="851" y="2192"/>
                      <a:pt x="876" y="2192"/>
                    </a:cubicBezTo>
                    <a:cubicBezTo>
                      <a:pt x="951" y="2192"/>
                      <a:pt x="1101" y="2136"/>
                      <a:pt x="1101" y="2136"/>
                    </a:cubicBezTo>
                    <a:cubicBezTo>
                      <a:pt x="1034" y="2102"/>
                      <a:pt x="1034" y="2036"/>
                      <a:pt x="1001" y="2002"/>
                    </a:cubicBezTo>
                    <a:cubicBezTo>
                      <a:pt x="1001" y="1969"/>
                      <a:pt x="1234" y="1902"/>
                      <a:pt x="1234" y="1902"/>
                    </a:cubicBezTo>
                    <a:cubicBezTo>
                      <a:pt x="1168" y="1836"/>
                      <a:pt x="1168" y="1769"/>
                      <a:pt x="1134" y="1735"/>
                    </a:cubicBezTo>
                    <a:cubicBezTo>
                      <a:pt x="1168" y="1735"/>
                      <a:pt x="1268" y="1669"/>
                      <a:pt x="1268" y="1669"/>
                    </a:cubicBezTo>
                    <a:cubicBezTo>
                      <a:pt x="1101" y="1335"/>
                      <a:pt x="967" y="1002"/>
                      <a:pt x="934" y="668"/>
                    </a:cubicBezTo>
                    <a:lnTo>
                      <a:pt x="934" y="601"/>
                    </a:lnTo>
                    <a:cubicBezTo>
                      <a:pt x="934" y="501"/>
                      <a:pt x="901" y="435"/>
                      <a:pt x="901" y="301"/>
                    </a:cubicBezTo>
                    <a:cubicBezTo>
                      <a:pt x="834" y="401"/>
                      <a:pt x="834" y="468"/>
                      <a:pt x="801" y="601"/>
                    </a:cubicBezTo>
                    <a:cubicBezTo>
                      <a:pt x="801" y="435"/>
                      <a:pt x="767" y="268"/>
                      <a:pt x="801" y="101"/>
                    </a:cubicBezTo>
                    <a:cubicBezTo>
                      <a:pt x="801" y="68"/>
                      <a:pt x="601" y="68"/>
                      <a:pt x="6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63" name="Google Shape;4163;p40"/>
              <p:cNvSpPr/>
              <p:nvPr/>
            </p:nvSpPr>
            <p:spPr>
              <a:xfrm flipH="1">
                <a:off x="5431009" y="4852291"/>
                <a:ext cx="52705" cy="101413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928" extrusionOk="0">
                    <a:moveTo>
                      <a:pt x="501" y="1"/>
                    </a:moveTo>
                    <a:lnTo>
                      <a:pt x="501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68"/>
                      <a:pt x="234" y="101"/>
                      <a:pt x="234" y="101"/>
                    </a:cubicBezTo>
                    <a:lnTo>
                      <a:pt x="234" y="201"/>
                    </a:lnTo>
                    <a:cubicBezTo>
                      <a:pt x="200" y="234"/>
                      <a:pt x="167" y="268"/>
                      <a:pt x="167" y="334"/>
                    </a:cubicBezTo>
                    <a:lnTo>
                      <a:pt x="167" y="601"/>
                    </a:lnTo>
                    <a:cubicBezTo>
                      <a:pt x="167" y="468"/>
                      <a:pt x="167" y="401"/>
                      <a:pt x="100" y="268"/>
                    </a:cubicBezTo>
                    <a:cubicBezTo>
                      <a:pt x="100" y="368"/>
                      <a:pt x="67" y="434"/>
                      <a:pt x="67" y="468"/>
                    </a:cubicBezTo>
                    <a:cubicBezTo>
                      <a:pt x="34" y="835"/>
                      <a:pt x="0" y="1102"/>
                      <a:pt x="0" y="1435"/>
                    </a:cubicBezTo>
                    <a:lnTo>
                      <a:pt x="34" y="1435"/>
                    </a:lnTo>
                    <a:lnTo>
                      <a:pt x="34" y="1602"/>
                    </a:lnTo>
                    <a:cubicBezTo>
                      <a:pt x="34" y="1635"/>
                      <a:pt x="84" y="1652"/>
                      <a:pt x="138" y="1652"/>
                    </a:cubicBezTo>
                    <a:cubicBezTo>
                      <a:pt x="192" y="1652"/>
                      <a:pt x="251" y="1635"/>
                      <a:pt x="267" y="1602"/>
                    </a:cubicBezTo>
                    <a:lnTo>
                      <a:pt x="334" y="1602"/>
                    </a:lnTo>
                    <a:lnTo>
                      <a:pt x="334" y="1902"/>
                    </a:lnTo>
                    <a:cubicBezTo>
                      <a:pt x="334" y="1919"/>
                      <a:pt x="392" y="1927"/>
                      <a:pt x="451" y="1927"/>
                    </a:cubicBezTo>
                    <a:cubicBezTo>
                      <a:pt x="509" y="1927"/>
                      <a:pt x="567" y="1919"/>
                      <a:pt x="567" y="1902"/>
                    </a:cubicBezTo>
                    <a:lnTo>
                      <a:pt x="567" y="1802"/>
                    </a:lnTo>
                    <a:cubicBezTo>
                      <a:pt x="567" y="1835"/>
                      <a:pt x="634" y="1852"/>
                      <a:pt x="701" y="1852"/>
                    </a:cubicBezTo>
                    <a:cubicBezTo>
                      <a:pt x="768" y="1852"/>
                      <a:pt x="834" y="1835"/>
                      <a:pt x="834" y="1802"/>
                    </a:cubicBezTo>
                    <a:lnTo>
                      <a:pt x="834" y="1669"/>
                    </a:lnTo>
                    <a:cubicBezTo>
                      <a:pt x="901" y="1669"/>
                      <a:pt x="1001" y="1669"/>
                      <a:pt x="1001" y="1602"/>
                    </a:cubicBezTo>
                    <a:lnTo>
                      <a:pt x="1001" y="1402"/>
                    </a:lnTo>
                    <a:cubicBezTo>
                      <a:pt x="901" y="1502"/>
                      <a:pt x="968" y="1502"/>
                      <a:pt x="901" y="1502"/>
                    </a:cubicBezTo>
                    <a:cubicBezTo>
                      <a:pt x="868" y="1202"/>
                      <a:pt x="868" y="935"/>
                      <a:pt x="834" y="668"/>
                    </a:cubicBezTo>
                    <a:lnTo>
                      <a:pt x="834" y="535"/>
                    </a:lnTo>
                    <a:cubicBezTo>
                      <a:pt x="834" y="434"/>
                      <a:pt x="801" y="368"/>
                      <a:pt x="801" y="268"/>
                    </a:cubicBezTo>
                    <a:cubicBezTo>
                      <a:pt x="801" y="401"/>
                      <a:pt x="801" y="535"/>
                      <a:pt x="734" y="635"/>
                    </a:cubicBezTo>
                    <a:lnTo>
                      <a:pt x="701" y="701"/>
                    </a:lnTo>
                    <a:lnTo>
                      <a:pt x="701" y="68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64" name="Google Shape;4164;p40"/>
              <p:cNvSpPr/>
              <p:nvPr/>
            </p:nvSpPr>
            <p:spPr>
              <a:xfrm flipH="1">
                <a:off x="5345060" y="4694384"/>
                <a:ext cx="54441" cy="118929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61" extrusionOk="0">
                    <a:moveTo>
                      <a:pt x="501" y="1"/>
                    </a:moveTo>
                    <a:lnTo>
                      <a:pt x="501" y="201"/>
                    </a:lnTo>
                    <a:lnTo>
                      <a:pt x="467" y="201"/>
                    </a:lnTo>
                    <a:lnTo>
                      <a:pt x="467" y="34"/>
                    </a:lnTo>
                    <a:cubicBezTo>
                      <a:pt x="467" y="67"/>
                      <a:pt x="267" y="67"/>
                      <a:pt x="267" y="101"/>
                    </a:cubicBezTo>
                    <a:lnTo>
                      <a:pt x="267" y="201"/>
                    </a:lnTo>
                    <a:cubicBezTo>
                      <a:pt x="234" y="234"/>
                      <a:pt x="167" y="268"/>
                      <a:pt x="167" y="334"/>
                    </a:cubicBezTo>
                    <a:lnTo>
                      <a:pt x="167" y="601"/>
                    </a:lnTo>
                    <a:cubicBezTo>
                      <a:pt x="167" y="501"/>
                      <a:pt x="167" y="401"/>
                      <a:pt x="134" y="268"/>
                    </a:cubicBezTo>
                    <a:cubicBezTo>
                      <a:pt x="134" y="368"/>
                      <a:pt x="101" y="434"/>
                      <a:pt x="101" y="534"/>
                    </a:cubicBezTo>
                    <a:cubicBezTo>
                      <a:pt x="67" y="935"/>
                      <a:pt x="0" y="1368"/>
                      <a:pt x="0" y="1769"/>
                    </a:cubicBezTo>
                    <a:lnTo>
                      <a:pt x="67" y="1769"/>
                    </a:lnTo>
                    <a:lnTo>
                      <a:pt x="67" y="1935"/>
                    </a:lnTo>
                    <a:cubicBezTo>
                      <a:pt x="67" y="1969"/>
                      <a:pt x="126" y="1985"/>
                      <a:pt x="184" y="1985"/>
                    </a:cubicBezTo>
                    <a:cubicBezTo>
                      <a:pt x="242" y="1985"/>
                      <a:pt x="301" y="1969"/>
                      <a:pt x="301" y="1935"/>
                    </a:cubicBezTo>
                    <a:lnTo>
                      <a:pt x="367" y="1935"/>
                    </a:lnTo>
                    <a:lnTo>
                      <a:pt x="367" y="2236"/>
                    </a:lnTo>
                    <a:cubicBezTo>
                      <a:pt x="367" y="2252"/>
                      <a:pt x="426" y="2261"/>
                      <a:pt x="484" y="2261"/>
                    </a:cubicBezTo>
                    <a:cubicBezTo>
                      <a:pt x="543" y="2261"/>
                      <a:pt x="601" y="2252"/>
                      <a:pt x="601" y="2236"/>
                    </a:cubicBezTo>
                    <a:lnTo>
                      <a:pt x="601" y="2169"/>
                    </a:lnTo>
                    <a:cubicBezTo>
                      <a:pt x="601" y="2186"/>
                      <a:pt x="668" y="2194"/>
                      <a:pt x="734" y="2194"/>
                    </a:cubicBezTo>
                    <a:cubicBezTo>
                      <a:pt x="801" y="2194"/>
                      <a:pt x="868" y="2186"/>
                      <a:pt x="868" y="2169"/>
                    </a:cubicBezTo>
                    <a:lnTo>
                      <a:pt x="868" y="2002"/>
                    </a:lnTo>
                    <a:cubicBezTo>
                      <a:pt x="934" y="2002"/>
                      <a:pt x="1035" y="2002"/>
                      <a:pt x="1035" y="1935"/>
                    </a:cubicBezTo>
                    <a:lnTo>
                      <a:pt x="1035" y="1735"/>
                    </a:lnTo>
                    <a:lnTo>
                      <a:pt x="934" y="1835"/>
                    </a:lnTo>
                    <a:cubicBezTo>
                      <a:pt x="901" y="1502"/>
                      <a:pt x="901" y="1202"/>
                      <a:pt x="868" y="868"/>
                    </a:cubicBezTo>
                    <a:lnTo>
                      <a:pt x="868" y="568"/>
                    </a:lnTo>
                    <a:cubicBezTo>
                      <a:pt x="868" y="501"/>
                      <a:pt x="801" y="401"/>
                      <a:pt x="801" y="334"/>
                    </a:cubicBezTo>
                    <a:cubicBezTo>
                      <a:pt x="801" y="434"/>
                      <a:pt x="801" y="534"/>
                      <a:pt x="768" y="668"/>
                    </a:cubicBezTo>
                    <a:lnTo>
                      <a:pt x="734" y="701"/>
                    </a:lnTo>
                    <a:lnTo>
                      <a:pt x="734" y="67"/>
                    </a:lnTo>
                    <a:cubicBezTo>
                      <a:pt x="734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65" name="Google Shape;4165;p40"/>
              <p:cNvSpPr/>
              <p:nvPr/>
            </p:nvSpPr>
            <p:spPr>
              <a:xfrm flipH="1">
                <a:off x="5216977" y="4825990"/>
                <a:ext cx="52705" cy="11408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169" extrusionOk="0">
                    <a:moveTo>
                      <a:pt x="501" y="0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67"/>
                      <a:pt x="268" y="67"/>
                      <a:pt x="268" y="101"/>
                    </a:cubicBezTo>
                    <a:lnTo>
                      <a:pt x="268" y="201"/>
                    </a:lnTo>
                    <a:cubicBezTo>
                      <a:pt x="201" y="234"/>
                      <a:pt x="168" y="267"/>
                      <a:pt x="168" y="334"/>
                    </a:cubicBezTo>
                    <a:lnTo>
                      <a:pt x="168" y="601"/>
                    </a:lnTo>
                    <a:cubicBezTo>
                      <a:pt x="168" y="501"/>
                      <a:pt x="168" y="401"/>
                      <a:pt x="134" y="267"/>
                    </a:cubicBezTo>
                    <a:cubicBezTo>
                      <a:pt x="134" y="367"/>
                      <a:pt x="101" y="434"/>
                      <a:pt x="101" y="534"/>
                    </a:cubicBezTo>
                    <a:cubicBezTo>
                      <a:pt x="34" y="901"/>
                      <a:pt x="1" y="1335"/>
                      <a:pt x="1" y="1702"/>
                    </a:cubicBezTo>
                    <a:lnTo>
                      <a:pt x="34" y="1702"/>
                    </a:lnTo>
                    <a:lnTo>
                      <a:pt x="34" y="1868"/>
                    </a:lnTo>
                    <a:cubicBezTo>
                      <a:pt x="34" y="1868"/>
                      <a:pt x="268" y="1902"/>
                      <a:pt x="301" y="1902"/>
                    </a:cubicBezTo>
                    <a:lnTo>
                      <a:pt x="301" y="1868"/>
                    </a:lnTo>
                    <a:lnTo>
                      <a:pt x="334" y="1868"/>
                    </a:lnTo>
                    <a:lnTo>
                      <a:pt x="334" y="2169"/>
                    </a:lnTo>
                    <a:lnTo>
                      <a:pt x="601" y="2169"/>
                    </a:lnTo>
                    <a:lnTo>
                      <a:pt x="601" y="2102"/>
                    </a:lnTo>
                    <a:lnTo>
                      <a:pt x="835" y="2102"/>
                    </a:lnTo>
                    <a:lnTo>
                      <a:pt x="835" y="1902"/>
                    </a:lnTo>
                    <a:lnTo>
                      <a:pt x="1002" y="1902"/>
                    </a:lnTo>
                    <a:lnTo>
                      <a:pt x="1002" y="1702"/>
                    </a:lnTo>
                    <a:lnTo>
                      <a:pt x="935" y="1835"/>
                    </a:lnTo>
                    <a:cubicBezTo>
                      <a:pt x="902" y="1502"/>
                      <a:pt x="902" y="1168"/>
                      <a:pt x="835" y="834"/>
                    </a:cubicBezTo>
                    <a:lnTo>
                      <a:pt x="835" y="601"/>
                    </a:lnTo>
                    <a:lnTo>
                      <a:pt x="835" y="568"/>
                    </a:lnTo>
                    <a:cubicBezTo>
                      <a:pt x="835" y="501"/>
                      <a:pt x="801" y="401"/>
                      <a:pt x="801" y="334"/>
                    </a:cubicBezTo>
                    <a:cubicBezTo>
                      <a:pt x="801" y="434"/>
                      <a:pt x="801" y="568"/>
                      <a:pt x="768" y="668"/>
                    </a:cubicBezTo>
                    <a:lnTo>
                      <a:pt x="701" y="701"/>
                    </a:lnTo>
                    <a:lnTo>
                      <a:pt x="701" y="67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66" name="Google Shape;4166;p40"/>
              <p:cNvSpPr/>
              <p:nvPr/>
            </p:nvSpPr>
            <p:spPr>
              <a:xfrm flipH="1">
                <a:off x="5081846" y="4717212"/>
                <a:ext cx="52705" cy="14391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736" extrusionOk="0">
                    <a:moveTo>
                      <a:pt x="434" y="0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7"/>
                    </a:lnTo>
                    <a:cubicBezTo>
                      <a:pt x="401" y="100"/>
                      <a:pt x="201" y="134"/>
                      <a:pt x="201" y="134"/>
                    </a:cubicBezTo>
                    <a:lnTo>
                      <a:pt x="201" y="234"/>
                    </a:lnTo>
                    <a:cubicBezTo>
                      <a:pt x="134" y="267"/>
                      <a:pt x="100" y="301"/>
                      <a:pt x="100" y="334"/>
                    </a:cubicBezTo>
                    <a:lnTo>
                      <a:pt x="100" y="267"/>
                    </a:lnTo>
                    <a:cubicBezTo>
                      <a:pt x="100" y="334"/>
                      <a:pt x="67" y="434"/>
                      <a:pt x="67" y="501"/>
                    </a:cubicBezTo>
                    <a:cubicBezTo>
                      <a:pt x="34" y="1101"/>
                      <a:pt x="0" y="1668"/>
                      <a:pt x="0" y="2269"/>
                    </a:cubicBezTo>
                    <a:lnTo>
                      <a:pt x="34" y="2269"/>
                    </a:lnTo>
                    <a:lnTo>
                      <a:pt x="34" y="2435"/>
                    </a:lnTo>
                    <a:cubicBezTo>
                      <a:pt x="34" y="2435"/>
                      <a:pt x="138" y="2450"/>
                      <a:pt x="207" y="2450"/>
                    </a:cubicBezTo>
                    <a:cubicBezTo>
                      <a:pt x="241" y="2450"/>
                      <a:pt x="267" y="2446"/>
                      <a:pt x="267" y="2435"/>
                    </a:cubicBezTo>
                    <a:lnTo>
                      <a:pt x="334" y="2435"/>
                    </a:lnTo>
                    <a:lnTo>
                      <a:pt x="334" y="2736"/>
                    </a:lnTo>
                    <a:lnTo>
                      <a:pt x="567" y="2736"/>
                    </a:lnTo>
                    <a:lnTo>
                      <a:pt x="567" y="2669"/>
                    </a:lnTo>
                    <a:lnTo>
                      <a:pt x="834" y="2669"/>
                    </a:lnTo>
                    <a:lnTo>
                      <a:pt x="834" y="2502"/>
                    </a:lnTo>
                    <a:lnTo>
                      <a:pt x="1001" y="2502"/>
                    </a:lnTo>
                    <a:lnTo>
                      <a:pt x="1001" y="2302"/>
                    </a:lnTo>
                    <a:lnTo>
                      <a:pt x="834" y="2335"/>
                    </a:lnTo>
                    <a:cubicBezTo>
                      <a:pt x="768" y="1902"/>
                      <a:pt x="768" y="1468"/>
                      <a:pt x="734" y="1001"/>
                    </a:cubicBezTo>
                    <a:lnTo>
                      <a:pt x="734" y="601"/>
                    </a:lnTo>
                    <a:cubicBezTo>
                      <a:pt x="734" y="501"/>
                      <a:pt x="701" y="434"/>
                      <a:pt x="701" y="334"/>
                    </a:cubicBezTo>
                    <a:lnTo>
                      <a:pt x="701" y="667"/>
                    </a:lnTo>
                    <a:lnTo>
                      <a:pt x="668" y="734"/>
                    </a:lnTo>
                    <a:lnTo>
                      <a:pt x="668" y="100"/>
                    </a:lnTo>
                    <a:cubicBezTo>
                      <a:pt x="668" y="67"/>
                      <a:pt x="434" y="67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67" name="Google Shape;4167;p40"/>
              <p:cNvSpPr/>
              <p:nvPr/>
            </p:nvSpPr>
            <p:spPr>
              <a:xfrm flipH="1">
                <a:off x="4953763" y="4829515"/>
                <a:ext cx="54441" cy="116562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16" extrusionOk="0">
                    <a:moveTo>
                      <a:pt x="367" y="0"/>
                    </a:moveTo>
                    <a:cubicBezTo>
                      <a:pt x="367" y="2"/>
                      <a:pt x="368" y="3"/>
                      <a:pt x="369" y="5"/>
                    </a:cubicBezTo>
                    <a:lnTo>
                      <a:pt x="369" y="5"/>
                    </a:lnTo>
                    <a:lnTo>
                      <a:pt x="367" y="0"/>
                    </a:lnTo>
                    <a:close/>
                    <a:moveTo>
                      <a:pt x="369" y="5"/>
                    </a:moveTo>
                    <a:lnTo>
                      <a:pt x="434" y="200"/>
                    </a:lnTo>
                    <a:lnTo>
                      <a:pt x="367" y="200"/>
                    </a:lnTo>
                    <a:cubicBezTo>
                      <a:pt x="367" y="167"/>
                      <a:pt x="367" y="67"/>
                      <a:pt x="334" y="34"/>
                    </a:cubicBezTo>
                    <a:lnTo>
                      <a:pt x="134" y="134"/>
                    </a:lnTo>
                    <a:lnTo>
                      <a:pt x="134" y="200"/>
                    </a:lnTo>
                    <a:cubicBezTo>
                      <a:pt x="100" y="267"/>
                      <a:pt x="0" y="300"/>
                      <a:pt x="33" y="334"/>
                    </a:cubicBezTo>
                    <a:cubicBezTo>
                      <a:pt x="33" y="467"/>
                      <a:pt x="100" y="601"/>
                      <a:pt x="100" y="701"/>
                    </a:cubicBezTo>
                    <a:cubicBezTo>
                      <a:pt x="33" y="534"/>
                      <a:pt x="33" y="434"/>
                      <a:pt x="0" y="234"/>
                    </a:cubicBezTo>
                    <a:lnTo>
                      <a:pt x="0" y="467"/>
                    </a:lnTo>
                    <a:lnTo>
                      <a:pt x="0" y="501"/>
                    </a:lnTo>
                    <a:cubicBezTo>
                      <a:pt x="33" y="901"/>
                      <a:pt x="33" y="1334"/>
                      <a:pt x="100" y="1735"/>
                    </a:cubicBezTo>
                    <a:lnTo>
                      <a:pt x="100" y="1902"/>
                    </a:lnTo>
                    <a:lnTo>
                      <a:pt x="334" y="1902"/>
                    </a:lnTo>
                    <a:cubicBezTo>
                      <a:pt x="334" y="2002"/>
                      <a:pt x="367" y="2135"/>
                      <a:pt x="367" y="2202"/>
                    </a:cubicBezTo>
                    <a:cubicBezTo>
                      <a:pt x="367" y="2212"/>
                      <a:pt x="390" y="2216"/>
                      <a:pt x="422" y="2216"/>
                    </a:cubicBezTo>
                    <a:cubicBezTo>
                      <a:pt x="500" y="2216"/>
                      <a:pt x="634" y="2192"/>
                      <a:pt x="634" y="2168"/>
                    </a:cubicBezTo>
                    <a:cubicBezTo>
                      <a:pt x="634" y="2178"/>
                      <a:pt x="654" y="2182"/>
                      <a:pt x="682" y="2182"/>
                    </a:cubicBezTo>
                    <a:cubicBezTo>
                      <a:pt x="751" y="2182"/>
                      <a:pt x="867" y="2159"/>
                      <a:pt x="867" y="2135"/>
                    </a:cubicBezTo>
                    <a:lnTo>
                      <a:pt x="867" y="1968"/>
                    </a:lnTo>
                    <a:cubicBezTo>
                      <a:pt x="967" y="1968"/>
                      <a:pt x="1034" y="1902"/>
                      <a:pt x="1034" y="1902"/>
                    </a:cubicBezTo>
                    <a:lnTo>
                      <a:pt x="1034" y="1902"/>
                    </a:lnTo>
                    <a:cubicBezTo>
                      <a:pt x="999" y="1925"/>
                      <a:pt x="976" y="1936"/>
                      <a:pt x="958" y="1936"/>
                    </a:cubicBezTo>
                    <a:cubicBezTo>
                      <a:pt x="926" y="1936"/>
                      <a:pt x="911" y="1899"/>
                      <a:pt x="867" y="1835"/>
                    </a:cubicBezTo>
                    <a:cubicBezTo>
                      <a:pt x="934" y="1835"/>
                      <a:pt x="967" y="1835"/>
                      <a:pt x="967" y="1801"/>
                    </a:cubicBezTo>
                    <a:lnTo>
                      <a:pt x="667" y="334"/>
                    </a:lnTo>
                    <a:lnTo>
                      <a:pt x="667" y="634"/>
                    </a:lnTo>
                    <a:cubicBezTo>
                      <a:pt x="634" y="467"/>
                      <a:pt x="634" y="267"/>
                      <a:pt x="601" y="67"/>
                    </a:cubicBezTo>
                    <a:cubicBezTo>
                      <a:pt x="601" y="35"/>
                      <a:pt x="388" y="34"/>
                      <a:pt x="369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68" name="Google Shape;4168;p40"/>
              <p:cNvSpPr/>
              <p:nvPr/>
            </p:nvSpPr>
            <p:spPr>
              <a:xfrm flipH="1">
                <a:off x="4853769" y="4731257"/>
                <a:ext cx="63225" cy="127923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432" extrusionOk="0">
                    <a:moveTo>
                      <a:pt x="601" y="34"/>
                    </a:moveTo>
                    <a:cubicBezTo>
                      <a:pt x="598" y="37"/>
                      <a:pt x="595" y="40"/>
                      <a:pt x="593" y="45"/>
                    </a:cubicBezTo>
                    <a:lnTo>
                      <a:pt x="593" y="45"/>
                    </a:lnTo>
                    <a:cubicBezTo>
                      <a:pt x="598" y="41"/>
                      <a:pt x="601" y="38"/>
                      <a:pt x="601" y="34"/>
                    </a:cubicBezTo>
                    <a:close/>
                    <a:moveTo>
                      <a:pt x="634" y="1735"/>
                    </a:moveTo>
                    <a:lnTo>
                      <a:pt x="701" y="2051"/>
                    </a:lnTo>
                    <a:lnTo>
                      <a:pt x="701" y="2051"/>
                    </a:lnTo>
                    <a:cubicBezTo>
                      <a:pt x="674" y="1940"/>
                      <a:pt x="650" y="1830"/>
                      <a:pt x="634" y="1735"/>
                    </a:cubicBezTo>
                    <a:close/>
                    <a:moveTo>
                      <a:pt x="634" y="0"/>
                    </a:moveTo>
                    <a:cubicBezTo>
                      <a:pt x="634" y="67"/>
                      <a:pt x="634" y="134"/>
                      <a:pt x="601" y="200"/>
                    </a:cubicBezTo>
                    <a:lnTo>
                      <a:pt x="568" y="200"/>
                    </a:lnTo>
                    <a:cubicBezTo>
                      <a:pt x="568" y="170"/>
                      <a:pt x="568" y="85"/>
                      <a:pt x="593" y="45"/>
                    </a:cubicBezTo>
                    <a:lnTo>
                      <a:pt x="593" y="45"/>
                    </a:lnTo>
                    <a:cubicBezTo>
                      <a:pt x="554" y="68"/>
                      <a:pt x="401" y="75"/>
                      <a:pt x="401" y="134"/>
                    </a:cubicBezTo>
                    <a:lnTo>
                      <a:pt x="401" y="234"/>
                    </a:lnTo>
                    <a:cubicBezTo>
                      <a:pt x="334" y="300"/>
                      <a:pt x="301" y="300"/>
                      <a:pt x="301" y="334"/>
                    </a:cubicBezTo>
                    <a:cubicBezTo>
                      <a:pt x="301" y="367"/>
                      <a:pt x="268" y="467"/>
                      <a:pt x="268" y="501"/>
                    </a:cubicBezTo>
                    <a:lnTo>
                      <a:pt x="268" y="267"/>
                    </a:lnTo>
                    <a:cubicBezTo>
                      <a:pt x="67" y="701"/>
                      <a:pt x="1" y="1168"/>
                      <a:pt x="134" y="1568"/>
                    </a:cubicBezTo>
                    <a:cubicBezTo>
                      <a:pt x="167" y="1735"/>
                      <a:pt x="234" y="1902"/>
                      <a:pt x="268" y="2135"/>
                    </a:cubicBezTo>
                    <a:lnTo>
                      <a:pt x="468" y="2135"/>
                    </a:lnTo>
                    <a:cubicBezTo>
                      <a:pt x="501" y="2202"/>
                      <a:pt x="501" y="2335"/>
                      <a:pt x="568" y="2402"/>
                    </a:cubicBezTo>
                    <a:cubicBezTo>
                      <a:pt x="568" y="2424"/>
                      <a:pt x="594" y="2432"/>
                      <a:pt x="628" y="2432"/>
                    </a:cubicBezTo>
                    <a:cubicBezTo>
                      <a:pt x="697" y="2432"/>
                      <a:pt x="801" y="2402"/>
                      <a:pt x="801" y="2402"/>
                    </a:cubicBezTo>
                    <a:cubicBezTo>
                      <a:pt x="799" y="2395"/>
                      <a:pt x="797" y="2388"/>
                      <a:pt x="794" y="2381"/>
                    </a:cubicBezTo>
                    <a:lnTo>
                      <a:pt x="794" y="2381"/>
                    </a:lnTo>
                    <a:cubicBezTo>
                      <a:pt x="806" y="2383"/>
                      <a:pt x="821" y="2383"/>
                      <a:pt x="837" y="2383"/>
                    </a:cubicBezTo>
                    <a:cubicBezTo>
                      <a:pt x="916" y="2383"/>
                      <a:pt x="1035" y="2369"/>
                      <a:pt x="1035" y="2369"/>
                    </a:cubicBezTo>
                    <a:cubicBezTo>
                      <a:pt x="1035" y="2335"/>
                      <a:pt x="968" y="2235"/>
                      <a:pt x="968" y="2202"/>
                    </a:cubicBezTo>
                    <a:cubicBezTo>
                      <a:pt x="1035" y="2068"/>
                      <a:pt x="1135" y="2035"/>
                      <a:pt x="1135" y="2035"/>
                    </a:cubicBezTo>
                    <a:cubicBezTo>
                      <a:pt x="1101" y="1968"/>
                      <a:pt x="1101" y="1902"/>
                      <a:pt x="1101" y="1835"/>
                    </a:cubicBezTo>
                    <a:lnTo>
                      <a:pt x="1202" y="1835"/>
                    </a:lnTo>
                    <a:cubicBezTo>
                      <a:pt x="1068" y="1401"/>
                      <a:pt x="968" y="1001"/>
                      <a:pt x="968" y="567"/>
                    </a:cubicBezTo>
                    <a:lnTo>
                      <a:pt x="968" y="501"/>
                    </a:lnTo>
                    <a:cubicBezTo>
                      <a:pt x="968" y="400"/>
                      <a:pt x="935" y="334"/>
                      <a:pt x="935" y="234"/>
                    </a:cubicBezTo>
                    <a:cubicBezTo>
                      <a:pt x="901" y="367"/>
                      <a:pt x="868" y="501"/>
                      <a:pt x="801" y="667"/>
                    </a:cubicBezTo>
                    <a:cubicBezTo>
                      <a:pt x="801" y="467"/>
                      <a:pt x="801" y="234"/>
                      <a:pt x="868" y="34"/>
                    </a:cubicBez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69" name="Google Shape;4169;p40"/>
              <p:cNvSpPr/>
              <p:nvPr/>
            </p:nvSpPr>
            <p:spPr>
              <a:xfrm flipH="1">
                <a:off x="4751987" y="4836510"/>
                <a:ext cx="59701" cy="9031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717" extrusionOk="0">
                    <a:moveTo>
                      <a:pt x="634" y="1"/>
                    </a:moveTo>
                    <a:cubicBezTo>
                      <a:pt x="634" y="67"/>
                      <a:pt x="601" y="134"/>
                      <a:pt x="601" y="201"/>
                    </a:cubicBezTo>
                    <a:lnTo>
                      <a:pt x="567" y="201"/>
                    </a:lnTo>
                    <a:lnTo>
                      <a:pt x="567" y="34"/>
                    </a:lnTo>
                    <a:cubicBezTo>
                      <a:pt x="567" y="67"/>
                      <a:pt x="334" y="67"/>
                      <a:pt x="334" y="134"/>
                    </a:cubicBezTo>
                    <a:lnTo>
                      <a:pt x="334" y="234"/>
                    </a:lnTo>
                    <a:cubicBezTo>
                      <a:pt x="300" y="301"/>
                      <a:pt x="267" y="301"/>
                      <a:pt x="267" y="334"/>
                    </a:cubicBezTo>
                    <a:cubicBezTo>
                      <a:pt x="267" y="368"/>
                      <a:pt x="267" y="368"/>
                      <a:pt x="234" y="401"/>
                    </a:cubicBezTo>
                    <a:lnTo>
                      <a:pt x="234" y="301"/>
                    </a:lnTo>
                    <a:cubicBezTo>
                      <a:pt x="67" y="534"/>
                      <a:pt x="0" y="768"/>
                      <a:pt x="100" y="1068"/>
                    </a:cubicBezTo>
                    <a:cubicBezTo>
                      <a:pt x="100" y="1201"/>
                      <a:pt x="134" y="1268"/>
                      <a:pt x="167" y="1402"/>
                    </a:cubicBezTo>
                    <a:cubicBezTo>
                      <a:pt x="167" y="1435"/>
                      <a:pt x="209" y="1452"/>
                      <a:pt x="259" y="1452"/>
                    </a:cubicBezTo>
                    <a:cubicBezTo>
                      <a:pt x="309" y="1452"/>
                      <a:pt x="367" y="1435"/>
                      <a:pt x="400" y="1402"/>
                    </a:cubicBezTo>
                    <a:cubicBezTo>
                      <a:pt x="400" y="1502"/>
                      <a:pt x="434" y="1568"/>
                      <a:pt x="434" y="1702"/>
                    </a:cubicBezTo>
                    <a:cubicBezTo>
                      <a:pt x="434" y="1713"/>
                      <a:pt x="460" y="1717"/>
                      <a:pt x="494" y="1717"/>
                    </a:cubicBezTo>
                    <a:cubicBezTo>
                      <a:pt x="564" y="1717"/>
                      <a:pt x="667" y="1702"/>
                      <a:pt x="667" y="1702"/>
                    </a:cubicBezTo>
                    <a:cubicBezTo>
                      <a:pt x="601" y="1503"/>
                      <a:pt x="601" y="1337"/>
                      <a:pt x="601" y="1138"/>
                    </a:cubicBezTo>
                    <a:lnTo>
                      <a:pt x="601" y="1138"/>
                    </a:lnTo>
                    <a:cubicBezTo>
                      <a:pt x="601" y="1272"/>
                      <a:pt x="601" y="1503"/>
                      <a:pt x="667" y="1668"/>
                    </a:cubicBezTo>
                    <a:cubicBezTo>
                      <a:pt x="667" y="1680"/>
                      <a:pt x="697" y="1683"/>
                      <a:pt x="736" y="1683"/>
                    </a:cubicBezTo>
                    <a:cubicBezTo>
                      <a:pt x="816" y="1683"/>
                      <a:pt x="934" y="1668"/>
                      <a:pt x="934" y="1668"/>
                    </a:cubicBezTo>
                    <a:cubicBezTo>
                      <a:pt x="934" y="1602"/>
                      <a:pt x="901" y="1535"/>
                      <a:pt x="901" y="1502"/>
                    </a:cubicBezTo>
                    <a:cubicBezTo>
                      <a:pt x="967" y="1502"/>
                      <a:pt x="1101" y="1502"/>
                      <a:pt x="1101" y="1468"/>
                    </a:cubicBezTo>
                    <a:cubicBezTo>
                      <a:pt x="1068" y="1368"/>
                      <a:pt x="1068" y="1302"/>
                      <a:pt x="1068" y="1235"/>
                    </a:cubicBezTo>
                    <a:cubicBezTo>
                      <a:pt x="1101" y="1235"/>
                      <a:pt x="1134" y="1235"/>
                      <a:pt x="1134" y="1201"/>
                    </a:cubicBezTo>
                    <a:cubicBezTo>
                      <a:pt x="1101" y="901"/>
                      <a:pt x="1001" y="634"/>
                      <a:pt x="934" y="301"/>
                    </a:cubicBezTo>
                    <a:cubicBezTo>
                      <a:pt x="901" y="368"/>
                      <a:pt x="901" y="401"/>
                      <a:pt x="867" y="501"/>
                    </a:cubicBezTo>
                    <a:lnTo>
                      <a:pt x="867" y="67"/>
                    </a:lnTo>
                    <a:cubicBezTo>
                      <a:pt x="867" y="67"/>
                      <a:pt x="634" y="34"/>
                      <a:pt x="6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0" name="Google Shape;4170;p40"/>
              <p:cNvSpPr/>
              <p:nvPr/>
            </p:nvSpPr>
            <p:spPr>
              <a:xfrm flipH="1">
                <a:off x="4871337" y="4541737"/>
                <a:ext cx="53" cy="7048"/>
              </a:xfrm>
              <a:custGeom>
                <a:avLst/>
                <a:gdLst/>
                <a:ahLst/>
                <a:cxnLst/>
                <a:rect l="l" t="t" r="r" b="b"/>
                <a:pathLst>
                  <a:path w="1" h="134" extrusionOk="0">
                    <a:moveTo>
                      <a:pt x="1" y="13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1" name="Google Shape;4171;p40"/>
              <p:cNvSpPr/>
              <p:nvPr/>
            </p:nvSpPr>
            <p:spPr>
              <a:xfrm flipH="1">
                <a:off x="4809901" y="4529481"/>
                <a:ext cx="75481" cy="175947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3345" extrusionOk="0">
                    <a:moveTo>
                      <a:pt x="634" y="0"/>
                    </a:moveTo>
                    <a:lnTo>
                      <a:pt x="634" y="200"/>
                    </a:lnTo>
                    <a:lnTo>
                      <a:pt x="534" y="200"/>
                    </a:lnTo>
                    <a:lnTo>
                      <a:pt x="534" y="33"/>
                    </a:lnTo>
                    <a:cubicBezTo>
                      <a:pt x="534" y="67"/>
                      <a:pt x="334" y="134"/>
                      <a:pt x="334" y="134"/>
                    </a:cubicBezTo>
                    <a:lnTo>
                      <a:pt x="334" y="200"/>
                    </a:lnTo>
                    <a:cubicBezTo>
                      <a:pt x="300" y="234"/>
                      <a:pt x="267" y="300"/>
                      <a:pt x="267" y="334"/>
                    </a:cubicBezTo>
                    <a:lnTo>
                      <a:pt x="267" y="634"/>
                    </a:lnTo>
                    <a:cubicBezTo>
                      <a:pt x="267" y="567"/>
                      <a:pt x="200" y="567"/>
                      <a:pt x="200" y="534"/>
                    </a:cubicBezTo>
                    <a:cubicBezTo>
                      <a:pt x="200" y="1068"/>
                      <a:pt x="0" y="1968"/>
                      <a:pt x="200" y="2535"/>
                    </a:cubicBezTo>
                    <a:cubicBezTo>
                      <a:pt x="200" y="2635"/>
                      <a:pt x="200" y="2702"/>
                      <a:pt x="267" y="2802"/>
                    </a:cubicBezTo>
                    <a:cubicBezTo>
                      <a:pt x="334" y="3002"/>
                      <a:pt x="200" y="2835"/>
                      <a:pt x="467" y="3036"/>
                    </a:cubicBezTo>
                    <a:lnTo>
                      <a:pt x="534" y="3036"/>
                    </a:lnTo>
                    <a:lnTo>
                      <a:pt x="534" y="3069"/>
                    </a:lnTo>
                    <a:cubicBezTo>
                      <a:pt x="634" y="3302"/>
                      <a:pt x="500" y="3136"/>
                      <a:pt x="767" y="3336"/>
                    </a:cubicBezTo>
                    <a:cubicBezTo>
                      <a:pt x="773" y="3342"/>
                      <a:pt x="784" y="3345"/>
                      <a:pt x="797" y="3345"/>
                    </a:cubicBezTo>
                    <a:cubicBezTo>
                      <a:pt x="856" y="3345"/>
                      <a:pt x="967" y="3290"/>
                      <a:pt x="967" y="3236"/>
                    </a:cubicBezTo>
                    <a:lnTo>
                      <a:pt x="1001" y="3236"/>
                    </a:lnTo>
                    <a:cubicBezTo>
                      <a:pt x="1009" y="3252"/>
                      <a:pt x="1028" y="3258"/>
                      <a:pt x="1053" y="3258"/>
                    </a:cubicBezTo>
                    <a:cubicBezTo>
                      <a:pt x="1129" y="3258"/>
                      <a:pt x="1252" y="3194"/>
                      <a:pt x="1201" y="3169"/>
                    </a:cubicBezTo>
                    <a:cubicBezTo>
                      <a:pt x="1168" y="3136"/>
                      <a:pt x="1134" y="3069"/>
                      <a:pt x="1101" y="3002"/>
                    </a:cubicBezTo>
                    <a:lnTo>
                      <a:pt x="1101" y="3002"/>
                    </a:lnTo>
                    <a:cubicBezTo>
                      <a:pt x="1101" y="3002"/>
                      <a:pt x="1134" y="3036"/>
                      <a:pt x="1168" y="3036"/>
                    </a:cubicBezTo>
                    <a:cubicBezTo>
                      <a:pt x="1174" y="3042"/>
                      <a:pt x="1188" y="3045"/>
                      <a:pt x="1205" y="3045"/>
                    </a:cubicBezTo>
                    <a:cubicBezTo>
                      <a:pt x="1279" y="3045"/>
                      <a:pt x="1422" y="2996"/>
                      <a:pt x="1368" y="2969"/>
                    </a:cubicBezTo>
                    <a:lnTo>
                      <a:pt x="1268" y="2835"/>
                    </a:lnTo>
                    <a:cubicBezTo>
                      <a:pt x="1301" y="2802"/>
                      <a:pt x="1434" y="2735"/>
                      <a:pt x="1368" y="2702"/>
                    </a:cubicBezTo>
                    <a:cubicBezTo>
                      <a:pt x="1301" y="2635"/>
                      <a:pt x="1201" y="2535"/>
                      <a:pt x="1168" y="2368"/>
                    </a:cubicBezTo>
                    <a:lnTo>
                      <a:pt x="1168" y="2335"/>
                    </a:lnTo>
                    <a:lnTo>
                      <a:pt x="1134" y="2268"/>
                    </a:lnTo>
                    <a:cubicBezTo>
                      <a:pt x="967" y="1768"/>
                      <a:pt x="967" y="1034"/>
                      <a:pt x="967" y="667"/>
                    </a:cubicBezTo>
                    <a:lnTo>
                      <a:pt x="967" y="500"/>
                    </a:lnTo>
                    <a:cubicBezTo>
                      <a:pt x="967" y="400"/>
                      <a:pt x="934" y="334"/>
                      <a:pt x="934" y="300"/>
                    </a:cubicBezTo>
                    <a:lnTo>
                      <a:pt x="934" y="634"/>
                    </a:lnTo>
                    <a:cubicBezTo>
                      <a:pt x="867" y="667"/>
                      <a:pt x="834" y="701"/>
                      <a:pt x="834" y="734"/>
                    </a:cubicBezTo>
                    <a:lnTo>
                      <a:pt x="834" y="834"/>
                    </a:lnTo>
                    <a:lnTo>
                      <a:pt x="801" y="834"/>
                    </a:lnTo>
                    <a:cubicBezTo>
                      <a:pt x="801" y="400"/>
                      <a:pt x="834" y="67"/>
                      <a:pt x="834" y="67"/>
                    </a:cubicBezTo>
                    <a:cubicBezTo>
                      <a:pt x="834" y="33"/>
                      <a:pt x="634" y="33"/>
                      <a:pt x="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2" name="Google Shape;4172;p40"/>
              <p:cNvSpPr/>
              <p:nvPr/>
            </p:nvSpPr>
            <p:spPr>
              <a:xfrm flipH="1">
                <a:off x="4832728" y="4554046"/>
                <a:ext cx="53" cy="1788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33"/>
                    </a:moveTo>
                    <a:lnTo>
                      <a:pt x="1" y="33"/>
                    </a:lnTo>
                    <a:cubicBezTo>
                      <a:pt x="1" y="0"/>
                      <a:pt x="1" y="33"/>
                      <a:pt x="1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3" name="Google Shape;4173;p40"/>
              <p:cNvSpPr/>
              <p:nvPr/>
            </p:nvSpPr>
            <p:spPr>
              <a:xfrm flipH="1">
                <a:off x="4927463" y="4361002"/>
                <a:ext cx="52705" cy="12466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370" extrusionOk="0">
                    <a:moveTo>
                      <a:pt x="501" y="1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68"/>
                      <a:pt x="268" y="68"/>
                      <a:pt x="268" y="101"/>
                    </a:cubicBezTo>
                    <a:lnTo>
                      <a:pt x="268" y="201"/>
                    </a:lnTo>
                    <a:cubicBezTo>
                      <a:pt x="201" y="234"/>
                      <a:pt x="168" y="268"/>
                      <a:pt x="168" y="334"/>
                    </a:cubicBezTo>
                    <a:lnTo>
                      <a:pt x="168" y="601"/>
                    </a:lnTo>
                    <a:cubicBezTo>
                      <a:pt x="168" y="501"/>
                      <a:pt x="168" y="401"/>
                      <a:pt x="134" y="268"/>
                    </a:cubicBezTo>
                    <a:cubicBezTo>
                      <a:pt x="134" y="368"/>
                      <a:pt x="134" y="401"/>
                      <a:pt x="101" y="501"/>
                    </a:cubicBezTo>
                    <a:lnTo>
                      <a:pt x="101" y="535"/>
                    </a:lnTo>
                    <a:lnTo>
                      <a:pt x="1" y="1902"/>
                    </a:lnTo>
                    <a:lnTo>
                      <a:pt x="34" y="1902"/>
                    </a:lnTo>
                    <a:lnTo>
                      <a:pt x="34" y="2069"/>
                    </a:lnTo>
                    <a:cubicBezTo>
                      <a:pt x="34" y="2069"/>
                      <a:pt x="153" y="2084"/>
                      <a:pt x="232" y="2084"/>
                    </a:cubicBezTo>
                    <a:cubicBezTo>
                      <a:pt x="271" y="2084"/>
                      <a:pt x="301" y="2080"/>
                      <a:pt x="301" y="2069"/>
                    </a:cubicBezTo>
                    <a:lnTo>
                      <a:pt x="334" y="2069"/>
                    </a:lnTo>
                    <a:lnTo>
                      <a:pt x="334" y="2369"/>
                    </a:lnTo>
                    <a:lnTo>
                      <a:pt x="601" y="2369"/>
                    </a:lnTo>
                    <a:lnTo>
                      <a:pt x="601" y="2336"/>
                    </a:lnTo>
                    <a:lnTo>
                      <a:pt x="835" y="2336"/>
                    </a:lnTo>
                    <a:lnTo>
                      <a:pt x="835" y="2169"/>
                    </a:lnTo>
                    <a:lnTo>
                      <a:pt x="1002" y="2169"/>
                    </a:lnTo>
                    <a:lnTo>
                      <a:pt x="1002" y="1936"/>
                    </a:lnTo>
                    <a:lnTo>
                      <a:pt x="935" y="1902"/>
                    </a:lnTo>
                    <a:cubicBezTo>
                      <a:pt x="868" y="1569"/>
                      <a:pt x="868" y="1202"/>
                      <a:pt x="835" y="868"/>
                    </a:cubicBezTo>
                    <a:lnTo>
                      <a:pt x="835" y="568"/>
                    </a:lnTo>
                    <a:cubicBezTo>
                      <a:pt x="835" y="501"/>
                      <a:pt x="801" y="401"/>
                      <a:pt x="801" y="334"/>
                    </a:cubicBezTo>
                    <a:cubicBezTo>
                      <a:pt x="801" y="434"/>
                      <a:pt x="801" y="535"/>
                      <a:pt x="768" y="668"/>
                    </a:cubicBezTo>
                    <a:lnTo>
                      <a:pt x="701" y="701"/>
                    </a:lnTo>
                    <a:lnTo>
                      <a:pt x="701" y="68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4" name="Google Shape;4174;p40"/>
              <p:cNvSpPr/>
              <p:nvPr/>
            </p:nvSpPr>
            <p:spPr>
              <a:xfrm flipH="1">
                <a:off x="4781812" y="4285572"/>
                <a:ext cx="52705" cy="15096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870" extrusionOk="0">
                    <a:moveTo>
                      <a:pt x="467" y="0"/>
                    </a:moveTo>
                    <a:lnTo>
                      <a:pt x="467" y="201"/>
                    </a:lnTo>
                    <a:lnTo>
                      <a:pt x="401" y="201"/>
                    </a:lnTo>
                    <a:lnTo>
                      <a:pt x="401" y="34"/>
                    </a:lnTo>
                    <a:cubicBezTo>
                      <a:pt x="401" y="100"/>
                      <a:pt x="201" y="100"/>
                      <a:pt x="201" y="134"/>
                    </a:cubicBezTo>
                    <a:lnTo>
                      <a:pt x="201" y="201"/>
                    </a:lnTo>
                    <a:cubicBezTo>
                      <a:pt x="167" y="267"/>
                      <a:pt x="134" y="301"/>
                      <a:pt x="134" y="334"/>
                    </a:cubicBezTo>
                    <a:lnTo>
                      <a:pt x="134" y="267"/>
                    </a:lnTo>
                    <a:cubicBezTo>
                      <a:pt x="134" y="334"/>
                      <a:pt x="67" y="401"/>
                      <a:pt x="67" y="501"/>
                    </a:cubicBezTo>
                    <a:cubicBezTo>
                      <a:pt x="34" y="1135"/>
                      <a:pt x="0" y="1802"/>
                      <a:pt x="0" y="2436"/>
                    </a:cubicBezTo>
                    <a:lnTo>
                      <a:pt x="34" y="2436"/>
                    </a:lnTo>
                    <a:lnTo>
                      <a:pt x="34" y="2602"/>
                    </a:lnTo>
                    <a:cubicBezTo>
                      <a:pt x="34" y="2602"/>
                      <a:pt x="152" y="2617"/>
                      <a:pt x="232" y="2617"/>
                    </a:cubicBezTo>
                    <a:cubicBezTo>
                      <a:pt x="271" y="2617"/>
                      <a:pt x="301" y="2613"/>
                      <a:pt x="301" y="2602"/>
                    </a:cubicBezTo>
                    <a:lnTo>
                      <a:pt x="334" y="2602"/>
                    </a:lnTo>
                    <a:lnTo>
                      <a:pt x="334" y="2869"/>
                    </a:lnTo>
                    <a:lnTo>
                      <a:pt x="568" y="2869"/>
                    </a:lnTo>
                    <a:lnTo>
                      <a:pt x="568" y="2836"/>
                    </a:lnTo>
                    <a:lnTo>
                      <a:pt x="834" y="2836"/>
                    </a:lnTo>
                    <a:lnTo>
                      <a:pt x="834" y="2669"/>
                    </a:lnTo>
                    <a:lnTo>
                      <a:pt x="1001" y="2669"/>
                    </a:lnTo>
                    <a:lnTo>
                      <a:pt x="1001" y="2469"/>
                    </a:lnTo>
                    <a:lnTo>
                      <a:pt x="834" y="2502"/>
                    </a:lnTo>
                    <a:cubicBezTo>
                      <a:pt x="801" y="1969"/>
                      <a:pt x="801" y="1435"/>
                      <a:pt x="734" y="868"/>
                    </a:cubicBezTo>
                    <a:lnTo>
                      <a:pt x="734" y="601"/>
                    </a:lnTo>
                    <a:lnTo>
                      <a:pt x="734" y="534"/>
                    </a:lnTo>
                    <a:cubicBezTo>
                      <a:pt x="734" y="467"/>
                      <a:pt x="701" y="367"/>
                      <a:pt x="701" y="301"/>
                    </a:cubicBezTo>
                    <a:lnTo>
                      <a:pt x="701" y="634"/>
                    </a:lnTo>
                    <a:cubicBezTo>
                      <a:pt x="701" y="668"/>
                      <a:pt x="668" y="668"/>
                      <a:pt x="668" y="701"/>
                    </a:cubicBezTo>
                    <a:lnTo>
                      <a:pt x="668" y="100"/>
                    </a:lnTo>
                    <a:cubicBezTo>
                      <a:pt x="668" y="34"/>
                      <a:pt x="467" y="34"/>
                      <a:pt x="4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5" name="Google Shape;4175;p40"/>
              <p:cNvSpPr/>
              <p:nvPr/>
            </p:nvSpPr>
            <p:spPr>
              <a:xfrm flipH="1">
                <a:off x="4860765" y="4110097"/>
                <a:ext cx="52705" cy="12066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294" extrusionOk="0">
                    <a:moveTo>
                      <a:pt x="501" y="1"/>
                    </a:moveTo>
                    <a:lnTo>
                      <a:pt x="501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101"/>
                      <a:pt x="234" y="101"/>
                      <a:pt x="234" y="134"/>
                    </a:cubicBezTo>
                    <a:lnTo>
                      <a:pt x="234" y="201"/>
                    </a:lnTo>
                    <a:cubicBezTo>
                      <a:pt x="201" y="268"/>
                      <a:pt x="167" y="301"/>
                      <a:pt x="167" y="334"/>
                    </a:cubicBezTo>
                    <a:lnTo>
                      <a:pt x="167" y="634"/>
                    </a:lnTo>
                    <a:cubicBezTo>
                      <a:pt x="167" y="501"/>
                      <a:pt x="167" y="434"/>
                      <a:pt x="100" y="301"/>
                    </a:cubicBezTo>
                    <a:cubicBezTo>
                      <a:pt x="100" y="368"/>
                      <a:pt x="67" y="468"/>
                      <a:pt x="67" y="534"/>
                    </a:cubicBezTo>
                    <a:cubicBezTo>
                      <a:pt x="34" y="968"/>
                      <a:pt x="0" y="1368"/>
                      <a:pt x="0" y="1802"/>
                    </a:cubicBezTo>
                    <a:lnTo>
                      <a:pt x="34" y="1802"/>
                    </a:lnTo>
                    <a:lnTo>
                      <a:pt x="34" y="1969"/>
                    </a:lnTo>
                    <a:cubicBezTo>
                      <a:pt x="34" y="1985"/>
                      <a:pt x="92" y="1994"/>
                      <a:pt x="151" y="1994"/>
                    </a:cubicBezTo>
                    <a:cubicBezTo>
                      <a:pt x="209" y="1994"/>
                      <a:pt x="267" y="1985"/>
                      <a:pt x="267" y="1969"/>
                    </a:cubicBezTo>
                    <a:lnTo>
                      <a:pt x="334" y="1969"/>
                    </a:lnTo>
                    <a:lnTo>
                      <a:pt x="334" y="2269"/>
                    </a:lnTo>
                    <a:cubicBezTo>
                      <a:pt x="334" y="2286"/>
                      <a:pt x="392" y="2294"/>
                      <a:pt x="451" y="2294"/>
                    </a:cubicBezTo>
                    <a:cubicBezTo>
                      <a:pt x="509" y="2294"/>
                      <a:pt x="567" y="2286"/>
                      <a:pt x="567" y="2269"/>
                    </a:cubicBezTo>
                    <a:lnTo>
                      <a:pt x="567" y="2202"/>
                    </a:lnTo>
                    <a:cubicBezTo>
                      <a:pt x="567" y="2236"/>
                      <a:pt x="634" y="2252"/>
                      <a:pt x="701" y="2252"/>
                    </a:cubicBezTo>
                    <a:cubicBezTo>
                      <a:pt x="768" y="2252"/>
                      <a:pt x="834" y="2236"/>
                      <a:pt x="834" y="2202"/>
                    </a:cubicBezTo>
                    <a:lnTo>
                      <a:pt x="834" y="2035"/>
                    </a:lnTo>
                    <a:lnTo>
                      <a:pt x="1001" y="2035"/>
                    </a:lnTo>
                    <a:lnTo>
                      <a:pt x="1001" y="1835"/>
                    </a:lnTo>
                    <a:lnTo>
                      <a:pt x="901" y="1835"/>
                    </a:lnTo>
                    <a:cubicBezTo>
                      <a:pt x="868" y="1468"/>
                      <a:pt x="868" y="1101"/>
                      <a:pt x="834" y="701"/>
                    </a:cubicBezTo>
                    <a:lnTo>
                      <a:pt x="834" y="601"/>
                    </a:lnTo>
                    <a:cubicBezTo>
                      <a:pt x="834" y="501"/>
                      <a:pt x="801" y="434"/>
                      <a:pt x="801" y="334"/>
                    </a:cubicBezTo>
                    <a:cubicBezTo>
                      <a:pt x="801" y="468"/>
                      <a:pt x="801" y="601"/>
                      <a:pt x="734" y="668"/>
                    </a:cubicBezTo>
                    <a:lnTo>
                      <a:pt x="701" y="701"/>
                    </a:lnTo>
                    <a:lnTo>
                      <a:pt x="701" y="101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6" name="Google Shape;4176;p40"/>
              <p:cNvSpPr/>
              <p:nvPr/>
            </p:nvSpPr>
            <p:spPr>
              <a:xfrm flipH="1">
                <a:off x="4760771" y="4010103"/>
                <a:ext cx="56177" cy="120559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292" extrusionOk="0">
                    <a:moveTo>
                      <a:pt x="400" y="267"/>
                    </a:moveTo>
                    <a:cubicBezTo>
                      <a:pt x="387" y="307"/>
                      <a:pt x="379" y="336"/>
                      <a:pt x="374" y="363"/>
                    </a:cubicBezTo>
                    <a:lnTo>
                      <a:pt x="374" y="363"/>
                    </a:lnTo>
                    <a:cubicBezTo>
                      <a:pt x="383" y="331"/>
                      <a:pt x="392" y="299"/>
                      <a:pt x="400" y="267"/>
                    </a:cubicBezTo>
                    <a:close/>
                    <a:moveTo>
                      <a:pt x="1067" y="534"/>
                    </a:moveTo>
                    <a:cubicBezTo>
                      <a:pt x="1067" y="536"/>
                      <a:pt x="1067" y="537"/>
                      <a:pt x="1067" y="539"/>
                    </a:cubicBezTo>
                    <a:lnTo>
                      <a:pt x="1067" y="539"/>
                    </a:lnTo>
                    <a:cubicBezTo>
                      <a:pt x="1067" y="536"/>
                      <a:pt x="1067" y="534"/>
                      <a:pt x="1067" y="534"/>
                    </a:cubicBezTo>
                    <a:close/>
                    <a:moveTo>
                      <a:pt x="734" y="0"/>
                    </a:moveTo>
                    <a:cubicBezTo>
                      <a:pt x="734" y="67"/>
                      <a:pt x="701" y="100"/>
                      <a:pt x="701" y="200"/>
                    </a:cubicBezTo>
                    <a:lnTo>
                      <a:pt x="667" y="200"/>
                    </a:lnTo>
                    <a:cubicBezTo>
                      <a:pt x="667" y="167"/>
                      <a:pt x="701" y="67"/>
                      <a:pt x="701" y="34"/>
                    </a:cubicBezTo>
                    <a:lnTo>
                      <a:pt x="701" y="34"/>
                    </a:lnTo>
                    <a:cubicBezTo>
                      <a:pt x="700" y="67"/>
                      <a:pt x="500" y="67"/>
                      <a:pt x="500" y="100"/>
                    </a:cubicBezTo>
                    <a:cubicBezTo>
                      <a:pt x="500" y="167"/>
                      <a:pt x="500" y="200"/>
                      <a:pt x="434" y="234"/>
                    </a:cubicBezTo>
                    <a:cubicBezTo>
                      <a:pt x="400" y="267"/>
                      <a:pt x="400" y="267"/>
                      <a:pt x="400" y="334"/>
                    </a:cubicBezTo>
                    <a:cubicBezTo>
                      <a:pt x="400" y="401"/>
                      <a:pt x="367" y="434"/>
                      <a:pt x="367" y="534"/>
                    </a:cubicBezTo>
                    <a:lnTo>
                      <a:pt x="367" y="501"/>
                    </a:lnTo>
                    <a:cubicBezTo>
                      <a:pt x="367" y="440"/>
                      <a:pt x="367" y="404"/>
                      <a:pt x="374" y="363"/>
                    </a:cubicBezTo>
                    <a:lnTo>
                      <a:pt x="374" y="363"/>
                    </a:lnTo>
                    <a:cubicBezTo>
                      <a:pt x="246" y="827"/>
                      <a:pt x="94" y="1267"/>
                      <a:pt x="0" y="1735"/>
                    </a:cubicBezTo>
                    <a:cubicBezTo>
                      <a:pt x="0" y="1735"/>
                      <a:pt x="33" y="1735"/>
                      <a:pt x="67" y="1768"/>
                    </a:cubicBezTo>
                    <a:cubicBezTo>
                      <a:pt x="67" y="1835"/>
                      <a:pt x="33" y="1902"/>
                      <a:pt x="33" y="1935"/>
                    </a:cubicBezTo>
                    <a:cubicBezTo>
                      <a:pt x="33" y="1935"/>
                      <a:pt x="180" y="2009"/>
                      <a:pt x="243" y="2009"/>
                    </a:cubicBezTo>
                    <a:cubicBezTo>
                      <a:pt x="254" y="2009"/>
                      <a:pt x="262" y="2007"/>
                      <a:pt x="267" y="2002"/>
                    </a:cubicBezTo>
                    <a:lnTo>
                      <a:pt x="267" y="1935"/>
                    </a:lnTo>
                    <a:cubicBezTo>
                      <a:pt x="334" y="1935"/>
                      <a:pt x="367" y="1935"/>
                      <a:pt x="367" y="2002"/>
                    </a:cubicBezTo>
                    <a:cubicBezTo>
                      <a:pt x="367" y="2068"/>
                      <a:pt x="334" y="2169"/>
                      <a:pt x="334" y="2235"/>
                    </a:cubicBezTo>
                    <a:cubicBezTo>
                      <a:pt x="334" y="2235"/>
                      <a:pt x="446" y="2292"/>
                      <a:pt x="517" y="2292"/>
                    </a:cubicBezTo>
                    <a:cubicBezTo>
                      <a:pt x="540" y="2292"/>
                      <a:pt x="559" y="2285"/>
                      <a:pt x="567" y="2269"/>
                    </a:cubicBezTo>
                    <a:lnTo>
                      <a:pt x="567" y="2202"/>
                    </a:lnTo>
                    <a:cubicBezTo>
                      <a:pt x="600" y="2235"/>
                      <a:pt x="767" y="2235"/>
                      <a:pt x="767" y="2235"/>
                    </a:cubicBezTo>
                    <a:cubicBezTo>
                      <a:pt x="767" y="2169"/>
                      <a:pt x="834" y="2102"/>
                      <a:pt x="834" y="2035"/>
                    </a:cubicBezTo>
                    <a:lnTo>
                      <a:pt x="934" y="2035"/>
                    </a:lnTo>
                    <a:cubicBezTo>
                      <a:pt x="934" y="1935"/>
                      <a:pt x="1001" y="1868"/>
                      <a:pt x="1001" y="1835"/>
                    </a:cubicBezTo>
                    <a:lnTo>
                      <a:pt x="901" y="1702"/>
                    </a:lnTo>
                    <a:cubicBezTo>
                      <a:pt x="967" y="1336"/>
                      <a:pt x="1034" y="905"/>
                      <a:pt x="1067" y="539"/>
                    </a:cubicBezTo>
                    <a:lnTo>
                      <a:pt x="1067" y="539"/>
                    </a:lnTo>
                    <a:cubicBezTo>
                      <a:pt x="1066" y="548"/>
                      <a:pt x="1060" y="567"/>
                      <a:pt x="1034" y="567"/>
                    </a:cubicBezTo>
                    <a:lnTo>
                      <a:pt x="1034" y="534"/>
                    </a:lnTo>
                    <a:cubicBezTo>
                      <a:pt x="1034" y="434"/>
                      <a:pt x="1001" y="367"/>
                      <a:pt x="1001" y="267"/>
                    </a:cubicBezTo>
                    <a:cubicBezTo>
                      <a:pt x="934" y="434"/>
                      <a:pt x="901" y="601"/>
                      <a:pt x="867" y="834"/>
                    </a:cubicBezTo>
                    <a:lnTo>
                      <a:pt x="767" y="834"/>
                    </a:lnTo>
                    <a:lnTo>
                      <a:pt x="767" y="768"/>
                    </a:lnTo>
                    <a:cubicBezTo>
                      <a:pt x="834" y="534"/>
                      <a:pt x="867" y="267"/>
                      <a:pt x="934" y="67"/>
                    </a:cubicBezTo>
                    <a:cubicBezTo>
                      <a:pt x="934" y="67"/>
                      <a:pt x="734" y="34"/>
                      <a:pt x="7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7" name="Google Shape;4177;p40"/>
              <p:cNvSpPr/>
              <p:nvPr/>
            </p:nvSpPr>
            <p:spPr>
              <a:xfrm flipH="1">
                <a:off x="4902898" y="3810064"/>
                <a:ext cx="57965" cy="13944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2651" extrusionOk="0">
                    <a:moveTo>
                      <a:pt x="635" y="1"/>
                    </a:moveTo>
                    <a:lnTo>
                      <a:pt x="635" y="201"/>
                    </a:lnTo>
                    <a:lnTo>
                      <a:pt x="601" y="201"/>
                    </a:lnTo>
                    <a:lnTo>
                      <a:pt x="601" y="34"/>
                    </a:lnTo>
                    <a:cubicBezTo>
                      <a:pt x="601" y="67"/>
                      <a:pt x="401" y="67"/>
                      <a:pt x="401" y="134"/>
                    </a:cubicBezTo>
                    <a:lnTo>
                      <a:pt x="401" y="201"/>
                    </a:lnTo>
                    <a:cubicBezTo>
                      <a:pt x="334" y="234"/>
                      <a:pt x="301" y="301"/>
                      <a:pt x="301" y="334"/>
                    </a:cubicBezTo>
                    <a:lnTo>
                      <a:pt x="301" y="501"/>
                    </a:lnTo>
                    <a:cubicBezTo>
                      <a:pt x="301" y="401"/>
                      <a:pt x="301" y="368"/>
                      <a:pt x="268" y="301"/>
                    </a:cubicBezTo>
                    <a:cubicBezTo>
                      <a:pt x="268" y="368"/>
                      <a:pt x="268" y="468"/>
                      <a:pt x="234" y="501"/>
                    </a:cubicBezTo>
                    <a:cubicBezTo>
                      <a:pt x="134" y="1035"/>
                      <a:pt x="101" y="1635"/>
                      <a:pt x="1" y="2169"/>
                    </a:cubicBezTo>
                    <a:lnTo>
                      <a:pt x="67" y="2169"/>
                    </a:lnTo>
                    <a:lnTo>
                      <a:pt x="67" y="2336"/>
                    </a:lnTo>
                    <a:lnTo>
                      <a:pt x="301" y="2369"/>
                    </a:lnTo>
                    <a:lnTo>
                      <a:pt x="301" y="2336"/>
                    </a:lnTo>
                    <a:lnTo>
                      <a:pt x="401" y="2336"/>
                    </a:lnTo>
                    <a:cubicBezTo>
                      <a:pt x="401" y="2402"/>
                      <a:pt x="334" y="2536"/>
                      <a:pt x="334" y="2636"/>
                    </a:cubicBezTo>
                    <a:cubicBezTo>
                      <a:pt x="334" y="2636"/>
                      <a:pt x="453" y="2651"/>
                      <a:pt x="532" y="2651"/>
                    </a:cubicBezTo>
                    <a:cubicBezTo>
                      <a:pt x="572" y="2651"/>
                      <a:pt x="601" y="2647"/>
                      <a:pt x="601" y="2636"/>
                    </a:cubicBezTo>
                    <a:lnTo>
                      <a:pt x="601" y="2536"/>
                    </a:lnTo>
                    <a:cubicBezTo>
                      <a:pt x="623" y="2536"/>
                      <a:pt x="705" y="2551"/>
                      <a:pt x="757" y="2551"/>
                    </a:cubicBezTo>
                    <a:cubicBezTo>
                      <a:pt x="783" y="2551"/>
                      <a:pt x="801" y="2547"/>
                      <a:pt x="801" y="2536"/>
                    </a:cubicBezTo>
                    <a:cubicBezTo>
                      <a:pt x="801" y="2502"/>
                      <a:pt x="801" y="2402"/>
                      <a:pt x="868" y="2369"/>
                    </a:cubicBezTo>
                    <a:lnTo>
                      <a:pt x="968" y="2369"/>
                    </a:lnTo>
                    <a:cubicBezTo>
                      <a:pt x="968" y="2302"/>
                      <a:pt x="1035" y="2202"/>
                      <a:pt x="1035" y="2169"/>
                    </a:cubicBezTo>
                    <a:cubicBezTo>
                      <a:pt x="1102" y="1535"/>
                      <a:pt x="1102" y="901"/>
                      <a:pt x="901" y="301"/>
                    </a:cubicBezTo>
                    <a:cubicBezTo>
                      <a:pt x="901" y="401"/>
                      <a:pt x="868" y="534"/>
                      <a:pt x="868" y="634"/>
                    </a:cubicBezTo>
                    <a:lnTo>
                      <a:pt x="868" y="34"/>
                    </a:lnTo>
                    <a:cubicBezTo>
                      <a:pt x="868" y="1"/>
                      <a:pt x="635" y="1"/>
                      <a:pt x="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8" name="Google Shape;4178;p40"/>
              <p:cNvSpPr/>
              <p:nvPr/>
            </p:nvSpPr>
            <p:spPr>
              <a:xfrm flipH="1">
                <a:off x="4788860" y="3688977"/>
                <a:ext cx="54441" cy="17005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233" extrusionOk="0">
                    <a:moveTo>
                      <a:pt x="568" y="1"/>
                    </a:moveTo>
                    <a:lnTo>
                      <a:pt x="568" y="201"/>
                    </a:lnTo>
                    <a:lnTo>
                      <a:pt x="534" y="201"/>
                    </a:lnTo>
                    <a:lnTo>
                      <a:pt x="534" y="34"/>
                    </a:lnTo>
                    <a:cubicBezTo>
                      <a:pt x="534" y="101"/>
                      <a:pt x="334" y="134"/>
                      <a:pt x="334" y="134"/>
                    </a:cubicBezTo>
                    <a:lnTo>
                      <a:pt x="334" y="201"/>
                    </a:lnTo>
                    <a:cubicBezTo>
                      <a:pt x="268" y="268"/>
                      <a:pt x="234" y="301"/>
                      <a:pt x="234" y="335"/>
                    </a:cubicBezTo>
                    <a:lnTo>
                      <a:pt x="234" y="535"/>
                    </a:lnTo>
                    <a:cubicBezTo>
                      <a:pt x="234" y="468"/>
                      <a:pt x="234" y="368"/>
                      <a:pt x="201" y="301"/>
                    </a:cubicBezTo>
                    <a:cubicBezTo>
                      <a:pt x="201" y="368"/>
                      <a:pt x="167" y="468"/>
                      <a:pt x="167" y="535"/>
                    </a:cubicBezTo>
                    <a:cubicBezTo>
                      <a:pt x="101" y="1302"/>
                      <a:pt x="34" y="2002"/>
                      <a:pt x="1" y="2770"/>
                    </a:cubicBezTo>
                    <a:lnTo>
                      <a:pt x="34" y="2770"/>
                    </a:lnTo>
                    <a:lnTo>
                      <a:pt x="34" y="2936"/>
                    </a:lnTo>
                    <a:cubicBezTo>
                      <a:pt x="34" y="2936"/>
                      <a:pt x="153" y="2951"/>
                      <a:pt x="232" y="2951"/>
                    </a:cubicBezTo>
                    <a:cubicBezTo>
                      <a:pt x="271" y="2951"/>
                      <a:pt x="301" y="2948"/>
                      <a:pt x="301" y="2936"/>
                    </a:cubicBezTo>
                    <a:lnTo>
                      <a:pt x="368" y="2936"/>
                    </a:lnTo>
                    <a:cubicBezTo>
                      <a:pt x="368" y="3003"/>
                      <a:pt x="368" y="3103"/>
                      <a:pt x="334" y="3203"/>
                    </a:cubicBezTo>
                    <a:cubicBezTo>
                      <a:pt x="334" y="3203"/>
                      <a:pt x="438" y="3233"/>
                      <a:pt x="507" y="3233"/>
                    </a:cubicBezTo>
                    <a:cubicBezTo>
                      <a:pt x="542" y="3233"/>
                      <a:pt x="568" y="3226"/>
                      <a:pt x="568" y="3203"/>
                    </a:cubicBezTo>
                    <a:lnTo>
                      <a:pt x="568" y="3170"/>
                    </a:lnTo>
                    <a:cubicBezTo>
                      <a:pt x="568" y="3170"/>
                      <a:pt x="657" y="3185"/>
                      <a:pt x="736" y="3185"/>
                    </a:cubicBezTo>
                    <a:cubicBezTo>
                      <a:pt x="775" y="3185"/>
                      <a:pt x="812" y="3181"/>
                      <a:pt x="835" y="3170"/>
                    </a:cubicBezTo>
                    <a:cubicBezTo>
                      <a:pt x="835" y="3137"/>
                      <a:pt x="835" y="3036"/>
                      <a:pt x="868" y="3003"/>
                    </a:cubicBezTo>
                    <a:lnTo>
                      <a:pt x="1001" y="3003"/>
                    </a:lnTo>
                    <a:cubicBezTo>
                      <a:pt x="1001" y="2936"/>
                      <a:pt x="1001" y="2836"/>
                      <a:pt x="1035" y="2803"/>
                    </a:cubicBezTo>
                    <a:cubicBezTo>
                      <a:pt x="1035" y="2102"/>
                      <a:pt x="1035" y="1369"/>
                      <a:pt x="901" y="701"/>
                    </a:cubicBezTo>
                    <a:lnTo>
                      <a:pt x="901" y="535"/>
                    </a:lnTo>
                    <a:lnTo>
                      <a:pt x="901" y="501"/>
                    </a:lnTo>
                    <a:cubicBezTo>
                      <a:pt x="901" y="435"/>
                      <a:pt x="868" y="335"/>
                      <a:pt x="868" y="301"/>
                    </a:cubicBezTo>
                    <a:cubicBezTo>
                      <a:pt x="868" y="435"/>
                      <a:pt x="868" y="501"/>
                      <a:pt x="835" y="635"/>
                    </a:cubicBezTo>
                    <a:lnTo>
                      <a:pt x="835" y="668"/>
                    </a:lnTo>
                    <a:cubicBezTo>
                      <a:pt x="835" y="468"/>
                      <a:pt x="835" y="301"/>
                      <a:pt x="768" y="101"/>
                    </a:cubicBezTo>
                    <a:cubicBezTo>
                      <a:pt x="768" y="34"/>
                      <a:pt x="568" y="34"/>
                      <a:pt x="5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9" name="Google Shape;4179;p40"/>
              <p:cNvSpPr/>
              <p:nvPr/>
            </p:nvSpPr>
            <p:spPr>
              <a:xfrm flipH="1">
                <a:off x="4888854" y="3518814"/>
                <a:ext cx="54441" cy="1277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428" extrusionOk="0">
                    <a:moveTo>
                      <a:pt x="467" y="0"/>
                    </a:moveTo>
                    <a:lnTo>
                      <a:pt x="467" y="200"/>
                    </a:lnTo>
                    <a:lnTo>
                      <a:pt x="434" y="200"/>
                    </a:lnTo>
                    <a:lnTo>
                      <a:pt x="434" y="34"/>
                    </a:lnTo>
                    <a:cubicBezTo>
                      <a:pt x="434" y="67"/>
                      <a:pt x="234" y="67"/>
                      <a:pt x="234" y="100"/>
                    </a:cubicBezTo>
                    <a:lnTo>
                      <a:pt x="234" y="200"/>
                    </a:lnTo>
                    <a:cubicBezTo>
                      <a:pt x="167" y="234"/>
                      <a:pt x="134" y="267"/>
                      <a:pt x="134" y="334"/>
                    </a:cubicBezTo>
                    <a:lnTo>
                      <a:pt x="134" y="234"/>
                    </a:lnTo>
                    <a:cubicBezTo>
                      <a:pt x="134" y="334"/>
                      <a:pt x="100" y="401"/>
                      <a:pt x="100" y="501"/>
                    </a:cubicBezTo>
                    <a:cubicBezTo>
                      <a:pt x="67" y="1001"/>
                      <a:pt x="0" y="1435"/>
                      <a:pt x="0" y="1935"/>
                    </a:cubicBezTo>
                    <a:lnTo>
                      <a:pt x="67" y="1935"/>
                    </a:lnTo>
                    <a:lnTo>
                      <a:pt x="67" y="2102"/>
                    </a:lnTo>
                    <a:cubicBezTo>
                      <a:pt x="67" y="2135"/>
                      <a:pt x="125" y="2152"/>
                      <a:pt x="184" y="2152"/>
                    </a:cubicBezTo>
                    <a:cubicBezTo>
                      <a:pt x="242" y="2152"/>
                      <a:pt x="301" y="2135"/>
                      <a:pt x="301" y="2102"/>
                    </a:cubicBezTo>
                    <a:lnTo>
                      <a:pt x="367" y="2102"/>
                    </a:lnTo>
                    <a:lnTo>
                      <a:pt x="367" y="2402"/>
                    </a:lnTo>
                    <a:cubicBezTo>
                      <a:pt x="367" y="2419"/>
                      <a:pt x="426" y="2427"/>
                      <a:pt x="484" y="2427"/>
                    </a:cubicBezTo>
                    <a:cubicBezTo>
                      <a:pt x="542" y="2427"/>
                      <a:pt x="601" y="2419"/>
                      <a:pt x="601" y="2402"/>
                    </a:cubicBezTo>
                    <a:lnTo>
                      <a:pt x="601" y="2369"/>
                    </a:lnTo>
                    <a:cubicBezTo>
                      <a:pt x="601" y="2385"/>
                      <a:pt x="667" y="2394"/>
                      <a:pt x="734" y="2394"/>
                    </a:cubicBezTo>
                    <a:cubicBezTo>
                      <a:pt x="801" y="2394"/>
                      <a:pt x="868" y="2385"/>
                      <a:pt x="868" y="2369"/>
                    </a:cubicBezTo>
                    <a:lnTo>
                      <a:pt x="868" y="2202"/>
                    </a:lnTo>
                    <a:lnTo>
                      <a:pt x="1034" y="2202"/>
                    </a:lnTo>
                    <a:lnTo>
                      <a:pt x="1034" y="2002"/>
                    </a:lnTo>
                    <a:lnTo>
                      <a:pt x="901" y="2002"/>
                    </a:lnTo>
                    <a:cubicBezTo>
                      <a:pt x="868" y="1601"/>
                      <a:pt x="868" y="1235"/>
                      <a:pt x="801" y="868"/>
                    </a:cubicBezTo>
                    <a:lnTo>
                      <a:pt x="801" y="534"/>
                    </a:lnTo>
                    <a:cubicBezTo>
                      <a:pt x="801" y="434"/>
                      <a:pt x="768" y="367"/>
                      <a:pt x="768" y="267"/>
                    </a:cubicBezTo>
                    <a:cubicBezTo>
                      <a:pt x="768" y="401"/>
                      <a:pt x="768" y="501"/>
                      <a:pt x="734" y="601"/>
                    </a:cubicBezTo>
                    <a:cubicBezTo>
                      <a:pt x="734" y="667"/>
                      <a:pt x="667" y="667"/>
                      <a:pt x="667" y="701"/>
                    </a:cubicBezTo>
                    <a:lnTo>
                      <a:pt x="667" y="67"/>
                    </a:lnTo>
                    <a:cubicBezTo>
                      <a:pt x="667" y="34"/>
                      <a:pt x="467" y="34"/>
                      <a:pt x="4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0" name="Google Shape;4180;p40"/>
              <p:cNvSpPr/>
              <p:nvPr/>
            </p:nvSpPr>
            <p:spPr>
              <a:xfrm flipH="1">
                <a:off x="4773080" y="3418768"/>
                <a:ext cx="52653" cy="15275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904" extrusionOk="0">
                    <a:moveTo>
                      <a:pt x="434" y="1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8"/>
                    </a:lnTo>
                    <a:cubicBezTo>
                      <a:pt x="401" y="101"/>
                      <a:pt x="200" y="101"/>
                      <a:pt x="200" y="134"/>
                    </a:cubicBezTo>
                    <a:lnTo>
                      <a:pt x="200" y="234"/>
                    </a:lnTo>
                    <a:cubicBezTo>
                      <a:pt x="167" y="268"/>
                      <a:pt x="100" y="301"/>
                      <a:pt x="100" y="335"/>
                    </a:cubicBezTo>
                    <a:lnTo>
                      <a:pt x="100" y="268"/>
                    </a:lnTo>
                    <a:cubicBezTo>
                      <a:pt x="100" y="335"/>
                      <a:pt x="67" y="435"/>
                      <a:pt x="67" y="501"/>
                    </a:cubicBezTo>
                    <a:cubicBezTo>
                      <a:pt x="34" y="1135"/>
                      <a:pt x="0" y="1802"/>
                      <a:pt x="0" y="2436"/>
                    </a:cubicBezTo>
                    <a:lnTo>
                      <a:pt x="34" y="2436"/>
                    </a:lnTo>
                    <a:lnTo>
                      <a:pt x="34" y="2603"/>
                    </a:lnTo>
                    <a:cubicBezTo>
                      <a:pt x="34" y="2603"/>
                      <a:pt x="152" y="2618"/>
                      <a:pt x="231" y="2618"/>
                    </a:cubicBezTo>
                    <a:cubicBezTo>
                      <a:pt x="271" y="2618"/>
                      <a:pt x="300" y="2614"/>
                      <a:pt x="300" y="2603"/>
                    </a:cubicBezTo>
                    <a:lnTo>
                      <a:pt x="334" y="2603"/>
                    </a:lnTo>
                    <a:lnTo>
                      <a:pt x="334" y="2903"/>
                    </a:lnTo>
                    <a:lnTo>
                      <a:pt x="567" y="2903"/>
                    </a:lnTo>
                    <a:lnTo>
                      <a:pt x="567" y="2836"/>
                    </a:lnTo>
                    <a:lnTo>
                      <a:pt x="834" y="2836"/>
                    </a:lnTo>
                    <a:lnTo>
                      <a:pt x="834" y="2670"/>
                    </a:lnTo>
                    <a:lnTo>
                      <a:pt x="1001" y="2670"/>
                    </a:lnTo>
                    <a:cubicBezTo>
                      <a:pt x="834" y="2636"/>
                      <a:pt x="834" y="2569"/>
                      <a:pt x="834" y="2469"/>
                    </a:cubicBezTo>
                    <a:cubicBezTo>
                      <a:pt x="801" y="1969"/>
                      <a:pt x="801" y="1435"/>
                      <a:pt x="734" y="935"/>
                    </a:cubicBezTo>
                    <a:lnTo>
                      <a:pt x="734" y="568"/>
                    </a:lnTo>
                    <a:cubicBezTo>
                      <a:pt x="734" y="468"/>
                      <a:pt x="701" y="401"/>
                      <a:pt x="701" y="301"/>
                    </a:cubicBezTo>
                    <a:lnTo>
                      <a:pt x="701" y="635"/>
                    </a:lnTo>
                    <a:cubicBezTo>
                      <a:pt x="701" y="668"/>
                      <a:pt x="667" y="668"/>
                      <a:pt x="667" y="735"/>
                    </a:cubicBezTo>
                    <a:lnTo>
                      <a:pt x="667" y="101"/>
                    </a:lnTo>
                    <a:cubicBezTo>
                      <a:pt x="667" y="68"/>
                      <a:pt x="434" y="68"/>
                      <a:pt x="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1" name="Google Shape;4181;p40"/>
              <p:cNvSpPr/>
              <p:nvPr/>
            </p:nvSpPr>
            <p:spPr>
              <a:xfrm flipH="1">
                <a:off x="4906423" y="3187168"/>
                <a:ext cx="52653" cy="131237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495" extrusionOk="0">
                    <a:moveTo>
                      <a:pt x="434" y="1"/>
                    </a:moveTo>
                    <a:lnTo>
                      <a:pt x="434" y="201"/>
                    </a:lnTo>
                    <a:lnTo>
                      <a:pt x="400" y="201"/>
                    </a:lnTo>
                    <a:lnTo>
                      <a:pt x="400" y="34"/>
                    </a:lnTo>
                    <a:cubicBezTo>
                      <a:pt x="400" y="68"/>
                      <a:pt x="200" y="68"/>
                      <a:pt x="200" y="134"/>
                    </a:cubicBezTo>
                    <a:lnTo>
                      <a:pt x="200" y="201"/>
                    </a:lnTo>
                    <a:cubicBezTo>
                      <a:pt x="134" y="234"/>
                      <a:pt x="100" y="301"/>
                      <a:pt x="100" y="334"/>
                    </a:cubicBezTo>
                    <a:lnTo>
                      <a:pt x="100" y="301"/>
                    </a:lnTo>
                    <a:cubicBezTo>
                      <a:pt x="100" y="368"/>
                      <a:pt x="67" y="468"/>
                      <a:pt x="67" y="535"/>
                    </a:cubicBezTo>
                    <a:cubicBezTo>
                      <a:pt x="33" y="1035"/>
                      <a:pt x="0" y="1502"/>
                      <a:pt x="0" y="2002"/>
                    </a:cubicBezTo>
                    <a:lnTo>
                      <a:pt x="33" y="2002"/>
                    </a:lnTo>
                    <a:lnTo>
                      <a:pt x="33" y="2169"/>
                    </a:lnTo>
                    <a:cubicBezTo>
                      <a:pt x="33" y="2186"/>
                      <a:pt x="92" y="2194"/>
                      <a:pt x="150" y="2194"/>
                    </a:cubicBezTo>
                    <a:cubicBezTo>
                      <a:pt x="209" y="2194"/>
                      <a:pt x="267" y="2186"/>
                      <a:pt x="267" y="2169"/>
                    </a:cubicBezTo>
                    <a:lnTo>
                      <a:pt x="334" y="2169"/>
                    </a:lnTo>
                    <a:lnTo>
                      <a:pt x="334" y="2469"/>
                    </a:lnTo>
                    <a:cubicBezTo>
                      <a:pt x="334" y="2486"/>
                      <a:pt x="392" y="2494"/>
                      <a:pt x="450" y="2494"/>
                    </a:cubicBezTo>
                    <a:cubicBezTo>
                      <a:pt x="509" y="2494"/>
                      <a:pt x="567" y="2486"/>
                      <a:pt x="567" y="2469"/>
                    </a:cubicBezTo>
                    <a:lnTo>
                      <a:pt x="567" y="2403"/>
                    </a:lnTo>
                    <a:cubicBezTo>
                      <a:pt x="567" y="2436"/>
                      <a:pt x="634" y="2453"/>
                      <a:pt x="701" y="2453"/>
                    </a:cubicBezTo>
                    <a:cubicBezTo>
                      <a:pt x="767" y="2453"/>
                      <a:pt x="834" y="2436"/>
                      <a:pt x="834" y="2403"/>
                    </a:cubicBezTo>
                    <a:lnTo>
                      <a:pt x="834" y="2236"/>
                    </a:lnTo>
                    <a:lnTo>
                      <a:pt x="1001" y="2236"/>
                    </a:lnTo>
                    <a:lnTo>
                      <a:pt x="1001" y="2036"/>
                    </a:lnTo>
                    <a:lnTo>
                      <a:pt x="834" y="2036"/>
                    </a:lnTo>
                    <a:cubicBezTo>
                      <a:pt x="767" y="1669"/>
                      <a:pt x="767" y="1302"/>
                      <a:pt x="734" y="868"/>
                    </a:cubicBezTo>
                    <a:lnTo>
                      <a:pt x="734" y="568"/>
                    </a:lnTo>
                    <a:cubicBezTo>
                      <a:pt x="734" y="501"/>
                      <a:pt x="701" y="401"/>
                      <a:pt x="701" y="334"/>
                    </a:cubicBezTo>
                    <a:lnTo>
                      <a:pt x="701" y="668"/>
                    </a:lnTo>
                    <a:lnTo>
                      <a:pt x="667" y="701"/>
                    </a:lnTo>
                    <a:lnTo>
                      <a:pt x="667" y="68"/>
                    </a:lnTo>
                    <a:cubicBezTo>
                      <a:pt x="667" y="34"/>
                      <a:pt x="434" y="34"/>
                      <a:pt x="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2" name="Google Shape;4182;p40"/>
              <p:cNvSpPr/>
              <p:nvPr/>
            </p:nvSpPr>
            <p:spPr>
              <a:xfrm flipH="1">
                <a:off x="4809900" y="3145088"/>
                <a:ext cx="56177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194" extrusionOk="0">
                    <a:moveTo>
                      <a:pt x="667" y="34"/>
                    </a:moveTo>
                    <a:cubicBezTo>
                      <a:pt x="660" y="41"/>
                      <a:pt x="654" y="52"/>
                      <a:pt x="650" y="64"/>
                    </a:cubicBezTo>
                    <a:lnTo>
                      <a:pt x="650" y="64"/>
                    </a:lnTo>
                    <a:cubicBezTo>
                      <a:pt x="661" y="56"/>
                      <a:pt x="667" y="46"/>
                      <a:pt x="667" y="34"/>
                    </a:cubicBezTo>
                    <a:close/>
                    <a:moveTo>
                      <a:pt x="734" y="0"/>
                    </a:moveTo>
                    <a:cubicBezTo>
                      <a:pt x="734" y="67"/>
                      <a:pt x="667" y="134"/>
                      <a:pt x="667" y="200"/>
                    </a:cubicBezTo>
                    <a:lnTo>
                      <a:pt x="634" y="200"/>
                    </a:lnTo>
                    <a:cubicBezTo>
                      <a:pt x="634" y="174"/>
                      <a:pt x="634" y="108"/>
                      <a:pt x="650" y="64"/>
                    </a:cubicBezTo>
                    <a:lnTo>
                      <a:pt x="650" y="64"/>
                    </a:lnTo>
                    <a:cubicBezTo>
                      <a:pt x="601" y="101"/>
                      <a:pt x="467" y="106"/>
                      <a:pt x="467" y="134"/>
                    </a:cubicBezTo>
                    <a:cubicBezTo>
                      <a:pt x="467" y="167"/>
                      <a:pt x="467" y="200"/>
                      <a:pt x="434" y="267"/>
                    </a:cubicBezTo>
                    <a:lnTo>
                      <a:pt x="334" y="334"/>
                    </a:lnTo>
                    <a:cubicBezTo>
                      <a:pt x="334" y="367"/>
                      <a:pt x="300" y="401"/>
                      <a:pt x="300" y="467"/>
                    </a:cubicBezTo>
                    <a:lnTo>
                      <a:pt x="300" y="300"/>
                    </a:lnTo>
                    <a:cubicBezTo>
                      <a:pt x="100" y="767"/>
                      <a:pt x="0" y="1201"/>
                      <a:pt x="100" y="1668"/>
                    </a:cubicBezTo>
                    <a:lnTo>
                      <a:pt x="100" y="1835"/>
                    </a:lnTo>
                    <a:cubicBezTo>
                      <a:pt x="100" y="1868"/>
                      <a:pt x="334" y="1868"/>
                      <a:pt x="334" y="1868"/>
                    </a:cubicBezTo>
                    <a:lnTo>
                      <a:pt x="367" y="1868"/>
                    </a:lnTo>
                    <a:lnTo>
                      <a:pt x="367" y="2168"/>
                    </a:lnTo>
                    <a:cubicBezTo>
                      <a:pt x="367" y="2185"/>
                      <a:pt x="434" y="2193"/>
                      <a:pt x="500" y="2193"/>
                    </a:cubicBezTo>
                    <a:cubicBezTo>
                      <a:pt x="567" y="2193"/>
                      <a:pt x="634" y="2185"/>
                      <a:pt x="634" y="2168"/>
                    </a:cubicBezTo>
                    <a:lnTo>
                      <a:pt x="634" y="2135"/>
                    </a:lnTo>
                    <a:cubicBezTo>
                      <a:pt x="634" y="2152"/>
                      <a:pt x="701" y="2160"/>
                      <a:pt x="767" y="2160"/>
                    </a:cubicBezTo>
                    <a:cubicBezTo>
                      <a:pt x="834" y="2160"/>
                      <a:pt x="901" y="2152"/>
                      <a:pt x="901" y="2135"/>
                    </a:cubicBezTo>
                    <a:lnTo>
                      <a:pt x="901" y="1968"/>
                    </a:lnTo>
                    <a:lnTo>
                      <a:pt x="1067" y="1968"/>
                    </a:lnTo>
                    <a:cubicBezTo>
                      <a:pt x="1001" y="1835"/>
                      <a:pt x="1001" y="1802"/>
                      <a:pt x="1067" y="1701"/>
                    </a:cubicBezTo>
                    <a:lnTo>
                      <a:pt x="1067" y="667"/>
                    </a:lnTo>
                    <a:lnTo>
                      <a:pt x="1067" y="534"/>
                    </a:lnTo>
                    <a:cubicBezTo>
                      <a:pt x="1067" y="467"/>
                      <a:pt x="1001" y="367"/>
                      <a:pt x="1001" y="300"/>
                    </a:cubicBezTo>
                    <a:cubicBezTo>
                      <a:pt x="934" y="467"/>
                      <a:pt x="867" y="634"/>
                      <a:pt x="834" y="834"/>
                    </a:cubicBezTo>
                    <a:cubicBezTo>
                      <a:pt x="834" y="567"/>
                      <a:pt x="901" y="334"/>
                      <a:pt x="934" y="67"/>
                    </a:cubicBezTo>
                    <a:cubicBezTo>
                      <a:pt x="934" y="67"/>
                      <a:pt x="734" y="34"/>
                      <a:pt x="7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3" name="Google Shape;4183;p40"/>
              <p:cNvSpPr/>
              <p:nvPr/>
            </p:nvSpPr>
            <p:spPr>
              <a:xfrm flipH="1">
                <a:off x="4878334" y="2902915"/>
                <a:ext cx="50917" cy="142178"/>
              </a:xfrm>
              <a:custGeom>
                <a:avLst/>
                <a:gdLst/>
                <a:ahLst/>
                <a:cxnLst/>
                <a:rect l="l" t="t" r="r" b="b"/>
                <a:pathLst>
                  <a:path w="968" h="2703" extrusionOk="0">
                    <a:moveTo>
                      <a:pt x="667" y="1"/>
                    </a:moveTo>
                    <a:lnTo>
                      <a:pt x="667" y="234"/>
                    </a:lnTo>
                    <a:lnTo>
                      <a:pt x="634" y="234"/>
                    </a:lnTo>
                    <a:lnTo>
                      <a:pt x="634" y="68"/>
                    </a:lnTo>
                    <a:cubicBezTo>
                      <a:pt x="634" y="101"/>
                      <a:pt x="400" y="101"/>
                      <a:pt x="400" y="134"/>
                    </a:cubicBezTo>
                    <a:lnTo>
                      <a:pt x="400" y="234"/>
                    </a:lnTo>
                    <a:cubicBezTo>
                      <a:pt x="367" y="268"/>
                      <a:pt x="334" y="301"/>
                      <a:pt x="334" y="368"/>
                    </a:cubicBezTo>
                    <a:cubicBezTo>
                      <a:pt x="334" y="435"/>
                      <a:pt x="300" y="501"/>
                      <a:pt x="300" y="601"/>
                    </a:cubicBezTo>
                    <a:lnTo>
                      <a:pt x="300" y="568"/>
                    </a:lnTo>
                    <a:lnTo>
                      <a:pt x="300" y="301"/>
                    </a:lnTo>
                    <a:cubicBezTo>
                      <a:pt x="200" y="935"/>
                      <a:pt x="67" y="1569"/>
                      <a:pt x="0" y="2169"/>
                    </a:cubicBezTo>
                    <a:lnTo>
                      <a:pt x="34" y="2169"/>
                    </a:lnTo>
                    <a:cubicBezTo>
                      <a:pt x="34" y="2236"/>
                      <a:pt x="34" y="2303"/>
                      <a:pt x="0" y="2336"/>
                    </a:cubicBezTo>
                    <a:cubicBezTo>
                      <a:pt x="0" y="2403"/>
                      <a:pt x="234" y="2403"/>
                      <a:pt x="234" y="2403"/>
                    </a:cubicBezTo>
                    <a:lnTo>
                      <a:pt x="334" y="2403"/>
                    </a:lnTo>
                    <a:cubicBezTo>
                      <a:pt x="334" y="2469"/>
                      <a:pt x="334" y="2569"/>
                      <a:pt x="300" y="2636"/>
                    </a:cubicBezTo>
                    <a:cubicBezTo>
                      <a:pt x="300" y="2703"/>
                      <a:pt x="534" y="2703"/>
                      <a:pt x="534" y="2703"/>
                    </a:cubicBezTo>
                    <a:lnTo>
                      <a:pt x="534" y="2603"/>
                    </a:lnTo>
                    <a:cubicBezTo>
                      <a:pt x="534" y="2619"/>
                      <a:pt x="584" y="2628"/>
                      <a:pt x="642" y="2628"/>
                    </a:cubicBezTo>
                    <a:cubicBezTo>
                      <a:pt x="701" y="2628"/>
                      <a:pt x="767" y="2619"/>
                      <a:pt x="801" y="2603"/>
                    </a:cubicBezTo>
                    <a:lnTo>
                      <a:pt x="801" y="2403"/>
                    </a:lnTo>
                    <a:lnTo>
                      <a:pt x="901" y="2403"/>
                    </a:lnTo>
                    <a:lnTo>
                      <a:pt x="901" y="2203"/>
                    </a:lnTo>
                    <a:lnTo>
                      <a:pt x="968" y="2203"/>
                    </a:lnTo>
                    <a:cubicBezTo>
                      <a:pt x="867" y="1869"/>
                      <a:pt x="867" y="1469"/>
                      <a:pt x="934" y="1102"/>
                    </a:cubicBezTo>
                    <a:cubicBezTo>
                      <a:pt x="934" y="935"/>
                      <a:pt x="934" y="768"/>
                      <a:pt x="968" y="601"/>
                    </a:cubicBezTo>
                    <a:cubicBezTo>
                      <a:pt x="968" y="535"/>
                      <a:pt x="934" y="435"/>
                      <a:pt x="934" y="368"/>
                    </a:cubicBezTo>
                    <a:cubicBezTo>
                      <a:pt x="934" y="468"/>
                      <a:pt x="867" y="601"/>
                      <a:pt x="867" y="735"/>
                    </a:cubicBezTo>
                    <a:lnTo>
                      <a:pt x="834" y="768"/>
                    </a:lnTo>
                    <a:lnTo>
                      <a:pt x="834" y="835"/>
                    </a:lnTo>
                    <a:lnTo>
                      <a:pt x="801" y="835"/>
                    </a:lnTo>
                    <a:cubicBezTo>
                      <a:pt x="834" y="601"/>
                      <a:pt x="834" y="368"/>
                      <a:pt x="867" y="101"/>
                    </a:cubicBezTo>
                    <a:cubicBezTo>
                      <a:pt x="867" y="101"/>
                      <a:pt x="667" y="68"/>
                      <a:pt x="6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4" name="Google Shape;4184;p40"/>
              <p:cNvSpPr/>
              <p:nvPr/>
            </p:nvSpPr>
            <p:spPr>
              <a:xfrm flipH="1">
                <a:off x="4783600" y="2695879"/>
                <a:ext cx="54441" cy="19483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704" extrusionOk="0">
                    <a:moveTo>
                      <a:pt x="534" y="1"/>
                    </a:moveTo>
                    <a:lnTo>
                      <a:pt x="534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68"/>
                      <a:pt x="268" y="68"/>
                      <a:pt x="268" y="134"/>
                    </a:cubicBezTo>
                    <a:lnTo>
                      <a:pt x="268" y="201"/>
                    </a:lnTo>
                    <a:cubicBezTo>
                      <a:pt x="234" y="234"/>
                      <a:pt x="201" y="301"/>
                      <a:pt x="201" y="334"/>
                    </a:cubicBezTo>
                    <a:lnTo>
                      <a:pt x="201" y="635"/>
                    </a:lnTo>
                    <a:cubicBezTo>
                      <a:pt x="201" y="635"/>
                      <a:pt x="201" y="568"/>
                      <a:pt x="134" y="568"/>
                    </a:cubicBezTo>
                    <a:lnTo>
                      <a:pt x="134" y="301"/>
                    </a:lnTo>
                    <a:cubicBezTo>
                      <a:pt x="134" y="368"/>
                      <a:pt x="101" y="468"/>
                      <a:pt x="101" y="535"/>
                    </a:cubicBezTo>
                    <a:cubicBezTo>
                      <a:pt x="67" y="1469"/>
                      <a:pt x="1" y="2336"/>
                      <a:pt x="1" y="3236"/>
                    </a:cubicBezTo>
                    <a:lnTo>
                      <a:pt x="67" y="3236"/>
                    </a:lnTo>
                    <a:lnTo>
                      <a:pt x="67" y="3403"/>
                    </a:lnTo>
                    <a:cubicBezTo>
                      <a:pt x="67" y="3403"/>
                      <a:pt x="171" y="3433"/>
                      <a:pt x="240" y="3433"/>
                    </a:cubicBezTo>
                    <a:cubicBezTo>
                      <a:pt x="275" y="3433"/>
                      <a:pt x="301" y="3425"/>
                      <a:pt x="301" y="3403"/>
                    </a:cubicBezTo>
                    <a:lnTo>
                      <a:pt x="368" y="3403"/>
                    </a:lnTo>
                    <a:lnTo>
                      <a:pt x="368" y="3703"/>
                    </a:lnTo>
                    <a:lnTo>
                      <a:pt x="601" y="3703"/>
                    </a:lnTo>
                    <a:lnTo>
                      <a:pt x="601" y="3670"/>
                    </a:lnTo>
                    <a:lnTo>
                      <a:pt x="868" y="3670"/>
                    </a:lnTo>
                    <a:lnTo>
                      <a:pt x="868" y="3503"/>
                    </a:lnTo>
                    <a:lnTo>
                      <a:pt x="1035" y="3503"/>
                    </a:lnTo>
                    <a:cubicBezTo>
                      <a:pt x="868" y="3370"/>
                      <a:pt x="868" y="3337"/>
                      <a:pt x="901" y="3236"/>
                    </a:cubicBezTo>
                    <a:cubicBezTo>
                      <a:pt x="868" y="2569"/>
                      <a:pt x="868" y="1869"/>
                      <a:pt x="801" y="1202"/>
                    </a:cubicBezTo>
                    <a:lnTo>
                      <a:pt x="801" y="535"/>
                    </a:lnTo>
                    <a:cubicBezTo>
                      <a:pt x="801" y="468"/>
                      <a:pt x="768" y="368"/>
                      <a:pt x="768" y="301"/>
                    </a:cubicBezTo>
                    <a:lnTo>
                      <a:pt x="768" y="635"/>
                    </a:lnTo>
                    <a:cubicBezTo>
                      <a:pt x="735" y="668"/>
                      <a:pt x="735" y="668"/>
                      <a:pt x="735" y="701"/>
                    </a:cubicBezTo>
                    <a:lnTo>
                      <a:pt x="735" y="68"/>
                    </a:lnTo>
                    <a:cubicBezTo>
                      <a:pt x="735" y="34"/>
                      <a:pt x="534" y="34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5" name="Google Shape;4185;p40"/>
              <p:cNvSpPr/>
              <p:nvPr/>
            </p:nvSpPr>
            <p:spPr>
              <a:xfrm flipH="1">
                <a:off x="4909894" y="2659059"/>
                <a:ext cx="54441" cy="128134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436" extrusionOk="0">
                    <a:moveTo>
                      <a:pt x="667" y="34"/>
                    </a:moveTo>
                    <a:cubicBezTo>
                      <a:pt x="664" y="37"/>
                      <a:pt x="661" y="41"/>
                      <a:pt x="658" y="45"/>
                    </a:cubicBezTo>
                    <a:lnTo>
                      <a:pt x="658" y="45"/>
                    </a:lnTo>
                    <a:cubicBezTo>
                      <a:pt x="664" y="42"/>
                      <a:pt x="667" y="38"/>
                      <a:pt x="667" y="34"/>
                    </a:cubicBezTo>
                    <a:close/>
                    <a:moveTo>
                      <a:pt x="701" y="0"/>
                    </a:moveTo>
                    <a:cubicBezTo>
                      <a:pt x="701" y="67"/>
                      <a:pt x="701" y="100"/>
                      <a:pt x="667" y="200"/>
                    </a:cubicBezTo>
                    <a:lnTo>
                      <a:pt x="634" y="200"/>
                    </a:lnTo>
                    <a:cubicBezTo>
                      <a:pt x="634" y="141"/>
                      <a:pt x="634" y="81"/>
                      <a:pt x="658" y="45"/>
                    </a:cubicBezTo>
                    <a:lnTo>
                      <a:pt x="658" y="45"/>
                    </a:lnTo>
                    <a:cubicBezTo>
                      <a:pt x="618" y="68"/>
                      <a:pt x="467" y="71"/>
                      <a:pt x="467" y="100"/>
                    </a:cubicBezTo>
                    <a:lnTo>
                      <a:pt x="467" y="234"/>
                    </a:lnTo>
                    <a:cubicBezTo>
                      <a:pt x="434" y="267"/>
                      <a:pt x="367" y="267"/>
                      <a:pt x="367" y="334"/>
                    </a:cubicBezTo>
                    <a:cubicBezTo>
                      <a:pt x="367" y="401"/>
                      <a:pt x="334" y="467"/>
                      <a:pt x="334" y="567"/>
                    </a:cubicBezTo>
                    <a:lnTo>
                      <a:pt x="334" y="534"/>
                    </a:lnTo>
                    <a:lnTo>
                      <a:pt x="334" y="267"/>
                    </a:lnTo>
                    <a:cubicBezTo>
                      <a:pt x="200" y="834"/>
                      <a:pt x="133" y="1401"/>
                      <a:pt x="0" y="1935"/>
                    </a:cubicBezTo>
                    <a:cubicBezTo>
                      <a:pt x="0" y="1935"/>
                      <a:pt x="33" y="1935"/>
                      <a:pt x="33" y="2002"/>
                    </a:cubicBezTo>
                    <a:cubicBezTo>
                      <a:pt x="33" y="2035"/>
                      <a:pt x="33" y="2102"/>
                      <a:pt x="0" y="2135"/>
                    </a:cubicBezTo>
                    <a:cubicBezTo>
                      <a:pt x="0" y="2202"/>
                      <a:pt x="267" y="2202"/>
                      <a:pt x="267" y="2202"/>
                    </a:cubicBezTo>
                    <a:lnTo>
                      <a:pt x="267" y="2135"/>
                    </a:lnTo>
                    <a:lnTo>
                      <a:pt x="334" y="2135"/>
                    </a:lnTo>
                    <a:cubicBezTo>
                      <a:pt x="334" y="2235"/>
                      <a:pt x="300" y="2302"/>
                      <a:pt x="300" y="2402"/>
                    </a:cubicBezTo>
                    <a:cubicBezTo>
                      <a:pt x="300" y="2435"/>
                      <a:pt x="534" y="2435"/>
                      <a:pt x="534" y="2435"/>
                    </a:cubicBezTo>
                    <a:lnTo>
                      <a:pt x="534" y="2369"/>
                    </a:lnTo>
                    <a:cubicBezTo>
                      <a:pt x="534" y="2402"/>
                      <a:pt x="767" y="2402"/>
                      <a:pt x="767" y="2402"/>
                    </a:cubicBezTo>
                    <a:cubicBezTo>
                      <a:pt x="767" y="2335"/>
                      <a:pt x="767" y="2269"/>
                      <a:pt x="801" y="2202"/>
                    </a:cubicBezTo>
                    <a:lnTo>
                      <a:pt x="934" y="2202"/>
                    </a:lnTo>
                    <a:lnTo>
                      <a:pt x="934" y="2002"/>
                    </a:lnTo>
                    <a:cubicBezTo>
                      <a:pt x="967" y="1735"/>
                      <a:pt x="967" y="1435"/>
                      <a:pt x="1001" y="1101"/>
                    </a:cubicBezTo>
                    <a:cubicBezTo>
                      <a:pt x="1001" y="934"/>
                      <a:pt x="1034" y="734"/>
                      <a:pt x="1034" y="567"/>
                    </a:cubicBezTo>
                    <a:cubicBezTo>
                      <a:pt x="1034" y="501"/>
                      <a:pt x="1001" y="401"/>
                      <a:pt x="1001" y="334"/>
                    </a:cubicBezTo>
                    <a:cubicBezTo>
                      <a:pt x="967" y="434"/>
                      <a:pt x="967" y="601"/>
                      <a:pt x="934" y="734"/>
                    </a:cubicBezTo>
                    <a:lnTo>
                      <a:pt x="934" y="834"/>
                    </a:lnTo>
                    <a:lnTo>
                      <a:pt x="834" y="834"/>
                    </a:lnTo>
                    <a:cubicBezTo>
                      <a:pt x="867" y="567"/>
                      <a:pt x="934" y="334"/>
                      <a:pt x="934" y="67"/>
                    </a:cubicBezTo>
                    <a:cubicBezTo>
                      <a:pt x="934" y="67"/>
                      <a:pt x="701" y="34"/>
                      <a:pt x="7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6" name="Google Shape;4186;p40"/>
              <p:cNvSpPr/>
              <p:nvPr/>
            </p:nvSpPr>
            <p:spPr>
              <a:xfrm flipH="1">
                <a:off x="4816896" y="2441450"/>
                <a:ext cx="52705" cy="132973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528" extrusionOk="0">
                    <a:moveTo>
                      <a:pt x="434" y="1"/>
                    </a:moveTo>
                    <a:lnTo>
                      <a:pt x="434" y="201"/>
                    </a:lnTo>
                    <a:lnTo>
                      <a:pt x="401" y="201"/>
                    </a:lnTo>
                    <a:lnTo>
                      <a:pt x="401" y="34"/>
                    </a:lnTo>
                    <a:cubicBezTo>
                      <a:pt x="401" y="68"/>
                      <a:pt x="200" y="68"/>
                      <a:pt x="200" y="101"/>
                    </a:cubicBezTo>
                    <a:lnTo>
                      <a:pt x="200" y="201"/>
                    </a:lnTo>
                    <a:cubicBezTo>
                      <a:pt x="167" y="234"/>
                      <a:pt x="100" y="268"/>
                      <a:pt x="100" y="335"/>
                    </a:cubicBezTo>
                    <a:lnTo>
                      <a:pt x="100" y="234"/>
                    </a:lnTo>
                    <a:cubicBezTo>
                      <a:pt x="100" y="335"/>
                      <a:pt x="67" y="401"/>
                      <a:pt x="67" y="501"/>
                    </a:cubicBezTo>
                    <a:cubicBezTo>
                      <a:pt x="34" y="1002"/>
                      <a:pt x="0" y="1535"/>
                      <a:pt x="0" y="2036"/>
                    </a:cubicBezTo>
                    <a:lnTo>
                      <a:pt x="34" y="2036"/>
                    </a:lnTo>
                    <a:lnTo>
                      <a:pt x="34" y="2203"/>
                    </a:lnTo>
                    <a:cubicBezTo>
                      <a:pt x="34" y="2219"/>
                      <a:pt x="100" y="2228"/>
                      <a:pt x="167" y="2228"/>
                    </a:cubicBezTo>
                    <a:cubicBezTo>
                      <a:pt x="234" y="2228"/>
                      <a:pt x="301" y="2219"/>
                      <a:pt x="301" y="2203"/>
                    </a:cubicBezTo>
                    <a:lnTo>
                      <a:pt x="334" y="2203"/>
                    </a:lnTo>
                    <a:lnTo>
                      <a:pt x="334" y="2503"/>
                    </a:lnTo>
                    <a:cubicBezTo>
                      <a:pt x="334" y="2519"/>
                      <a:pt x="392" y="2528"/>
                      <a:pt x="451" y="2528"/>
                    </a:cubicBezTo>
                    <a:cubicBezTo>
                      <a:pt x="509" y="2528"/>
                      <a:pt x="567" y="2519"/>
                      <a:pt x="567" y="2503"/>
                    </a:cubicBezTo>
                    <a:lnTo>
                      <a:pt x="567" y="2436"/>
                    </a:lnTo>
                    <a:cubicBezTo>
                      <a:pt x="567" y="2458"/>
                      <a:pt x="597" y="2466"/>
                      <a:pt x="637" y="2466"/>
                    </a:cubicBezTo>
                    <a:cubicBezTo>
                      <a:pt x="716" y="2466"/>
                      <a:pt x="834" y="2436"/>
                      <a:pt x="834" y="2436"/>
                    </a:cubicBezTo>
                    <a:lnTo>
                      <a:pt x="834" y="2269"/>
                    </a:lnTo>
                    <a:lnTo>
                      <a:pt x="1001" y="2269"/>
                    </a:lnTo>
                    <a:lnTo>
                      <a:pt x="1001" y="2069"/>
                    </a:lnTo>
                    <a:cubicBezTo>
                      <a:pt x="890" y="2158"/>
                      <a:pt x="853" y="2173"/>
                      <a:pt x="840" y="2173"/>
                    </a:cubicBezTo>
                    <a:cubicBezTo>
                      <a:pt x="834" y="2173"/>
                      <a:pt x="834" y="2169"/>
                      <a:pt x="834" y="2169"/>
                    </a:cubicBezTo>
                    <a:cubicBezTo>
                      <a:pt x="801" y="1736"/>
                      <a:pt x="801" y="1269"/>
                      <a:pt x="734" y="868"/>
                    </a:cubicBezTo>
                    <a:lnTo>
                      <a:pt x="734" y="601"/>
                    </a:lnTo>
                    <a:lnTo>
                      <a:pt x="734" y="568"/>
                    </a:lnTo>
                    <a:cubicBezTo>
                      <a:pt x="734" y="501"/>
                      <a:pt x="701" y="401"/>
                      <a:pt x="701" y="335"/>
                    </a:cubicBezTo>
                    <a:lnTo>
                      <a:pt x="701" y="668"/>
                    </a:lnTo>
                    <a:lnTo>
                      <a:pt x="667" y="701"/>
                    </a:lnTo>
                    <a:lnTo>
                      <a:pt x="667" y="68"/>
                    </a:lnTo>
                    <a:cubicBezTo>
                      <a:pt x="667" y="34"/>
                      <a:pt x="434" y="34"/>
                      <a:pt x="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7" name="Google Shape;4187;p40"/>
              <p:cNvSpPr/>
              <p:nvPr/>
            </p:nvSpPr>
            <p:spPr>
              <a:xfrm flipH="1">
                <a:off x="4915154" y="2392321"/>
                <a:ext cx="54494" cy="8910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694" extrusionOk="0">
                    <a:moveTo>
                      <a:pt x="501" y="1"/>
                    </a:moveTo>
                    <a:lnTo>
                      <a:pt x="501" y="234"/>
                    </a:lnTo>
                    <a:lnTo>
                      <a:pt x="468" y="234"/>
                    </a:lnTo>
                    <a:lnTo>
                      <a:pt x="468" y="68"/>
                    </a:lnTo>
                    <a:cubicBezTo>
                      <a:pt x="468" y="101"/>
                      <a:pt x="268" y="101"/>
                      <a:pt x="268" y="134"/>
                    </a:cubicBezTo>
                    <a:lnTo>
                      <a:pt x="268" y="234"/>
                    </a:lnTo>
                    <a:cubicBezTo>
                      <a:pt x="234" y="268"/>
                      <a:pt x="168" y="301"/>
                      <a:pt x="168" y="335"/>
                    </a:cubicBezTo>
                    <a:lnTo>
                      <a:pt x="168" y="568"/>
                    </a:lnTo>
                    <a:cubicBezTo>
                      <a:pt x="168" y="468"/>
                      <a:pt x="168" y="401"/>
                      <a:pt x="134" y="301"/>
                    </a:cubicBezTo>
                    <a:cubicBezTo>
                      <a:pt x="101" y="601"/>
                      <a:pt x="68" y="868"/>
                      <a:pt x="1" y="1202"/>
                    </a:cubicBezTo>
                    <a:lnTo>
                      <a:pt x="68" y="1202"/>
                    </a:lnTo>
                    <a:lnTo>
                      <a:pt x="68" y="1369"/>
                    </a:lnTo>
                    <a:cubicBezTo>
                      <a:pt x="68" y="1402"/>
                      <a:pt x="118" y="1419"/>
                      <a:pt x="172" y="1419"/>
                    </a:cubicBezTo>
                    <a:cubicBezTo>
                      <a:pt x="226" y="1419"/>
                      <a:pt x="285" y="1402"/>
                      <a:pt x="301" y="1369"/>
                    </a:cubicBezTo>
                    <a:lnTo>
                      <a:pt x="335" y="1369"/>
                    </a:lnTo>
                    <a:lnTo>
                      <a:pt x="335" y="1669"/>
                    </a:lnTo>
                    <a:cubicBezTo>
                      <a:pt x="335" y="1686"/>
                      <a:pt x="401" y="1694"/>
                      <a:pt x="468" y="1694"/>
                    </a:cubicBezTo>
                    <a:cubicBezTo>
                      <a:pt x="535" y="1694"/>
                      <a:pt x="601" y="1686"/>
                      <a:pt x="601" y="1669"/>
                    </a:cubicBezTo>
                    <a:lnTo>
                      <a:pt x="601" y="1602"/>
                    </a:lnTo>
                    <a:cubicBezTo>
                      <a:pt x="601" y="1619"/>
                      <a:pt x="668" y="1627"/>
                      <a:pt x="735" y="1627"/>
                    </a:cubicBezTo>
                    <a:cubicBezTo>
                      <a:pt x="802" y="1627"/>
                      <a:pt x="868" y="1619"/>
                      <a:pt x="868" y="1602"/>
                    </a:cubicBezTo>
                    <a:lnTo>
                      <a:pt x="868" y="1435"/>
                    </a:lnTo>
                    <a:cubicBezTo>
                      <a:pt x="935" y="1435"/>
                      <a:pt x="1035" y="1435"/>
                      <a:pt x="1035" y="1369"/>
                    </a:cubicBezTo>
                    <a:lnTo>
                      <a:pt x="1035" y="1168"/>
                    </a:lnTo>
                    <a:cubicBezTo>
                      <a:pt x="991" y="1180"/>
                      <a:pt x="965" y="1183"/>
                      <a:pt x="950" y="1183"/>
                    </a:cubicBezTo>
                    <a:cubicBezTo>
                      <a:pt x="920" y="1183"/>
                      <a:pt x="935" y="1168"/>
                      <a:pt x="935" y="1168"/>
                    </a:cubicBezTo>
                    <a:cubicBezTo>
                      <a:pt x="902" y="1002"/>
                      <a:pt x="902" y="802"/>
                      <a:pt x="868" y="635"/>
                    </a:cubicBezTo>
                    <a:lnTo>
                      <a:pt x="868" y="568"/>
                    </a:lnTo>
                    <a:cubicBezTo>
                      <a:pt x="868" y="468"/>
                      <a:pt x="802" y="401"/>
                      <a:pt x="802" y="301"/>
                    </a:cubicBezTo>
                    <a:cubicBezTo>
                      <a:pt x="802" y="435"/>
                      <a:pt x="768" y="568"/>
                      <a:pt x="768" y="668"/>
                    </a:cubicBezTo>
                    <a:lnTo>
                      <a:pt x="735" y="735"/>
                    </a:lnTo>
                    <a:lnTo>
                      <a:pt x="735" y="101"/>
                    </a:lnTo>
                    <a:cubicBezTo>
                      <a:pt x="735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8" name="Google Shape;4188;p40"/>
              <p:cNvSpPr/>
              <p:nvPr/>
            </p:nvSpPr>
            <p:spPr>
              <a:xfrm flipH="1">
                <a:off x="4746727" y="2201118"/>
                <a:ext cx="52705" cy="17021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236" extrusionOk="0">
                    <a:moveTo>
                      <a:pt x="434" y="0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7"/>
                    </a:lnTo>
                    <a:cubicBezTo>
                      <a:pt x="401" y="100"/>
                      <a:pt x="201" y="100"/>
                      <a:pt x="201" y="133"/>
                    </a:cubicBezTo>
                    <a:lnTo>
                      <a:pt x="201" y="234"/>
                    </a:lnTo>
                    <a:cubicBezTo>
                      <a:pt x="167" y="267"/>
                      <a:pt x="101" y="300"/>
                      <a:pt x="101" y="334"/>
                    </a:cubicBezTo>
                    <a:lnTo>
                      <a:pt x="101" y="300"/>
                    </a:lnTo>
                    <a:cubicBezTo>
                      <a:pt x="101" y="400"/>
                      <a:pt x="67" y="467"/>
                      <a:pt x="67" y="567"/>
                    </a:cubicBezTo>
                    <a:cubicBezTo>
                      <a:pt x="34" y="1301"/>
                      <a:pt x="1" y="2001"/>
                      <a:pt x="1" y="2769"/>
                    </a:cubicBezTo>
                    <a:lnTo>
                      <a:pt x="34" y="2769"/>
                    </a:lnTo>
                    <a:lnTo>
                      <a:pt x="34" y="2935"/>
                    </a:lnTo>
                    <a:cubicBezTo>
                      <a:pt x="34" y="2935"/>
                      <a:pt x="153" y="2950"/>
                      <a:pt x="232" y="2950"/>
                    </a:cubicBezTo>
                    <a:cubicBezTo>
                      <a:pt x="271" y="2950"/>
                      <a:pt x="301" y="2947"/>
                      <a:pt x="301" y="2935"/>
                    </a:cubicBezTo>
                    <a:lnTo>
                      <a:pt x="334" y="2935"/>
                    </a:lnTo>
                    <a:lnTo>
                      <a:pt x="334" y="3236"/>
                    </a:lnTo>
                    <a:lnTo>
                      <a:pt x="568" y="3236"/>
                    </a:lnTo>
                    <a:lnTo>
                      <a:pt x="568" y="3169"/>
                    </a:lnTo>
                    <a:lnTo>
                      <a:pt x="835" y="3169"/>
                    </a:lnTo>
                    <a:lnTo>
                      <a:pt x="835" y="3002"/>
                    </a:lnTo>
                    <a:lnTo>
                      <a:pt x="1001" y="3002"/>
                    </a:lnTo>
                    <a:cubicBezTo>
                      <a:pt x="801" y="2935"/>
                      <a:pt x="801" y="2869"/>
                      <a:pt x="835" y="2769"/>
                    </a:cubicBezTo>
                    <a:cubicBezTo>
                      <a:pt x="768" y="2135"/>
                      <a:pt x="768" y="1468"/>
                      <a:pt x="734" y="834"/>
                    </a:cubicBezTo>
                    <a:lnTo>
                      <a:pt x="734" y="567"/>
                    </a:lnTo>
                    <a:cubicBezTo>
                      <a:pt x="734" y="467"/>
                      <a:pt x="701" y="400"/>
                      <a:pt x="701" y="300"/>
                    </a:cubicBezTo>
                    <a:lnTo>
                      <a:pt x="701" y="634"/>
                    </a:lnTo>
                    <a:cubicBezTo>
                      <a:pt x="668" y="667"/>
                      <a:pt x="668" y="667"/>
                      <a:pt x="668" y="734"/>
                    </a:cubicBezTo>
                    <a:lnTo>
                      <a:pt x="668" y="100"/>
                    </a:lnTo>
                    <a:cubicBezTo>
                      <a:pt x="668" y="67"/>
                      <a:pt x="434" y="67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9" name="Google Shape;4189;p40"/>
              <p:cNvSpPr/>
              <p:nvPr/>
            </p:nvSpPr>
            <p:spPr>
              <a:xfrm flipH="1">
                <a:off x="4844985" y="2102861"/>
                <a:ext cx="42185" cy="13160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502" extrusionOk="0">
                    <a:moveTo>
                      <a:pt x="401" y="0"/>
                    </a:moveTo>
                    <a:lnTo>
                      <a:pt x="401" y="200"/>
                    </a:lnTo>
                    <a:lnTo>
                      <a:pt x="368" y="200"/>
                    </a:lnTo>
                    <a:lnTo>
                      <a:pt x="368" y="33"/>
                    </a:lnTo>
                    <a:cubicBezTo>
                      <a:pt x="368" y="100"/>
                      <a:pt x="168" y="100"/>
                      <a:pt x="168" y="133"/>
                    </a:cubicBezTo>
                    <a:lnTo>
                      <a:pt x="168" y="200"/>
                    </a:lnTo>
                    <a:cubicBezTo>
                      <a:pt x="101" y="267"/>
                      <a:pt x="67" y="300"/>
                      <a:pt x="67" y="334"/>
                    </a:cubicBezTo>
                    <a:lnTo>
                      <a:pt x="67" y="634"/>
                    </a:lnTo>
                    <a:cubicBezTo>
                      <a:pt x="67" y="600"/>
                      <a:pt x="34" y="600"/>
                      <a:pt x="34" y="534"/>
                    </a:cubicBezTo>
                    <a:lnTo>
                      <a:pt x="34" y="267"/>
                    </a:lnTo>
                    <a:cubicBezTo>
                      <a:pt x="34" y="334"/>
                      <a:pt x="1" y="434"/>
                      <a:pt x="1" y="500"/>
                    </a:cubicBezTo>
                    <a:lnTo>
                      <a:pt x="1" y="2102"/>
                    </a:lnTo>
                    <a:cubicBezTo>
                      <a:pt x="1" y="2168"/>
                      <a:pt x="67" y="2268"/>
                      <a:pt x="67" y="2302"/>
                    </a:cubicBezTo>
                    <a:lnTo>
                      <a:pt x="67" y="1835"/>
                    </a:lnTo>
                    <a:lnTo>
                      <a:pt x="101" y="1835"/>
                    </a:lnTo>
                    <a:lnTo>
                      <a:pt x="101" y="2268"/>
                    </a:lnTo>
                    <a:cubicBezTo>
                      <a:pt x="101" y="2268"/>
                      <a:pt x="168" y="2202"/>
                      <a:pt x="201" y="2202"/>
                    </a:cubicBezTo>
                    <a:lnTo>
                      <a:pt x="201" y="2468"/>
                    </a:lnTo>
                    <a:lnTo>
                      <a:pt x="434" y="2502"/>
                    </a:lnTo>
                    <a:lnTo>
                      <a:pt x="434" y="2035"/>
                    </a:lnTo>
                    <a:lnTo>
                      <a:pt x="501" y="2035"/>
                    </a:lnTo>
                    <a:lnTo>
                      <a:pt x="501" y="2335"/>
                    </a:lnTo>
                    <a:cubicBezTo>
                      <a:pt x="501" y="2362"/>
                      <a:pt x="611" y="2433"/>
                      <a:pt x="635" y="2477"/>
                    </a:cubicBezTo>
                    <a:lnTo>
                      <a:pt x="635" y="2477"/>
                    </a:lnTo>
                    <a:lnTo>
                      <a:pt x="635" y="2168"/>
                    </a:lnTo>
                    <a:cubicBezTo>
                      <a:pt x="668" y="2202"/>
                      <a:pt x="768" y="2268"/>
                      <a:pt x="768" y="2302"/>
                    </a:cubicBezTo>
                    <a:lnTo>
                      <a:pt x="768" y="2084"/>
                    </a:lnTo>
                    <a:lnTo>
                      <a:pt x="768" y="2084"/>
                    </a:lnTo>
                    <a:cubicBezTo>
                      <a:pt x="776" y="2089"/>
                      <a:pt x="787" y="2095"/>
                      <a:pt x="801" y="2102"/>
                    </a:cubicBezTo>
                    <a:cubicBezTo>
                      <a:pt x="735" y="1668"/>
                      <a:pt x="735" y="1234"/>
                      <a:pt x="701" y="801"/>
                    </a:cubicBezTo>
                    <a:lnTo>
                      <a:pt x="701" y="534"/>
                    </a:lnTo>
                    <a:cubicBezTo>
                      <a:pt x="701" y="467"/>
                      <a:pt x="668" y="400"/>
                      <a:pt x="668" y="300"/>
                    </a:cubicBezTo>
                    <a:lnTo>
                      <a:pt x="668" y="634"/>
                    </a:lnTo>
                    <a:lnTo>
                      <a:pt x="635" y="667"/>
                    </a:lnTo>
                    <a:lnTo>
                      <a:pt x="635" y="33"/>
                    </a:lnTo>
                    <a:cubicBezTo>
                      <a:pt x="635" y="0"/>
                      <a:pt x="401" y="0"/>
                      <a:pt x="401" y="0"/>
                    </a:cubicBezTo>
                    <a:close/>
                    <a:moveTo>
                      <a:pt x="635" y="2477"/>
                    </a:moveTo>
                    <a:lnTo>
                      <a:pt x="635" y="2502"/>
                    </a:lnTo>
                    <a:cubicBezTo>
                      <a:pt x="641" y="2496"/>
                      <a:pt x="640" y="2487"/>
                      <a:pt x="635" y="24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0" name="Google Shape;4190;p40"/>
              <p:cNvSpPr/>
              <p:nvPr/>
            </p:nvSpPr>
            <p:spPr>
              <a:xfrm flipH="1">
                <a:off x="4771291" y="1937905"/>
                <a:ext cx="54441" cy="11056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634" y="67"/>
                    </a:moveTo>
                    <a:lnTo>
                      <a:pt x="634" y="67"/>
                    </a:lnTo>
                    <a:cubicBezTo>
                      <a:pt x="624" y="72"/>
                      <a:pt x="616" y="78"/>
                      <a:pt x="609" y="84"/>
                    </a:cubicBezTo>
                    <a:lnTo>
                      <a:pt x="609" y="84"/>
                    </a:lnTo>
                    <a:cubicBezTo>
                      <a:pt x="624" y="79"/>
                      <a:pt x="634" y="74"/>
                      <a:pt x="634" y="67"/>
                    </a:cubicBezTo>
                    <a:close/>
                    <a:moveTo>
                      <a:pt x="667" y="0"/>
                    </a:moveTo>
                    <a:cubicBezTo>
                      <a:pt x="667" y="101"/>
                      <a:pt x="634" y="134"/>
                      <a:pt x="634" y="234"/>
                    </a:cubicBezTo>
                    <a:lnTo>
                      <a:pt x="567" y="234"/>
                    </a:lnTo>
                    <a:cubicBezTo>
                      <a:pt x="567" y="177"/>
                      <a:pt x="567" y="120"/>
                      <a:pt x="609" y="84"/>
                    </a:cubicBezTo>
                    <a:lnTo>
                      <a:pt x="609" y="84"/>
                    </a:lnTo>
                    <a:cubicBezTo>
                      <a:pt x="548" y="102"/>
                      <a:pt x="401" y="107"/>
                      <a:pt x="401" y="134"/>
                    </a:cubicBezTo>
                    <a:cubicBezTo>
                      <a:pt x="401" y="201"/>
                      <a:pt x="367" y="234"/>
                      <a:pt x="367" y="267"/>
                    </a:cubicBezTo>
                    <a:cubicBezTo>
                      <a:pt x="334" y="301"/>
                      <a:pt x="334" y="301"/>
                      <a:pt x="334" y="334"/>
                    </a:cubicBezTo>
                    <a:cubicBezTo>
                      <a:pt x="334" y="401"/>
                      <a:pt x="267" y="434"/>
                      <a:pt x="267" y="467"/>
                    </a:cubicBezTo>
                    <a:lnTo>
                      <a:pt x="267" y="301"/>
                    </a:lnTo>
                    <a:cubicBezTo>
                      <a:pt x="67" y="734"/>
                      <a:pt x="0" y="1135"/>
                      <a:pt x="34" y="1602"/>
                    </a:cubicBezTo>
                    <a:lnTo>
                      <a:pt x="34" y="1768"/>
                    </a:lnTo>
                    <a:cubicBezTo>
                      <a:pt x="34" y="1802"/>
                      <a:pt x="267" y="1802"/>
                      <a:pt x="267" y="1802"/>
                    </a:cubicBezTo>
                    <a:lnTo>
                      <a:pt x="334" y="1802"/>
                    </a:lnTo>
                    <a:lnTo>
                      <a:pt x="334" y="2069"/>
                    </a:lnTo>
                    <a:cubicBezTo>
                      <a:pt x="334" y="2102"/>
                      <a:pt x="567" y="2102"/>
                      <a:pt x="567" y="2102"/>
                    </a:cubicBezTo>
                    <a:lnTo>
                      <a:pt x="567" y="2069"/>
                    </a:lnTo>
                    <a:cubicBezTo>
                      <a:pt x="567" y="2085"/>
                      <a:pt x="634" y="2094"/>
                      <a:pt x="701" y="2094"/>
                    </a:cubicBezTo>
                    <a:cubicBezTo>
                      <a:pt x="767" y="2094"/>
                      <a:pt x="834" y="2085"/>
                      <a:pt x="834" y="2069"/>
                    </a:cubicBezTo>
                    <a:lnTo>
                      <a:pt x="834" y="1868"/>
                    </a:lnTo>
                    <a:lnTo>
                      <a:pt x="1001" y="1868"/>
                    </a:lnTo>
                    <a:lnTo>
                      <a:pt x="1001" y="1635"/>
                    </a:lnTo>
                    <a:lnTo>
                      <a:pt x="1034" y="1635"/>
                    </a:lnTo>
                    <a:cubicBezTo>
                      <a:pt x="968" y="1301"/>
                      <a:pt x="968" y="968"/>
                      <a:pt x="968" y="668"/>
                    </a:cubicBezTo>
                    <a:lnTo>
                      <a:pt x="968" y="568"/>
                    </a:lnTo>
                    <a:cubicBezTo>
                      <a:pt x="968" y="467"/>
                      <a:pt x="901" y="401"/>
                      <a:pt x="901" y="301"/>
                    </a:cubicBezTo>
                    <a:cubicBezTo>
                      <a:pt x="834" y="467"/>
                      <a:pt x="801" y="634"/>
                      <a:pt x="734" y="834"/>
                    </a:cubicBezTo>
                    <a:cubicBezTo>
                      <a:pt x="734" y="601"/>
                      <a:pt x="801" y="334"/>
                      <a:pt x="868" y="101"/>
                    </a:cubicBezTo>
                    <a:cubicBezTo>
                      <a:pt x="868" y="101"/>
                      <a:pt x="667" y="67"/>
                      <a:pt x="6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1" name="Google Shape;4191;p40"/>
              <p:cNvSpPr/>
              <p:nvPr/>
            </p:nvSpPr>
            <p:spPr>
              <a:xfrm flipH="1">
                <a:off x="7089142" y="1606259"/>
                <a:ext cx="50917" cy="11840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2251" extrusionOk="0">
                    <a:moveTo>
                      <a:pt x="434" y="1"/>
                    </a:moveTo>
                    <a:lnTo>
                      <a:pt x="434" y="201"/>
                    </a:lnTo>
                    <a:lnTo>
                      <a:pt x="367" y="201"/>
                    </a:lnTo>
                    <a:lnTo>
                      <a:pt x="367" y="34"/>
                    </a:lnTo>
                    <a:cubicBezTo>
                      <a:pt x="367" y="68"/>
                      <a:pt x="167" y="101"/>
                      <a:pt x="167" y="101"/>
                    </a:cubicBezTo>
                    <a:lnTo>
                      <a:pt x="167" y="201"/>
                    </a:lnTo>
                    <a:cubicBezTo>
                      <a:pt x="134" y="234"/>
                      <a:pt x="67" y="268"/>
                      <a:pt x="67" y="335"/>
                    </a:cubicBezTo>
                    <a:lnTo>
                      <a:pt x="67" y="701"/>
                    </a:lnTo>
                    <a:cubicBezTo>
                      <a:pt x="67" y="568"/>
                      <a:pt x="34" y="401"/>
                      <a:pt x="34" y="268"/>
                    </a:cubicBezTo>
                    <a:cubicBezTo>
                      <a:pt x="34" y="368"/>
                      <a:pt x="0" y="435"/>
                      <a:pt x="0" y="535"/>
                    </a:cubicBezTo>
                    <a:lnTo>
                      <a:pt x="0" y="1769"/>
                    </a:lnTo>
                    <a:lnTo>
                      <a:pt x="34" y="1769"/>
                    </a:lnTo>
                    <a:lnTo>
                      <a:pt x="34" y="1936"/>
                    </a:lnTo>
                    <a:cubicBezTo>
                      <a:pt x="34" y="1958"/>
                      <a:pt x="52" y="1965"/>
                      <a:pt x="78" y="1965"/>
                    </a:cubicBezTo>
                    <a:cubicBezTo>
                      <a:pt x="130" y="1965"/>
                      <a:pt x="211" y="1936"/>
                      <a:pt x="234" y="1936"/>
                    </a:cubicBezTo>
                    <a:lnTo>
                      <a:pt x="300" y="1936"/>
                    </a:lnTo>
                    <a:lnTo>
                      <a:pt x="300" y="2236"/>
                    </a:lnTo>
                    <a:cubicBezTo>
                      <a:pt x="300" y="2247"/>
                      <a:pt x="326" y="2251"/>
                      <a:pt x="361" y="2251"/>
                    </a:cubicBezTo>
                    <a:cubicBezTo>
                      <a:pt x="430" y="2251"/>
                      <a:pt x="534" y="2236"/>
                      <a:pt x="534" y="2236"/>
                    </a:cubicBezTo>
                    <a:cubicBezTo>
                      <a:pt x="534" y="2247"/>
                      <a:pt x="564" y="2251"/>
                      <a:pt x="603" y="2251"/>
                    </a:cubicBezTo>
                    <a:cubicBezTo>
                      <a:pt x="682" y="2251"/>
                      <a:pt x="801" y="2236"/>
                      <a:pt x="801" y="2236"/>
                    </a:cubicBezTo>
                    <a:lnTo>
                      <a:pt x="801" y="2069"/>
                    </a:lnTo>
                    <a:cubicBezTo>
                      <a:pt x="867" y="2069"/>
                      <a:pt x="968" y="2069"/>
                      <a:pt x="968" y="2036"/>
                    </a:cubicBezTo>
                    <a:cubicBezTo>
                      <a:pt x="867" y="1969"/>
                      <a:pt x="867" y="1902"/>
                      <a:pt x="867" y="1836"/>
                    </a:cubicBezTo>
                    <a:cubicBezTo>
                      <a:pt x="934" y="1836"/>
                      <a:pt x="934" y="1836"/>
                      <a:pt x="934" y="1769"/>
                    </a:cubicBezTo>
                    <a:cubicBezTo>
                      <a:pt x="867" y="1402"/>
                      <a:pt x="801" y="1035"/>
                      <a:pt x="767" y="668"/>
                    </a:cubicBezTo>
                    <a:lnTo>
                      <a:pt x="767" y="535"/>
                    </a:lnTo>
                    <a:lnTo>
                      <a:pt x="701" y="268"/>
                    </a:lnTo>
                    <a:lnTo>
                      <a:pt x="701" y="601"/>
                    </a:lnTo>
                    <a:lnTo>
                      <a:pt x="667" y="668"/>
                    </a:lnTo>
                    <a:cubicBezTo>
                      <a:pt x="667" y="435"/>
                      <a:pt x="634" y="268"/>
                      <a:pt x="634" y="68"/>
                    </a:cubicBezTo>
                    <a:cubicBezTo>
                      <a:pt x="634" y="34"/>
                      <a:pt x="434" y="34"/>
                      <a:pt x="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2" name="Google Shape;4192;p40"/>
              <p:cNvSpPr/>
              <p:nvPr/>
            </p:nvSpPr>
            <p:spPr>
              <a:xfrm flipH="1">
                <a:off x="6966316" y="1517790"/>
                <a:ext cx="52713" cy="9030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436" extrusionOk="0">
                    <a:moveTo>
                      <a:pt x="434" y="0"/>
                    </a:moveTo>
                    <a:lnTo>
                      <a:pt x="434" y="234"/>
                    </a:lnTo>
                    <a:lnTo>
                      <a:pt x="401" y="234"/>
                    </a:lnTo>
                    <a:lnTo>
                      <a:pt x="401" y="67"/>
                    </a:lnTo>
                    <a:cubicBezTo>
                      <a:pt x="401" y="100"/>
                      <a:pt x="201" y="100"/>
                      <a:pt x="201" y="134"/>
                    </a:cubicBezTo>
                    <a:lnTo>
                      <a:pt x="201" y="234"/>
                    </a:lnTo>
                    <a:cubicBezTo>
                      <a:pt x="168" y="267"/>
                      <a:pt x="101" y="300"/>
                      <a:pt x="101" y="334"/>
                    </a:cubicBezTo>
                    <a:lnTo>
                      <a:pt x="101" y="267"/>
                    </a:lnTo>
                    <a:cubicBezTo>
                      <a:pt x="101" y="334"/>
                      <a:pt x="101" y="401"/>
                      <a:pt x="68" y="467"/>
                    </a:cubicBezTo>
                    <a:lnTo>
                      <a:pt x="68" y="501"/>
                    </a:lnTo>
                    <a:lnTo>
                      <a:pt x="1" y="1968"/>
                    </a:lnTo>
                    <a:lnTo>
                      <a:pt x="34" y="1968"/>
                    </a:lnTo>
                    <a:lnTo>
                      <a:pt x="34" y="2135"/>
                    </a:lnTo>
                    <a:lnTo>
                      <a:pt x="334" y="2135"/>
                    </a:lnTo>
                    <a:lnTo>
                      <a:pt x="334" y="2435"/>
                    </a:lnTo>
                    <a:lnTo>
                      <a:pt x="568" y="2435"/>
                    </a:lnTo>
                    <a:lnTo>
                      <a:pt x="568" y="2369"/>
                    </a:lnTo>
                    <a:lnTo>
                      <a:pt x="835" y="2369"/>
                    </a:lnTo>
                    <a:lnTo>
                      <a:pt x="835" y="2235"/>
                    </a:lnTo>
                    <a:lnTo>
                      <a:pt x="1002" y="2235"/>
                    </a:lnTo>
                    <a:lnTo>
                      <a:pt x="1002" y="2002"/>
                    </a:lnTo>
                    <a:cubicBezTo>
                      <a:pt x="873" y="2044"/>
                      <a:pt x="841" y="2060"/>
                      <a:pt x="834" y="2065"/>
                    </a:cubicBezTo>
                    <a:lnTo>
                      <a:pt x="834" y="2065"/>
                    </a:lnTo>
                    <a:cubicBezTo>
                      <a:pt x="768" y="1666"/>
                      <a:pt x="768" y="1267"/>
                      <a:pt x="735" y="901"/>
                    </a:cubicBezTo>
                    <a:lnTo>
                      <a:pt x="735" y="601"/>
                    </a:lnTo>
                    <a:cubicBezTo>
                      <a:pt x="735" y="501"/>
                      <a:pt x="701" y="434"/>
                      <a:pt x="701" y="334"/>
                    </a:cubicBezTo>
                    <a:lnTo>
                      <a:pt x="701" y="667"/>
                    </a:lnTo>
                    <a:lnTo>
                      <a:pt x="668" y="734"/>
                    </a:lnTo>
                    <a:lnTo>
                      <a:pt x="668" y="100"/>
                    </a:lnTo>
                    <a:cubicBezTo>
                      <a:pt x="668" y="67"/>
                      <a:pt x="434" y="67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3" name="Google Shape;4193;p40"/>
              <p:cNvSpPr/>
              <p:nvPr/>
            </p:nvSpPr>
            <p:spPr>
              <a:xfrm flipH="1">
                <a:off x="6880317" y="1685265"/>
                <a:ext cx="54494" cy="12287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2336" extrusionOk="0">
                    <a:moveTo>
                      <a:pt x="468" y="0"/>
                    </a:moveTo>
                    <a:lnTo>
                      <a:pt x="468" y="200"/>
                    </a:lnTo>
                    <a:lnTo>
                      <a:pt x="435" y="200"/>
                    </a:lnTo>
                    <a:lnTo>
                      <a:pt x="435" y="33"/>
                    </a:lnTo>
                    <a:cubicBezTo>
                      <a:pt x="435" y="67"/>
                      <a:pt x="234" y="67"/>
                      <a:pt x="234" y="100"/>
                    </a:cubicBezTo>
                    <a:lnTo>
                      <a:pt x="234" y="200"/>
                    </a:lnTo>
                    <a:cubicBezTo>
                      <a:pt x="168" y="234"/>
                      <a:pt x="134" y="267"/>
                      <a:pt x="134" y="334"/>
                    </a:cubicBezTo>
                    <a:lnTo>
                      <a:pt x="134" y="234"/>
                    </a:lnTo>
                    <a:cubicBezTo>
                      <a:pt x="134" y="334"/>
                      <a:pt x="134" y="367"/>
                      <a:pt x="101" y="434"/>
                    </a:cubicBezTo>
                    <a:lnTo>
                      <a:pt x="101" y="500"/>
                    </a:lnTo>
                    <a:cubicBezTo>
                      <a:pt x="68" y="901"/>
                      <a:pt x="68" y="1334"/>
                      <a:pt x="1" y="1735"/>
                    </a:cubicBezTo>
                    <a:lnTo>
                      <a:pt x="68" y="1768"/>
                    </a:lnTo>
                    <a:lnTo>
                      <a:pt x="68" y="1935"/>
                    </a:lnTo>
                    <a:cubicBezTo>
                      <a:pt x="68" y="2001"/>
                      <a:pt x="268" y="2001"/>
                      <a:pt x="268" y="2035"/>
                    </a:cubicBezTo>
                    <a:lnTo>
                      <a:pt x="268" y="2001"/>
                    </a:lnTo>
                    <a:lnTo>
                      <a:pt x="335" y="2001"/>
                    </a:lnTo>
                    <a:lnTo>
                      <a:pt x="335" y="2268"/>
                    </a:lnTo>
                    <a:lnTo>
                      <a:pt x="601" y="2335"/>
                    </a:lnTo>
                    <a:lnTo>
                      <a:pt x="601" y="2268"/>
                    </a:lnTo>
                    <a:lnTo>
                      <a:pt x="868" y="2268"/>
                    </a:lnTo>
                    <a:lnTo>
                      <a:pt x="868" y="2102"/>
                    </a:lnTo>
                    <a:lnTo>
                      <a:pt x="1035" y="2102"/>
                    </a:lnTo>
                    <a:cubicBezTo>
                      <a:pt x="902" y="2035"/>
                      <a:pt x="902" y="1935"/>
                      <a:pt x="868" y="1868"/>
                    </a:cubicBezTo>
                    <a:lnTo>
                      <a:pt x="902" y="1868"/>
                    </a:lnTo>
                    <a:lnTo>
                      <a:pt x="802" y="867"/>
                    </a:lnTo>
                    <a:lnTo>
                      <a:pt x="802" y="567"/>
                    </a:lnTo>
                    <a:cubicBezTo>
                      <a:pt x="802" y="500"/>
                      <a:pt x="768" y="400"/>
                      <a:pt x="768" y="334"/>
                    </a:cubicBezTo>
                    <a:cubicBezTo>
                      <a:pt x="768" y="434"/>
                      <a:pt x="768" y="534"/>
                      <a:pt x="735" y="667"/>
                    </a:cubicBezTo>
                    <a:lnTo>
                      <a:pt x="701" y="701"/>
                    </a:lnTo>
                    <a:lnTo>
                      <a:pt x="701" y="67"/>
                    </a:lnTo>
                    <a:cubicBezTo>
                      <a:pt x="701" y="33"/>
                      <a:pt x="468" y="33"/>
                      <a:pt x="4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4" name="Google Shape;4194;p40"/>
              <p:cNvSpPr/>
              <p:nvPr/>
            </p:nvSpPr>
            <p:spPr>
              <a:xfrm flipH="1">
                <a:off x="6989148" y="1771214"/>
                <a:ext cx="52653" cy="7900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02" extrusionOk="0">
                    <a:moveTo>
                      <a:pt x="667" y="668"/>
                    </a:moveTo>
                    <a:lnTo>
                      <a:pt x="634" y="734"/>
                    </a:lnTo>
                    <a:lnTo>
                      <a:pt x="634" y="668"/>
                    </a:lnTo>
                    <a:close/>
                    <a:moveTo>
                      <a:pt x="100" y="901"/>
                    </a:moveTo>
                    <a:lnTo>
                      <a:pt x="100" y="901"/>
                    </a:lnTo>
                    <a:cubicBezTo>
                      <a:pt x="128" y="929"/>
                      <a:pt x="133" y="956"/>
                      <a:pt x="115" y="1002"/>
                    </a:cubicBezTo>
                    <a:lnTo>
                      <a:pt x="115" y="1002"/>
                    </a:lnTo>
                    <a:cubicBezTo>
                      <a:pt x="113" y="970"/>
                      <a:pt x="100" y="922"/>
                      <a:pt x="100" y="901"/>
                    </a:cubicBezTo>
                    <a:close/>
                    <a:moveTo>
                      <a:pt x="467" y="868"/>
                    </a:moveTo>
                    <a:lnTo>
                      <a:pt x="467" y="935"/>
                    </a:lnTo>
                    <a:lnTo>
                      <a:pt x="434" y="1035"/>
                    </a:lnTo>
                    <a:lnTo>
                      <a:pt x="434" y="935"/>
                    </a:lnTo>
                    <a:cubicBezTo>
                      <a:pt x="434" y="935"/>
                      <a:pt x="334" y="901"/>
                      <a:pt x="300" y="901"/>
                    </a:cubicBezTo>
                    <a:lnTo>
                      <a:pt x="300" y="868"/>
                    </a:lnTo>
                    <a:close/>
                    <a:moveTo>
                      <a:pt x="501" y="1"/>
                    </a:moveTo>
                    <a:lnTo>
                      <a:pt x="501" y="234"/>
                    </a:lnTo>
                    <a:lnTo>
                      <a:pt x="467" y="234"/>
                    </a:lnTo>
                    <a:lnTo>
                      <a:pt x="467" y="67"/>
                    </a:lnTo>
                    <a:cubicBezTo>
                      <a:pt x="467" y="101"/>
                      <a:pt x="267" y="101"/>
                      <a:pt x="267" y="134"/>
                    </a:cubicBezTo>
                    <a:lnTo>
                      <a:pt x="267" y="234"/>
                    </a:lnTo>
                    <a:cubicBezTo>
                      <a:pt x="200" y="267"/>
                      <a:pt x="167" y="301"/>
                      <a:pt x="167" y="334"/>
                    </a:cubicBezTo>
                    <a:lnTo>
                      <a:pt x="167" y="501"/>
                    </a:lnTo>
                    <a:cubicBezTo>
                      <a:pt x="167" y="434"/>
                      <a:pt x="167" y="401"/>
                      <a:pt x="134" y="301"/>
                    </a:cubicBezTo>
                    <a:lnTo>
                      <a:pt x="0" y="1068"/>
                    </a:lnTo>
                    <a:lnTo>
                      <a:pt x="34" y="1068"/>
                    </a:lnTo>
                    <a:lnTo>
                      <a:pt x="34" y="1235"/>
                    </a:lnTo>
                    <a:cubicBezTo>
                      <a:pt x="34" y="1235"/>
                      <a:pt x="300" y="1235"/>
                      <a:pt x="300" y="1268"/>
                    </a:cubicBezTo>
                    <a:lnTo>
                      <a:pt x="300" y="1235"/>
                    </a:lnTo>
                    <a:lnTo>
                      <a:pt x="334" y="1235"/>
                    </a:lnTo>
                    <a:lnTo>
                      <a:pt x="334" y="1502"/>
                    </a:lnTo>
                    <a:lnTo>
                      <a:pt x="601" y="1502"/>
                    </a:lnTo>
                    <a:lnTo>
                      <a:pt x="601" y="1468"/>
                    </a:lnTo>
                    <a:lnTo>
                      <a:pt x="834" y="1468"/>
                    </a:lnTo>
                    <a:lnTo>
                      <a:pt x="834" y="1268"/>
                    </a:lnTo>
                    <a:lnTo>
                      <a:pt x="1001" y="1268"/>
                    </a:lnTo>
                    <a:lnTo>
                      <a:pt x="1001" y="1068"/>
                    </a:lnTo>
                    <a:lnTo>
                      <a:pt x="834" y="1068"/>
                    </a:lnTo>
                    <a:lnTo>
                      <a:pt x="701" y="301"/>
                    </a:lnTo>
                    <a:lnTo>
                      <a:pt x="701" y="67"/>
                    </a:ln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5" name="Google Shape;4195;p40"/>
              <p:cNvSpPr/>
              <p:nvPr/>
            </p:nvSpPr>
            <p:spPr>
              <a:xfrm flipH="1">
                <a:off x="6754031" y="1517261"/>
                <a:ext cx="45652" cy="13471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2970" extrusionOk="0">
                    <a:moveTo>
                      <a:pt x="867" y="2450"/>
                    </a:moveTo>
                    <a:lnTo>
                      <a:pt x="867" y="2450"/>
                    </a:lnTo>
                    <a:cubicBezTo>
                      <a:pt x="867" y="2457"/>
                      <a:pt x="867" y="2463"/>
                      <a:pt x="868" y="2469"/>
                    </a:cubicBezTo>
                    <a:cubicBezTo>
                      <a:pt x="868" y="2462"/>
                      <a:pt x="867" y="2456"/>
                      <a:pt x="867" y="2450"/>
                    </a:cubicBezTo>
                    <a:close/>
                    <a:moveTo>
                      <a:pt x="501" y="0"/>
                    </a:moveTo>
                    <a:lnTo>
                      <a:pt x="501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101"/>
                      <a:pt x="234" y="101"/>
                      <a:pt x="234" y="134"/>
                    </a:cubicBezTo>
                    <a:lnTo>
                      <a:pt x="234" y="201"/>
                    </a:lnTo>
                    <a:cubicBezTo>
                      <a:pt x="201" y="267"/>
                      <a:pt x="167" y="301"/>
                      <a:pt x="167" y="334"/>
                    </a:cubicBezTo>
                    <a:lnTo>
                      <a:pt x="167" y="634"/>
                    </a:lnTo>
                    <a:cubicBezTo>
                      <a:pt x="167" y="634"/>
                      <a:pt x="167" y="568"/>
                      <a:pt x="101" y="568"/>
                    </a:cubicBezTo>
                    <a:lnTo>
                      <a:pt x="101" y="301"/>
                    </a:lnTo>
                    <a:cubicBezTo>
                      <a:pt x="101" y="367"/>
                      <a:pt x="101" y="401"/>
                      <a:pt x="67" y="501"/>
                    </a:cubicBezTo>
                    <a:lnTo>
                      <a:pt x="67" y="534"/>
                    </a:lnTo>
                    <a:cubicBezTo>
                      <a:pt x="34" y="1201"/>
                      <a:pt x="34" y="1835"/>
                      <a:pt x="0" y="2502"/>
                    </a:cubicBezTo>
                    <a:lnTo>
                      <a:pt x="34" y="2469"/>
                    </a:lnTo>
                    <a:lnTo>
                      <a:pt x="34" y="2702"/>
                    </a:lnTo>
                    <a:cubicBezTo>
                      <a:pt x="34" y="2636"/>
                      <a:pt x="167" y="2569"/>
                      <a:pt x="167" y="2502"/>
                    </a:cubicBezTo>
                    <a:lnTo>
                      <a:pt x="167" y="2235"/>
                    </a:lnTo>
                    <a:lnTo>
                      <a:pt x="201" y="2235"/>
                    </a:lnTo>
                    <a:lnTo>
                      <a:pt x="201" y="2669"/>
                    </a:lnTo>
                    <a:cubicBezTo>
                      <a:pt x="201" y="2636"/>
                      <a:pt x="267" y="2569"/>
                      <a:pt x="334" y="2536"/>
                    </a:cubicBezTo>
                    <a:lnTo>
                      <a:pt x="334" y="2736"/>
                    </a:lnTo>
                    <a:cubicBezTo>
                      <a:pt x="334" y="2836"/>
                      <a:pt x="401" y="2903"/>
                      <a:pt x="401" y="2969"/>
                    </a:cubicBezTo>
                    <a:cubicBezTo>
                      <a:pt x="401" y="2702"/>
                      <a:pt x="401" y="2402"/>
                      <a:pt x="467" y="2169"/>
                    </a:cubicBezTo>
                    <a:lnTo>
                      <a:pt x="501" y="2169"/>
                    </a:lnTo>
                    <a:lnTo>
                      <a:pt x="501" y="2369"/>
                    </a:lnTo>
                    <a:cubicBezTo>
                      <a:pt x="501" y="2369"/>
                      <a:pt x="534" y="2402"/>
                      <a:pt x="568" y="2402"/>
                    </a:cubicBezTo>
                    <a:lnTo>
                      <a:pt x="568" y="2669"/>
                    </a:lnTo>
                    <a:cubicBezTo>
                      <a:pt x="568" y="2769"/>
                      <a:pt x="634" y="2836"/>
                      <a:pt x="634" y="2936"/>
                    </a:cubicBezTo>
                    <a:lnTo>
                      <a:pt x="634" y="2469"/>
                    </a:lnTo>
                    <a:cubicBezTo>
                      <a:pt x="668" y="2469"/>
                      <a:pt x="668" y="2469"/>
                      <a:pt x="668" y="2502"/>
                    </a:cubicBezTo>
                    <a:cubicBezTo>
                      <a:pt x="668" y="2335"/>
                      <a:pt x="668" y="2202"/>
                      <a:pt x="634" y="2035"/>
                    </a:cubicBezTo>
                    <a:lnTo>
                      <a:pt x="668" y="2035"/>
                    </a:lnTo>
                    <a:lnTo>
                      <a:pt x="668" y="2536"/>
                    </a:lnTo>
                    <a:cubicBezTo>
                      <a:pt x="668" y="2636"/>
                      <a:pt x="801" y="2669"/>
                      <a:pt x="801" y="2769"/>
                    </a:cubicBezTo>
                    <a:lnTo>
                      <a:pt x="801" y="2402"/>
                    </a:lnTo>
                    <a:cubicBezTo>
                      <a:pt x="831" y="2402"/>
                      <a:pt x="861" y="2402"/>
                      <a:pt x="867" y="2450"/>
                    </a:cubicBezTo>
                    <a:lnTo>
                      <a:pt x="867" y="2450"/>
                    </a:lnTo>
                    <a:cubicBezTo>
                      <a:pt x="834" y="1857"/>
                      <a:pt x="834" y="1329"/>
                      <a:pt x="801" y="734"/>
                    </a:cubicBezTo>
                    <a:lnTo>
                      <a:pt x="801" y="534"/>
                    </a:lnTo>
                    <a:cubicBezTo>
                      <a:pt x="801" y="467"/>
                      <a:pt x="734" y="367"/>
                      <a:pt x="734" y="301"/>
                    </a:cubicBezTo>
                    <a:lnTo>
                      <a:pt x="734" y="634"/>
                    </a:lnTo>
                    <a:cubicBezTo>
                      <a:pt x="701" y="668"/>
                      <a:pt x="701" y="668"/>
                      <a:pt x="701" y="701"/>
                    </a:cubicBezTo>
                    <a:lnTo>
                      <a:pt x="701" y="67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6" name="Google Shape;4196;p40"/>
              <p:cNvSpPr/>
              <p:nvPr/>
            </p:nvSpPr>
            <p:spPr>
              <a:xfrm flipH="1">
                <a:off x="6692585" y="1734394"/>
                <a:ext cx="50969" cy="122874"/>
              </a:xfrm>
              <a:custGeom>
                <a:avLst/>
                <a:gdLst/>
                <a:ahLst/>
                <a:cxnLst/>
                <a:rect l="l" t="t" r="r" b="b"/>
                <a:pathLst>
                  <a:path w="969" h="2336" extrusionOk="0">
                    <a:moveTo>
                      <a:pt x="501" y="0"/>
                    </a:moveTo>
                    <a:lnTo>
                      <a:pt x="501" y="200"/>
                    </a:lnTo>
                    <a:lnTo>
                      <a:pt x="468" y="200"/>
                    </a:lnTo>
                    <a:lnTo>
                      <a:pt x="468" y="33"/>
                    </a:lnTo>
                    <a:cubicBezTo>
                      <a:pt x="468" y="100"/>
                      <a:pt x="268" y="100"/>
                      <a:pt x="268" y="133"/>
                    </a:cubicBezTo>
                    <a:lnTo>
                      <a:pt x="268" y="200"/>
                    </a:lnTo>
                    <a:lnTo>
                      <a:pt x="168" y="300"/>
                    </a:lnTo>
                    <a:cubicBezTo>
                      <a:pt x="168" y="367"/>
                      <a:pt x="134" y="467"/>
                      <a:pt x="134" y="534"/>
                    </a:cubicBezTo>
                    <a:lnTo>
                      <a:pt x="134" y="300"/>
                    </a:lnTo>
                    <a:cubicBezTo>
                      <a:pt x="134" y="367"/>
                      <a:pt x="101" y="467"/>
                      <a:pt x="101" y="534"/>
                    </a:cubicBezTo>
                    <a:cubicBezTo>
                      <a:pt x="1" y="967"/>
                      <a:pt x="1" y="1434"/>
                      <a:pt x="101" y="1835"/>
                    </a:cubicBezTo>
                    <a:cubicBezTo>
                      <a:pt x="101" y="1835"/>
                      <a:pt x="101" y="1801"/>
                      <a:pt x="134" y="1801"/>
                    </a:cubicBezTo>
                    <a:lnTo>
                      <a:pt x="134" y="2035"/>
                    </a:lnTo>
                    <a:cubicBezTo>
                      <a:pt x="134" y="2001"/>
                      <a:pt x="268" y="1935"/>
                      <a:pt x="268" y="1835"/>
                    </a:cubicBezTo>
                    <a:lnTo>
                      <a:pt x="268" y="1935"/>
                    </a:lnTo>
                    <a:lnTo>
                      <a:pt x="401" y="1935"/>
                    </a:lnTo>
                    <a:cubicBezTo>
                      <a:pt x="401" y="2001"/>
                      <a:pt x="435" y="2035"/>
                      <a:pt x="435" y="2135"/>
                    </a:cubicBezTo>
                    <a:cubicBezTo>
                      <a:pt x="435" y="2202"/>
                      <a:pt x="501" y="2268"/>
                      <a:pt x="568" y="2335"/>
                    </a:cubicBezTo>
                    <a:cubicBezTo>
                      <a:pt x="501" y="2102"/>
                      <a:pt x="501" y="1835"/>
                      <a:pt x="501" y="1568"/>
                    </a:cubicBezTo>
                    <a:lnTo>
                      <a:pt x="501" y="1568"/>
                    </a:lnTo>
                    <a:cubicBezTo>
                      <a:pt x="501" y="1768"/>
                      <a:pt x="568" y="1968"/>
                      <a:pt x="601" y="2168"/>
                    </a:cubicBezTo>
                    <a:lnTo>
                      <a:pt x="835" y="2135"/>
                    </a:lnTo>
                    <a:cubicBezTo>
                      <a:pt x="835" y="2102"/>
                      <a:pt x="835" y="2001"/>
                      <a:pt x="801" y="1968"/>
                    </a:cubicBezTo>
                    <a:cubicBezTo>
                      <a:pt x="868" y="1968"/>
                      <a:pt x="968" y="1935"/>
                      <a:pt x="968" y="1935"/>
                    </a:cubicBezTo>
                    <a:cubicBezTo>
                      <a:pt x="868" y="1935"/>
                      <a:pt x="868" y="1901"/>
                      <a:pt x="868" y="1801"/>
                    </a:cubicBezTo>
                    <a:lnTo>
                      <a:pt x="968" y="1801"/>
                    </a:lnTo>
                    <a:cubicBezTo>
                      <a:pt x="935" y="1434"/>
                      <a:pt x="868" y="1101"/>
                      <a:pt x="801" y="734"/>
                    </a:cubicBezTo>
                    <a:lnTo>
                      <a:pt x="801" y="634"/>
                    </a:lnTo>
                    <a:cubicBezTo>
                      <a:pt x="801" y="567"/>
                      <a:pt x="768" y="467"/>
                      <a:pt x="768" y="367"/>
                    </a:cubicBezTo>
                    <a:lnTo>
                      <a:pt x="768" y="334"/>
                    </a:lnTo>
                    <a:cubicBezTo>
                      <a:pt x="701" y="467"/>
                      <a:pt x="668" y="634"/>
                      <a:pt x="668" y="767"/>
                    </a:cubicBezTo>
                    <a:cubicBezTo>
                      <a:pt x="668" y="534"/>
                      <a:pt x="668" y="300"/>
                      <a:pt x="735" y="100"/>
                    </a:cubicBezTo>
                    <a:cubicBezTo>
                      <a:pt x="735" y="100"/>
                      <a:pt x="501" y="33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7" name="Google Shape;4197;p40"/>
              <p:cNvSpPr/>
              <p:nvPr/>
            </p:nvSpPr>
            <p:spPr>
              <a:xfrm flipH="1">
                <a:off x="6546986" y="1634348"/>
                <a:ext cx="56177" cy="152698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903" extrusionOk="0">
                    <a:moveTo>
                      <a:pt x="467" y="1"/>
                    </a:moveTo>
                    <a:cubicBezTo>
                      <a:pt x="467" y="67"/>
                      <a:pt x="467" y="134"/>
                      <a:pt x="501" y="201"/>
                    </a:cubicBezTo>
                    <a:lnTo>
                      <a:pt x="467" y="201"/>
                    </a:lnTo>
                    <a:cubicBezTo>
                      <a:pt x="467" y="167"/>
                      <a:pt x="467" y="67"/>
                      <a:pt x="434" y="34"/>
                    </a:cubicBezTo>
                    <a:cubicBezTo>
                      <a:pt x="434" y="67"/>
                      <a:pt x="234" y="134"/>
                      <a:pt x="234" y="134"/>
                    </a:cubicBezTo>
                    <a:lnTo>
                      <a:pt x="234" y="201"/>
                    </a:lnTo>
                    <a:cubicBezTo>
                      <a:pt x="167" y="234"/>
                      <a:pt x="134" y="301"/>
                      <a:pt x="134" y="334"/>
                    </a:cubicBezTo>
                    <a:lnTo>
                      <a:pt x="134" y="501"/>
                    </a:lnTo>
                    <a:cubicBezTo>
                      <a:pt x="134" y="401"/>
                      <a:pt x="101" y="334"/>
                      <a:pt x="101" y="301"/>
                    </a:cubicBezTo>
                    <a:cubicBezTo>
                      <a:pt x="101" y="368"/>
                      <a:pt x="101" y="401"/>
                      <a:pt x="34" y="501"/>
                    </a:cubicBezTo>
                    <a:lnTo>
                      <a:pt x="34" y="534"/>
                    </a:lnTo>
                    <a:cubicBezTo>
                      <a:pt x="34" y="1168"/>
                      <a:pt x="34" y="1835"/>
                      <a:pt x="0" y="2469"/>
                    </a:cubicBezTo>
                    <a:lnTo>
                      <a:pt x="34" y="2469"/>
                    </a:lnTo>
                    <a:lnTo>
                      <a:pt x="34" y="2636"/>
                    </a:lnTo>
                    <a:lnTo>
                      <a:pt x="334" y="2636"/>
                    </a:lnTo>
                    <a:lnTo>
                      <a:pt x="334" y="2903"/>
                    </a:lnTo>
                    <a:lnTo>
                      <a:pt x="601" y="2903"/>
                    </a:lnTo>
                    <a:lnTo>
                      <a:pt x="601" y="2869"/>
                    </a:lnTo>
                    <a:lnTo>
                      <a:pt x="834" y="2869"/>
                    </a:lnTo>
                    <a:lnTo>
                      <a:pt x="834" y="2703"/>
                    </a:lnTo>
                    <a:cubicBezTo>
                      <a:pt x="934" y="2703"/>
                      <a:pt x="968" y="2703"/>
                      <a:pt x="968" y="2669"/>
                    </a:cubicBezTo>
                    <a:lnTo>
                      <a:pt x="968" y="2469"/>
                    </a:lnTo>
                    <a:lnTo>
                      <a:pt x="1001" y="2469"/>
                    </a:lnTo>
                    <a:cubicBezTo>
                      <a:pt x="1068" y="1702"/>
                      <a:pt x="968" y="1001"/>
                      <a:pt x="768" y="301"/>
                    </a:cubicBezTo>
                    <a:lnTo>
                      <a:pt x="768" y="568"/>
                    </a:lnTo>
                    <a:cubicBezTo>
                      <a:pt x="768" y="401"/>
                      <a:pt x="701" y="234"/>
                      <a:pt x="668" y="67"/>
                    </a:cubicBezTo>
                    <a:cubicBezTo>
                      <a:pt x="668" y="34"/>
                      <a:pt x="468" y="34"/>
                      <a:pt x="4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8" name="Google Shape;4198;p40"/>
              <p:cNvSpPr/>
              <p:nvPr/>
            </p:nvSpPr>
            <p:spPr>
              <a:xfrm flipH="1">
                <a:off x="6392550" y="1532566"/>
                <a:ext cx="56229" cy="129922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470" extrusionOk="0">
                    <a:moveTo>
                      <a:pt x="668" y="1"/>
                    </a:moveTo>
                    <a:lnTo>
                      <a:pt x="668" y="234"/>
                    </a:lnTo>
                    <a:lnTo>
                      <a:pt x="601" y="234"/>
                    </a:lnTo>
                    <a:lnTo>
                      <a:pt x="601" y="68"/>
                    </a:lnTo>
                    <a:cubicBezTo>
                      <a:pt x="601" y="101"/>
                      <a:pt x="401" y="101"/>
                      <a:pt x="401" y="134"/>
                    </a:cubicBezTo>
                    <a:lnTo>
                      <a:pt x="401" y="234"/>
                    </a:lnTo>
                    <a:cubicBezTo>
                      <a:pt x="368" y="268"/>
                      <a:pt x="334" y="301"/>
                      <a:pt x="334" y="335"/>
                    </a:cubicBezTo>
                    <a:lnTo>
                      <a:pt x="334" y="468"/>
                    </a:lnTo>
                    <a:cubicBezTo>
                      <a:pt x="334" y="435"/>
                      <a:pt x="334" y="335"/>
                      <a:pt x="268" y="301"/>
                    </a:cubicBezTo>
                    <a:cubicBezTo>
                      <a:pt x="201" y="835"/>
                      <a:pt x="101" y="1435"/>
                      <a:pt x="1" y="1969"/>
                    </a:cubicBezTo>
                    <a:cubicBezTo>
                      <a:pt x="1" y="1969"/>
                      <a:pt x="34" y="1969"/>
                      <a:pt x="68" y="2002"/>
                    </a:cubicBezTo>
                    <a:cubicBezTo>
                      <a:pt x="68" y="2069"/>
                      <a:pt x="68" y="2136"/>
                      <a:pt x="34" y="2169"/>
                    </a:cubicBezTo>
                    <a:cubicBezTo>
                      <a:pt x="34" y="2169"/>
                      <a:pt x="234" y="2236"/>
                      <a:pt x="268" y="2236"/>
                    </a:cubicBezTo>
                    <a:lnTo>
                      <a:pt x="268" y="2169"/>
                    </a:lnTo>
                    <a:lnTo>
                      <a:pt x="401" y="2169"/>
                    </a:lnTo>
                    <a:cubicBezTo>
                      <a:pt x="401" y="2269"/>
                      <a:pt x="368" y="2336"/>
                      <a:pt x="334" y="2436"/>
                    </a:cubicBezTo>
                    <a:cubicBezTo>
                      <a:pt x="334" y="2436"/>
                      <a:pt x="535" y="2469"/>
                      <a:pt x="568" y="2469"/>
                    </a:cubicBezTo>
                    <a:lnTo>
                      <a:pt x="568" y="2403"/>
                    </a:lnTo>
                    <a:cubicBezTo>
                      <a:pt x="612" y="2403"/>
                      <a:pt x="687" y="2418"/>
                      <a:pt x="731" y="2418"/>
                    </a:cubicBezTo>
                    <a:cubicBezTo>
                      <a:pt x="753" y="2418"/>
                      <a:pt x="768" y="2414"/>
                      <a:pt x="768" y="2403"/>
                    </a:cubicBezTo>
                    <a:cubicBezTo>
                      <a:pt x="768" y="2336"/>
                      <a:pt x="835" y="2269"/>
                      <a:pt x="835" y="2169"/>
                    </a:cubicBezTo>
                    <a:lnTo>
                      <a:pt x="902" y="2169"/>
                    </a:lnTo>
                    <a:cubicBezTo>
                      <a:pt x="968" y="2002"/>
                      <a:pt x="1002" y="1836"/>
                      <a:pt x="1035" y="1635"/>
                    </a:cubicBezTo>
                    <a:cubicBezTo>
                      <a:pt x="1068" y="1269"/>
                      <a:pt x="1068" y="802"/>
                      <a:pt x="968" y="335"/>
                    </a:cubicBezTo>
                    <a:cubicBezTo>
                      <a:pt x="968" y="435"/>
                      <a:pt x="902" y="568"/>
                      <a:pt x="902" y="668"/>
                    </a:cubicBezTo>
                    <a:cubicBezTo>
                      <a:pt x="902" y="668"/>
                      <a:pt x="902" y="735"/>
                      <a:pt x="868" y="735"/>
                    </a:cubicBezTo>
                    <a:lnTo>
                      <a:pt x="868" y="101"/>
                    </a:lnTo>
                    <a:cubicBezTo>
                      <a:pt x="868" y="68"/>
                      <a:pt x="668" y="68"/>
                      <a:pt x="6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9" name="Google Shape;4199;p40"/>
              <p:cNvSpPr/>
              <p:nvPr/>
            </p:nvSpPr>
            <p:spPr>
              <a:xfrm flipH="1">
                <a:off x="6320645" y="1772950"/>
                <a:ext cx="49181" cy="83844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594" extrusionOk="0">
                    <a:moveTo>
                      <a:pt x="435" y="1035"/>
                    </a:moveTo>
                    <a:cubicBezTo>
                      <a:pt x="501" y="1102"/>
                      <a:pt x="435" y="1102"/>
                      <a:pt x="435" y="1102"/>
                    </a:cubicBezTo>
                    <a:lnTo>
                      <a:pt x="435" y="1035"/>
                    </a:lnTo>
                    <a:close/>
                    <a:moveTo>
                      <a:pt x="501" y="1"/>
                    </a:moveTo>
                    <a:lnTo>
                      <a:pt x="501" y="201"/>
                    </a:lnTo>
                    <a:lnTo>
                      <a:pt x="435" y="201"/>
                    </a:lnTo>
                    <a:lnTo>
                      <a:pt x="435" y="34"/>
                    </a:lnTo>
                    <a:cubicBezTo>
                      <a:pt x="435" y="68"/>
                      <a:pt x="234" y="68"/>
                      <a:pt x="234" y="101"/>
                    </a:cubicBezTo>
                    <a:lnTo>
                      <a:pt x="234" y="201"/>
                    </a:lnTo>
                    <a:cubicBezTo>
                      <a:pt x="201" y="234"/>
                      <a:pt x="168" y="268"/>
                      <a:pt x="168" y="334"/>
                    </a:cubicBezTo>
                    <a:lnTo>
                      <a:pt x="168" y="535"/>
                    </a:lnTo>
                    <a:cubicBezTo>
                      <a:pt x="168" y="435"/>
                      <a:pt x="168" y="368"/>
                      <a:pt x="101" y="268"/>
                    </a:cubicBezTo>
                    <a:lnTo>
                      <a:pt x="1" y="1168"/>
                    </a:lnTo>
                    <a:lnTo>
                      <a:pt x="34" y="1168"/>
                    </a:lnTo>
                    <a:lnTo>
                      <a:pt x="34" y="1335"/>
                    </a:lnTo>
                    <a:cubicBezTo>
                      <a:pt x="34" y="1352"/>
                      <a:pt x="84" y="1360"/>
                      <a:pt x="134" y="1360"/>
                    </a:cubicBezTo>
                    <a:cubicBezTo>
                      <a:pt x="184" y="1360"/>
                      <a:pt x="234" y="1352"/>
                      <a:pt x="234" y="1335"/>
                    </a:cubicBezTo>
                    <a:lnTo>
                      <a:pt x="268" y="1335"/>
                    </a:lnTo>
                    <a:lnTo>
                      <a:pt x="268" y="1569"/>
                    </a:lnTo>
                    <a:cubicBezTo>
                      <a:pt x="268" y="1585"/>
                      <a:pt x="335" y="1594"/>
                      <a:pt x="401" y="1594"/>
                    </a:cubicBezTo>
                    <a:cubicBezTo>
                      <a:pt x="468" y="1594"/>
                      <a:pt x="535" y="1585"/>
                      <a:pt x="535" y="1569"/>
                    </a:cubicBezTo>
                    <a:lnTo>
                      <a:pt x="535" y="1502"/>
                    </a:lnTo>
                    <a:cubicBezTo>
                      <a:pt x="535" y="1519"/>
                      <a:pt x="601" y="1527"/>
                      <a:pt x="668" y="1527"/>
                    </a:cubicBezTo>
                    <a:cubicBezTo>
                      <a:pt x="735" y="1527"/>
                      <a:pt x="802" y="1519"/>
                      <a:pt x="802" y="1502"/>
                    </a:cubicBezTo>
                    <a:lnTo>
                      <a:pt x="802" y="1335"/>
                    </a:lnTo>
                    <a:cubicBezTo>
                      <a:pt x="868" y="1335"/>
                      <a:pt x="935" y="1335"/>
                      <a:pt x="935" y="1268"/>
                    </a:cubicBezTo>
                    <a:lnTo>
                      <a:pt x="935" y="1068"/>
                    </a:lnTo>
                    <a:cubicBezTo>
                      <a:pt x="911" y="1115"/>
                      <a:pt x="900" y="1146"/>
                      <a:pt x="896" y="1166"/>
                    </a:cubicBezTo>
                    <a:lnTo>
                      <a:pt x="896" y="1166"/>
                    </a:lnTo>
                    <a:cubicBezTo>
                      <a:pt x="868" y="981"/>
                      <a:pt x="866" y="821"/>
                      <a:pt x="835" y="601"/>
                    </a:cubicBezTo>
                    <a:lnTo>
                      <a:pt x="835" y="535"/>
                    </a:lnTo>
                    <a:cubicBezTo>
                      <a:pt x="835" y="435"/>
                      <a:pt x="802" y="368"/>
                      <a:pt x="802" y="268"/>
                    </a:cubicBezTo>
                    <a:cubicBezTo>
                      <a:pt x="802" y="401"/>
                      <a:pt x="735" y="535"/>
                      <a:pt x="735" y="668"/>
                    </a:cubicBezTo>
                    <a:lnTo>
                      <a:pt x="701" y="701"/>
                    </a:lnTo>
                    <a:lnTo>
                      <a:pt x="701" y="68"/>
                    </a:lnTo>
                    <a:cubicBezTo>
                      <a:pt x="701" y="34"/>
                      <a:pt x="501" y="34"/>
                      <a:pt x="5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0" name="Google Shape;4200;p40"/>
              <p:cNvSpPr/>
              <p:nvPr/>
            </p:nvSpPr>
            <p:spPr>
              <a:xfrm flipH="1">
                <a:off x="6104825" y="1537878"/>
                <a:ext cx="54441" cy="134709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61" extrusionOk="0">
                    <a:moveTo>
                      <a:pt x="601" y="0"/>
                    </a:moveTo>
                    <a:lnTo>
                      <a:pt x="601" y="200"/>
                    </a:lnTo>
                    <a:lnTo>
                      <a:pt x="568" y="200"/>
                    </a:lnTo>
                    <a:lnTo>
                      <a:pt x="568" y="33"/>
                    </a:lnTo>
                    <a:cubicBezTo>
                      <a:pt x="568" y="67"/>
                      <a:pt x="368" y="67"/>
                      <a:pt x="368" y="100"/>
                    </a:cubicBezTo>
                    <a:lnTo>
                      <a:pt x="368" y="200"/>
                    </a:lnTo>
                    <a:cubicBezTo>
                      <a:pt x="334" y="234"/>
                      <a:pt x="268" y="267"/>
                      <a:pt x="268" y="334"/>
                    </a:cubicBezTo>
                    <a:cubicBezTo>
                      <a:pt x="268" y="400"/>
                      <a:pt x="268" y="500"/>
                      <a:pt x="234" y="567"/>
                    </a:cubicBezTo>
                    <a:lnTo>
                      <a:pt x="234" y="534"/>
                    </a:lnTo>
                    <a:lnTo>
                      <a:pt x="234" y="300"/>
                    </a:lnTo>
                    <a:cubicBezTo>
                      <a:pt x="168" y="867"/>
                      <a:pt x="68" y="1501"/>
                      <a:pt x="1" y="2068"/>
                    </a:cubicBezTo>
                    <a:lnTo>
                      <a:pt x="34" y="2068"/>
                    </a:lnTo>
                    <a:lnTo>
                      <a:pt x="34" y="2235"/>
                    </a:lnTo>
                    <a:cubicBezTo>
                      <a:pt x="34" y="2302"/>
                      <a:pt x="268" y="2302"/>
                      <a:pt x="268" y="2302"/>
                    </a:cubicBezTo>
                    <a:lnTo>
                      <a:pt x="368" y="2302"/>
                    </a:lnTo>
                    <a:lnTo>
                      <a:pt x="368" y="2535"/>
                    </a:lnTo>
                    <a:cubicBezTo>
                      <a:pt x="368" y="2552"/>
                      <a:pt x="426" y="2560"/>
                      <a:pt x="485" y="2560"/>
                    </a:cubicBezTo>
                    <a:cubicBezTo>
                      <a:pt x="543" y="2560"/>
                      <a:pt x="601" y="2552"/>
                      <a:pt x="601" y="2535"/>
                    </a:cubicBezTo>
                    <a:lnTo>
                      <a:pt x="601" y="2502"/>
                    </a:lnTo>
                    <a:cubicBezTo>
                      <a:pt x="601" y="2518"/>
                      <a:pt x="668" y="2527"/>
                      <a:pt x="735" y="2527"/>
                    </a:cubicBezTo>
                    <a:cubicBezTo>
                      <a:pt x="801" y="2527"/>
                      <a:pt x="868" y="2518"/>
                      <a:pt x="868" y="2502"/>
                    </a:cubicBezTo>
                    <a:lnTo>
                      <a:pt x="868" y="2335"/>
                    </a:lnTo>
                    <a:lnTo>
                      <a:pt x="1002" y="2335"/>
                    </a:lnTo>
                    <a:lnTo>
                      <a:pt x="1002" y="2135"/>
                    </a:lnTo>
                    <a:lnTo>
                      <a:pt x="1035" y="2135"/>
                    </a:lnTo>
                    <a:cubicBezTo>
                      <a:pt x="968" y="1835"/>
                      <a:pt x="968" y="1401"/>
                      <a:pt x="968" y="1034"/>
                    </a:cubicBezTo>
                    <a:lnTo>
                      <a:pt x="968" y="534"/>
                    </a:lnTo>
                    <a:cubicBezTo>
                      <a:pt x="968" y="467"/>
                      <a:pt x="901" y="367"/>
                      <a:pt x="901" y="300"/>
                    </a:cubicBezTo>
                    <a:cubicBezTo>
                      <a:pt x="901" y="400"/>
                      <a:pt x="868" y="534"/>
                      <a:pt x="868" y="667"/>
                    </a:cubicBezTo>
                    <a:cubicBezTo>
                      <a:pt x="868" y="701"/>
                      <a:pt x="835" y="701"/>
                      <a:pt x="835" y="734"/>
                    </a:cubicBezTo>
                    <a:lnTo>
                      <a:pt x="835" y="834"/>
                    </a:lnTo>
                    <a:lnTo>
                      <a:pt x="768" y="834"/>
                    </a:lnTo>
                    <a:cubicBezTo>
                      <a:pt x="768" y="567"/>
                      <a:pt x="835" y="334"/>
                      <a:pt x="835" y="67"/>
                    </a:cubicBezTo>
                    <a:cubicBezTo>
                      <a:pt x="835" y="67"/>
                      <a:pt x="601" y="33"/>
                      <a:pt x="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1" name="Google Shape;4201;p40"/>
              <p:cNvSpPr/>
              <p:nvPr/>
            </p:nvSpPr>
            <p:spPr>
              <a:xfrm flipH="1">
                <a:off x="5976742" y="1690525"/>
                <a:ext cx="56177" cy="132394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17" extrusionOk="0">
                    <a:moveTo>
                      <a:pt x="634" y="0"/>
                    </a:moveTo>
                    <a:lnTo>
                      <a:pt x="634" y="200"/>
                    </a:lnTo>
                    <a:lnTo>
                      <a:pt x="601" y="200"/>
                    </a:lnTo>
                    <a:lnTo>
                      <a:pt x="601" y="33"/>
                    </a:lnTo>
                    <a:cubicBezTo>
                      <a:pt x="601" y="100"/>
                      <a:pt x="367" y="100"/>
                      <a:pt x="367" y="134"/>
                    </a:cubicBezTo>
                    <a:lnTo>
                      <a:pt x="367" y="200"/>
                    </a:lnTo>
                    <a:cubicBezTo>
                      <a:pt x="334" y="267"/>
                      <a:pt x="301" y="300"/>
                      <a:pt x="301" y="334"/>
                    </a:cubicBezTo>
                    <a:cubicBezTo>
                      <a:pt x="301" y="434"/>
                      <a:pt x="301" y="500"/>
                      <a:pt x="267" y="601"/>
                    </a:cubicBezTo>
                    <a:lnTo>
                      <a:pt x="267" y="534"/>
                    </a:lnTo>
                    <a:lnTo>
                      <a:pt x="267" y="267"/>
                    </a:lnTo>
                    <a:lnTo>
                      <a:pt x="1" y="2002"/>
                    </a:lnTo>
                    <a:lnTo>
                      <a:pt x="34" y="2002"/>
                    </a:lnTo>
                    <a:lnTo>
                      <a:pt x="34" y="2168"/>
                    </a:lnTo>
                    <a:cubicBezTo>
                      <a:pt x="34" y="2202"/>
                      <a:pt x="301" y="2202"/>
                      <a:pt x="301" y="2202"/>
                    </a:cubicBezTo>
                    <a:lnTo>
                      <a:pt x="367" y="2202"/>
                    </a:lnTo>
                    <a:lnTo>
                      <a:pt x="367" y="2502"/>
                    </a:lnTo>
                    <a:cubicBezTo>
                      <a:pt x="367" y="2502"/>
                      <a:pt x="486" y="2517"/>
                      <a:pt x="565" y="2517"/>
                    </a:cubicBezTo>
                    <a:cubicBezTo>
                      <a:pt x="605" y="2517"/>
                      <a:pt x="634" y="2513"/>
                      <a:pt x="634" y="2502"/>
                    </a:cubicBezTo>
                    <a:lnTo>
                      <a:pt x="634" y="2469"/>
                    </a:lnTo>
                    <a:cubicBezTo>
                      <a:pt x="634" y="2469"/>
                      <a:pt x="738" y="2483"/>
                      <a:pt x="807" y="2483"/>
                    </a:cubicBezTo>
                    <a:cubicBezTo>
                      <a:pt x="842" y="2483"/>
                      <a:pt x="868" y="2480"/>
                      <a:pt x="868" y="2469"/>
                    </a:cubicBezTo>
                    <a:lnTo>
                      <a:pt x="868" y="2268"/>
                    </a:lnTo>
                    <a:lnTo>
                      <a:pt x="1001" y="2268"/>
                    </a:lnTo>
                    <a:lnTo>
                      <a:pt x="1001" y="2035"/>
                    </a:lnTo>
                    <a:lnTo>
                      <a:pt x="1068" y="2035"/>
                    </a:lnTo>
                    <a:cubicBezTo>
                      <a:pt x="935" y="1768"/>
                      <a:pt x="935" y="1401"/>
                      <a:pt x="968" y="967"/>
                    </a:cubicBezTo>
                    <a:lnTo>
                      <a:pt x="968" y="567"/>
                    </a:lnTo>
                    <a:cubicBezTo>
                      <a:pt x="968" y="467"/>
                      <a:pt x="935" y="400"/>
                      <a:pt x="935" y="300"/>
                    </a:cubicBezTo>
                    <a:cubicBezTo>
                      <a:pt x="935" y="434"/>
                      <a:pt x="868" y="567"/>
                      <a:pt x="868" y="667"/>
                    </a:cubicBezTo>
                    <a:cubicBezTo>
                      <a:pt x="868" y="734"/>
                      <a:pt x="834" y="734"/>
                      <a:pt x="834" y="767"/>
                    </a:cubicBezTo>
                    <a:lnTo>
                      <a:pt x="834" y="834"/>
                    </a:lnTo>
                    <a:lnTo>
                      <a:pt x="801" y="834"/>
                    </a:lnTo>
                    <a:cubicBezTo>
                      <a:pt x="801" y="601"/>
                      <a:pt x="834" y="334"/>
                      <a:pt x="834" y="100"/>
                    </a:cubicBezTo>
                    <a:cubicBezTo>
                      <a:pt x="834" y="100"/>
                      <a:pt x="634" y="33"/>
                      <a:pt x="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2" name="Google Shape;4202;p40"/>
              <p:cNvSpPr/>
              <p:nvPr/>
            </p:nvSpPr>
            <p:spPr>
              <a:xfrm flipH="1">
                <a:off x="5796006" y="1562443"/>
                <a:ext cx="52653" cy="132499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519" extrusionOk="0">
                    <a:moveTo>
                      <a:pt x="467" y="0"/>
                    </a:moveTo>
                    <a:lnTo>
                      <a:pt x="467" y="200"/>
                    </a:lnTo>
                    <a:lnTo>
                      <a:pt x="434" y="200"/>
                    </a:lnTo>
                    <a:lnTo>
                      <a:pt x="434" y="33"/>
                    </a:lnTo>
                    <a:cubicBezTo>
                      <a:pt x="434" y="67"/>
                      <a:pt x="234" y="67"/>
                      <a:pt x="234" y="100"/>
                    </a:cubicBezTo>
                    <a:lnTo>
                      <a:pt x="234" y="200"/>
                    </a:lnTo>
                    <a:cubicBezTo>
                      <a:pt x="167" y="234"/>
                      <a:pt x="133" y="267"/>
                      <a:pt x="133" y="334"/>
                    </a:cubicBezTo>
                    <a:lnTo>
                      <a:pt x="133" y="234"/>
                    </a:lnTo>
                    <a:cubicBezTo>
                      <a:pt x="133" y="300"/>
                      <a:pt x="100" y="400"/>
                      <a:pt x="100" y="500"/>
                    </a:cubicBezTo>
                    <a:cubicBezTo>
                      <a:pt x="33" y="1001"/>
                      <a:pt x="0" y="1534"/>
                      <a:pt x="0" y="2035"/>
                    </a:cubicBezTo>
                    <a:lnTo>
                      <a:pt x="67" y="2035"/>
                    </a:lnTo>
                    <a:lnTo>
                      <a:pt x="67" y="2202"/>
                    </a:lnTo>
                    <a:cubicBezTo>
                      <a:pt x="67" y="2218"/>
                      <a:pt x="125" y="2227"/>
                      <a:pt x="184" y="2227"/>
                    </a:cubicBezTo>
                    <a:cubicBezTo>
                      <a:pt x="242" y="2227"/>
                      <a:pt x="300" y="2218"/>
                      <a:pt x="300" y="2202"/>
                    </a:cubicBezTo>
                    <a:lnTo>
                      <a:pt x="334" y="2202"/>
                    </a:lnTo>
                    <a:lnTo>
                      <a:pt x="334" y="2468"/>
                    </a:lnTo>
                    <a:cubicBezTo>
                      <a:pt x="334" y="2502"/>
                      <a:pt x="400" y="2519"/>
                      <a:pt x="467" y="2519"/>
                    </a:cubicBezTo>
                    <a:cubicBezTo>
                      <a:pt x="534" y="2519"/>
                      <a:pt x="600" y="2502"/>
                      <a:pt x="600" y="2468"/>
                    </a:cubicBezTo>
                    <a:lnTo>
                      <a:pt x="600" y="2435"/>
                    </a:lnTo>
                    <a:cubicBezTo>
                      <a:pt x="600" y="2452"/>
                      <a:pt x="659" y="2460"/>
                      <a:pt x="717" y="2460"/>
                    </a:cubicBezTo>
                    <a:cubicBezTo>
                      <a:pt x="776" y="2460"/>
                      <a:pt x="834" y="2452"/>
                      <a:pt x="834" y="2435"/>
                    </a:cubicBezTo>
                    <a:lnTo>
                      <a:pt x="834" y="2268"/>
                    </a:lnTo>
                    <a:lnTo>
                      <a:pt x="1001" y="2268"/>
                    </a:lnTo>
                    <a:lnTo>
                      <a:pt x="1001" y="2068"/>
                    </a:lnTo>
                    <a:lnTo>
                      <a:pt x="834" y="2102"/>
                    </a:lnTo>
                    <a:cubicBezTo>
                      <a:pt x="801" y="1701"/>
                      <a:pt x="801" y="1268"/>
                      <a:pt x="767" y="867"/>
                    </a:cubicBezTo>
                    <a:lnTo>
                      <a:pt x="767" y="567"/>
                    </a:lnTo>
                    <a:cubicBezTo>
                      <a:pt x="767" y="500"/>
                      <a:pt x="734" y="400"/>
                      <a:pt x="734" y="300"/>
                    </a:cubicBezTo>
                    <a:lnTo>
                      <a:pt x="734" y="667"/>
                    </a:lnTo>
                    <a:lnTo>
                      <a:pt x="667" y="701"/>
                    </a:lnTo>
                    <a:lnTo>
                      <a:pt x="667" y="67"/>
                    </a:lnTo>
                    <a:cubicBezTo>
                      <a:pt x="667" y="33"/>
                      <a:pt x="467" y="33"/>
                      <a:pt x="4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3" name="Google Shape;4203;p40"/>
              <p:cNvSpPr/>
              <p:nvPr/>
            </p:nvSpPr>
            <p:spPr>
              <a:xfrm flipH="1">
                <a:off x="5620530" y="1565914"/>
                <a:ext cx="52705" cy="136918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603" extrusionOk="0">
                    <a:moveTo>
                      <a:pt x="468" y="1"/>
                    </a:moveTo>
                    <a:lnTo>
                      <a:pt x="468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101"/>
                      <a:pt x="234" y="101"/>
                      <a:pt x="234" y="134"/>
                    </a:cubicBezTo>
                    <a:lnTo>
                      <a:pt x="234" y="201"/>
                    </a:lnTo>
                    <a:cubicBezTo>
                      <a:pt x="168" y="268"/>
                      <a:pt x="134" y="301"/>
                      <a:pt x="134" y="334"/>
                    </a:cubicBezTo>
                    <a:lnTo>
                      <a:pt x="134" y="268"/>
                    </a:lnTo>
                    <a:cubicBezTo>
                      <a:pt x="134" y="334"/>
                      <a:pt x="101" y="434"/>
                      <a:pt x="101" y="501"/>
                    </a:cubicBezTo>
                    <a:cubicBezTo>
                      <a:pt x="34" y="1035"/>
                      <a:pt x="1" y="1602"/>
                      <a:pt x="1" y="2136"/>
                    </a:cubicBezTo>
                    <a:lnTo>
                      <a:pt x="67" y="2136"/>
                    </a:lnTo>
                    <a:lnTo>
                      <a:pt x="67" y="2302"/>
                    </a:lnTo>
                    <a:cubicBezTo>
                      <a:pt x="67" y="2319"/>
                      <a:pt x="126" y="2327"/>
                      <a:pt x="184" y="2327"/>
                    </a:cubicBezTo>
                    <a:cubicBezTo>
                      <a:pt x="243" y="2327"/>
                      <a:pt x="301" y="2319"/>
                      <a:pt x="301" y="2302"/>
                    </a:cubicBezTo>
                    <a:lnTo>
                      <a:pt x="334" y="2302"/>
                    </a:lnTo>
                    <a:lnTo>
                      <a:pt x="334" y="2603"/>
                    </a:lnTo>
                    <a:lnTo>
                      <a:pt x="601" y="2603"/>
                    </a:lnTo>
                    <a:lnTo>
                      <a:pt x="601" y="2536"/>
                    </a:lnTo>
                    <a:lnTo>
                      <a:pt x="835" y="2536"/>
                    </a:lnTo>
                    <a:lnTo>
                      <a:pt x="835" y="2369"/>
                    </a:lnTo>
                    <a:lnTo>
                      <a:pt x="1001" y="2369"/>
                    </a:lnTo>
                    <a:lnTo>
                      <a:pt x="1001" y="2169"/>
                    </a:lnTo>
                    <a:cubicBezTo>
                      <a:pt x="876" y="2190"/>
                      <a:pt x="842" y="2198"/>
                      <a:pt x="835" y="2201"/>
                    </a:cubicBezTo>
                    <a:lnTo>
                      <a:pt x="835" y="2201"/>
                    </a:lnTo>
                    <a:cubicBezTo>
                      <a:pt x="801" y="1768"/>
                      <a:pt x="801" y="1334"/>
                      <a:pt x="768" y="868"/>
                    </a:cubicBezTo>
                    <a:lnTo>
                      <a:pt x="768" y="601"/>
                    </a:lnTo>
                    <a:cubicBezTo>
                      <a:pt x="768" y="501"/>
                      <a:pt x="735" y="434"/>
                      <a:pt x="735" y="334"/>
                    </a:cubicBezTo>
                    <a:lnTo>
                      <a:pt x="735" y="668"/>
                    </a:lnTo>
                    <a:lnTo>
                      <a:pt x="668" y="701"/>
                    </a:lnTo>
                    <a:lnTo>
                      <a:pt x="668" y="101"/>
                    </a:lnTo>
                    <a:cubicBezTo>
                      <a:pt x="668" y="34"/>
                      <a:pt x="468" y="34"/>
                      <a:pt x="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4" name="Google Shape;4204;p40"/>
              <p:cNvSpPr/>
              <p:nvPr/>
            </p:nvSpPr>
            <p:spPr>
              <a:xfrm flipH="1">
                <a:off x="5710004" y="1790519"/>
                <a:ext cx="50969" cy="92629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761" extrusionOk="0">
                    <a:moveTo>
                      <a:pt x="501" y="0"/>
                    </a:moveTo>
                    <a:lnTo>
                      <a:pt x="501" y="201"/>
                    </a:lnTo>
                    <a:lnTo>
                      <a:pt x="468" y="201"/>
                    </a:lnTo>
                    <a:lnTo>
                      <a:pt x="468" y="34"/>
                    </a:lnTo>
                    <a:cubicBezTo>
                      <a:pt x="468" y="67"/>
                      <a:pt x="268" y="67"/>
                      <a:pt x="268" y="101"/>
                    </a:cubicBezTo>
                    <a:lnTo>
                      <a:pt x="268" y="201"/>
                    </a:lnTo>
                    <a:cubicBezTo>
                      <a:pt x="201" y="234"/>
                      <a:pt x="168" y="267"/>
                      <a:pt x="168" y="334"/>
                    </a:cubicBezTo>
                    <a:lnTo>
                      <a:pt x="168" y="534"/>
                    </a:lnTo>
                    <a:cubicBezTo>
                      <a:pt x="168" y="434"/>
                      <a:pt x="168" y="367"/>
                      <a:pt x="134" y="267"/>
                    </a:cubicBezTo>
                    <a:lnTo>
                      <a:pt x="134" y="401"/>
                    </a:lnTo>
                    <a:lnTo>
                      <a:pt x="1" y="1268"/>
                    </a:lnTo>
                    <a:lnTo>
                      <a:pt x="34" y="1335"/>
                    </a:lnTo>
                    <a:lnTo>
                      <a:pt x="34" y="1502"/>
                    </a:lnTo>
                    <a:cubicBezTo>
                      <a:pt x="34" y="1518"/>
                      <a:pt x="93" y="1527"/>
                      <a:pt x="151" y="1527"/>
                    </a:cubicBezTo>
                    <a:cubicBezTo>
                      <a:pt x="209" y="1527"/>
                      <a:pt x="268" y="1518"/>
                      <a:pt x="268" y="1502"/>
                    </a:cubicBezTo>
                    <a:lnTo>
                      <a:pt x="301" y="1502"/>
                    </a:lnTo>
                    <a:lnTo>
                      <a:pt x="301" y="1735"/>
                    </a:lnTo>
                    <a:cubicBezTo>
                      <a:pt x="301" y="1752"/>
                      <a:pt x="368" y="1760"/>
                      <a:pt x="435" y="1760"/>
                    </a:cubicBezTo>
                    <a:cubicBezTo>
                      <a:pt x="501" y="1760"/>
                      <a:pt x="568" y="1752"/>
                      <a:pt x="568" y="1735"/>
                    </a:cubicBezTo>
                    <a:lnTo>
                      <a:pt x="568" y="1668"/>
                    </a:lnTo>
                    <a:cubicBezTo>
                      <a:pt x="568" y="1685"/>
                      <a:pt x="626" y="1693"/>
                      <a:pt x="685" y="1693"/>
                    </a:cubicBezTo>
                    <a:cubicBezTo>
                      <a:pt x="743" y="1693"/>
                      <a:pt x="801" y="1685"/>
                      <a:pt x="801" y="1668"/>
                    </a:cubicBezTo>
                    <a:lnTo>
                      <a:pt x="801" y="1502"/>
                    </a:lnTo>
                    <a:cubicBezTo>
                      <a:pt x="902" y="1502"/>
                      <a:pt x="968" y="1502"/>
                      <a:pt x="968" y="1435"/>
                    </a:cubicBezTo>
                    <a:lnTo>
                      <a:pt x="968" y="1235"/>
                    </a:lnTo>
                    <a:cubicBezTo>
                      <a:pt x="946" y="1246"/>
                      <a:pt x="931" y="1250"/>
                      <a:pt x="921" y="1250"/>
                    </a:cubicBezTo>
                    <a:cubicBezTo>
                      <a:pt x="902" y="1250"/>
                      <a:pt x="902" y="1235"/>
                      <a:pt x="902" y="1235"/>
                    </a:cubicBezTo>
                    <a:cubicBezTo>
                      <a:pt x="835" y="1035"/>
                      <a:pt x="835" y="834"/>
                      <a:pt x="801" y="601"/>
                    </a:cubicBezTo>
                    <a:lnTo>
                      <a:pt x="801" y="534"/>
                    </a:lnTo>
                    <a:lnTo>
                      <a:pt x="801" y="401"/>
                    </a:lnTo>
                    <a:lnTo>
                      <a:pt x="801" y="267"/>
                    </a:lnTo>
                    <a:cubicBezTo>
                      <a:pt x="801" y="401"/>
                      <a:pt x="768" y="534"/>
                      <a:pt x="768" y="634"/>
                    </a:cubicBezTo>
                    <a:cubicBezTo>
                      <a:pt x="768" y="634"/>
                      <a:pt x="768" y="701"/>
                      <a:pt x="701" y="701"/>
                    </a:cubicBezTo>
                    <a:lnTo>
                      <a:pt x="701" y="67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5" name="Google Shape;4205;p40"/>
              <p:cNvSpPr/>
              <p:nvPr/>
            </p:nvSpPr>
            <p:spPr>
              <a:xfrm flipH="1">
                <a:off x="5392453" y="1704517"/>
                <a:ext cx="52653" cy="136497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595" extrusionOk="0">
                    <a:moveTo>
                      <a:pt x="467" y="1"/>
                    </a:moveTo>
                    <a:lnTo>
                      <a:pt x="467" y="201"/>
                    </a:lnTo>
                    <a:lnTo>
                      <a:pt x="434" y="201"/>
                    </a:lnTo>
                    <a:lnTo>
                      <a:pt x="434" y="34"/>
                    </a:lnTo>
                    <a:cubicBezTo>
                      <a:pt x="434" y="68"/>
                      <a:pt x="200" y="68"/>
                      <a:pt x="200" y="101"/>
                    </a:cubicBezTo>
                    <a:lnTo>
                      <a:pt x="200" y="201"/>
                    </a:lnTo>
                    <a:cubicBezTo>
                      <a:pt x="167" y="234"/>
                      <a:pt x="134" y="268"/>
                      <a:pt x="134" y="335"/>
                    </a:cubicBezTo>
                    <a:lnTo>
                      <a:pt x="134" y="234"/>
                    </a:lnTo>
                    <a:cubicBezTo>
                      <a:pt x="134" y="335"/>
                      <a:pt x="134" y="368"/>
                      <a:pt x="100" y="435"/>
                    </a:cubicBezTo>
                    <a:lnTo>
                      <a:pt x="100" y="501"/>
                    </a:lnTo>
                    <a:cubicBezTo>
                      <a:pt x="34" y="1035"/>
                      <a:pt x="0" y="1569"/>
                      <a:pt x="0" y="2102"/>
                    </a:cubicBezTo>
                    <a:lnTo>
                      <a:pt x="67" y="2102"/>
                    </a:lnTo>
                    <a:lnTo>
                      <a:pt x="67" y="2269"/>
                    </a:lnTo>
                    <a:cubicBezTo>
                      <a:pt x="67" y="2303"/>
                      <a:pt x="125" y="2319"/>
                      <a:pt x="184" y="2319"/>
                    </a:cubicBezTo>
                    <a:cubicBezTo>
                      <a:pt x="242" y="2319"/>
                      <a:pt x="300" y="2303"/>
                      <a:pt x="300" y="2269"/>
                    </a:cubicBezTo>
                    <a:lnTo>
                      <a:pt x="334" y="2269"/>
                    </a:lnTo>
                    <a:lnTo>
                      <a:pt x="334" y="2569"/>
                    </a:lnTo>
                    <a:cubicBezTo>
                      <a:pt x="334" y="2586"/>
                      <a:pt x="400" y="2594"/>
                      <a:pt x="467" y="2594"/>
                    </a:cubicBezTo>
                    <a:cubicBezTo>
                      <a:pt x="534" y="2594"/>
                      <a:pt x="601" y="2586"/>
                      <a:pt x="601" y="2569"/>
                    </a:cubicBezTo>
                    <a:lnTo>
                      <a:pt x="601" y="2536"/>
                    </a:lnTo>
                    <a:cubicBezTo>
                      <a:pt x="601" y="2547"/>
                      <a:pt x="627" y="2551"/>
                      <a:pt x="661" y="2551"/>
                    </a:cubicBezTo>
                    <a:cubicBezTo>
                      <a:pt x="730" y="2551"/>
                      <a:pt x="834" y="2536"/>
                      <a:pt x="834" y="2536"/>
                    </a:cubicBezTo>
                    <a:lnTo>
                      <a:pt x="834" y="2369"/>
                    </a:lnTo>
                    <a:lnTo>
                      <a:pt x="1001" y="2369"/>
                    </a:lnTo>
                    <a:lnTo>
                      <a:pt x="1001" y="2169"/>
                    </a:lnTo>
                    <a:lnTo>
                      <a:pt x="834" y="2236"/>
                    </a:lnTo>
                    <a:cubicBezTo>
                      <a:pt x="801" y="1769"/>
                      <a:pt x="801" y="1335"/>
                      <a:pt x="767" y="868"/>
                    </a:cubicBezTo>
                    <a:lnTo>
                      <a:pt x="767" y="601"/>
                    </a:lnTo>
                    <a:lnTo>
                      <a:pt x="767" y="568"/>
                    </a:lnTo>
                    <a:cubicBezTo>
                      <a:pt x="767" y="501"/>
                      <a:pt x="734" y="401"/>
                      <a:pt x="734" y="335"/>
                    </a:cubicBezTo>
                    <a:lnTo>
                      <a:pt x="734" y="668"/>
                    </a:lnTo>
                    <a:lnTo>
                      <a:pt x="667" y="701"/>
                    </a:lnTo>
                    <a:lnTo>
                      <a:pt x="667" y="68"/>
                    </a:lnTo>
                    <a:cubicBezTo>
                      <a:pt x="667" y="34"/>
                      <a:pt x="467" y="34"/>
                      <a:pt x="4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6" name="Google Shape;4206;p40"/>
              <p:cNvSpPr/>
              <p:nvPr/>
            </p:nvSpPr>
            <p:spPr>
              <a:xfrm flipH="1">
                <a:off x="5341536" y="1548398"/>
                <a:ext cx="54441" cy="143914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36" extrusionOk="0">
                    <a:moveTo>
                      <a:pt x="467" y="0"/>
                    </a:moveTo>
                    <a:cubicBezTo>
                      <a:pt x="467" y="100"/>
                      <a:pt x="467" y="134"/>
                      <a:pt x="501" y="200"/>
                    </a:cubicBezTo>
                    <a:lnTo>
                      <a:pt x="467" y="200"/>
                    </a:lnTo>
                    <a:cubicBezTo>
                      <a:pt x="467" y="167"/>
                      <a:pt x="467" y="100"/>
                      <a:pt x="400" y="34"/>
                    </a:cubicBezTo>
                    <a:cubicBezTo>
                      <a:pt x="400" y="100"/>
                      <a:pt x="200" y="134"/>
                      <a:pt x="200" y="134"/>
                    </a:cubicBezTo>
                    <a:lnTo>
                      <a:pt x="200" y="200"/>
                    </a:lnTo>
                    <a:cubicBezTo>
                      <a:pt x="167" y="267"/>
                      <a:pt x="67" y="300"/>
                      <a:pt x="134" y="334"/>
                    </a:cubicBezTo>
                    <a:lnTo>
                      <a:pt x="134" y="501"/>
                    </a:lnTo>
                    <a:cubicBezTo>
                      <a:pt x="134" y="434"/>
                      <a:pt x="67" y="367"/>
                      <a:pt x="67" y="300"/>
                    </a:cubicBezTo>
                    <a:cubicBezTo>
                      <a:pt x="67" y="334"/>
                      <a:pt x="67" y="434"/>
                      <a:pt x="34" y="501"/>
                    </a:cubicBezTo>
                    <a:lnTo>
                      <a:pt x="34" y="534"/>
                    </a:lnTo>
                    <a:cubicBezTo>
                      <a:pt x="34" y="1134"/>
                      <a:pt x="34" y="1701"/>
                      <a:pt x="0" y="2302"/>
                    </a:cubicBezTo>
                    <a:lnTo>
                      <a:pt x="34" y="2302"/>
                    </a:lnTo>
                    <a:lnTo>
                      <a:pt x="34" y="2469"/>
                    </a:lnTo>
                    <a:lnTo>
                      <a:pt x="367" y="2469"/>
                    </a:lnTo>
                    <a:lnTo>
                      <a:pt x="367" y="2735"/>
                    </a:lnTo>
                    <a:lnTo>
                      <a:pt x="634" y="2735"/>
                    </a:lnTo>
                    <a:lnTo>
                      <a:pt x="634" y="2702"/>
                    </a:lnTo>
                    <a:lnTo>
                      <a:pt x="867" y="2702"/>
                    </a:lnTo>
                    <a:lnTo>
                      <a:pt x="867" y="2535"/>
                    </a:lnTo>
                    <a:cubicBezTo>
                      <a:pt x="968" y="2535"/>
                      <a:pt x="1001" y="2535"/>
                      <a:pt x="1001" y="2502"/>
                    </a:cubicBezTo>
                    <a:lnTo>
                      <a:pt x="1001" y="2302"/>
                    </a:lnTo>
                    <a:lnTo>
                      <a:pt x="1034" y="2302"/>
                    </a:lnTo>
                    <a:cubicBezTo>
                      <a:pt x="1034" y="1601"/>
                      <a:pt x="1001" y="934"/>
                      <a:pt x="734" y="300"/>
                    </a:cubicBezTo>
                    <a:lnTo>
                      <a:pt x="734" y="534"/>
                    </a:lnTo>
                    <a:cubicBezTo>
                      <a:pt x="734" y="367"/>
                      <a:pt x="701" y="200"/>
                      <a:pt x="667" y="100"/>
                    </a:cubicBezTo>
                    <a:cubicBezTo>
                      <a:pt x="667" y="34"/>
                      <a:pt x="467" y="34"/>
                      <a:pt x="4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7" name="Google Shape;4207;p40"/>
              <p:cNvSpPr/>
              <p:nvPr/>
            </p:nvSpPr>
            <p:spPr>
              <a:xfrm flipH="1">
                <a:off x="5185364" y="1671221"/>
                <a:ext cx="52705" cy="12066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294" extrusionOk="0">
                    <a:moveTo>
                      <a:pt x="501" y="0"/>
                    </a:moveTo>
                    <a:lnTo>
                      <a:pt x="501" y="200"/>
                    </a:lnTo>
                    <a:lnTo>
                      <a:pt x="434" y="200"/>
                    </a:lnTo>
                    <a:lnTo>
                      <a:pt x="434" y="34"/>
                    </a:lnTo>
                    <a:cubicBezTo>
                      <a:pt x="434" y="100"/>
                      <a:pt x="234" y="100"/>
                      <a:pt x="234" y="134"/>
                    </a:cubicBezTo>
                    <a:lnTo>
                      <a:pt x="234" y="200"/>
                    </a:lnTo>
                    <a:cubicBezTo>
                      <a:pt x="200" y="267"/>
                      <a:pt x="167" y="300"/>
                      <a:pt x="167" y="334"/>
                    </a:cubicBezTo>
                    <a:lnTo>
                      <a:pt x="167" y="634"/>
                    </a:lnTo>
                    <a:cubicBezTo>
                      <a:pt x="167" y="501"/>
                      <a:pt x="167" y="434"/>
                      <a:pt x="100" y="300"/>
                    </a:cubicBezTo>
                    <a:cubicBezTo>
                      <a:pt x="100" y="367"/>
                      <a:pt x="67" y="467"/>
                      <a:pt x="67" y="534"/>
                    </a:cubicBezTo>
                    <a:cubicBezTo>
                      <a:pt x="34" y="968"/>
                      <a:pt x="0" y="1368"/>
                      <a:pt x="0" y="1801"/>
                    </a:cubicBezTo>
                    <a:lnTo>
                      <a:pt x="34" y="1801"/>
                    </a:lnTo>
                    <a:lnTo>
                      <a:pt x="34" y="1968"/>
                    </a:lnTo>
                    <a:cubicBezTo>
                      <a:pt x="34" y="1985"/>
                      <a:pt x="100" y="1993"/>
                      <a:pt x="167" y="1993"/>
                    </a:cubicBezTo>
                    <a:cubicBezTo>
                      <a:pt x="234" y="1993"/>
                      <a:pt x="301" y="1985"/>
                      <a:pt x="301" y="1968"/>
                    </a:cubicBezTo>
                    <a:lnTo>
                      <a:pt x="334" y="1968"/>
                    </a:lnTo>
                    <a:lnTo>
                      <a:pt x="334" y="2268"/>
                    </a:lnTo>
                    <a:cubicBezTo>
                      <a:pt x="334" y="2285"/>
                      <a:pt x="392" y="2293"/>
                      <a:pt x="451" y="2293"/>
                    </a:cubicBezTo>
                    <a:cubicBezTo>
                      <a:pt x="509" y="2293"/>
                      <a:pt x="567" y="2285"/>
                      <a:pt x="567" y="2268"/>
                    </a:cubicBezTo>
                    <a:lnTo>
                      <a:pt x="567" y="2168"/>
                    </a:lnTo>
                    <a:cubicBezTo>
                      <a:pt x="567" y="2185"/>
                      <a:pt x="634" y="2193"/>
                      <a:pt x="701" y="2193"/>
                    </a:cubicBezTo>
                    <a:cubicBezTo>
                      <a:pt x="768" y="2193"/>
                      <a:pt x="834" y="2185"/>
                      <a:pt x="834" y="2168"/>
                    </a:cubicBezTo>
                    <a:lnTo>
                      <a:pt x="834" y="2002"/>
                    </a:lnTo>
                    <a:cubicBezTo>
                      <a:pt x="901" y="2002"/>
                      <a:pt x="1001" y="2002"/>
                      <a:pt x="1001" y="1968"/>
                    </a:cubicBezTo>
                    <a:lnTo>
                      <a:pt x="1001" y="1768"/>
                    </a:lnTo>
                    <a:lnTo>
                      <a:pt x="901" y="1835"/>
                    </a:lnTo>
                    <a:cubicBezTo>
                      <a:pt x="868" y="1501"/>
                      <a:pt x="868" y="1201"/>
                      <a:pt x="834" y="867"/>
                    </a:cubicBezTo>
                    <a:lnTo>
                      <a:pt x="834" y="601"/>
                    </a:lnTo>
                    <a:cubicBezTo>
                      <a:pt x="834" y="501"/>
                      <a:pt x="801" y="434"/>
                      <a:pt x="801" y="334"/>
                    </a:cubicBezTo>
                    <a:cubicBezTo>
                      <a:pt x="801" y="467"/>
                      <a:pt x="801" y="534"/>
                      <a:pt x="734" y="667"/>
                    </a:cubicBezTo>
                    <a:lnTo>
                      <a:pt x="701" y="701"/>
                    </a:lnTo>
                    <a:lnTo>
                      <a:pt x="701" y="100"/>
                    </a:lnTo>
                    <a:cubicBezTo>
                      <a:pt x="701" y="34"/>
                      <a:pt x="501" y="34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8" name="Google Shape;4208;p40"/>
              <p:cNvSpPr/>
              <p:nvPr/>
            </p:nvSpPr>
            <p:spPr>
              <a:xfrm flipH="1">
                <a:off x="5059070" y="1532566"/>
                <a:ext cx="56177" cy="131658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03" extrusionOk="0">
                    <a:moveTo>
                      <a:pt x="667" y="1"/>
                    </a:moveTo>
                    <a:lnTo>
                      <a:pt x="667" y="234"/>
                    </a:lnTo>
                    <a:lnTo>
                      <a:pt x="601" y="234"/>
                    </a:lnTo>
                    <a:lnTo>
                      <a:pt x="601" y="68"/>
                    </a:lnTo>
                    <a:cubicBezTo>
                      <a:pt x="601" y="101"/>
                      <a:pt x="401" y="134"/>
                      <a:pt x="401" y="134"/>
                    </a:cubicBezTo>
                    <a:lnTo>
                      <a:pt x="401" y="234"/>
                    </a:lnTo>
                    <a:cubicBezTo>
                      <a:pt x="367" y="268"/>
                      <a:pt x="334" y="301"/>
                      <a:pt x="334" y="335"/>
                    </a:cubicBezTo>
                    <a:lnTo>
                      <a:pt x="334" y="468"/>
                    </a:lnTo>
                    <a:cubicBezTo>
                      <a:pt x="334" y="435"/>
                      <a:pt x="267" y="335"/>
                      <a:pt x="267" y="301"/>
                    </a:cubicBezTo>
                    <a:cubicBezTo>
                      <a:pt x="267" y="401"/>
                      <a:pt x="234" y="468"/>
                      <a:pt x="234" y="501"/>
                    </a:cubicBezTo>
                    <a:cubicBezTo>
                      <a:pt x="200" y="1068"/>
                      <a:pt x="100" y="1569"/>
                      <a:pt x="0" y="2069"/>
                    </a:cubicBezTo>
                    <a:lnTo>
                      <a:pt x="67" y="2069"/>
                    </a:lnTo>
                    <a:cubicBezTo>
                      <a:pt x="67" y="2102"/>
                      <a:pt x="34" y="2169"/>
                      <a:pt x="34" y="2236"/>
                    </a:cubicBezTo>
                    <a:cubicBezTo>
                      <a:pt x="34" y="2236"/>
                      <a:pt x="234" y="2269"/>
                      <a:pt x="267" y="2269"/>
                    </a:cubicBezTo>
                    <a:lnTo>
                      <a:pt x="267" y="2236"/>
                    </a:lnTo>
                    <a:lnTo>
                      <a:pt x="401" y="2236"/>
                    </a:lnTo>
                    <a:cubicBezTo>
                      <a:pt x="367" y="2303"/>
                      <a:pt x="367" y="2403"/>
                      <a:pt x="334" y="2469"/>
                    </a:cubicBezTo>
                    <a:cubicBezTo>
                      <a:pt x="334" y="2469"/>
                      <a:pt x="534" y="2503"/>
                      <a:pt x="567" y="2503"/>
                    </a:cubicBezTo>
                    <a:lnTo>
                      <a:pt x="567" y="2469"/>
                    </a:lnTo>
                    <a:cubicBezTo>
                      <a:pt x="590" y="2469"/>
                      <a:pt x="671" y="2484"/>
                      <a:pt x="723" y="2484"/>
                    </a:cubicBezTo>
                    <a:cubicBezTo>
                      <a:pt x="749" y="2484"/>
                      <a:pt x="768" y="2481"/>
                      <a:pt x="768" y="2469"/>
                    </a:cubicBezTo>
                    <a:cubicBezTo>
                      <a:pt x="834" y="2403"/>
                      <a:pt x="834" y="2336"/>
                      <a:pt x="834" y="2269"/>
                    </a:cubicBezTo>
                    <a:lnTo>
                      <a:pt x="901" y="2269"/>
                    </a:lnTo>
                    <a:cubicBezTo>
                      <a:pt x="1001" y="2069"/>
                      <a:pt x="1034" y="1902"/>
                      <a:pt x="1034" y="1669"/>
                    </a:cubicBezTo>
                    <a:cubicBezTo>
                      <a:pt x="1068" y="1302"/>
                      <a:pt x="1068" y="802"/>
                      <a:pt x="901" y="301"/>
                    </a:cubicBezTo>
                    <a:lnTo>
                      <a:pt x="901" y="635"/>
                    </a:lnTo>
                    <a:lnTo>
                      <a:pt x="901" y="668"/>
                    </a:lnTo>
                    <a:cubicBezTo>
                      <a:pt x="901" y="468"/>
                      <a:pt x="901" y="301"/>
                      <a:pt x="868" y="101"/>
                    </a:cubicBezTo>
                    <a:cubicBezTo>
                      <a:pt x="868" y="68"/>
                      <a:pt x="667" y="68"/>
                      <a:pt x="6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9" name="Google Shape;4209;p40"/>
              <p:cNvSpPr/>
              <p:nvPr/>
            </p:nvSpPr>
            <p:spPr>
              <a:xfrm flipH="1">
                <a:off x="4901171" y="1516262"/>
                <a:ext cx="52635" cy="120667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218" extrusionOk="0">
                    <a:moveTo>
                      <a:pt x="534" y="1"/>
                    </a:moveTo>
                    <a:lnTo>
                      <a:pt x="534" y="201"/>
                    </a:lnTo>
                    <a:lnTo>
                      <a:pt x="501" y="201"/>
                    </a:lnTo>
                    <a:lnTo>
                      <a:pt x="501" y="34"/>
                    </a:lnTo>
                    <a:cubicBezTo>
                      <a:pt x="501" y="67"/>
                      <a:pt x="300" y="67"/>
                      <a:pt x="300" y="134"/>
                    </a:cubicBezTo>
                    <a:lnTo>
                      <a:pt x="300" y="201"/>
                    </a:lnTo>
                    <a:cubicBezTo>
                      <a:pt x="267" y="234"/>
                      <a:pt x="200" y="301"/>
                      <a:pt x="200" y="334"/>
                    </a:cubicBezTo>
                    <a:lnTo>
                      <a:pt x="200" y="534"/>
                    </a:lnTo>
                    <a:cubicBezTo>
                      <a:pt x="200" y="468"/>
                      <a:pt x="167" y="368"/>
                      <a:pt x="167" y="301"/>
                    </a:cubicBezTo>
                    <a:cubicBezTo>
                      <a:pt x="167" y="368"/>
                      <a:pt x="167" y="401"/>
                      <a:pt x="134" y="501"/>
                    </a:cubicBezTo>
                    <a:lnTo>
                      <a:pt x="134" y="534"/>
                    </a:lnTo>
                    <a:cubicBezTo>
                      <a:pt x="34" y="1302"/>
                      <a:pt x="0" y="2002"/>
                      <a:pt x="0" y="2736"/>
                    </a:cubicBezTo>
                    <a:lnTo>
                      <a:pt x="34" y="2736"/>
                    </a:lnTo>
                    <a:lnTo>
                      <a:pt x="34" y="2903"/>
                    </a:lnTo>
                    <a:cubicBezTo>
                      <a:pt x="34" y="2903"/>
                      <a:pt x="152" y="2932"/>
                      <a:pt x="231" y="2932"/>
                    </a:cubicBezTo>
                    <a:cubicBezTo>
                      <a:pt x="271" y="2932"/>
                      <a:pt x="300" y="2925"/>
                      <a:pt x="300" y="2903"/>
                    </a:cubicBezTo>
                    <a:lnTo>
                      <a:pt x="367" y="2903"/>
                    </a:lnTo>
                    <a:lnTo>
                      <a:pt x="367" y="3203"/>
                    </a:lnTo>
                    <a:cubicBezTo>
                      <a:pt x="367" y="3203"/>
                      <a:pt x="486" y="3218"/>
                      <a:pt x="565" y="3218"/>
                    </a:cubicBezTo>
                    <a:cubicBezTo>
                      <a:pt x="604" y="3218"/>
                      <a:pt x="634" y="3214"/>
                      <a:pt x="634" y="3203"/>
                    </a:cubicBezTo>
                    <a:lnTo>
                      <a:pt x="634" y="3170"/>
                    </a:lnTo>
                    <a:cubicBezTo>
                      <a:pt x="634" y="3170"/>
                      <a:pt x="738" y="3185"/>
                      <a:pt x="807" y="3185"/>
                    </a:cubicBezTo>
                    <a:cubicBezTo>
                      <a:pt x="842" y="3185"/>
                      <a:pt x="867" y="3181"/>
                      <a:pt x="867" y="3170"/>
                    </a:cubicBezTo>
                    <a:lnTo>
                      <a:pt x="867" y="3003"/>
                    </a:lnTo>
                    <a:lnTo>
                      <a:pt x="1001" y="3003"/>
                    </a:lnTo>
                    <a:lnTo>
                      <a:pt x="1001" y="2803"/>
                    </a:lnTo>
                    <a:cubicBezTo>
                      <a:pt x="968" y="2069"/>
                      <a:pt x="934" y="1402"/>
                      <a:pt x="834" y="701"/>
                    </a:cubicBezTo>
                    <a:lnTo>
                      <a:pt x="834" y="534"/>
                    </a:lnTo>
                    <a:lnTo>
                      <a:pt x="834" y="501"/>
                    </a:lnTo>
                    <a:cubicBezTo>
                      <a:pt x="834" y="401"/>
                      <a:pt x="801" y="334"/>
                      <a:pt x="801" y="301"/>
                    </a:cubicBezTo>
                    <a:lnTo>
                      <a:pt x="801" y="635"/>
                    </a:lnTo>
                    <a:lnTo>
                      <a:pt x="767" y="668"/>
                    </a:lnTo>
                    <a:lnTo>
                      <a:pt x="767" y="67"/>
                    </a:lnTo>
                    <a:cubicBezTo>
                      <a:pt x="767" y="34"/>
                      <a:pt x="534" y="34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10" name="Google Shape;4210;p40"/>
              <p:cNvSpPr/>
              <p:nvPr/>
            </p:nvSpPr>
            <p:spPr>
              <a:xfrm flipH="1">
                <a:off x="4937983" y="1748386"/>
                <a:ext cx="52705" cy="114878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184" extrusionOk="0">
                    <a:moveTo>
                      <a:pt x="434" y="1"/>
                    </a:moveTo>
                    <a:lnTo>
                      <a:pt x="434" y="201"/>
                    </a:lnTo>
                    <a:lnTo>
                      <a:pt x="368" y="201"/>
                    </a:lnTo>
                    <a:lnTo>
                      <a:pt x="368" y="34"/>
                    </a:lnTo>
                    <a:cubicBezTo>
                      <a:pt x="368" y="68"/>
                      <a:pt x="167" y="101"/>
                      <a:pt x="167" y="101"/>
                    </a:cubicBezTo>
                    <a:lnTo>
                      <a:pt x="167" y="201"/>
                    </a:lnTo>
                    <a:cubicBezTo>
                      <a:pt x="134" y="234"/>
                      <a:pt x="101" y="268"/>
                      <a:pt x="101" y="334"/>
                    </a:cubicBezTo>
                    <a:lnTo>
                      <a:pt x="101" y="668"/>
                    </a:lnTo>
                    <a:cubicBezTo>
                      <a:pt x="101" y="535"/>
                      <a:pt x="34" y="401"/>
                      <a:pt x="34" y="301"/>
                    </a:cubicBezTo>
                    <a:cubicBezTo>
                      <a:pt x="34" y="368"/>
                      <a:pt x="1" y="468"/>
                      <a:pt x="1" y="535"/>
                    </a:cubicBezTo>
                    <a:lnTo>
                      <a:pt x="1" y="1702"/>
                    </a:lnTo>
                    <a:lnTo>
                      <a:pt x="34" y="1702"/>
                    </a:lnTo>
                    <a:lnTo>
                      <a:pt x="34" y="1869"/>
                    </a:lnTo>
                    <a:cubicBezTo>
                      <a:pt x="34" y="1880"/>
                      <a:pt x="53" y="1884"/>
                      <a:pt x="79" y="1884"/>
                    </a:cubicBezTo>
                    <a:cubicBezTo>
                      <a:pt x="130" y="1884"/>
                      <a:pt x="212" y="1869"/>
                      <a:pt x="234" y="1869"/>
                    </a:cubicBezTo>
                    <a:lnTo>
                      <a:pt x="301" y="1869"/>
                    </a:lnTo>
                    <a:cubicBezTo>
                      <a:pt x="301" y="1969"/>
                      <a:pt x="301" y="2069"/>
                      <a:pt x="334" y="2169"/>
                    </a:cubicBezTo>
                    <a:cubicBezTo>
                      <a:pt x="334" y="2180"/>
                      <a:pt x="364" y="2184"/>
                      <a:pt x="403" y="2184"/>
                    </a:cubicBezTo>
                    <a:cubicBezTo>
                      <a:pt x="483" y="2184"/>
                      <a:pt x="601" y="2169"/>
                      <a:pt x="601" y="2169"/>
                    </a:cubicBezTo>
                    <a:cubicBezTo>
                      <a:pt x="601" y="2180"/>
                      <a:pt x="627" y="2184"/>
                      <a:pt x="662" y="2184"/>
                    </a:cubicBezTo>
                    <a:cubicBezTo>
                      <a:pt x="731" y="2184"/>
                      <a:pt x="835" y="2169"/>
                      <a:pt x="835" y="2169"/>
                    </a:cubicBezTo>
                    <a:lnTo>
                      <a:pt x="835" y="2002"/>
                    </a:lnTo>
                    <a:cubicBezTo>
                      <a:pt x="935" y="2002"/>
                      <a:pt x="1001" y="2002"/>
                      <a:pt x="1001" y="1969"/>
                    </a:cubicBezTo>
                    <a:cubicBezTo>
                      <a:pt x="868" y="1836"/>
                      <a:pt x="868" y="1735"/>
                      <a:pt x="835" y="1702"/>
                    </a:cubicBezTo>
                    <a:cubicBezTo>
                      <a:pt x="868" y="1702"/>
                      <a:pt x="868" y="1702"/>
                      <a:pt x="868" y="1669"/>
                    </a:cubicBezTo>
                    <a:cubicBezTo>
                      <a:pt x="835" y="1302"/>
                      <a:pt x="768" y="902"/>
                      <a:pt x="701" y="568"/>
                    </a:cubicBezTo>
                    <a:lnTo>
                      <a:pt x="701" y="535"/>
                    </a:lnTo>
                    <a:cubicBezTo>
                      <a:pt x="701" y="435"/>
                      <a:pt x="668" y="368"/>
                      <a:pt x="668" y="268"/>
                    </a:cubicBezTo>
                    <a:lnTo>
                      <a:pt x="668" y="601"/>
                    </a:lnTo>
                    <a:lnTo>
                      <a:pt x="668" y="668"/>
                    </a:lnTo>
                    <a:cubicBezTo>
                      <a:pt x="668" y="435"/>
                      <a:pt x="634" y="268"/>
                      <a:pt x="634" y="68"/>
                    </a:cubicBezTo>
                    <a:cubicBezTo>
                      <a:pt x="634" y="34"/>
                      <a:pt x="434" y="34"/>
                      <a:pt x="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11" name="Google Shape;4211;p40"/>
              <p:cNvSpPr/>
              <p:nvPr/>
            </p:nvSpPr>
            <p:spPr>
              <a:xfrm flipH="1">
                <a:off x="4780076" y="1676481"/>
                <a:ext cx="59701" cy="15169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884" extrusionOk="0">
                    <a:moveTo>
                      <a:pt x="601" y="0"/>
                    </a:moveTo>
                    <a:lnTo>
                      <a:pt x="601" y="200"/>
                    </a:lnTo>
                    <a:lnTo>
                      <a:pt x="567" y="200"/>
                    </a:lnTo>
                    <a:lnTo>
                      <a:pt x="567" y="34"/>
                    </a:lnTo>
                    <a:cubicBezTo>
                      <a:pt x="567" y="67"/>
                      <a:pt x="334" y="67"/>
                      <a:pt x="334" y="100"/>
                    </a:cubicBezTo>
                    <a:lnTo>
                      <a:pt x="334" y="200"/>
                    </a:lnTo>
                    <a:cubicBezTo>
                      <a:pt x="301" y="234"/>
                      <a:pt x="267" y="267"/>
                      <a:pt x="267" y="334"/>
                    </a:cubicBezTo>
                    <a:cubicBezTo>
                      <a:pt x="267" y="401"/>
                      <a:pt x="267" y="434"/>
                      <a:pt x="234" y="534"/>
                    </a:cubicBezTo>
                    <a:lnTo>
                      <a:pt x="234" y="267"/>
                    </a:lnTo>
                    <a:cubicBezTo>
                      <a:pt x="67" y="934"/>
                      <a:pt x="0" y="1668"/>
                      <a:pt x="134" y="2369"/>
                    </a:cubicBezTo>
                    <a:lnTo>
                      <a:pt x="134" y="2569"/>
                    </a:lnTo>
                    <a:cubicBezTo>
                      <a:pt x="134" y="2580"/>
                      <a:pt x="164" y="2584"/>
                      <a:pt x="203" y="2584"/>
                    </a:cubicBezTo>
                    <a:cubicBezTo>
                      <a:pt x="282" y="2584"/>
                      <a:pt x="401" y="2569"/>
                      <a:pt x="401" y="2569"/>
                    </a:cubicBezTo>
                    <a:lnTo>
                      <a:pt x="434" y="2569"/>
                    </a:lnTo>
                    <a:cubicBezTo>
                      <a:pt x="434" y="2669"/>
                      <a:pt x="434" y="2769"/>
                      <a:pt x="467" y="2869"/>
                    </a:cubicBezTo>
                    <a:cubicBezTo>
                      <a:pt x="467" y="2880"/>
                      <a:pt x="497" y="2884"/>
                      <a:pt x="537" y="2884"/>
                    </a:cubicBezTo>
                    <a:cubicBezTo>
                      <a:pt x="616" y="2884"/>
                      <a:pt x="734" y="2869"/>
                      <a:pt x="734" y="2869"/>
                    </a:cubicBezTo>
                    <a:lnTo>
                      <a:pt x="734" y="2836"/>
                    </a:lnTo>
                    <a:cubicBezTo>
                      <a:pt x="734" y="2847"/>
                      <a:pt x="760" y="2850"/>
                      <a:pt x="795" y="2850"/>
                    </a:cubicBezTo>
                    <a:cubicBezTo>
                      <a:pt x="864" y="2850"/>
                      <a:pt x="968" y="2836"/>
                      <a:pt x="968" y="2836"/>
                    </a:cubicBezTo>
                    <a:lnTo>
                      <a:pt x="968" y="2669"/>
                    </a:lnTo>
                    <a:cubicBezTo>
                      <a:pt x="1068" y="2669"/>
                      <a:pt x="1135" y="2669"/>
                      <a:pt x="1135" y="2602"/>
                    </a:cubicBezTo>
                    <a:cubicBezTo>
                      <a:pt x="1068" y="2435"/>
                      <a:pt x="1001" y="2402"/>
                      <a:pt x="1001" y="2302"/>
                    </a:cubicBezTo>
                    <a:lnTo>
                      <a:pt x="1068" y="2302"/>
                    </a:lnTo>
                    <a:lnTo>
                      <a:pt x="934" y="701"/>
                    </a:lnTo>
                    <a:lnTo>
                      <a:pt x="934" y="501"/>
                    </a:lnTo>
                    <a:cubicBezTo>
                      <a:pt x="934" y="401"/>
                      <a:pt x="901" y="334"/>
                      <a:pt x="901" y="267"/>
                    </a:cubicBezTo>
                    <a:cubicBezTo>
                      <a:pt x="834" y="401"/>
                      <a:pt x="834" y="534"/>
                      <a:pt x="801" y="701"/>
                    </a:cubicBezTo>
                    <a:lnTo>
                      <a:pt x="801" y="67"/>
                    </a:lnTo>
                    <a:cubicBezTo>
                      <a:pt x="801" y="34"/>
                      <a:pt x="601" y="34"/>
                      <a:pt x="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12" name="Google Shape;4212;p40"/>
              <p:cNvSpPr/>
              <p:nvPr/>
            </p:nvSpPr>
            <p:spPr>
              <a:xfrm flipH="1">
                <a:off x="4786402" y="1839227"/>
                <a:ext cx="3306414" cy="2955226"/>
              </a:xfrm>
              <a:custGeom>
                <a:avLst/>
                <a:gdLst/>
                <a:ahLst/>
                <a:cxnLst/>
                <a:rect l="l" t="t" r="r" b="b"/>
                <a:pathLst>
                  <a:path w="55507" h="56183" extrusionOk="0">
                    <a:moveTo>
                      <a:pt x="54740" y="1009"/>
                    </a:moveTo>
                    <a:cubicBezTo>
                      <a:pt x="54733" y="1066"/>
                      <a:pt x="54731" y="1120"/>
                      <a:pt x="54734" y="1174"/>
                    </a:cubicBezTo>
                    <a:lnTo>
                      <a:pt x="54734" y="1174"/>
                    </a:lnTo>
                    <a:lnTo>
                      <a:pt x="54740" y="1009"/>
                    </a:lnTo>
                    <a:close/>
                    <a:moveTo>
                      <a:pt x="1969" y="2210"/>
                    </a:moveTo>
                    <a:cubicBezTo>
                      <a:pt x="2002" y="2277"/>
                      <a:pt x="2035" y="2277"/>
                      <a:pt x="2102" y="2277"/>
                    </a:cubicBezTo>
                    <a:lnTo>
                      <a:pt x="1969" y="2277"/>
                    </a:lnTo>
                    <a:lnTo>
                      <a:pt x="1969" y="2210"/>
                    </a:lnTo>
                    <a:close/>
                    <a:moveTo>
                      <a:pt x="5538" y="55348"/>
                    </a:moveTo>
                    <a:cubicBezTo>
                      <a:pt x="4904" y="55381"/>
                      <a:pt x="4337" y="55482"/>
                      <a:pt x="3736" y="55548"/>
                    </a:cubicBezTo>
                    <a:lnTo>
                      <a:pt x="3736" y="55448"/>
                    </a:lnTo>
                    <a:cubicBezTo>
                      <a:pt x="4337" y="55381"/>
                      <a:pt x="4904" y="55381"/>
                      <a:pt x="5538" y="55348"/>
                    </a:cubicBezTo>
                    <a:close/>
                    <a:moveTo>
                      <a:pt x="7452" y="0"/>
                    </a:moveTo>
                    <a:cubicBezTo>
                      <a:pt x="5673" y="0"/>
                      <a:pt x="3900" y="40"/>
                      <a:pt x="2102" y="142"/>
                    </a:cubicBezTo>
                    <a:cubicBezTo>
                      <a:pt x="2202" y="142"/>
                      <a:pt x="2269" y="175"/>
                      <a:pt x="2369" y="175"/>
                    </a:cubicBezTo>
                    <a:lnTo>
                      <a:pt x="1969" y="175"/>
                    </a:lnTo>
                    <a:cubicBezTo>
                      <a:pt x="1735" y="175"/>
                      <a:pt x="1502" y="475"/>
                      <a:pt x="1301" y="475"/>
                    </a:cubicBezTo>
                    <a:cubicBezTo>
                      <a:pt x="1668" y="509"/>
                      <a:pt x="2035" y="509"/>
                      <a:pt x="2402" y="542"/>
                    </a:cubicBezTo>
                    <a:lnTo>
                      <a:pt x="1401" y="542"/>
                    </a:lnTo>
                    <a:cubicBezTo>
                      <a:pt x="1335" y="542"/>
                      <a:pt x="1201" y="809"/>
                      <a:pt x="1135" y="976"/>
                    </a:cubicBezTo>
                    <a:lnTo>
                      <a:pt x="868" y="976"/>
                    </a:lnTo>
                    <a:cubicBezTo>
                      <a:pt x="834" y="976"/>
                      <a:pt x="801" y="1676"/>
                      <a:pt x="801" y="1676"/>
                    </a:cubicBezTo>
                    <a:lnTo>
                      <a:pt x="868" y="1676"/>
                    </a:lnTo>
                    <a:cubicBezTo>
                      <a:pt x="901" y="1876"/>
                      <a:pt x="1001" y="2210"/>
                      <a:pt x="1035" y="2210"/>
                    </a:cubicBezTo>
                    <a:lnTo>
                      <a:pt x="1235" y="2210"/>
                    </a:lnTo>
                    <a:lnTo>
                      <a:pt x="1235" y="2310"/>
                    </a:lnTo>
                    <a:cubicBezTo>
                      <a:pt x="1135" y="2444"/>
                      <a:pt x="1001" y="2510"/>
                      <a:pt x="1001" y="2644"/>
                    </a:cubicBezTo>
                    <a:cubicBezTo>
                      <a:pt x="1001" y="2944"/>
                      <a:pt x="968" y="3177"/>
                      <a:pt x="968" y="3478"/>
                    </a:cubicBezTo>
                    <a:cubicBezTo>
                      <a:pt x="968" y="3444"/>
                      <a:pt x="901" y="3444"/>
                      <a:pt x="901" y="3378"/>
                    </a:cubicBezTo>
                    <a:cubicBezTo>
                      <a:pt x="901" y="3111"/>
                      <a:pt x="901" y="2810"/>
                      <a:pt x="868" y="2510"/>
                    </a:cubicBezTo>
                    <a:cubicBezTo>
                      <a:pt x="868" y="2710"/>
                      <a:pt x="801" y="2977"/>
                      <a:pt x="801" y="3177"/>
                    </a:cubicBezTo>
                    <a:cubicBezTo>
                      <a:pt x="634" y="4979"/>
                      <a:pt x="401" y="6713"/>
                      <a:pt x="234" y="8515"/>
                    </a:cubicBezTo>
                    <a:cubicBezTo>
                      <a:pt x="201" y="10449"/>
                      <a:pt x="134" y="12351"/>
                      <a:pt x="67" y="14285"/>
                    </a:cubicBezTo>
                    <a:cubicBezTo>
                      <a:pt x="0" y="19055"/>
                      <a:pt x="0" y="23859"/>
                      <a:pt x="67" y="28662"/>
                    </a:cubicBezTo>
                    <a:cubicBezTo>
                      <a:pt x="234" y="37168"/>
                      <a:pt x="734" y="45641"/>
                      <a:pt x="1401" y="54081"/>
                    </a:cubicBezTo>
                    <a:lnTo>
                      <a:pt x="1335" y="54081"/>
                    </a:lnTo>
                    <a:cubicBezTo>
                      <a:pt x="1301" y="54081"/>
                      <a:pt x="1301" y="54481"/>
                      <a:pt x="1235" y="54681"/>
                    </a:cubicBezTo>
                    <a:cubicBezTo>
                      <a:pt x="1235" y="54748"/>
                      <a:pt x="1235" y="54814"/>
                      <a:pt x="1201" y="54814"/>
                    </a:cubicBezTo>
                    <a:lnTo>
                      <a:pt x="1301" y="54814"/>
                    </a:lnTo>
                    <a:cubicBezTo>
                      <a:pt x="1333" y="55006"/>
                      <a:pt x="1396" y="55350"/>
                      <a:pt x="1460" y="55350"/>
                    </a:cubicBezTo>
                    <a:cubicBezTo>
                      <a:pt x="1462" y="55350"/>
                      <a:pt x="1465" y="55350"/>
                      <a:pt x="1468" y="55348"/>
                    </a:cubicBezTo>
                    <a:cubicBezTo>
                      <a:pt x="1735" y="55348"/>
                      <a:pt x="2002" y="55315"/>
                      <a:pt x="2302" y="55315"/>
                    </a:cubicBezTo>
                    <a:cubicBezTo>
                      <a:pt x="2302" y="55415"/>
                      <a:pt x="2335" y="55582"/>
                      <a:pt x="2335" y="55715"/>
                    </a:cubicBezTo>
                    <a:cubicBezTo>
                      <a:pt x="2169" y="55715"/>
                      <a:pt x="2035" y="55748"/>
                      <a:pt x="1868" y="55748"/>
                    </a:cubicBezTo>
                    <a:cubicBezTo>
                      <a:pt x="2035" y="55748"/>
                      <a:pt x="2169" y="55848"/>
                      <a:pt x="2335" y="55882"/>
                    </a:cubicBezTo>
                    <a:lnTo>
                      <a:pt x="2335" y="55982"/>
                    </a:lnTo>
                    <a:cubicBezTo>
                      <a:pt x="2352" y="56115"/>
                      <a:pt x="2527" y="56182"/>
                      <a:pt x="2698" y="56182"/>
                    </a:cubicBezTo>
                    <a:cubicBezTo>
                      <a:pt x="2869" y="56182"/>
                      <a:pt x="3036" y="56115"/>
                      <a:pt x="3036" y="55982"/>
                    </a:cubicBezTo>
                    <a:lnTo>
                      <a:pt x="3169" y="55982"/>
                    </a:lnTo>
                    <a:cubicBezTo>
                      <a:pt x="3236" y="56015"/>
                      <a:pt x="3311" y="56032"/>
                      <a:pt x="3382" y="56032"/>
                    </a:cubicBezTo>
                    <a:cubicBezTo>
                      <a:pt x="3453" y="56032"/>
                      <a:pt x="3520" y="56015"/>
                      <a:pt x="3570" y="55982"/>
                    </a:cubicBezTo>
                    <a:cubicBezTo>
                      <a:pt x="5838" y="55982"/>
                      <a:pt x="8140" y="55915"/>
                      <a:pt x="10375" y="55815"/>
                    </a:cubicBezTo>
                    <a:lnTo>
                      <a:pt x="18647" y="55448"/>
                    </a:lnTo>
                    <a:cubicBezTo>
                      <a:pt x="24184" y="55215"/>
                      <a:pt x="29722" y="55115"/>
                      <a:pt x="35226" y="55015"/>
                    </a:cubicBezTo>
                    <a:cubicBezTo>
                      <a:pt x="38081" y="54992"/>
                      <a:pt x="40966" y="54923"/>
                      <a:pt x="43841" y="54923"/>
                    </a:cubicBezTo>
                    <a:cubicBezTo>
                      <a:pt x="45199" y="54923"/>
                      <a:pt x="46553" y="54938"/>
                      <a:pt x="47901" y="54981"/>
                    </a:cubicBezTo>
                    <a:cubicBezTo>
                      <a:pt x="48435" y="55015"/>
                      <a:pt x="48935" y="55015"/>
                      <a:pt x="49502" y="55048"/>
                    </a:cubicBezTo>
                    <a:cubicBezTo>
                      <a:pt x="50537" y="55148"/>
                      <a:pt x="51604" y="55315"/>
                      <a:pt x="52605" y="55615"/>
                    </a:cubicBezTo>
                    <a:cubicBezTo>
                      <a:pt x="52619" y="55618"/>
                      <a:pt x="52633" y="55620"/>
                      <a:pt x="52646" y="55620"/>
                    </a:cubicBezTo>
                    <a:cubicBezTo>
                      <a:pt x="52759" y="55620"/>
                      <a:pt x="52842" y="55501"/>
                      <a:pt x="52872" y="55381"/>
                    </a:cubicBezTo>
                    <a:cubicBezTo>
                      <a:pt x="52938" y="55381"/>
                      <a:pt x="53005" y="55448"/>
                      <a:pt x="53072" y="55448"/>
                    </a:cubicBezTo>
                    <a:cubicBezTo>
                      <a:pt x="53134" y="55458"/>
                      <a:pt x="53189" y="55466"/>
                      <a:pt x="53239" y="55466"/>
                    </a:cubicBezTo>
                    <a:cubicBezTo>
                      <a:pt x="53351" y="55466"/>
                      <a:pt x="53436" y="55430"/>
                      <a:pt x="53505" y="55315"/>
                    </a:cubicBezTo>
                    <a:lnTo>
                      <a:pt x="53505" y="55615"/>
                    </a:lnTo>
                    <a:cubicBezTo>
                      <a:pt x="53505" y="55715"/>
                      <a:pt x="53680" y="55765"/>
                      <a:pt x="53856" y="55765"/>
                    </a:cubicBezTo>
                    <a:cubicBezTo>
                      <a:pt x="54031" y="55765"/>
                      <a:pt x="54206" y="55715"/>
                      <a:pt x="54206" y="55615"/>
                    </a:cubicBezTo>
                    <a:lnTo>
                      <a:pt x="54206" y="55448"/>
                    </a:lnTo>
                    <a:cubicBezTo>
                      <a:pt x="54221" y="55553"/>
                      <a:pt x="54364" y="55604"/>
                      <a:pt x="54518" y="55604"/>
                    </a:cubicBezTo>
                    <a:cubicBezTo>
                      <a:pt x="54705" y="55604"/>
                      <a:pt x="54906" y="55528"/>
                      <a:pt x="54906" y="55381"/>
                    </a:cubicBezTo>
                    <a:lnTo>
                      <a:pt x="54906" y="54981"/>
                    </a:lnTo>
                    <a:cubicBezTo>
                      <a:pt x="55106" y="54981"/>
                      <a:pt x="55373" y="54914"/>
                      <a:pt x="55373" y="54781"/>
                    </a:cubicBezTo>
                    <a:lnTo>
                      <a:pt x="55373" y="54281"/>
                    </a:lnTo>
                    <a:cubicBezTo>
                      <a:pt x="55440" y="54214"/>
                      <a:pt x="55507" y="54181"/>
                      <a:pt x="55507" y="54114"/>
                    </a:cubicBezTo>
                    <a:cubicBezTo>
                      <a:pt x="55407" y="45207"/>
                      <a:pt x="55373" y="36368"/>
                      <a:pt x="55340" y="27495"/>
                    </a:cubicBezTo>
                    <a:cubicBezTo>
                      <a:pt x="55273" y="23625"/>
                      <a:pt x="55273" y="19789"/>
                      <a:pt x="55240" y="15920"/>
                    </a:cubicBezTo>
                    <a:cubicBezTo>
                      <a:pt x="55240" y="13985"/>
                      <a:pt x="55207" y="12017"/>
                      <a:pt x="55207" y="10116"/>
                    </a:cubicBezTo>
                    <a:cubicBezTo>
                      <a:pt x="55240" y="7547"/>
                      <a:pt x="55106" y="5045"/>
                      <a:pt x="54906" y="2510"/>
                    </a:cubicBezTo>
                    <a:cubicBezTo>
                      <a:pt x="54906" y="2277"/>
                      <a:pt x="54906" y="2010"/>
                      <a:pt x="54873" y="1776"/>
                    </a:cubicBezTo>
                    <a:cubicBezTo>
                      <a:pt x="54873" y="1810"/>
                      <a:pt x="54873" y="1810"/>
                      <a:pt x="54806" y="1843"/>
                    </a:cubicBezTo>
                    <a:lnTo>
                      <a:pt x="54806" y="1710"/>
                    </a:lnTo>
                    <a:cubicBezTo>
                      <a:pt x="54806" y="1552"/>
                      <a:pt x="54744" y="1373"/>
                      <a:pt x="54734" y="1174"/>
                    </a:cubicBezTo>
                    <a:lnTo>
                      <a:pt x="54734" y="1174"/>
                    </a:lnTo>
                    <a:lnTo>
                      <a:pt x="54706" y="2010"/>
                    </a:lnTo>
                    <a:lnTo>
                      <a:pt x="54539" y="2177"/>
                    </a:lnTo>
                    <a:lnTo>
                      <a:pt x="54539" y="1676"/>
                    </a:lnTo>
                    <a:cubicBezTo>
                      <a:pt x="54573" y="1543"/>
                      <a:pt x="54573" y="1443"/>
                      <a:pt x="54539" y="1343"/>
                    </a:cubicBezTo>
                    <a:lnTo>
                      <a:pt x="54539" y="375"/>
                    </a:lnTo>
                    <a:cubicBezTo>
                      <a:pt x="54539" y="342"/>
                      <a:pt x="54206" y="309"/>
                      <a:pt x="53972" y="275"/>
                    </a:cubicBezTo>
                    <a:cubicBezTo>
                      <a:pt x="53939" y="175"/>
                      <a:pt x="53872" y="109"/>
                      <a:pt x="53772" y="109"/>
                    </a:cubicBezTo>
                    <a:cubicBezTo>
                      <a:pt x="46204" y="195"/>
                      <a:pt x="38660" y="282"/>
                      <a:pt x="31076" y="282"/>
                    </a:cubicBezTo>
                    <a:cubicBezTo>
                      <a:pt x="29903" y="282"/>
                      <a:pt x="28729" y="280"/>
                      <a:pt x="27553" y="275"/>
                    </a:cubicBezTo>
                    <a:cubicBezTo>
                      <a:pt x="23851" y="275"/>
                      <a:pt x="20081" y="209"/>
                      <a:pt x="16379" y="142"/>
                    </a:cubicBezTo>
                    <a:cubicBezTo>
                      <a:pt x="14544" y="109"/>
                      <a:pt x="12676" y="109"/>
                      <a:pt x="10842" y="42"/>
                    </a:cubicBezTo>
                    <a:cubicBezTo>
                      <a:pt x="9704" y="16"/>
                      <a:pt x="8577" y="0"/>
                      <a:pt x="74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4221" name="Google Shape;4221;p40"/>
          <p:cNvSpPr txBox="1">
            <a:spLocks noGrp="1"/>
          </p:cNvSpPr>
          <p:nvPr>
            <p:ph type="subTitle" idx="3"/>
          </p:nvPr>
        </p:nvSpPr>
        <p:spPr>
          <a:xfrm>
            <a:off x="5117230" y="2378123"/>
            <a:ext cx="3744283" cy="721579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indent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1963" indent="166688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A’B’C’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23" name="Google Shape;4223;p40"/>
          <p:cNvSpPr txBox="1">
            <a:spLocks noGrp="1"/>
          </p:cNvSpPr>
          <p:nvPr>
            <p:ph type="subTitle" idx="4"/>
          </p:nvPr>
        </p:nvSpPr>
        <p:spPr>
          <a:xfrm>
            <a:off x="5886634" y="1302567"/>
            <a:ext cx="2609600" cy="7540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indent="0"/>
            <a:r>
              <a:rPr lang="en" sz="3600" dirty="0">
                <a:latin typeface="Gabriola" panose="04040605051002020D02" pitchFamily="82" charset="0"/>
              </a:rPr>
              <a:t>Solution</a:t>
            </a:r>
            <a:endParaRPr sz="3600" dirty="0">
              <a:latin typeface="Gabriola" panose="04040605051002020D02" pitchFamily="82" charset="0"/>
            </a:endParaRPr>
          </a:p>
        </p:txBody>
      </p:sp>
      <p:sp>
        <p:nvSpPr>
          <p:cNvPr id="4224" name="Google Shape;4224;p40"/>
          <p:cNvSpPr/>
          <p:nvPr/>
        </p:nvSpPr>
        <p:spPr>
          <a:xfrm>
            <a:off x="1701010" y="877356"/>
            <a:ext cx="1914472" cy="147279"/>
          </a:xfrm>
          <a:custGeom>
            <a:avLst/>
            <a:gdLst/>
            <a:ahLst/>
            <a:cxnLst/>
            <a:rect l="l" t="t" r="r" b="b"/>
            <a:pathLst>
              <a:path w="18381" h="1643" extrusionOk="0">
                <a:moveTo>
                  <a:pt x="18340" y="809"/>
                </a:moveTo>
                <a:cubicBezTo>
                  <a:pt x="18346" y="811"/>
                  <a:pt x="18353" y="813"/>
                  <a:pt x="18359" y="813"/>
                </a:cubicBezTo>
                <a:cubicBezTo>
                  <a:pt x="18366" y="813"/>
                  <a:pt x="18373" y="812"/>
                  <a:pt x="18381" y="809"/>
                </a:cubicBezTo>
                <a:close/>
                <a:moveTo>
                  <a:pt x="14593" y="0"/>
                </a:moveTo>
                <a:cubicBezTo>
                  <a:pt x="12817" y="0"/>
                  <a:pt x="11052" y="40"/>
                  <a:pt x="9274" y="142"/>
                </a:cubicBezTo>
                <a:cubicBezTo>
                  <a:pt x="6305" y="209"/>
                  <a:pt x="3337" y="409"/>
                  <a:pt x="435" y="742"/>
                </a:cubicBezTo>
                <a:lnTo>
                  <a:pt x="368" y="742"/>
                </a:lnTo>
                <a:cubicBezTo>
                  <a:pt x="301" y="742"/>
                  <a:pt x="268" y="842"/>
                  <a:pt x="168" y="842"/>
                </a:cubicBezTo>
                <a:cubicBezTo>
                  <a:pt x="368" y="842"/>
                  <a:pt x="601" y="809"/>
                  <a:pt x="801" y="809"/>
                </a:cubicBezTo>
                <a:lnTo>
                  <a:pt x="801" y="809"/>
                </a:lnTo>
                <a:cubicBezTo>
                  <a:pt x="601" y="809"/>
                  <a:pt x="434" y="842"/>
                  <a:pt x="201" y="842"/>
                </a:cubicBezTo>
                <a:cubicBezTo>
                  <a:pt x="168" y="842"/>
                  <a:pt x="134" y="909"/>
                  <a:pt x="134" y="976"/>
                </a:cubicBezTo>
                <a:lnTo>
                  <a:pt x="34" y="976"/>
                </a:lnTo>
                <a:cubicBezTo>
                  <a:pt x="34" y="976"/>
                  <a:pt x="34" y="1076"/>
                  <a:pt x="1" y="1176"/>
                </a:cubicBezTo>
                <a:lnTo>
                  <a:pt x="1" y="1209"/>
                </a:lnTo>
                <a:lnTo>
                  <a:pt x="34" y="1209"/>
                </a:lnTo>
                <a:cubicBezTo>
                  <a:pt x="34" y="1276"/>
                  <a:pt x="101" y="1443"/>
                  <a:pt x="134" y="1443"/>
                </a:cubicBezTo>
                <a:cubicBezTo>
                  <a:pt x="334" y="1443"/>
                  <a:pt x="535" y="1376"/>
                  <a:pt x="768" y="1376"/>
                </a:cubicBezTo>
                <a:cubicBezTo>
                  <a:pt x="768" y="1443"/>
                  <a:pt x="701" y="1476"/>
                  <a:pt x="701" y="1476"/>
                </a:cubicBezTo>
                <a:cubicBezTo>
                  <a:pt x="1435" y="1376"/>
                  <a:pt x="2136" y="1343"/>
                  <a:pt x="2836" y="1309"/>
                </a:cubicBezTo>
                <a:lnTo>
                  <a:pt x="2836" y="1309"/>
                </a:lnTo>
                <a:cubicBezTo>
                  <a:pt x="2136" y="1376"/>
                  <a:pt x="1435" y="1443"/>
                  <a:pt x="701" y="1543"/>
                </a:cubicBezTo>
                <a:lnTo>
                  <a:pt x="668" y="1543"/>
                </a:lnTo>
                <a:cubicBezTo>
                  <a:pt x="535" y="1543"/>
                  <a:pt x="435" y="1610"/>
                  <a:pt x="268" y="1610"/>
                </a:cubicBezTo>
                <a:cubicBezTo>
                  <a:pt x="334" y="1610"/>
                  <a:pt x="435" y="1643"/>
                  <a:pt x="501" y="1643"/>
                </a:cubicBezTo>
                <a:cubicBezTo>
                  <a:pt x="5972" y="1309"/>
                  <a:pt x="11442" y="1109"/>
                  <a:pt x="16880" y="976"/>
                </a:cubicBezTo>
                <a:lnTo>
                  <a:pt x="18281" y="976"/>
                </a:lnTo>
                <a:cubicBezTo>
                  <a:pt x="18214" y="976"/>
                  <a:pt x="18181" y="809"/>
                  <a:pt x="18147" y="809"/>
                </a:cubicBezTo>
                <a:lnTo>
                  <a:pt x="18340" y="809"/>
                </a:lnTo>
                <a:cubicBezTo>
                  <a:pt x="18279" y="784"/>
                  <a:pt x="18270" y="637"/>
                  <a:pt x="18214" y="609"/>
                </a:cubicBezTo>
                <a:lnTo>
                  <a:pt x="18314" y="609"/>
                </a:lnTo>
                <a:lnTo>
                  <a:pt x="18314" y="342"/>
                </a:lnTo>
                <a:lnTo>
                  <a:pt x="17947" y="342"/>
                </a:lnTo>
                <a:cubicBezTo>
                  <a:pt x="17947" y="309"/>
                  <a:pt x="17980" y="142"/>
                  <a:pt x="17980" y="142"/>
                </a:cubicBezTo>
                <a:lnTo>
                  <a:pt x="18181" y="142"/>
                </a:lnTo>
                <a:cubicBezTo>
                  <a:pt x="18114" y="142"/>
                  <a:pt x="18047" y="42"/>
                  <a:pt x="17980" y="42"/>
                </a:cubicBezTo>
                <a:cubicBezTo>
                  <a:pt x="16843" y="16"/>
                  <a:pt x="15716" y="0"/>
                  <a:pt x="145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5" name="Google Shape;4225;p40"/>
          <p:cNvSpPr/>
          <p:nvPr/>
        </p:nvSpPr>
        <p:spPr>
          <a:xfrm rot="-121087" flipH="1">
            <a:off x="6466761" y="1923923"/>
            <a:ext cx="1607255" cy="108091"/>
          </a:xfrm>
          <a:custGeom>
            <a:avLst/>
            <a:gdLst/>
            <a:ahLst/>
            <a:cxnLst/>
            <a:rect l="l" t="t" r="r" b="b"/>
            <a:pathLst>
              <a:path w="18381" h="1643" extrusionOk="0">
                <a:moveTo>
                  <a:pt x="18340" y="809"/>
                </a:moveTo>
                <a:cubicBezTo>
                  <a:pt x="18346" y="811"/>
                  <a:pt x="18353" y="813"/>
                  <a:pt x="18359" y="813"/>
                </a:cubicBezTo>
                <a:cubicBezTo>
                  <a:pt x="18366" y="813"/>
                  <a:pt x="18373" y="812"/>
                  <a:pt x="18381" y="809"/>
                </a:cubicBezTo>
                <a:close/>
                <a:moveTo>
                  <a:pt x="14593" y="0"/>
                </a:moveTo>
                <a:cubicBezTo>
                  <a:pt x="12817" y="0"/>
                  <a:pt x="11052" y="40"/>
                  <a:pt x="9274" y="142"/>
                </a:cubicBezTo>
                <a:cubicBezTo>
                  <a:pt x="6305" y="209"/>
                  <a:pt x="3337" y="409"/>
                  <a:pt x="435" y="742"/>
                </a:cubicBezTo>
                <a:lnTo>
                  <a:pt x="368" y="742"/>
                </a:lnTo>
                <a:cubicBezTo>
                  <a:pt x="301" y="742"/>
                  <a:pt x="268" y="842"/>
                  <a:pt x="168" y="842"/>
                </a:cubicBezTo>
                <a:cubicBezTo>
                  <a:pt x="368" y="842"/>
                  <a:pt x="601" y="809"/>
                  <a:pt x="801" y="809"/>
                </a:cubicBezTo>
                <a:lnTo>
                  <a:pt x="801" y="809"/>
                </a:lnTo>
                <a:cubicBezTo>
                  <a:pt x="601" y="809"/>
                  <a:pt x="434" y="842"/>
                  <a:pt x="201" y="842"/>
                </a:cubicBezTo>
                <a:cubicBezTo>
                  <a:pt x="168" y="842"/>
                  <a:pt x="134" y="909"/>
                  <a:pt x="134" y="976"/>
                </a:cubicBezTo>
                <a:lnTo>
                  <a:pt x="34" y="976"/>
                </a:lnTo>
                <a:cubicBezTo>
                  <a:pt x="34" y="976"/>
                  <a:pt x="34" y="1076"/>
                  <a:pt x="1" y="1176"/>
                </a:cubicBezTo>
                <a:lnTo>
                  <a:pt x="1" y="1209"/>
                </a:lnTo>
                <a:lnTo>
                  <a:pt x="34" y="1209"/>
                </a:lnTo>
                <a:cubicBezTo>
                  <a:pt x="34" y="1276"/>
                  <a:pt x="101" y="1443"/>
                  <a:pt x="134" y="1443"/>
                </a:cubicBezTo>
                <a:cubicBezTo>
                  <a:pt x="334" y="1443"/>
                  <a:pt x="535" y="1376"/>
                  <a:pt x="768" y="1376"/>
                </a:cubicBezTo>
                <a:cubicBezTo>
                  <a:pt x="768" y="1443"/>
                  <a:pt x="701" y="1476"/>
                  <a:pt x="701" y="1476"/>
                </a:cubicBezTo>
                <a:cubicBezTo>
                  <a:pt x="1435" y="1376"/>
                  <a:pt x="2136" y="1343"/>
                  <a:pt x="2836" y="1309"/>
                </a:cubicBezTo>
                <a:lnTo>
                  <a:pt x="2836" y="1309"/>
                </a:lnTo>
                <a:cubicBezTo>
                  <a:pt x="2136" y="1376"/>
                  <a:pt x="1435" y="1443"/>
                  <a:pt x="701" y="1543"/>
                </a:cubicBezTo>
                <a:lnTo>
                  <a:pt x="668" y="1543"/>
                </a:lnTo>
                <a:cubicBezTo>
                  <a:pt x="535" y="1543"/>
                  <a:pt x="435" y="1610"/>
                  <a:pt x="268" y="1610"/>
                </a:cubicBezTo>
                <a:cubicBezTo>
                  <a:pt x="334" y="1610"/>
                  <a:pt x="435" y="1643"/>
                  <a:pt x="501" y="1643"/>
                </a:cubicBezTo>
                <a:cubicBezTo>
                  <a:pt x="5972" y="1309"/>
                  <a:pt x="11442" y="1109"/>
                  <a:pt x="16880" y="976"/>
                </a:cubicBezTo>
                <a:lnTo>
                  <a:pt x="18281" y="976"/>
                </a:lnTo>
                <a:cubicBezTo>
                  <a:pt x="18214" y="976"/>
                  <a:pt x="18181" y="809"/>
                  <a:pt x="18147" y="809"/>
                </a:cubicBezTo>
                <a:lnTo>
                  <a:pt x="18340" y="809"/>
                </a:lnTo>
                <a:cubicBezTo>
                  <a:pt x="18279" y="784"/>
                  <a:pt x="18270" y="637"/>
                  <a:pt x="18214" y="609"/>
                </a:cubicBezTo>
                <a:lnTo>
                  <a:pt x="18314" y="609"/>
                </a:lnTo>
                <a:lnTo>
                  <a:pt x="18314" y="342"/>
                </a:lnTo>
                <a:lnTo>
                  <a:pt x="17947" y="342"/>
                </a:lnTo>
                <a:cubicBezTo>
                  <a:pt x="17947" y="309"/>
                  <a:pt x="17980" y="142"/>
                  <a:pt x="17980" y="142"/>
                </a:cubicBezTo>
                <a:lnTo>
                  <a:pt x="18181" y="142"/>
                </a:lnTo>
                <a:cubicBezTo>
                  <a:pt x="18114" y="142"/>
                  <a:pt x="18047" y="42"/>
                  <a:pt x="17980" y="42"/>
                </a:cubicBezTo>
                <a:cubicBezTo>
                  <a:pt x="16843" y="16"/>
                  <a:pt x="15716" y="0"/>
                  <a:pt x="145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81" name="Google Shape;4281;p40"/>
          <p:cNvGrpSpPr/>
          <p:nvPr/>
        </p:nvGrpSpPr>
        <p:grpSpPr>
          <a:xfrm rot="3095304">
            <a:off x="8192547" y="569317"/>
            <a:ext cx="873928" cy="1002540"/>
            <a:chOff x="4416775" y="3222575"/>
            <a:chExt cx="557700" cy="639775"/>
          </a:xfrm>
        </p:grpSpPr>
        <p:sp>
          <p:nvSpPr>
            <p:cNvPr id="4282" name="Google Shape;4282;p40"/>
            <p:cNvSpPr/>
            <p:nvPr/>
          </p:nvSpPr>
          <p:spPr>
            <a:xfrm>
              <a:off x="4429050" y="3667800"/>
              <a:ext cx="19400" cy="23325"/>
            </a:xfrm>
            <a:custGeom>
              <a:avLst/>
              <a:gdLst/>
              <a:ahLst/>
              <a:cxnLst/>
              <a:rect l="l" t="t" r="r" b="b"/>
              <a:pathLst>
                <a:path w="776" h="933" extrusionOk="0">
                  <a:moveTo>
                    <a:pt x="660" y="1"/>
                  </a:moveTo>
                  <a:lnTo>
                    <a:pt x="0" y="919"/>
                  </a:lnTo>
                  <a:cubicBezTo>
                    <a:pt x="43" y="928"/>
                    <a:pt x="87" y="933"/>
                    <a:pt x="131" y="933"/>
                  </a:cubicBezTo>
                  <a:cubicBezTo>
                    <a:pt x="325" y="933"/>
                    <a:pt x="518" y="842"/>
                    <a:pt x="634" y="673"/>
                  </a:cubicBezTo>
                  <a:cubicBezTo>
                    <a:pt x="776" y="479"/>
                    <a:pt x="776" y="208"/>
                    <a:pt x="6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3" name="Google Shape;4283;p40"/>
            <p:cNvSpPr/>
            <p:nvPr/>
          </p:nvSpPr>
          <p:spPr>
            <a:xfrm>
              <a:off x="4466525" y="3614825"/>
              <a:ext cx="19725" cy="23625"/>
            </a:xfrm>
            <a:custGeom>
              <a:avLst/>
              <a:gdLst/>
              <a:ahLst/>
              <a:cxnLst/>
              <a:rect l="l" t="t" r="r" b="b"/>
              <a:pathLst>
                <a:path w="789" h="945" extrusionOk="0">
                  <a:moveTo>
                    <a:pt x="660" y="0"/>
                  </a:moveTo>
                  <a:lnTo>
                    <a:pt x="1" y="931"/>
                  </a:lnTo>
                  <a:cubicBezTo>
                    <a:pt x="43" y="940"/>
                    <a:pt x="86" y="944"/>
                    <a:pt x="127" y="944"/>
                  </a:cubicBezTo>
                  <a:cubicBezTo>
                    <a:pt x="328" y="944"/>
                    <a:pt x="516" y="846"/>
                    <a:pt x="634" y="685"/>
                  </a:cubicBezTo>
                  <a:cubicBezTo>
                    <a:pt x="776" y="479"/>
                    <a:pt x="789" y="207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4" name="Google Shape;4284;p40"/>
            <p:cNvSpPr/>
            <p:nvPr/>
          </p:nvSpPr>
          <p:spPr>
            <a:xfrm>
              <a:off x="4504325" y="3561825"/>
              <a:ext cx="19750" cy="23650"/>
            </a:xfrm>
            <a:custGeom>
              <a:avLst/>
              <a:gdLst/>
              <a:ahLst/>
              <a:cxnLst/>
              <a:rect l="l" t="t" r="r" b="b"/>
              <a:pathLst>
                <a:path w="790" h="946" extrusionOk="0">
                  <a:moveTo>
                    <a:pt x="660" y="1"/>
                  </a:moveTo>
                  <a:lnTo>
                    <a:pt x="1" y="931"/>
                  </a:lnTo>
                  <a:cubicBezTo>
                    <a:pt x="46" y="941"/>
                    <a:pt x="92" y="946"/>
                    <a:pt x="136" y="946"/>
                  </a:cubicBezTo>
                  <a:cubicBezTo>
                    <a:pt x="334" y="946"/>
                    <a:pt x="518" y="854"/>
                    <a:pt x="634" y="686"/>
                  </a:cubicBezTo>
                  <a:cubicBezTo>
                    <a:pt x="776" y="479"/>
                    <a:pt x="789" y="221"/>
                    <a:pt x="6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5" name="Google Shape;4285;p40"/>
            <p:cNvSpPr/>
            <p:nvPr/>
          </p:nvSpPr>
          <p:spPr>
            <a:xfrm>
              <a:off x="4542125" y="3509175"/>
              <a:ext cx="19750" cy="23325"/>
            </a:xfrm>
            <a:custGeom>
              <a:avLst/>
              <a:gdLst/>
              <a:ahLst/>
              <a:cxnLst/>
              <a:rect l="l" t="t" r="r" b="b"/>
              <a:pathLst>
                <a:path w="790" h="933" extrusionOk="0">
                  <a:moveTo>
                    <a:pt x="660" y="0"/>
                  </a:moveTo>
                  <a:lnTo>
                    <a:pt x="1" y="918"/>
                  </a:lnTo>
                  <a:cubicBezTo>
                    <a:pt x="44" y="927"/>
                    <a:pt x="88" y="932"/>
                    <a:pt x="132" y="932"/>
                  </a:cubicBezTo>
                  <a:cubicBezTo>
                    <a:pt x="325" y="932"/>
                    <a:pt x="518" y="841"/>
                    <a:pt x="634" y="672"/>
                  </a:cubicBezTo>
                  <a:cubicBezTo>
                    <a:pt x="776" y="478"/>
                    <a:pt x="789" y="207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6" name="Google Shape;4286;p40"/>
            <p:cNvSpPr/>
            <p:nvPr/>
          </p:nvSpPr>
          <p:spPr>
            <a:xfrm>
              <a:off x="4579625" y="3456175"/>
              <a:ext cx="19725" cy="23325"/>
            </a:xfrm>
            <a:custGeom>
              <a:avLst/>
              <a:gdLst/>
              <a:ahLst/>
              <a:cxnLst/>
              <a:rect l="l" t="t" r="r" b="b"/>
              <a:pathLst>
                <a:path w="789" h="933" extrusionOk="0">
                  <a:moveTo>
                    <a:pt x="659" y="1"/>
                  </a:moveTo>
                  <a:lnTo>
                    <a:pt x="0" y="918"/>
                  </a:lnTo>
                  <a:cubicBezTo>
                    <a:pt x="46" y="928"/>
                    <a:pt x="92" y="933"/>
                    <a:pt x="137" y="933"/>
                  </a:cubicBezTo>
                  <a:cubicBezTo>
                    <a:pt x="334" y="933"/>
                    <a:pt x="518" y="843"/>
                    <a:pt x="633" y="686"/>
                  </a:cubicBezTo>
                  <a:cubicBezTo>
                    <a:pt x="775" y="479"/>
                    <a:pt x="788" y="207"/>
                    <a:pt x="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7" name="Google Shape;4287;p40"/>
            <p:cNvSpPr/>
            <p:nvPr/>
          </p:nvSpPr>
          <p:spPr>
            <a:xfrm>
              <a:off x="4617425" y="3403200"/>
              <a:ext cx="19725" cy="23325"/>
            </a:xfrm>
            <a:custGeom>
              <a:avLst/>
              <a:gdLst/>
              <a:ahLst/>
              <a:cxnLst/>
              <a:rect l="l" t="t" r="r" b="b"/>
              <a:pathLst>
                <a:path w="789" h="933" extrusionOk="0">
                  <a:moveTo>
                    <a:pt x="659" y="0"/>
                  </a:moveTo>
                  <a:lnTo>
                    <a:pt x="0" y="918"/>
                  </a:lnTo>
                  <a:cubicBezTo>
                    <a:pt x="46" y="927"/>
                    <a:pt x="92" y="932"/>
                    <a:pt x="137" y="932"/>
                  </a:cubicBezTo>
                  <a:cubicBezTo>
                    <a:pt x="334" y="932"/>
                    <a:pt x="518" y="843"/>
                    <a:pt x="633" y="685"/>
                  </a:cubicBezTo>
                  <a:cubicBezTo>
                    <a:pt x="776" y="478"/>
                    <a:pt x="788" y="207"/>
                    <a:pt x="6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8" name="Google Shape;4288;p40"/>
            <p:cNvSpPr/>
            <p:nvPr/>
          </p:nvSpPr>
          <p:spPr>
            <a:xfrm>
              <a:off x="4655225" y="3350200"/>
              <a:ext cx="19725" cy="23650"/>
            </a:xfrm>
            <a:custGeom>
              <a:avLst/>
              <a:gdLst/>
              <a:ahLst/>
              <a:cxnLst/>
              <a:rect l="l" t="t" r="r" b="b"/>
              <a:pathLst>
                <a:path w="789" h="946" extrusionOk="0">
                  <a:moveTo>
                    <a:pt x="659" y="1"/>
                  </a:moveTo>
                  <a:lnTo>
                    <a:pt x="0" y="931"/>
                  </a:lnTo>
                  <a:cubicBezTo>
                    <a:pt x="43" y="941"/>
                    <a:pt x="87" y="945"/>
                    <a:pt x="131" y="945"/>
                  </a:cubicBezTo>
                  <a:cubicBezTo>
                    <a:pt x="324" y="945"/>
                    <a:pt x="518" y="854"/>
                    <a:pt x="634" y="686"/>
                  </a:cubicBezTo>
                  <a:cubicBezTo>
                    <a:pt x="776" y="479"/>
                    <a:pt x="789" y="220"/>
                    <a:pt x="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9" name="Google Shape;4289;p40"/>
            <p:cNvSpPr/>
            <p:nvPr/>
          </p:nvSpPr>
          <p:spPr>
            <a:xfrm>
              <a:off x="4692700" y="3297550"/>
              <a:ext cx="19725" cy="23300"/>
            </a:xfrm>
            <a:custGeom>
              <a:avLst/>
              <a:gdLst/>
              <a:ahLst/>
              <a:cxnLst/>
              <a:rect l="l" t="t" r="r" b="b"/>
              <a:pathLst>
                <a:path w="789" h="932" extrusionOk="0">
                  <a:moveTo>
                    <a:pt x="660" y="0"/>
                  </a:moveTo>
                  <a:lnTo>
                    <a:pt x="0" y="918"/>
                  </a:lnTo>
                  <a:cubicBezTo>
                    <a:pt x="46" y="927"/>
                    <a:pt x="91" y="932"/>
                    <a:pt x="136" y="932"/>
                  </a:cubicBezTo>
                  <a:cubicBezTo>
                    <a:pt x="334" y="932"/>
                    <a:pt x="520" y="841"/>
                    <a:pt x="647" y="672"/>
                  </a:cubicBezTo>
                  <a:cubicBezTo>
                    <a:pt x="789" y="478"/>
                    <a:pt x="789" y="207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0" name="Google Shape;4290;p40"/>
            <p:cNvSpPr/>
            <p:nvPr/>
          </p:nvSpPr>
          <p:spPr>
            <a:xfrm>
              <a:off x="4730500" y="3244550"/>
              <a:ext cx="19725" cy="23625"/>
            </a:xfrm>
            <a:custGeom>
              <a:avLst/>
              <a:gdLst/>
              <a:ahLst/>
              <a:cxnLst/>
              <a:rect l="l" t="t" r="r" b="b"/>
              <a:pathLst>
                <a:path w="789" h="945" extrusionOk="0">
                  <a:moveTo>
                    <a:pt x="660" y="0"/>
                  </a:moveTo>
                  <a:lnTo>
                    <a:pt x="1" y="931"/>
                  </a:lnTo>
                  <a:cubicBezTo>
                    <a:pt x="43" y="940"/>
                    <a:pt x="85" y="944"/>
                    <a:pt x="127" y="944"/>
                  </a:cubicBezTo>
                  <a:cubicBezTo>
                    <a:pt x="328" y="944"/>
                    <a:pt x="516" y="846"/>
                    <a:pt x="634" y="685"/>
                  </a:cubicBezTo>
                  <a:cubicBezTo>
                    <a:pt x="776" y="479"/>
                    <a:pt x="789" y="207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1" name="Google Shape;4291;p40"/>
            <p:cNvSpPr/>
            <p:nvPr/>
          </p:nvSpPr>
          <p:spPr>
            <a:xfrm>
              <a:off x="4433500" y="3713150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82" y="0"/>
                  </a:moveTo>
                  <a:cubicBezTo>
                    <a:pt x="325" y="0"/>
                    <a:pt x="0" y="313"/>
                    <a:pt x="68" y="720"/>
                  </a:cubicBezTo>
                  <a:cubicBezTo>
                    <a:pt x="123" y="1048"/>
                    <a:pt x="399" y="1239"/>
                    <a:pt x="681" y="1239"/>
                  </a:cubicBezTo>
                  <a:cubicBezTo>
                    <a:pt x="865" y="1239"/>
                    <a:pt x="1052" y="1157"/>
                    <a:pt x="1179" y="979"/>
                  </a:cubicBezTo>
                  <a:cubicBezTo>
                    <a:pt x="1373" y="694"/>
                    <a:pt x="1309" y="319"/>
                    <a:pt x="1037" y="113"/>
                  </a:cubicBezTo>
                  <a:cubicBezTo>
                    <a:pt x="924" y="35"/>
                    <a:pt x="801" y="0"/>
                    <a:pt x="6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2" name="Google Shape;4292;p40"/>
            <p:cNvSpPr/>
            <p:nvPr/>
          </p:nvSpPr>
          <p:spPr>
            <a:xfrm>
              <a:off x="4467825" y="3660150"/>
              <a:ext cx="40525" cy="31075"/>
            </a:xfrm>
            <a:custGeom>
              <a:avLst/>
              <a:gdLst/>
              <a:ahLst/>
              <a:cxnLst/>
              <a:rect l="l" t="t" r="r" b="b"/>
              <a:pathLst>
                <a:path w="1621" h="1243" extrusionOk="0">
                  <a:moveTo>
                    <a:pt x="817" y="1"/>
                  </a:moveTo>
                  <a:cubicBezTo>
                    <a:pt x="783" y="1"/>
                    <a:pt x="747" y="4"/>
                    <a:pt x="711" y="10"/>
                  </a:cubicBezTo>
                  <a:cubicBezTo>
                    <a:pt x="168" y="100"/>
                    <a:pt x="0" y="811"/>
                    <a:pt x="453" y="1121"/>
                  </a:cubicBezTo>
                  <a:cubicBezTo>
                    <a:pt x="560" y="1203"/>
                    <a:pt x="686" y="1242"/>
                    <a:pt x="811" y="1242"/>
                  </a:cubicBezTo>
                  <a:cubicBezTo>
                    <a:pt x="1003" y="1242"/>
                    <a:pt x="1194" y="1151"/>
                    <a:pt x="1319" y="979"/>
                  </a:cubicBezTo>
                  <a:cubicBezTo>
                    <a:pt x="1620" y="569"/>
                    <a:pt x="1302" y="1"/>
                    <a:pt x="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3" name="Google Shape;4293;p40"/>
            <p:cNvSpPr/>
            <p:nvPr/>
          </p:nvSpPr>
          <p:spPr>
            <a:xfrm>
              <a:off x="4508200" y="3607325"/>
              <a:ext cx="34600" cy="31000"/>
            </a:xfrm>
            <a:custGeom>
              <a:avLst/>
              <a:gdLst/>
              <a:ahLst/>
              <a:cxnLst/>
              <a:rect l="l" t="t" r="r" b="b"/>
              <a:pathLst>
                <a:path w="1384" h="1240" extrusionOk="0">
                  <a:moveTo>
                    <a:pt x="696" y="1"/>
                  </a:moveTo>
                  <a:cubicBezTo>
                    <a:pt x="514" y="1"/>
                    <a:pt x="330" y="83"/>
                    <a:pt x="208" y="262"/>
                  </a:cubicBezTo>
                  <a:cubicBezTo>
                    <a:pt x="1" y="546"/>
                    <a:pt x="65" y="921"/>
                    <a:pt x="350" y="1128"/>
                  </a:cubicBezTo>
                  <a:cubicBezTo>
                    <a:pt x="460" y="1205"/>
                    <a:pt x="581" y="1240"/>
                    <a:pt x="699" y="1240"/>
                  </a:cubicBezTo>
                  <a:cubicBezTo>
                    <a:pt x="1054" y="1240"/>
                    <a:pt x="1384" y="927"/>
                    <a:pt x="1306" y="520"/>
                  </a:cubicBezTo>
                  <a:cubicBezTo>
                    <a:pt x="1251" y="192"/>
                    <a:pt x="975" y="1"/>
                    <a:pt x="6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4" name="Google Shape;4294;p40"/>
            <p:cNvSpPr/>
            <p:nvPr/>
          </p:nvSpPr>
          <p:spPr>
            <a:xfrm>
              <a:off x="4546000" y="3554475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95" y="1"/>
                  </a:moveTo>
                  <a:cubicBezTo>
                    <a:pt x="510" y="1"/>
                    <a:pt x="323" y="82"/>
                    <a:pt x="195" y="256"/>
                  </a:cubicBezTo>
                  <a:cubicBezTo>
                    <a:pt x="1" y="540"/>
                    <a:pt x="66" y="928"/>
                    <a:pt x="337" y="1122"/>
                  </a:cubicBezTo>
                  <a:cubicBezTo>
                    <a:pt x="451" y="1203"/>
                    <a:pt x="575" y="1240"/>
                    <a:pt x="695" y="1240"/>
                  </a:cubicBezTo>
                  <a:cubicBezTo>
                    <a:pt x="1051" y="1240"/>
                    <a:pt x="1374" y="921"/>
                    <a:pt x="1306" y="515"/>
                  </a:cubicBezTo>
                  <a:cubicBezTo>
                    <a:pt x="1252" y="187"/>
                    <a:pt x="976" y="1"/>
                    <a:pt x="6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5" name="Google Shape;4295;p40"/>
            <p:cNvSpPr/>
            <p:nvPr/>
          </p:nvSpPr>
          <p:spPr>
            <a:xfrm>
              <a:off x="4583825" y="3501575"/>
              <a:ext cx="34325" cy="30925"/>
            </a:xfrm>
            <a:custGeom>
              <a:avLst/>
              <a:gdLst/>
              <a:ahLst/>
              <a:cxnLst/>
              <a:rect l="l" t="t" r="r" b="b"/>
              <a:pathLst>
                <a:path w="1373" h="1237" extrusionOk="0">
                  <a:moveTo>
                    <a:pt x="701" y="0"/>
                  </a:moveTo>
                  <a:cubicBezTo>
                    <a:pt x="514" y="0"/>
                    <a:pt x="324" y="84"/>
                    <a:pt x="194" y="265"/>
                  </a:cubicBezTo>
                  <a:cubicBezTo>
                    <a:pt x="0" y="537"/>
                    <a:pt x="65" y="925"/>
                    <a:pt x="336" y="1118"/>
                  </a:cubicBezTo>
                  <a:cubicBezTo>
                    <a:pt x="450" y="1200"/>
                    <a:pt x="574" y="1236"/>
                    <a:pt x="694" y="1236"/>
                  </a:cubicBezTo>
                  <a:cubicBezTo>
                    <a:pt x="1050" y="1236"/>
                    <a:pt x="1373" y="917"/>
                    <a:pt x="1305" y="511"/>
                  </a:cubicBezTo>
                  <a:cubicBezTo>
                    <a:pt x="1251" y="186"/>
                    <a:pt x="979" y="0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6" name="Google Shape;4296;p40"/>
            <p:cNvSpPr/>
            <p:nvPr/>
          </p:nvSpPr>
          <p:spPr>
            <a:xfrm>
              <a:off x="4621300" y="3448700"/>
              <a:ext cx="34600" cy="31000"/>
            </a:xfrm>
            <a:custGeom>
              <a:avLst/>
              <a:gdLst/>
              <a:ahLst/>
              <a:cxnLst/>
              <a:rect l="l" t="t" r="r" b="b"/>
              <a:pathLst>
                <a:path w="1384" h="1240" extrusionOk="0">
                  <a:moveTo>
                    <a:pt x="695" y="0"/>
                  </a:moveTo>
                  <a:cubicBezTo>
                    <a:pt x="513" y="0"/>
                    <a:pt x="330" y="82"/>
                    <a:pt x="207" y="261"/>
                  </a:cubicBezTo>
                  <a:cubicBezTo>
                    <a:pt x="0" y="532"/>
                    <a:pt x="65" y="920"/>
                    <a:pt x="349" y="1127"/>
                  </a:cubicBezTo>
                  <a:cubicBezTo>
                    <a:pt x="459" y="1204"/>
                    <a:pt x="580" y="1239"/>
                    <a:pt x="699" y="1239"/>
                  </a:cubicBezTo>
                  <a:cubicBezTo>
                    <a:pt x="1054" y="1239"/>
                    <a:pt x="1383" y="927"/>
                    <a:pt x="1306" y="519"/>
                  </a:cubicBezTo>
                  <a:cubicBezTo>
                    <a:pt x="1251" y="191"/>
                    <a:pt x="974" y="0"/>
                    <a:pt x="6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7" name="Google Shape;4297;p40"/>
            <p:cNvSpPr/>
            <p:nvPr/>
          </p:nvSpPr>
          <p:spPr>
            <a:xfrm>
              <a:off x="4659100" y="3395850"/>
              <a:ext cx="34350" cy="30850"/>
            </a:xfrm>
            <a:custGeom>
              <a:avLst/>
              <a:gdLst/>
              <a:ahLst/>
              <a:cxnLst/>
              <a:rect l="l" t="t" r="r" b="b"/>
              <a:pathLst>
                <a:path w="1374" h="1234" extrusionOk="0">
                  <a:moveTo>
                    <a:pt x="695" y="0"/>
                  </a:moveTo>
                  <a:cubicBezTo>
                    <a:pt x="510" y="0"/>
                    <a:pt x="322" y="81"/>
                    <a:pt x="194" y="255"/>
                  </a:cubicBezTo>
                  <a:cubicBezTo>
                    <a:pt x="0" y="540"/>
                    <a:pt x="65" y="915"/>
                    <a:pt x="336" y="1121"/>
                  </a:cubicBezTo>
                  <a:cubicBezTo>
                    <a:pt x="449" y="1199"/>
                    <a:pt x="572" y="1234"/>
                    <a:pt x="691" y="1234"/>
                  </a:cubicBezTo>
                  <a:cubicBezTo>
                    <a:pt x="1049" y="1234"/>
                    <a:pt x="1373" y="921"/>
                    <a:pt x="1306" y="514"/>
                  </a:cubicBezTo>
                  <a:cubicBezTo>
                    <a:pt x="1251" y="187"/>
                    <a:pt x="976" y="0"/>
                    <a:pt x="6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8" name="Google Shape;4298;p40"/>
            <p:cNvSpPr/>
            <p:nvPr/>
          </p:nvSpPr>
          <p:spPr>
            <a:xfrm>
              <a:off x="4696900" y="3342850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95" y="1"/>
                  </a:moveTo>
                  <a:cubicBezTo>
                    <a:pt x="510" y="1"/>
                    <a:pt x="323" y="81"/>
                    <a:pt x="194" y="256"/>
                  </a:cubicBezTo>
                  <a:cubicBezTo>
                    <a:pt x="0" y="540"/>
                    <a:pt x="65" y="928"/>
                    <a:pt x="336" y="1122"/>
                  </a:cubicBezTo>
                  <a:cubicBezTo>
                    <a:pt x="451" y="1203"/>
                    <a:pt x="574" y="1240"/>
                    <a:pt x="694" y="1240"/>
                  </a:cubicBezTo>
                  <a:cubicBezTo>
                    <a:pt x="1051" y="1240"/>
                    <a:pt x="1373" y="920"/>
                    <a:pt x="1306" y="514"/>
                  </a:cubicBezTo>
                  <a:cubicBezTo>
                    <a:pt x="1251" y="187"/>
                    <a:pt x="976" y="1"/>
                    <a:pt x="6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9" name="Google Shape;4299;p40"/>
            <p:cNvSpPr/>
            <p:nvPr/>
          </p:nvSpPr>
          <p:spPr>
            <a:xfrm>
              <a:off x="4734375" y="3290025"/>
              <a:ext cx="34675" cy="30825"/>
            </a:xfrm>
            <a:custGeom>
              <a:avLst/>
              <a:gdLst/>
              <a:ahLst/>
              <a:cxnLst/>
              <a:rect l="l" t="t" r="r" b="b"/>
              <a:pathLst>
                <a:path w="1387" h="1233" extrusionOk="0">
                  <a:moveTo>
                    <a:pt x="703" y="1"/>
                  </a:moveTo>
                  <a:cubicBezTo>
                    <a:pt x="517" y="1"/>
                    <a:pt x="331" y="82"/>
                    <a:pt x="207" y="262"/>
                  </a:cubicBezTo>
                  <a:cubicBezTo>
                    <a:pt x="1" y="534"/>
                    <a:pt x="65" y="921"/>
                    <a:pt x="350" y="1115"/>
                  </a:cubicBezTo>
                  <a:cubicBezTo>
                    <a:pt x="464" y="1197"/>
                    <a:pt x="588" y="1233"/>
                    <a:pt x="708" y="1233"/>
                  </a:cubicBezTo>
                  <a:cubicBezTo>
                    <a:pt x="1064" y="1233"/>
                    <a:pt x="1387" y="914"/>
                    <a:pt x="1319" y="508"/>
                  </a:cubicBezTo>
                  <a:cubicBezTo>
                    <a:pt x="1264" y="189"/>
                    <a:pt x="985" y="1"/>
                    <a:pt x="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0" name="Google Shape;4300;p40"/>
            <p:cNvSpPr/>
            <p:nvPr/>
          </p:nvSpPr>
          <p:spPr>
            <a:xfrm>
              <a:off x="4772175" y="3237050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93" y="1"/>
                  </a:moveTo>
                  <a:cubicBezTo>
                    <a:pt x="509" y="1"/>
                    <a:pt x="322" y="83"/>
                    <a:pt x="195" y="262"/>
                  </a:cubicBezTo>
                  <a:cubicBezTo>
                    <a:pt x="1" y="546"/>
                    <a:pt x="65" y="921"/>
                    <a:pt x="350" y="1128"/>
                  </a:cubicBezTo>
                  <a:cubicBezTo>
                    <a:pt x="460" y="1205"/>
                    <a:pt x="580" y="1240"/>
                    <a:pt x="697" y="1240"/>
                  </a:cubicBezTo>
                  <a:cubicBezTo>
                    <a:pt x="1049" y="1240"/>
                    <a:pt x="1374" y="927"/>
                    <a:pt x="1306" y="520"/>
                  </a:cubicBezTo>
                  <a:cubicBezTo>
                    <a:pt x="1251" y="192"/>
                    <a:pt x="975" y="1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1" name="Google Shape;4301;p40"/>
            <p:cNvSpPr/>
            <p:nvPr/>
          </p:nvSpPr>
          <p:spPr>
            <a:xfrm>
              <a:off x="4467500" y="3766025"/>
              <a:ext cx="17800" cy="19750"/>
            </a:xfrm>
            <a:custGeom>
              <a:avLst/>
              <a:gdLst/>
              <a:ahLst/>
              <a:cxnLst/>
              <a:rect l="l" t="t" r="r" b="b"/>
              <a:pathLst>
                <a:path w="712" h="790" extrusionOk="0">
                  <a:moveTo>
                    <a:pt x="0" y="1"/>
                  </a:moveTo>
                  <a:cubicBezTo>
                    <a:pt x="233" y="246"/>
                    <a:pt x="453" y="505"/>
                    <a:pt x="634" y="789"/>
                  </a:cubicBezTo>
                  <a:cubicBezTo>
                    <a:pt x="711" y="531"/>
                    <a:pt x="608" y="272"/>
                    <a:pt x="401" y="117"/>
                  </a:cubicBezTo>
                  <a:cubicBezTo>
                    <a:pt x="285" y="40"/>
                    <a:pt x="143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2" name="Google Shape;4302;p40"/>
            <p:cNvSpPr/>
            <p:nvPr/>
          </p:nvSpPr>
          <p:spPr>
            <a:xfrm>
              <a:off x="4486225" y="3713150"/>
              <a:ext cx="40200" cy="30825"/>
            </a:xfrm>
            <a:custGeom>
              <a:avLst/>
              <a:gdLst/>
              <a:ahLst/>
              <a:cxnLst/>
              <a:rect l="l" t="t" r="r" b="b"/>
              <a:pathLst>
                <a:path w="1608" h="1233" extrusionOk="0">
                  <a:moveTo>
                    <a:pt x="807" y="0"/>
                  </a:moveTo>
                  <a:cubicBezTo>
                    <a:pt x="772" y="0"/>
                    <a:pt x="736" y="3"/>
                    <a:pt x="699" y="9"/>
                  </a:cubicBezTo>
                  <a:cubicBezTo>
                    <a:pt x="156" y="100"/>
                    <a:pt x="1" y="798"/>
                    <a:pt x="440" y="1121"/>
                  </a:cubicBezTo>
                  <a:cubicBezTo>
                    <a:pt x="551" y="1196"/>
                    <a:pt x="678" y="1233"/>
                    <a:pt x="803" y="1233"/>
                  </a:cubicBezTo>
                  <a:cubicBezTo>
                    <a:pt x="998" y="1233"/>
                    <a:pt x="1188" y="1144"/>
                    <a:pt x="1306" y="979"/>
                  </a:cubicBezTo>
                  <a:cubicBezTo>
                    <a:pt x="1608" y="557"/>
                    <a:pt x="1291" y="0"/>
                    <a:pt x="8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3" name="Google Shape;4303;p40"/>
            <p:cNvSpPr/>
            <p:nvPr/>
          </p:nvSpPr>
          <p:spPr>
            <a:xfrm>
              <a:off x="4523950" y="3660175"/>
              <a:ext cx="40175" cy="30825"/>
            </a:xfrm>
            <a:custGeom>
              <a:avLst/>
              <a:gdLst/>
              <a:ahLst/>
              <a:cxnLst/>
              <a:rect l="l" t="t" r="r" b="b"/>
              <a:pathLst>
                <a:path w="1607" h="1233" extrusionOk="0">
                  <a:moveTo>
                    <a:pt x="802" y="0"/>
                  </a:moveTo>
                  <a:cubicBezTo>
                    <a:pt x="610" y="0"/>
                    <a:pt x="420" y="89"/>
                    <a:pt x="301" y="254"/>
                  </a:cubicBezTo>
                  <a:cubicBezTo>
                    <a:pt x="0" y="676"/>
                    <a:pt x="306" y="1233"/>
                    <a:pt x="788" y="1233"/>
                  </a:cubicBezTo>
                  <a:cubicBezTo>
                    <a:pt x="823" y="1233"/>
                    <a:pt x="859" y="1230"/>
                    <a:pt x="896" y="1224"/>
                  </a:cubicBezTo>
                  <a:cubicBezTo>
                    <a:pt x="1439" y="1133"/>
                    <a:pt x="1607" y="435"/>
                    <a:pt x="1154" y="112"/>
                  </a:cubicBezTo>
                  <a:cubicBezTo>
                    <a:pt x="1048" y="36"/>
                    <a:pt x="925" y="0"/>
                    <a:pt x="8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4" name="Google Shape;4304;p40"/>
            <p:cNvSpPr/>
            <p:nvPr/>
          </p:nvSpPr>
          <p:spPr>
            <a:xfrm>
              <a:off x="4561725" y="3607525"/>
              <a:ext cx="40200" cy="30800"/>
            </a:xfrm>
            <a:custGeom>
              <a:avLst/>
              <a:gdLst/>
              <a:ahLst/>
              <a:cxnLst/>
              <a:rect l="l" t="t" r="r" b="b"/>
              <a:pathLst>
                <a:path w="1608" h="1232" extrusionOk="0">
                  <a:moveTo>
                    <a:pt x="806" y="0"/>
                  </a:moveTo>
                  <a:cubicBezTo>
                    <a:pt x="612" y="0"/>
                    <a:pt x="416" y="92"/>
                    <a:pt x="290" y="267"/>
                  </a:cubicBezTo>
                  <a:cubicBezTo>
                    <a:pt x="0" y="676"/>
                    <a:pt x="307" y="1232"/>
                    <a:pt x="789" y="1232"/>
                  </a:cubicBezTo>
                  <a:cubicBezTo>
                    <a:pt x="824" y="1232"/>
                    <a:pt x="860" y="1229"/>
                    <a:pt x="897" y="1223"/>
                  </a:cubicBezTo>
                  <a:cubicBezTo>
                    <a:pt x="1440" y="1132"/>
                    <a:pt x="1608" y="435"/>
                    <a:pt x="1155" y="111"/>
                  </a:cubicBezTo>
                  <a:cubicBezTo>
                    <a:pt x="1051" y="37"/>
                    <a:pt x="928" y="0"/>
                    <a:pt x="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5" name="Google Shape;4305;p40"/>
            <p:cNvSpPr/>
            <p:nvPr/>
          </p:nvSpPr>
          <p:spPr>
            <a:xfrm>
              <a:off x="4599225" y="3554575"/>
              <a:ext cx="40175" cy="30775"/>
            </a:xfrm>
            <a:custGeom>
              <a:avLst/>
              <a:gdLst/>
              <a:ahLst/>
              <a:cxnLst/>
              <a:rect l="l" t="t" r="r" b="b"/>
              <a:pathLst>
                <a:path w="1607" h="1231" extrusionOk="0">
                  <a:moveTo>
                    <a:pt x="799" y="1"/>
                  </a:moveTo>
                  <a:cubicBezTo>
                    <a:pt x="610" y="1"/>
                    <a:pt x="426" y="89"/>
                    <a:pt x="302" y="252"/>
                  </a:cubicBezTo>
                  <a:cubicBezTo>
                    <a:pt x="0" y="674"/>
                    <a:pt x="306" y="1230"/>
                    <a:pt x="789" y="1230"/>
                  </a:cubicBezTo>
                  <a:cubicBezTo>
                    <a:pt x="824" y="1230"/>
                    <a:pt x="859" y="1228"/>
                    <a:pt x="896" y="1221"/>
                  </a:cubicBezTo>
                  <a:cubicBezTo>
                    <a:pt x="1439" y="1144"/>
                    <a:pt x="1607" y="433"/>
                    <a:pt x="1168" y="123"/>
                  </a:cubicBezTo>
                  <a:cubicBezTo>
                    <a:pt x="1054" y="40"/>
                    <a:pt x="926" y="1"/>
                    <a:pt x="7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6" name="Google Shape;4306;p40"/>
            <p:cNvSpPr/>
            <p:nvPr/>
          </p:nvSpPr>
          <p:spPr>
            <a:xfrm>
              <a:off x="4637025" y="3501550"/>
              <a:ext cx="40200" cy="30800"/>
            </a:xfrm>
            <a:custGeom>
              <a:avLst/>
              <a:gdLst/>
              <a:ahLst/>
              <a:cxnLst/>
              <a:rect l="l" t="t" r="r" b="b"/>
              <a:pathLst>
                <a:path w="1608" h="1232" extrusionOk="0">
                  <a:moveTo>
                    <a:pt x="806" y="0"/>
                  </a:moveTo>
                  <a:cubicBezTo>
                    <a:pt x="613" y="0"/>
                    <a:pt x="421" y="92"/>
                    <a:pt x="302" y="266"/>
                  </a:cubicBezTo>
                  <a:cubicBezTo>
                    <a:pt x="1" y="676"/>
                    <a:pt x="306" y="1232"/>
                    <a:pt x="789" y="1232"/>
                  </a:cubicBezTo>
                  <a:cubicBezTo>
                    <a:pt x="824" y="1232"/>
                    <a:pt x="860" y="1229"/>
                    <a:pt x="896" y="1223"/>
                  </a:cubicBezTo>
                  <a:cubicBezTo>
                    <a:pt x="1439" y="1132"/>
                    <a:pt x="1607" y="434"/>
                    <a:pt x="1155" y="111"/>
                  </a:cubicBezTo>
                  <a:cubicBezTo>
                    <a:pt x="1050" y="37"/>
                    <a:pt x="928" y="0"/>
                    <a:pt x="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7" name="Google Shape;4307;p40"/>
            <p:cNvSpPr/>
            <p:nvPr/>
          </p:nvSpPr>
          <p:spPr>
            <a:xfrm>
              <a:off x="4674825" y="3448625"/>
              <a:ext cx="40200" cy="31075"/>
            </a:xfrm>
            <a:custGeom>
              <a:avLst/>
              <a:gdLst/>
              <a:ahLst/>
              <a:cxnLst/>
              <a:rect l="l" t="t" r="r" b="b"/>
              <a:pathLst>
                <a:path w="1608" h="1243" extrusionOk="0">
                  <a:moveTo>
                    <a:pt x="797" y="1"/>
                  </a:moveTo>
                  <a:cubicBezTo>
                    <a:pt x="607" y="1"/>
                    <a:pt x="419" y="92"/>
                    <a:pt x="302" y="264"/>
                  </a:cubicBezTo>
                  <a:cubicBezTo>
                    <a:pt x="0" y="674"/>
                    <a:pt x="307" y="1242"/>
                    <a:pt x="791" y="1242"/>
                  </a:cubicBezTo>
                  <a:cubicBezTo>
                    <a:pt x="825" y="1242"/>
                    <a:pt x="860" y="1239"/>
                    <a:pt x="896" y="1233"/>
                  </a:cubicBezTo>
                  <a:cubicBezTo>
                    <a:pt x="1439" y="1143"/>
                    <a:pt x="1607" y="432"/>
                    <a:pt x="1155" y="122"/>
                  </a:cubicBezTo>
                  <a:cubicBezTo>
                    <a:pt x="1047" y="40"/>
                    <a:pt x="922" y="1"/>
                    <a:pt x="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8" name="Google Shape;4308;p40"/>
            <p:cNvSpPr/>
            <p:nvPr/>
          </p:nvSpPr>
          <p:spPr>
            <a:xfrm>
              <a:off x="4712675" y="3395875"/>
              <a:ext cx="39825" cy="30575"/>
            </a:xfrm>
            <a:custGeom>
              <a:avLst/>
              <a:gdLst/>
              <a:ahLst/>
              <a:cxnLst/>
              <a:rect l="l" t="t" r="r" b="b"/>
              <a:pathLst>
                <a:path w="1593" h="1223" extrusionOk="0">
                  <a:moveTo>
                    <a:pt x="794" y="0"/>
                  </a:moveTo>
                  <a:cubicBezTo>
                    <a:pt x="602" y="0"/>
                    <a:pt x="413" y="89"/>
                    <a:pt x="287" y="254"/>
                  </a:cubicBezTo>
                  <a:cubicBezTo>
                    <a:pt x="1" y="672"/>
                    <a:pt x="298" y="1222"/>
                    <a:pt x="773" y="1222"/>
                  </a:cubicBezTo>
                  <a:cubicBezTo>
                    <a:pt x="813" y="1222"/>
                    <a:pt x="853" y="1219"/>
                    <a:pt x="894" y="1211"/>
                  </a:cubicBezTo>
                  <a:cubicBezTo>
                    <a:pt x="1437" y="1120"/>
                    <a:pt x="1592" y="422"/>
                    <a:pt x="1153" y="112"/>
                  </a:cubicBezTo>
                  <a:cubicBezTo>
                    <a:pt x="1042" y="37"/>
                    <a:pt x="917" y="0"/>
                    <a:pt x="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9" name="Google Shape;4309;p40"/>
            <p:cNvSpPr/>
            <p:nvPr/>
          </p:nvSpPr>
          <p:spPr>
            <a:xfrm>
              <a:off x="4750100" y="3342875"/>
              <a:ext cx="40200" cy="30850"/>
            </a:xfrm>
            <a:custGeom>
              <a:avLst/>
              <a:gdLst/>
              <a:ahLst/>
              <a:cxnLst/>
              <a:rect l="l" t="t" r="r" b="b"/>
              <a:pathLst>
                <a:path w="1608" h="1234" extrusionOk="0">
                  <a:moveTo>
                    <a:pt x="803" y="1"/>
                  </a:moveTo>
                  <a:cubicBezTo>
                    <a:pt x="611" y="1"/>
                    <a:pt x="420" y="89"/>
                    <a:pt x="302" y="255"/>
                  </a:cubicBezTo>
                  <a:cubicBezTo>
                    <a:pt x="1" y="677"/>
                    <a:pt x="306" y="1233"/>
                    <a:pt x="789" y="1233"/>
                  </a:cubicBezTo>
                  <a:cubicBezTo>
                    <a:pt x="824" y="1233"/>
                    <a:pt x="860" y="1230"/>
                    <a:pt x="897" y="1224"/>
                  </a:cubicBezTo>
                  <a:cubicBezTo>
                    <a:pt x="1439" y="1134"/>
                    <a:pt x="1607" y="436"/>
                    <a:pt x="1155" y="113"/>
                  </a:cubicBezTo>
                  <a:cubicBezTo>
                    <a:pt x="1049" y="37"/>
                    <a:pt x="926" y="1"/>
                    <a:pt x="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0" name="Google Shape;4310;p40"/>
            <p:cNvSpPr/>
            <p:nvPr/>
          </p:nvSpPr>
          <p:spPr>
            <a:xfrm>
              <a:off x="4787925" y="3289900"/>
              <a:ext cx="40175" cy="30825"/>
            </a:xfrm>
            <a:custGeom>
              <a:avLst/>
              <a:gdLst/>
              <a:ahLst/>
              <a:cxnLst/>
              <a:rect l="l" t="t" r="r" b="b"/>
              <a:pathLst>
                <a:path w="1607" h="1233" extrusionOk="0">
                  <a:moveTo>
                    <a:pt x="806" y="1"/>
                  </a:moveTo>
                  <a:cubicBezTo>
                    <a:pt x="612" y="1"/>
                    <a:pt x="420" y="93"/>
                    <a:pt x="301" y="267"/>
                  </a:cubicBezTo>
                  <a:cubicBezTo>
                    <a:pt x="0" y="677"/>
                    <a:pt x="305" y="1233"/>
                    <a:pt x="788" y="1233"/>
                  </a:cubicBezTo>
                  <a:cubicBezTo>
                    <a:pt x="823" y="1233"/>
                    <a:pt x="859" y="1230"/>
                    <a:pt x="896" y="1224"/>
                  </a:cubicBezTo>
                  <a:cubicBezTo>
                    <a:pt x="1439" y="1133"/>
                    <a:pt x="1607" y="435"/>
                    <a:pt x="1154" y="112"/>
                  </a:cubicBezTo>
                  <a:cubicBezTo>
                    <a:pt x="1049" y="37"/>
                    <a:pt x="927" y="1"/>
                    <a:pt x="806" y="1"/>
                  </a:cubicBezTo>
                  <a:close/>
                </a:path>
              </a:pathLst>
            </a:custGeom>
            <a:solidFill>
              <a:srgbClr val="FC6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1" name="Google Shape;4311;p40"/>
            <p:cNvSpPr/>
            <p:nvPr/>
          </p:nvSpPr>
          <p:spPr>
            <a:xfrm>
              <a:off x="4826775" y="3239375"/>
              <a:ext cx="35375" cy="28575"/>
            </a:xfrm>
            <a:custGeom>
              <a:avLst/>
              <a:gdLst/>
              <a:ahLst/>
              <a:cxnLst/>
              <a:rect l="l" t="t" r="r" b="b"/>
              <a:pathLst>
                <a:path w="1415" h="1143" extrusionOk="0">
                  <a:moveTo>
                    <a:pt x="440" y="1"/>
                  </a:moveTo>
                  <a:cubicBezTo>
                    <a:pt x="363" y="39"/>
                    <a:pt x="298" y="91"/>
                    <a:pt x="246" y="169"/>
                  </a:cubicBezTo>
                  <a:cubicBezTo>
                    <a:pt x="1" y="518"/>
                    <a:pt x="182" y="1022"/>
                    <a:pt x="608" y="1125"/>
                  </a:cubicBezTo>
                  <a:cubicBezTo>
                    <a:pt x="658" y="1137"/>
                    <a:pt x="708" y="1143"/>
                    <a:pt x="756" y="1143"/>
                  </a:cubicBezTo>
                  <a:cubicBezTo>
                    <a:pt x="1119" y="1143"/>
                    <a:pt x="1415" y="817"/>
                    <a:pt x="1358" y="440"/>
                  </a:cubicBezTo>
                  <a:cubicBezTo>
                    <a:pt x="1216" y="388"/>
                    <a:pt x="1087" y="324"/>
                    <a:pt x="957" y="246"/>
                  </a:cubicBezTo>
                  <a:cubicBezTo>
                    <a:pt x="789" y="143"/>
                    <a:pt x="608" y="65"/>
                    <a:pt x="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2" name="Google Shape;4312;p40"/>
            <p:cNvSpPr/>
            <p:nvPr/>
          </p:nvSpPr>
          <p:spPr>
            <a:xfrm>
              <a:off x="4504325" y="3765800"/>
              <a:ext cx="40200" cy="31150"/>
            </a:xfrm>
            <a:custGeom>
              <a:avLst/>
              <a:gdLst/>
              <a:ahLst/>
              <a:cxnLst/>
              <a:rect l="l" t="t" r="r" b="b"/>
              <a:pathLst>
                <a:path w="1608" h="1246" extrusionOk="0">
                  <a:moveTo>
                    <a:pt x="805" y="1"/>
                  </a:moveTo>
                  <a:cubicBezTo>
                    <a:pt x="770" y="1"/>
                    <a:pt x="735" y="4"/>
                    <a:pt x="699" y="10"/>
                  </a:cubicBezTo>
                  <a:cubicBezTo>
                    <a:pt x="156" y="113"/>
                    <a:pt x="1" y="811"/>
                    <a:pt x="453" y="1134"/>
                  </a:cubicBezTo>
                  <a:cubicBezTo>
                    <a:pt x="558" y="1209"/>
                    <a:pt x="680" y="1245"/>
                    <a:pt x="802" y="1245"/>
                  </a:cubicBezTo>
                  <a:cubicBezTo>
                    <a:pt x="995" y="1245"/>
                    <a:pt x="1187" y="1154"/>
                    <a:pt x="1306" y="979"/>
                  </a:cubicBezTo>
                  <a:cubicBezTo>
                    <a:pt x="1608" y="569"/>
                    <a:pt x="1290" y="1"/>
                    <a:pt x="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3" name="Google Shape;4313;p40"/>
            <p:cNvSpPr/>
            <p:nvPr/>
          </p:nvSpPr>
          <p:spPr>
            <a:xfrm>
              <a:off x="4542125" y="3713150"/>
              <a:ext cx="40200" cy="30825"/>
            </a:xfrm>
            <a:custGeom>
              <a:avLst/>
              <a:gdLst/>
              <a:ahLst/>
              <a:cxnLst/>
              <a:rect l="l" t="t" r="r" b="b"/>
              <a:pathLst>
                <a:path w="1608" h="1233" extrusionOk="0">
                  <a:moveTo>
                    <a:pt x="807" y="0"/>
                  </a:moveTo>
                  <a:cubicBezTo>
                    <a:pt x="771" y="0"/>
                    <a:pt x="735" y="3"/>
                    <a:pt x="699" y="9"/>
                  </a:cubicBezTo>
                  <a:cubicBezTo>
                    <a:pt x="156" y="100"/>
                    <a:pt x="1" y="798"/>
                    <a:pt x="440" y="1121"/>
                  </a:cubicBezTo>
                  <a:cubicBezTo>
                    <a:pt x="551" y="1196"/>
                    <a:pt x="678" y="1233"/>
                    <a:pt x="803" y="1233"/>
                  </a:cubicBezTo>
                  <a:cubicBezTo>
                    <a:pt x="998" y="1233"/>
                    <a:pt x="1188" y="1144"/>
                    <a:pt x="1306" y="979"/>
                  </a:cubicBezTo>
                  <a:cubicBezTo>
                    <a:pt x="1607" y="557"/>
                    <a:pt x="1291" y="0"/>
                    <a:pt x="8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4" name="Google Shape;4314;p40"/>
            <p:cNvSpPr/>
            <p:nvPr/>
          </p:nvSpPr>
          <p:spPr>
            <a:xfrm>
              <a:off x="4579625" y="3660150"/>
              <a:ext cx="40200" cy="30850"/>
            </a:xfrm>
            <a:custGeom>
              <a:avLst/>
              <a:gdLst/>
              <a:ahLst/>
              <a:cxnLst/>
              <a:rect l="l" t="t" r="r" b="b"/>
              <a:pathLst>
                <a:path w="1608" h="1234" extrusionOk="0">
                  <a:moveTo>
                    <a:pt x="818" y="1"/>
                  </a:moveTo>
                  <a:cubicBezTo>
                    <a:pt x="783" y="1"/>
                    <a:pt x="748" y="4"/>
                    <a:pt x="711" y="10"/>
                  </a:cubicBezTo>
                  <a:cubicBezTo>
                    <a:pt x="168" y="100"/>
                    <a:pt x="0" y="798"/>
                    <a:pt x="452" y="1121"/>
                  </a:cubicBezTo>
                  <a:cubicBezTo>
                    <a:pt x="558" y="1197"/>
                    <a:pt x="682" y="1233"/>
                    <a:pt x="806" y="1233"/>
                  </a:cubicBezTo>
                  <a:cubicBezTo>
                    <a:pt x="999" y="1233"/>
                    <a:pt x="1192" y="1144"/>
                    <a:pt x="1318" y="979"/>
                  </a:cubicBezTo>
                  <a:cubicBezTo>
                    <a:pt x="1607" y="557"/>
                    <a:pt x="1301" y="1"/>
                    <a:pt x="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5" name="Google Shape;4315;p40"/>
            <p:cNvSpPr/>
            <p:nvPr/>
          </p:nvSpPr>
          <p:spPr>
            <a:xfrm>
              <a:off x="4617425" y="3607175"/>
              <a:ext cx="40175" cy="31050"/>
            </a:xfrm>
            <a:custGeom>
              <a:avLst/>
              <a:gdLst/>
              <a:ahLst/>
              <a:cxnLst/>
              <a:rect l="l" t="t" r="r" b="b"/>
              <a:pathLst>
                <a:path w="1607" h="1242" extrusionOk="0">
                  <a:moveTo>
                    <a:pt x="816" y="0"/>
                  </a:moveTo>
                  <a:cubicBezTo>
                    <a:pt x="782" y="0"/>
                    <a:pt x="747" y="3"/>
                    <a:pt x="711" y="9"/>
                  </a:cubicBezTo>
                  <a:cubicBezTo>
                    <a:pt x="168" y="100"/>
                    <a:pt x="0" y="810"/>
                    <a:pt x="452" y="1121"/>
                  </a:cubicBezTo>
                  <a:cubicBezTo>
                    <a:pt x="560" y="1202"/>
                    <a:pt x="686" y="1242"/>
                    <a:pt x="810" y="1242"/>
                  </a:cubicBezTo>
                  <a:cubicBezTo>
                    <a:pt x="1000" y="1242"/>
                    <a:pt x="1188" y="1150"/>
                    <a:pt x="1305" y="978"/>
                  </a:cubicBezTo>
                  <a:cubicBezTo>
                    <a:pt x="1607" y="557"/>
                    <a:pt x="1290" y="0"/>
                    <a:pt x="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6" name="Google Shape;4316;p40"/>
            <p:cNvSpPr/>
            <p:nvPr/>
          </p:nvSpPr>
          <p:spPr>
            <a:xfrm>
              <a:off x="4655225" y="3554450"/>
              <a:ext cx="40125" cy="30875"/>
            </a:xfrm>
            <a:custGeom>
              <a:avLst/>
              <a:gdLst/>
              <a:ahLst/>
              <a:cxnLst/>
              <a:rect l="l" t="t" r="r" b="b"/>
              <a:pathLst>
                <a:path w="1605" h="1235" extrusionOk="0">
                  <a:moveTo>
                    <a:pt x="817" y="0"/>
                  </a:moveTo>
                  <a:cubicBezTo>
                    <a:pt x="779" y="0"/>
                    <a:pt x="739" y="4"/>
                    <a:pt x="698" y="12"/>
                  </a:cubicBezTo>
                  <a:cubicBezTo>
                    <a:pt x="155" y="102"/>
                    <a:pt x="0" y="800"/>
                    <a:pt x="440" y="1123"/>
                  </a:cubicBezTo>
                  <a:cubicBezTo>
                    <a:pt x="549" y="1198"/>
                    <a:pt x="675" y="1234"/>
                    <a:pt x="798" y="1234"/>
                  </a:cubicBezTo>
                  <a:cubicBezTo>
                    <a:pt x="995" y="1234"/>
                    <a:pt x="1187" y="1142"/>
                    <a:pt x="1306" y="968"/>
                  </a:cubicBezTo>
                  <a:cubicBezTo>
                    <a:pt x="1604" y="561"/>
                    <a:pt x="1295" y="0"/>
                    <a:pt x="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7" name="Google Shape;4317;p40"/>
            <p:cNvSpPr/>
            <p:nvPr/>
          </p:nvSpPr>
          <p:spPr>
            <a:xfrm>
              <a:off x="4692700" y="3501500"/>
              <a:ext cx="40200" cy="30850"/>
            </a:xfrm>
            <a:custGeom>
              <a:avLst/>
              <a:gdLst/>
              <a:ahLst/>
              <a:cxnLst/>
              <a:rect l="l" t="t" r="r" b="b"/>
              <a:pathLst>
                <a:path w="1608" h="1234" extrusionOk="0">
                  <a:moveTo>
                    <a:pt x="819" y="1"/>
                  </a:moveTo>
                  <a:cubicBezTo>
                    <a:pt x="784" y="1"/>
                    <a:pt x="748" y="4"/>
                    <a:pt x="711" y="10"/>
                  </a:cubicBezTo>
                  <a:cubicBezTo>
                    <a:pt x="168" y="100"/>
                    <a:pt x="0" y="798"/>
                    <a:pt x="453" y="1121"/>
                  </a:cubicBezTo>
                  <a:cubicBezTo>
                    <a:pt x="559" y="1197"/>
                    <a:pt x="682" y="1233"/>
                    <a:pt x="806" y="1233"/>
                  </a:cubicBezTo>
                  <a:cubicBezTo>
                    <a:pt x="999" y="1233"/>
                    <a:pt x="1193" y="1145"/>
                    <a:pt x="1319" y="979"/>
                  </a:cubicBezTo>
                  <a:cubicBezTo>
                    <a:pt x="1608" y="558"/>
                    <a:pt x="1302" y="1"/>
                    <a:pt x="8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8" name="Google Shape;4318;p40"/>
            <p:cNvSpPr/>
            <p:nvPr/>
          </p:nvSpPr>
          <p:spPr>
            <a:xfrm>
              <a:off x="4730500" y="3448525"/>
              <a:ext cx="40200" cy="30825"/>
            </a:xfrm>
            <a:custGeom>
              <a:avLst/>
              <a:gdLst/>
              <a:ahLst/>
              <a:cxnLst/>
              <a:rect l="l" t="t" r="r" b="b"/>
              <a:pathLst>
                <a:path w="1608" h="1233" extrusionOk="0">
                  <a:moveTo>
                    <a:pt x="806" y="0"/>
                  </a:moveTo>
                  <a:cubicBezTo>
                    <a:pt x="771" y="0"/>
                    <a:pt x="735" y="3"/>
                    <a:pt x="698" y="9"/>
                  </a:cubicBezTo>
                  <a:cubicBezTo>
                    <a:pt x="156" y="100"/>
                    <a:pt x="1" y="811"/>
                    <a:pt x="453" y="1121"/>
                  </a:cubicBezTo>
                  <a:cubicBezTo>
                    <a:pt x="559" y="1197"/>
                    <a:pt x="682" y="1233"/>
                    <a:pt x="805" y="1233"/>
                  </a:cubicBezTo>
                  <a:cubicBezTo>
                    <a:pt x="997" y="1233"/>
                    <a:pt x="1188" y="1144"/>
                    <a:pt x="1306" y="979"/>
                  </a:cubicBezTo>
                  <a:cubicBezTo>
                    <a:pt x="1607" y="557"/>
                    <a:pt x="1290" y="0"/>
                    <a:pt x="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9" name="Google Shape;4319;p40"/>
            <p:cNvSpPr/>
            <p:nvPr/>
          </p:nvSpPr>
          <p:spPr>
            <a:xfrm>
              <a:off x="4768300" y="3395850"/>
              <a:ext cx="40200" cy="30850"/>
            </a:xfrm>
            <a:custGeom>
              <a:avLst/>
              <a:gdLst/>
              <a:ahLst/>
              <a:cxnLst/>
              <a:rect l="l" t="t" r="r" b="b"/>
              <a:pathLst>
                <a:path w="1608" h="1234" extrusionOk="0">
                  <a:moveTo>
                    <a:pt x="806" y="1"/>
                  </a:moveTo>
                  <a:cubicBezTo>
                    <a:pt x="771" y="1"/>
                    <a:pt x="735" y="4"/>
                    <a:pt x="699" y="10"/>
                  </a:cubicBezTo>
                  <a:cubicBezTo>
                    <a:pt x="156" y="100"/>
                    <a:pt x="1" y="798"/>
                    <a:pt x="440" y="1121"/>
                  </a:cubicBezTo>
                  <a:cubicBezTo>
                    <a:pt x="551" y="1197"/>
                    <a:pt x="678" y="1233"/>
                    <a:pt x="802" y="1233"/>
                  </a:cubicBezTo>
                  <a:cubicBezTo>
                    <a:pt x="997" y="1233"/>
                    <a:pt x="1188" y="1145"/>
                    <a:pt x="1306" y="979"/>
                  </a:cubicBezTo>
                  <a:cubicBezTo>
                    <a:pt x="1607" y="557"/>
                    <a:pt x="1291" y="1"/>
                    <a:pt x="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0" name="Google Shape;4320;p40"/>
            <p:cNvSpPr/>
            <p:nvPr/>
          </p:nvSpPr>
          <p:spPr>
            <a:xfrm>
              <a:off x="4806000" y="3342650"/>
              <a:ext cx="40200" cy="31075"/>
            </a:xfrm>
            <a:custGeom>
              <a:avLst/>
              <a:gdLst/>
              <a:ahLst/>
              <a:cxnLst/>
              <a:rect l="l" t="t" r="r" b="b"/>
              <a:pathLst>
                <a:path w="1608" h="1243" extrusionOk="0">
                  <a:moveTo>
                    <a:pt x="797" y="1"/>
                  </a:moveTo>
                  <a:cubicBezTo>
                    <a:pt x="607" y="1"/>
                    <a:pt x="419" y="92"/>
                    <a:pt x="302" y="264"/>
                  </a:cubicBezTo>
                  <a:cubicBezTo>
                    <a:pt x="1" y="686"/>
                    <a:pt x="317" y="1242"/>
                    <a:pt x="802" y="1242"/>
                  </a:cubicBezTo>
                  <a:cubicBezTo>
                    <a:pt x="837" y="1242"/>
                    <a:pt x="873" y="1239"/>
                    <a:pt x="909" y="1233"/>
                  </a:cubicBezTo>
                  <a:cubicBezTo>
                    <a:pt x="1452" y="1143"/>
                    <a:pt x="1607" y="445"/>
                    <a:pt x="1155" y="122"/>
                  </a:cubicBezTo>
                  <a:cubicBezTo>
                    <a:pt x="1048" y="40"/>
                    <a:pt x="922" y="1"/>
                    <a:pt x="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1" name="Google Shape;4321;p40"/>
            <p:cNvSpPr/>
            <p:nvPr/>
          </p:nvSpPr>
          <p:spPr>
            <a:xfrm>
              <a:off x="4846175" y="3289875"/>
              <a:ext cx="34675" cy="30975"/>
            </a:xfrm>
            <a:custGeom>
              <a:avLst/>
              <a:gdLst/>
              <a:ahLst/>
              <a:cxnLst/>
              <a:rect l="l" t="t" r="r" b="b"/>
              <a:pathLst>
                <a:path w="1387" h="1239" extrusionOk="0">
                  <a:moveTo>
                    <a:pt x="702" y="0"/>
                  </a:moveTo>
                  <a:cubicBezTo>
                    <a:pt x="517" y="0"/>
                    <a:pt x="330" y="81"/>
                    <a:pt x="207" y="255"/>
                  </a:cubicBezTo>
                  <a:cubicBezTo>
                    <a:pt x="0" y="540"/>
                    <a:pt x="65" y="927"/>
                    <a:pt x="349" y="1121"/>
                  </a:cubicBezTo>
                  <a:cubicBezTo>
                    <a:pt x="460" y="1203"/>
                    <a:pt x="582" y="1239"/>
                    <a:pt x="702" y="1239"/>
                  </a:cubicBezTo>
                  <a:cubicBezTo>
                    <a:pt x="1056" y="1239"/>
                    <a:pt x="1386" y="920"/>
                    <a:pt x="1319" y="514"/>
                  </a:cubicBezTo>
                  <a:cubicBezTo>
                    <a:pt x="1264" y="186"/>
                    <a:pt x="984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2" name="Google Shape;4322;p40"/>
            <p:cNvSpPr/>
            <p:nvPr/>
          </p:nvSpPr>
          <p:spPr>
            <a:xfrm>
              <a:off x="4886550" y="3256175"/>
              <a:ext cx="29750" cy="11550"/>
            </a:xfrm>
            <a:custGeom>
              <a:avLst/>
              <a:gdLst/>
              <a:ahLst/>
              <a:cxnLst/>
              <a:rect l="l" t="t" r="r" b="b"/>
              <a:pathLst>
                <a:path w="1190" h="462" extrusionOk="0">
                  <a:moveTo>
                    <a:pt x="1" y="1"/>
                  </a:moveTo>
                  <a:lnTo>
                    <a:pt x="1" y="1"/>
                  </a:lnTo>
                  <a:cubicBezTo>
                    <a:pt x="40" y="143"/>
                    <a:pt x="117" y="272"/>
                    <a:pt x="233" y="350"/>
                  </a:cubicBezTo>
                  <a:cubicBezTo>
                    <a:pt x="344" y="425"/>
                    <a:pt x="471" y="462"/>
                    <a:pt x="596" y="462"/>
                  </a:cubicBezTo>
                  <a:cubicBezTo>
                    <a:pt x="791" y="462"/>
                    <a:pt x="981" y="373"/>
                    <a:pt x="1099" y="208"/>
                  </a:cubicBezTo>
                  <a:cubicBezTo>
                    <a:pt x="1138" y="156"/>
                    <a:pt x="1164" y="91"/>
                    <a:pt x="1190" y="27"/>
                  </a:cubicBezTo>
                  <a:lnTo>
                    <a:pt x="1190" y="27"/>
                  </a:lnTo>
                  <a:cubicBezTo>
                    <a:pt x="1024" y="37"/>
                    <a:pt x="860" y="44"/>
                    <a:pt x="697" y="44"/>
                  </a:cubicBezTo>
                  <a:cubicBezTo>
                    <a:pt x="466" y="44"/>
                    <a:pt x="236" y="3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3" name="Google Shape;4323;p40"/>
            <p:cNvSpPr/>
            <p:nvPr/>
          </p:nvSpPr>
          <p:spPr>
            <a:xfrm>
              <a:off x="4527600" y="3818300"/>
              <a:ext cx="36700" cy="31450"/>
            </a:xfrm>
            <a:custGeom>
              <a:avLst/>
              <a:gdLst/>
              <a:ahLst/>
              <a:cxnLst/>
              <a:rect l="l" t="t" r="r" b="b"/>
              <a:pathLst>
                <a:path w="1468" h="1258" extrusionOk="0">
                  <a:moveTo>
                    <a:pt x="597" y="0"/>
                  </a:moveTo>
                  <a:cubicBezTo>
                    <a:pt x="418" y="0"/>
                    <a:pt x="237" y="84"/>
                    <a:pt x="104" y="288"/>
                  </a:cubicBezTo>
                  <a:cubicBezTo>
                    <a:pt x="52" y="340"/>
                    <a:pt x="26" y="417"/>
                    <a:pt x="0" y="482"/>
                  </a:cubicBezTo>
                  <a:cubicBezTo>
                    <a:pt x="246" y="753"/>
                    <a:pt x="427" y="1012"/>
                    <a:pt x="634" y="1257"/>
                  </a:cubicBezTo>
                  <a:cubicBezTo>
                    <a:pt x="827" y="1244"/>
                    <a:pt x="995" y="1154"/>
                    <a:pt x="1099" y="999"/>
                  </a:cubicBezTo>
                  <a:cubicBezTo>
                    <a:pt x="1468" y="519"/>
                    <a:pt x="1041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4" name="Google Shape;4324;p40"/>
            <p:cNvSpPr/>
            <p:nvPr/>
          </p:nvSpPr>
          <p:spPr>
            <a:xfrm>
              <a:off x="4563400" y="3765950"/>
              <a:ext cx="34325" cy="30850"/>
            </a:xfrm>
            <a:custGeom>
              <a:avLst/>
              <a:gdLst/>
              <a:ahLst/>
              <a:cxnLst/>
              <a:rect l="l" t="t" r="r" b="b"/>
              <a:pathLst>
                <a:path w="1373" h="1234" extrusionOk="0">
                  <a:moveTo>
                    <a:pt x="673" y="0"/>
                  </a:moveTo>
                  <a:cubicBezTo>
                    <a:pt x="319" y="0"/>
                    <a:pt x="0" y="311"/>
                    <a:pt x="67" y="715"/>
                  </a:cubicBezTo>
                  <a:cubicBezTo>
                    <a:pt x="122" y="1043"/>
                    <a:pt x="399" y="1234"/>
                    <a:pt x="680" y="1234"/>
                  </a:cubicBezTo>
                  <a:cubicBezTo>
                    <a:pt x="865" y="1234"/>
                    <a:pt x="1051" y="1152"/>
                    <a:pt x="1179" y="973"/>
                  </a:cubicBezTo>
                  <a:cubicBezTo>
                    <a:pt x="1373" y="702"/>
                    <a:pt x="1308" y="314"/>
                    <a:pt x="1037" y="120"/>
                  </a:cubicBezTo>
                  <a:cubicBezTo>
                    <a:pt x="921" y="37"/>
                    <a:pt x="795" y="0"/>
                    <a:pt x="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5" name="Google Shape;4325;p40"/>
            <p:cNvSpPr/>
            <p:nvPr/>
          </p:nvSpPr>
          <p:spPr>
            <a:xfrm>
              <a:off x="4601175" y="3713000"/>
              <a:ext cx="34350" cy="30925"/>
            </a:xfrm>
            <a:custGeom>
              <a:avLst/>
              <a:gdLst/>
              <a:ahLst/>
              <a:cxnLst/>
              <a:rect l="l" t="t" r="r" b="b"/>
              <a:pathLst>
                <a:path w="1374" h="1237" extrusionOk="0">
                  <a:moveTo>
                    <a:pt x="680" y="1"/>
                  </a:moveTo>
                  <a:cubicBezTo>
                    <a:pt x="324" y="1"/>
                    <a:pt x="1" y="320"/>
                    <a:pt x="69" y="726"/>
                  </a:cubicBezTo>
                  <a:cubicBezTo>
                    <a:pt x="123" y="1051"/>
                    <a:pt x="394" y="1237"/>
                    <a:pt x="673" y="1237"/>
                  </a:cubicBezTo>
                  <a:cubicBezTo>
                    <a:pt x="860" y="1237"/>
                    <a:pt x="1050" y="1153"/>
                    <a:pt x="1180" y="972"/>
                  </a:cubicBezTo>
                  <a:cubicBezTo>
                    <a:pt x="1374" y="700"/>
                    <a:pt x="1309" y="312"/>
                    <a:pt x="1038" y="119"/>
                  </a:cubicBezTo>
                  <a:cubicBezTo>
                    <a:pt x="924" y="37"/>
                    <a:pt x="800" y="1"/>
                    <a:pt x="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6" name="Google Shape;4326;p40"/>
            <p:cNvSpPr/>
            <p:nvPr/>
          </p:nvSpPr>
          <p:spPr>
            <a:xfrm>
              <a:off x="4638675" y="3660025"/>
              <a:ext cx="34650" cy="31000"/>
            </a:xfrm>
            <a:custGeom>
              <a:avLst/>
              <a:gdLst/>
              <a:ahLst/>
              <a:cxnLst/>
              <a:rect l="l" t="t" r="r" b="b"/>
              <a:pathLst>
                <a:path w="1386" h="1240" extrusionOk="0">
                  <a:moveTo>
                    <a:pt x="679" y="0"/>
                  </a:moveTo>
                  <a:cubicBezTo>
                    <a:pt x="323" y="0"/>
                    <a:pt x="0" y="320"/>
                    <a:pt x="68" y="725"/>
                  </a:cubicBezTo>
                  <a:cubicBezTo>
                    <a:pt x="122" y="1053"/>
                    <a:pt x="398" y="1239"/>
                    <a:pt x="679" y="1239"/>
                  </a:cubicBezTo>
                  <a:cubicBezTo>
                    <a:pt x="864" y="1239"/>
                    <a:pt x="1051" y="1158"/>
                    <a:pt x="1179" y="984"/>
                  </a:cubicBezTo>
                  <a:cubicBezTo>
                    <a:pt x="1386" y="700"/>
                    <a:pt x="1321" y="312"/>
                    <a:pt x="1037" y="118"/>
                  </a:cubicBezTo>
                  <a:cubicBezTo>
                    <a:pt x="923" y="37"/>
                    <a:pt x="799" y="0"/>
                    <a:pt x="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7" name="Google Shape;4327;p40"/>
            <p:cNvSpPr/>
            <p:nvPr/>
          </p:nvSpPr>
          <p:spPr>
            <a:xfrm>
              <a:off x="4676475" y="3607025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79" y="1"/>
                  </a:moveTo>
                  <a:cubicBezTo>
                    <a:pt x="323" y="1"/>
                    <a:pt x="0" y="320"/>
                    <a:pt x="68" y="726"/>
                  </a:cubicBezTo>
                  <a:cubicBezTo>
                    <a:pt x="122" y="1053"/>
                    <a:pt x="398" y="1240"/>
                    <a:pt x="679" y="1240"/>
                  </a:cubicBezTo>
                  <a:cubicBezTo>
                    <a:pt x="864" y="1240"/>
                    <a:pt x="1051" y="1159"/>
                    <a:pt x="1179" y="984"/>
                  </a:cubicBezTo>
                  <a:cubicBezTo>
                    <a:pt x="1373" y="700"/>
                    <a:pt x="1309" y="312"/>
                    <a:pt x="1037" y="119"/>
                  </a:cubicBezTo>
                  <a:cubicBezTo>
                    <a:pt x="923" y="37"/>
                    <a:pt x="799" y="1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8" name="Google Shape;4328;p40"/>
            <p:cNvSpPr/>
            <p:nvPr/>
          </p:nvSpPr>
          <p:spPr>
            <a:xfrm>
              <a:off x="4714275" y="3554325"/>
              <a:ext cx="34350" cy="30850"/>
            </a:xfrm>
            <a:custGeom>
              <a:avLst/>
              <a:gdLst/>
              <a:ahLst/>
              <a:cxnLst/>
              <a:rect l="l" t="t" r="r" b="b"/>
              <a:pathLst>
                <a:path w="1374" h="1234" extrusionOk="0">
                  <a:moveTo>
                    <a:pt x="673" y="0"/>
                  </a:moveTo>
                  <a:cubicBezTo>
                    <a:pt x="319" y="0"/>
                    <a:pt x="1" y="311"/>
                    <a:pt x="68" y="714"/>
                  </a:cubicBezTo>
                  <a:cubicBezTo>
                    <a:pt x="123" y="1043"/>
                    <a:pt x="399" y="1234"/>
                    <a:pt x="681" y="1234"/>
                  </a:cubicBezTo>
                  <a:cubicBezTo>
                    <a:pt x="865" y="1234"/>
                    <a:pt x="1052" y="1152"/>
                    <a:pt x="1179" y="973"/>
                  </a:cubicBezTo>
                  <a:cubicBezTo>
                    <a:pt x="1373" y="701"/>
                    <a:pt x="1309" y="314"/>
                    <a:pt x="1037" y="120"/>
                  </a:cubicBezTo>
                  <a:cubicBezTo>
                    <a:pt x="921" y="37"/>
                    <a:pt x="795" y="0"/>
                    <a:pt x="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9" name="Google Shape;4329;p40"/>
            <p:cNvSpPr/>
            <p:nvPr/>
          </p:nvSpPr>
          <p:spPr>
            <a:xfrm>
              <a:off x="4751750" y="3501375"/>
              <a:ext cx="34350" cy="31000"/>
            </a:xfrm>
            <a:custGeom>
              <a:avLst/>
              <a:gdLst/>
              <a:ahLst/>
              <a:cxnLst/>
              <a:rect l="l" t="t" r="r" b="b"/>
              <a:pathLst>
                <a:path w="1374" h="1240" extrusionOk="0">
                  <a:moveTo>
                    <a:pt x="679" y="1"/>
                  </a:moveTo>
                  <a:cubicBezTo>
                    <a:pt x="323" y="1"/>
                    <a:pt x="0" y="320"/>
                    <a:pt x="68" y="726"/>
                  </a:cubicBezTo>
                  <a:cubicBezTo>
                    <a:pt x="123" y="1053"/>
                    <a:pt x="398" y="1239"/>
                    <a:pt x="679" y="1239"/>
                  </a:cubicBezTo>
                  <a:cubicBezTo>
                    <a:pt x="864" y="1239"/>
                    <a:pt x="1051" y="1159"/>
                    <a:pt x="1180" y="984"/>
                  </a:cubicBezTo>
                  <a:cubicBezTo>
                    <a:pt x="1373" y="700"/>
                    <a:pt x="1309" y="312"/>
                    <a:pt x="1037" y="118"/>
                  </a:cubicBezTo>
                  <a:cubicBezTo>
                    <a:pt x="923" y="37"/>
                    <a:pt x="799" y="1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0" name="Google Shape;4330;p40"/>
            <p:cNvSpPr/>
            <p:nvPr/>
          </p:nvSpPr>
          <p:spPr>
            <a:xfrm>
              <a:off x="4789550" y="3448400"/>
              <a:ext cx="34350" cy="30975"/>
            </a:xfrm>
            <a:custGeom>
              <a:avLst/>
              <a:gdLst/>
              <a:ahLst/>
              <a:cxnLst/>
              <a:rect l="l" t="t" r="r" b="b"/>
              <a:pathLst>
                <a:path w="1374" h="1239" extrusionOk="0">
                  <a:moveTo>
                    <a:pt x="680" y="0"/>
                  </a:moveTo>
                  <a:cubicBezTo>
                    <a:pt x="323" y="0"/>
                    <a:pt x="1" y="319"/>
                    <a:pt x="68" y="725"/>
                  </a:cubicBezTo>
                  <a:cubicBezTo>
                    <a:pt x="123" y="1053"/>
                    <a:pt x="403" y="1239"/>
                    <a:pt x="685" y="1239"/>
                  </a:cubicBezTo>
                  <a:cubicBezTo>
                    <a:pt x="870" y="1239"/>
                    <a:pt x="1057" y="1158"/>
                    <a:pt x="1180" y="984"/>
                  </a:cubicBezTo>
                  <a:cubicBezTo>
                    <a:pt x="1374" y="699"/>
                    <a:pt x="1309" y="325"/>
                    <a:pt x="1038" y="118"/>
                  </a:cubicBezTo>
                  <a:cubicBezTo>
                    <a:pt x="924" y="36"/>
                    <a:pt x="800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1" name="Google Shape;4331;p40"/>
            <p:cNvSpPr/>
            <p:nvPr/>
          </p:nvSpPr>
          <p:spPr>
            <a:xfrm>
              <a:off x="4824100" y="3395575"/>
              <a:ext cx="40200" cy="30800"/>
            </a:xfrm>
            <a:custGeom>
              <a:avLst/>
              <a:gdLst/>
              <a:ahLst/>
              <a:cxnLst/>
              <a:rect l="l" t="t" r="r" b="b"/>
              <a:pathLst>
                <a:path w="1608" h="1232" extrusionOk="0">
                  <a:moveTo>
                    <a:pt x="809" y="0"/>
                  </a:moveTo>
                  <a:cubicBezTo>
                    <a:pt x="613" y="0"/>
                    <a:pt x="421" y="92"/>
                    <a:pt x="302" y="266"/>
                  </a:cubicBezTo>
                  <a:cubicBezTo>
                    <a:pt x="1" y="676"/>
                    <a:pt x="317" y="1232"/>
                    <a:pt x="801" y="1232"/>
                  </a:cubicBezTo>
                  <a:cubicBezTo>
                    <a:pt x="836" y="1232"/>
                    <a:pt x="872" y="1229"/>
                    <a:pt x="909" y="1223"/>
                  </a:cubicBezTo>
                  <a:cubicBezTo>
                    <a:pt x="1452" y="1132"/>
                    <a:pt x="1607" y="434"/>
                    <a:pt x="1168" y="111"/>
                  </a:cubicBezTo>
                  <a:cubicBezTo>
                    <a:pt x="1058" y="36"/>
                    <a:pt x="933" y="0"/>
                    <a:pt x="8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2" name="Google Shape;4332;p40"/>
            <p:cNvSpPr/>
            <p:nvPr/>
          </p:nvSpPr>
          <p:spPr>
            <a:xfrm>
              <a:off x="4861900" y="3342650"/>
              <a:ext cx="40200" cy="31075"/>
            </a:xfrm>
            <a:custGeom>
              <a:avLst/>
              <a:gdLst/>
              <a:ahLst/>
              <a:cxnLst/>
              <a:rect l="l" t="t" r="r" b="b"/>
              <a:pathLst>
                <a:path w="1608" h="1243" extrusionOk="0">
                  <a:moveTo>
                    <a:pt x="797" y="1"/>
                  </a:moveTo>
                  <a:cubicBezTo>
                    <a:pt x="607" y="1"/>
                    <a:pt x="419" y="92"/>
                    <a:pt x="302" y="264"/>
                  </a:cubicBezTo>
                  <a:cubicBezTo>
                    <a:pt x="1" y="686"/>
                    <a:pt x="317" y="1242"/>
                    <a:pt x="801" y="1242"/>
                  </a:cubicBezTo>
                  <a:cubicBezTo>
                    <a:pt x="837" y="1242"/>
                    <a:pt x="873" y="1239"/>
                    <a:pt x="909" y="1233"/>
                  </a:cubicBezTo>
                  <a:cubicBezTo>
                    <a:pt x="1452" y="1143"/>
                    <a:pt x="1607" y="432"/>
                    <a:pt x="1155" y="122"/>
                  </a:cubicBezTo>
                  <a:cubicBezTo>
                    <a:pt x="1047" y="40"/>
                    <a:pt x="922" y="1"/>
                    <a:pt x="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3" name="Google Shape;4333;p40"/>
            <p:cNvSpPr/>
            <p:nvPr/>
          </p:nvSpPr>
          <p:spPr>
            <a:xfrm>
              <a:off x="4902075" y="3289725"/>
              <a:ext cx="34600" cy="31000"/>
            </a:xfrm>
            <a:custGeom>
              <a:avLst/>
              <a:gdLst/>
              <a:ahLst/>
              <a:cxnLst/>
              <a:rect l="l" t="t" r="r" b="b"/>
              <a:pathLst>
                <a:path w="1384" h="1240" extrusionOk="0">
                  <a:moveTo>
                    <a:pt x="695" y="1"/>
                  </a:moveTo>
                  <a:cubicBezTo>
                    <a:pt x="513" y="1"/>
                    <a:pt x="330" y="82"/>
                    <a:pt x="207" y="261"/>
                  </a:cubicBezTo>
                  <a:cubicBezTo>
                    <a:pt x="0" y="546"/>
                    <a:pt x="65" y="933"/>
                    <a:pt x="349" y="1127"/>
                  </a:cubicBezTo>
                  <a:cubicBezTo>
                    <a:pt x="459" y="1205"/>
                    <a:pt x="580" y="1240"/>
                    <a:pt x="698" y="1240"/>
                  </a:cubicBezTo>
                  <a:cubicBezTo>
                    <a:pt x="1053" y="1240"/>
                    <a:pt x="1383" y="927"/>
                    <a:pt x="1306" y="520"/>
                  </a:cubicBezTo>
                  <a:cubicBezTo>
                    <a:pt x="1251" y="192"/>
                    <a:pt x="974" y="1"/>
                    <a:pt x="6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4" name="Google Shape;4334;p40"/>
            <p:cNvSpPr/>
            <p:nvPr/>
          </p:nvSpPr>
          <p:spPr>
            <a:xfrm>
              <a:off x="4944075" y="3260050"/>
              <a:ext cx="17475" cy="7700"/>
            </a:xfrm>
            <a:custGeom>
              <a:avLst/>
              <a:gdLst/>
              <a:ahLst/>
              <a:cxnLst/>
              <a:rect l="l" t="t" r="r" b="b"/>
              <a:pathLst>
                <a:path w="699" h="308" extrusionOk="0">
                  <a:moveTo>
                    <a:pt x="0" y="1"/>
                  </a:moveTo>
                  <a:lnTo>
                    <a:pt x="0" y="1"/>
                  </a:lnTo>
                  <a:cubicBezTo>
                    <a:pt x="39" y="78"/>
                    <a:pt x="104" y="143"/>
                    <a:pt x="168" y="195"/>
                  </a:cubicBezTo>
                  <a:cubicBezTo>
                    <a:pt x="277" y="267"/>
                    <a:pt x="405" y="308"/>
                    <a:pt x="534" y="308"/>
                  </a:cubicBezTo>
                  <a:cubicBezTo>
                    <a:pt x="589" y="308"/>
                    <a:pt x="644" y="301"/>
                    <a:pt x="698" y="285"/>
                  </a:cubicBezTo>
                  <a:cubicBezTo>
                    <a:pt x="466" y="169"/>
                    <a:pt x="233" y="7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5" name="Google Shape;4335;p40"/>
            <p:cNvSpPr/>
            <p:nvPr/>
          </p:nvSpPr>
          <p:spPr>
            <a:xfrm>
              <a:off x="4416775" y="3222575"/>
              <a:ext cx="557700" cy="639775"/>
            </a:xfrm>
            <a:custGeom>
              <a:avLst/>
              <a:gdLst/>
              <a:ahLst/>
              <a:cxnLst/>
              <a:rect l="l" t="t" r="r" b="b"/>
              <a:pathLst>
                <a:path w="22308" h="25591" extrusionOk="0">
                  <a:moveTo>
                    <a:pt x="14909" y="580"/>
                  </a:moveTo>
                  <a:cubicBezTo>
                    <a:pt x="15191" y="580"/>
                    <a:pt x="15467" y="771"/>
                    <a:pt x="15522" y="1099"/>
                  </a:cubicBezTo>
                  <a:cubicBezTo>
                    <a:pt x="15590" y="1506"/>
                    <a:pt x="15265" y="1819"/>
                    <a:pt x="14908" y="1819"/>
                  </a:cubicBezTo>
                  <a:cubicBezTo>
                    <a:pt x="14789" y="1819"/>
                    <a:pt x="14666" y="1784"/>
                    <a:pt x="14553" y="1707"/>
                  </a:cubicBezTo>
                  <a:cubicBezTo>
                    <a:pt x="14281" y="1500"/>
                    <a:pt x="14217" y="1112"/>
                    <a:pt x="14411" y="841"/>
                  </a:cubicBezTo>
                  <a:cubicBezTo>
                    <a:pt x="14538" y="662"/>
                    <a:pt x="14725" y="580"/>
                    <a:pt x="14909" y="580"/>
                  </a:cubicBezTo>
                  <a:close/>
                  <a:moveTo>
                    <a:pt x="20107" y="2687"/>
                  </a:moveTo>
                  <a:cubicBezTo>
                    <a:pt x="20386" y="2687"/>
                    <a:pt x="20663" y="2878"/>
                    <a:pt x="20718" y="3206"/>
                  </a:cubicBezTo>
                  <a:cubicBezTo>
                    <a:pt x="20795" y="3613"/>
                    <a:pt x="20465" y="3926"/>
                    <a:pt x="20110" y="3926"/>
                  </a:cubicBezTo>
                  <a:cubicBezTo>
                    <a:pt x="19992" y="3926"/>
                    <a:pt x="19871" y="3891"/>
                    <a:pt x="19761" y="3813"/>
                  </a:cubicBezTo>
                  <a:cubicBezTo>
                    <a:pt x="19477" y="3606"/>
                    <a:pt x="19412" y="3232"/>
                    <a:pt x="19606" y="2947"/>
                  </a:cubicBezTo>
                  <a:lnTo>
                    <a:pt x="19619" y="2947"/>
                  </a:lnTo>
                  <a:cubicBezTo>
                    <a:pt x="19742" y="2768"/>
                    <a:pt x="19925" y="2687"/>
                    <a:pt x="20107" y="2687"/>
                  </a:cubicBezTo>
                  <a:close/>
                  <a:moveTo>
                    <a:pt x="15647" y="2693"/>
                  </a:moveTo>
                  <a:cubicBezTo>
                    <a:pt x="15771" y="2693"/>
                    <a:pt x="15894" y="2730"/>
                    <a:pt x="16000" y="2805"/>
                  </a:cubicBezTo>
                  <a:cubicBezTo>
                    <a:pt x="16440" y="3128"/>
                    <a:pt x="16285" y="3826"/>
                    <a:pt x="15742" y="3917"/>
                  </a:cubicBezTo>
                  <a:cubicBezTo>
                    <a:pt x="15705" y="3923"/>
                    <a:pt x="15669" y="3926"/>
                    <a:pt x="15634" y="3926"/>
                  </a:cubicBezTo>
                  <a:cubicBezTo>
                    <a:pt x="15151" y="3926"/>
                    <a:pt x="14845" y="3369"/>
                    <a:pt x="15134" y="2947"/>
                  </a:cubicBezTo>
                  <a:cubicBezTo>
                    <a:pt x="15260" y="2782"/>
                    <a:pt x="15454" y="2693"/>
                    <a:pt x="15647" y="2693"/>
                  </a:cubicBezTo>
                  <a:close/>
                  <a:moveTo>
                    <a:pt x="13400" y="2699"/>
                  </a:moveTo>
                  <a:cubicBezTo>
                    <a:pt x="13680" y="2699"/>
                    <a:pt x="13955" y="2887"/>
                    <a:pt x="14010" y="3206"/>
                  </a:cubicBezTo>
                  <a:cubicBezTo>
                    <a:pt x="14078" y="3612"/>
                    <a:pt x="13755" y="3931"/>
                    <a:pt x="13404" y="3931"/>
                  </a:cubicBezTo>
                  <a:cubicBezTo>
                    <a:pt x="13286" y="3931"/>
                    <a:pt x="13164" y="3895"/>
                    <a:pt x="13054" y="3813"/>
                  </a:cubicBezTo>
                  <a:cubicBezTo>
                    <a:pt x="12769" y="3619"/>
                    <a:pt x="12705" y="3232"/>
                    <a:pt x="12911" y="2960"/>
                  </a:cubicBezTo>
                  <a:lnTo>
                    <a:pt x="12898" y="2960"/>
                  </a:lnTo>
                  <a:cubicBezTo>
                    <a:pt x="13027" y="2780"/>
                    <a:pt x="13215" y="2699"/>
                    <a:pt x="13400" y="2699"/>
                  </a:cubicBezTo>
                  <a:close/>
                  <a:moveTo>
                    <a:pt x="17871" y="2692"/>
                  </a:moveTo>
                  <a:cubicBezTo>
                    <a:pt x="18152" y="2692"/>
                    <a:pt x="18427" y="2878"/>
                    <a:pt x="18482" y="3206"/>
                  </a:cubicBezTo>
                  <a:cubicBezTo>
                    <a:pt x="18549" y="3612"/>
                    <a:pt x="18227" y="3931"/>
                    <a:pt x="17870" y="3931"/>
                  </a:cubicBezTo>
                  <a:cubicBezTo>
                    <a:pt x="17750" y="3931"/>
                    <a:pt x="17626" y="3895"/>
                    <a:pt x="17512" y="3813"/>
                  </a:cubicBezTo>
                  <a:cubicBezTo>
                    <a:pt x="17241" y="3606"/>
                    <a:pt x="17176" y="3232"/>
                    <a:pt x="17383" y="2947"/>
                  </a:cubicBezTo>
                  <a:lnTo>
                    <a:pt x="17370" y="2947"/>
                  </a:lnTo>
                  <a:cubicBezTo>
                    <a:pt x="17498" y="2773"/>
                    <a:pt x="17686" y="2692"/>
                    <a:pt x="17871" y="2692"/>
                  </a:cubicBezTo>
                  <a:close/>
                  <a:moveTo>
                    <a:pt x="14136" y="4813"/>
                  </a:moveTo>
                  <a:cubicBezTo>
                    <a:pt x="14259" y="4813"/>
                    <a:pt x="14382" y="4849"/>
                    <a:pt x="14488" y="4925"/>
                  </a:cubicBezTo>
                  <a:cubicBezTo>
                    <a:pt x="14940" y="5248"/>
                    <a:pt x="14772" y="5946"/>
                    <a:pt x="14230" y="6036"/>
                  </a:cubicBezTo>
                  <a:cubicBezTo>
                    <a:pt x="14193" y="6042"/>
                    <a:pt x="14157" y="6045"/>
                    <a:pt x="14122" y="6045"/>
                  </a:cubicBezTo>
                  <a:cubicBezTo>
                    <a:pt x="13639" y="6045"/>
                    <a:pt x="13334" y="5489"/>
                    <a:pt x="13635" y="5067"/>
                  </a:cubicBezTo>
                  <a:cubicBezTo>
                    <a:pt x="13753" y="4901"/>
                    <a:pt x="13944" y="4813"/>
                    <a:pt x="14136" y="4813"/>
                  </a:cubicBezTo>
                  <a:close/>
                  <a:moveTo>
                    <a:pt x="16369" y="4804"/>
                  </a:moveTo>
                  <a:cubicBezTo>
                    <a:pt x="16496" y="4804"/>
                    <a:pt x="16624" y="4843"/>
                    <a:pt x="16737" y="4925"/>
                  </a:cubicBezTo>
                  <a:lnTo>
                    <a:pt x="16724" y="4925"/>
                  </a:lnTo>
                  <a:cubicBezTo>
                    <a:pt x="17176" y="5248"/>
                    <a:pt x="17008" y="5946"/>
                    <a:pt x="16466" y="6036"/>
                  </a:cubicBezTo>
                  <a:cubicBezTo>
                    <a:pt x="16429" y="6042"/>
                    <a:pt x="16393" y="6045"/>
                    <a:pt x="16358" y="6045"/>
                  </a:cubicBezTo>
                  <a:cubicBezTo>
                    <a:pt x="15875" y="6045"/>
                    <a:pt x="15570" y="5489"/>
                    <a:pt x="15871" y="5067"/>
                  </a:cubicBezTo>
                  <a:cubicBezTo>
                    <a:pt x="15988" y="4895"/>
                    <a:pt x="16176" y="4804"/>
                    <a:pt x="16369" y="4804"/>
                  </a:cubicBezTo>
                  <a:close/>
                  <a:moveTo>
                    <a:pt x="18601" y="4804"/>
                  </a:moveTo>
                  <a:cubicBezTo>
                    <a:pt x="18727" y="4804"/>
                    <a:pt x="18852" y="4843"/>
                    <a:pt x="18960" y="4925"/>
                  </a:cubicBezTo>
                  <a:cubicBezTo>
                    <a:pt x="19412" y="5235"/>
                    <a:pt x="19244" y="5946"/>
                    <a:pt x="18701" y="6036"/>
                  </a:cubicBezTo>
                  <a:cubicBezTo>
                    <a:pt x="18665" y="6042"/>
                    <a:pt x="18629" y="6045"/>
                    <a:pt x="18594" y="6045"/>
                  </a:cubicBezTo>
                  <a:cubicBezTo>
                    <a:pt x="18111" y="6045"/>
                    <a:pt x="17805" y="5489"/>
                    <a:pt x="18094" y="5067"/>
                  </a:cubicBezTo>
                  <a:cubicBezTo>
                    <a:pt x="18219" y="4895"/>
                    <a:pt x="18410" y="4804"/>
                    <a:pt x="18601" y="4804"/>
                  </a:cubicBezTo>
                  <a:close/>
                  <a:moveTo>
                    <a:pt x="11894" y="4812"/>
                  </a:moveTo>
                  <a:cubicBezTo>
                    <a:pt x="12176" y="4812"/>
                    <a:pt x="12456" y="4998"/>
                    <a:pt x="12511" y="5325"/>
                  </a:cubicBezTo>
                  <a:cubicBezTo>
                    <a:pt x="12578" y="5731"/>
                    <a:pt x="12248" y="6051"/>
                    <a:pt x="11894" y="6051"/>
                  </a:cubicBezTo>
                  <a:cubicBezTo>
                    <a:pt x="11775" y="6051"/>
                    <a:pt x="11652" y="6014"/>
                    <a:pt x="11541" y="5933"/>
                  </a:cubicBezTo>
                  <a:cubicBezTo>
                    <a:pt x="11257" y="5739"/>
                    <a:pt x="11193" y="5351"/>
                    <a:pt x="11399" y="5067"/>
                  </a:cubicBezTo>
                  <a:cubicBezTo>
                    <a:pt x="11522" y="4892"/>
                    <a:pt x="11709" y="4812"/>
                    <a:pt x="11894" y="4812"/>
                  </a:cubicBezTo>
                  <a:close/>
                  <a:moveTo>
                    <a:pt x="17102" y="6920"/>
                  </a:moveTo>
                  <a:cubicBezTo>
                    <a:pt x="17226" y="6920"/>
                    <a:pt x="17351" y="6956"/>
                    <a:pt x="17461" y="7031"/>
                  </a:cubicBezTo>
                  <a:lnTo>
                    <a:pt x="17448" y="7031"/>
                  </a:lnTo>
                  <a:cubicBezTo>
                    <a:pt x="17900" y="7354"/>
                    <a:pt x="17745" y="8052"/>
                    <a:pt x="17202" y="8143"/>
                  </a:cubicBezTo>
                  <a:cubicBezTo>
                    <a:pt x="17165" y="8149"/>
                    <a:pt x="17129" y="8152"/>
                    <a:pt x="17094" y="8152"/>
                  </a:cubicBezTo>
                  <a:cubicBezTo>
                    <a:pt x="16610" y="8152"/>
                    <a:pt x="16294" y="7596"/>
                    <a:pt x="16595" y="7186"/>
                  </a:cubicBezTo>
                  <a:cubicBezTo>
                    <a:pt x="16714" y="7012"/>
                    <a:pt x="16906" y="6920"/>
                    <a:pt x="17102" y="6920"/>
                  </a:cubicBezTo>
                  <a:close/>
                  <a:moveTo>
                    <a:pt x="14867" y="6932"/>
                  </a:moveTo>
                  <a:cubicBezTo>
                    <a:pt x="15352" y="6932"/>
                    <a:pt x="15668" y="7488"/>
                    <a:pt x="15367" y="7910"/>
                  </a:cubicBezTo>
                  <a:cubicBezTo>
                    <a:pt x="15251" y="8073"/>
                    <a:pt x="15065" y="8161"/>
                    <a:pt x="14873" y="8161"/>
                  </a:cubicBezTo>
                  <a:cubicBezTo>
                    <a:pt x="14745" y="8161"/>
                    <a:pt x="14615" y="8122"/>
                    <a:pt x="14501" y="8039"/>
                  </a:cubicBezTo>
                  <a:lnTo>
                    <a:pt x="14501" y="8052"/>
                  </a:lnTo>
                  <a:cubicBezTo>
                    <a:pt x="14062" y="7729"/>
                    <a:pt x="14217" y="7031"/>
                    <a:pt x="14760" y="6941"/>
                  </a:cubicBezTo>
                  <a:cubicBezTo>
                    <a:pt x="14796" y="6935"/>
                    <a:pt x="14832" y="6932"/>
                    <a:pt x="14867" y="6932"/>
                  </a:cubicBezTo>
                  <a:close/>
                  <a:moveTo>
                    <a:pt x="10388" y="6931"/>
                  </a:moveTo>
                  <a:cubicBezTo>
                    <a:pt x="10669" y="6931"/>
                    <a:pt x="10944" y="7118"/>
                    <a:pt x="10999" y="7445"/>
                  </a:cubicBezTo>
                  <a:cubicBezTo>
                    <a:pt x="11066" y="7852"/>
                    <a:pt x="10742" y="8165"/>
                    <a:pt x="10384" y="8165"/>
                  </a:cubicBezTo>
                  <a:cubicBezTo>
                    <a:pt x="10265" y="8165"/>
                    <a:pt x="10142" y="8130"/>
                    <a:pt x="10029" y="8052"/>
                  </a:cubicBezTo>
                  <a:cubicBezTo>
                    <a:pt x="9758" y="7846"/>
                    <a:pt x="9693" y="7458"/>
                    <a:pt x="9887" y="7186"/>
                  </a:cubicBezTo>
                  <a:cubicBezTo>
                    <a:pt x="10015" y="7012"/>
                    <a:pt x="10203" y="6931"/>
                    <a:pt x="10388" y="6931"/>
                  </a:cubicBezTo>
                  <a:close/>
                  <a:moveTo>
                    <a:pt x="12627" y="6932"/>
                  </a:moveTo>
                  <a:cubicBezTo>
                    <a:pt x="12751" y="6932"/>
                    <a:pt x="12878" y="6969"/>
                    <a:pt x="12989" y="7044"/>
                  </a:cubicBezTo>
                  <a:cubicBezTo>
                    <a:pt x="13428" y="7354"/>
                    <a:pt x="13273" y="8065"/>
                    <a:pt x="12730" y="8156"/>
                  </a:cubicBezTo>
                  <a:cubicBezTo>
                    <a:pt x="12694" y="8162"/>
                    <a:pt x="12658" y="8165"/>
                    <a:pt x="12623" y="8165"/>
                  </a:cubicBezTo>
                  <a:cubicBezTo>
                    <a:pt x="12138" y="8165"/>
                    <a:pt x="11822" y="7608"/>
                    <a:pt x="12123" y="7186"/>
                  </a:cubicBezTo>
                  <a:cubicBezTo>
                    <a:pt x="12241" y="7021"/>
                    <a:pt x="12432" y="6932"/>
                    <a:pt x="12627" y="6932"/>
                  </a:cubicBezTo>
                  <a:close/>
                  <a:moveTo>
                    <a:pt x="15584" y="9044"/>
                  </a:moveTo>
                  <a:cubicBezTo>
                    <a:pt x="15706" y="9044"/>
                    <a:pt x="15833" y="9081"/>
                    <a:pt x="15949" y="9164"/>
                  </a:cubicBezTo>
                  <a:cubicBezTo>
                    <a:pt x="16220" y="9358"/>
                    <a:pt x="16285" y="9732"/>
                    <a:pt x="16091" y="10017"/>
                  </a:cubicBezTo>
                  <a:cubicBezTo>
                    <a:pt x="15968" y="10196"/>
                    <a:pt x="15783" y="10278"/>
                    <a:pt x="15598" y="10278"/>
                  </a:cubicBezTo>
                  <a:cubicBezTo>
                    <a:pt x="15315" y="10278"/>
                    <a:pt x="15034" y="10086"/>
                    <a:pt x="14979" y="9758"/>
                  </a:cubicBezTo>
                  <a:cubicBezTo>
                    <a:pt x="14912" y="9355"/>
                    <a:pt x="15231" y="9044"/>
                    <a:pt x="15584" y="9044"/>
                  </a:cubicBezTo>
                  <a:close/>
                  <a:moveTo>
                    <a:pt x="8874" y="9045"/>
                  </a:moveTo>
                  <a:cubicBezTo>
                    <a:pt x="9155" y="9045"/>
                    <a:pt x="9432" y="9236"/>
                    <a:pt x="9487" y="9564"/>
                  </a:cubicBezTo>
                  <a:cubicBezTo>
                    <a:pt x="9554" y="9968"/>
                    <a:pt x="9235" y="10279"/>
                    <a:pt x="8881" y="10279"/>
                  </a:cubicBezTo>
                  <a:cubicBezTo>
                    <a:pt x="8759" y="10279"/>
                    <a:pt x="8633" y="10242"/>
                    <a:pt x="8517" y="10159"/>
                  </a:cubicBezTo>
                  <a:cubicBezTo>
                    <a:pt x="8246" y="9965"/>
                    <a:pt x="8181" y="9577"/>
                    <a:pt x="8388" y="9306"/>
                  </a:cubicBezTo>
                  <a:lnTo>
                    <a:pt x="8375" y="9306"/>
                  </a:lnTo>
                  <a:cubicBezTo>
                    <a:pt x="8503" y="9127"/>
                    <a:pt x="8689" y="9045"/>
                    <a:pt x="8874" y="9045"/>
                  </a:cubicBezTo>
                  <a:close/>
                  <a:moveTo>
                    <a:pt x="13353" y="9039"/>
                  </a:moveTo>
                  <a:cubicBezTo>
                    <a:pt x="13839" y="9039"/>
                    <a:pt x="14157" y="9607"/>
                    <a:pt x="13855" y="10017"/>
                  </a:cubicBezTo>
                  <a:cubicBezTo>
                    <a:pt x="13736" y="10191"/>
                    <a:pt x="13544" y="10283"/>
                    <a:pt x="13350" y="10283"/>
                  </a:cubicBezTo>
                  <a:cubicBezTo>
                    <a:pt x="13229" y="10283"/>
                    <a:pt x="13107" y="10247"/>
                    <a:pt x="13002" y="10172"/>
                  </a:cubicBezTo>
                  <a:cubicBezTo>
                    <a:pt x="12550" y="9849"/>
                    <a:pt x="12705" y="9151"/>
                    <a:pt x="13247" y="9047"/>
                  </a:cubicBezTo>
                  <a:cubicBezTo>
                    <a:pt x="13283" y="9041"/>
                    <a:pt x="13319" y="9039"/>
                    <a:pt x="13353" y="9039"/>
                  </a:cubicBezTo>
                  <a:close/>
                  <a:moveTo>
                    <a:pt x="11118" y="9043"/>
                  </a:moveTo>
                  <a:cubicBezTo>
                    <a:pt x="11244" y="9043"/>
                    <a:pt x="11369" y="9082"/>
                    <a:pt x="11477" y="9164"/>
                  </a:cubicBezTo>
                  <a:cubicBezTo>
                    <a:pt x="11916" y="9474"/>
                    <a:pt x="11761" y="10185"/>
                    <a:pt x="11218" y="10275"/>
                  </a:cubicBezTo>
                  <a:cubicBezTo>
                    <a:pt x="11182" y="10281"/>
                    <a:pt x="11147" y="10284"/>
                    <a:pt x="11112" y="10284"/>
                  </a:cubicBezTo>
                  <a:cubicBezTo>
                    <a:pt x="10627" y="10284"/>
                    <a:pt x="10309" y="9716"/>
                    <a:pt x="10611" y="9306"/>
                  </a:cubicBezTo>
                  <a:cubicBezTo>
                    <a:pt x="10736" y="9134"/>
                    <a:pt x="10927" y="9043"/>
                    <a:pt x="11118" y="9043"/>
                  </a:cubicBezTo>
                  <a:close/>
                  <a:moveTo>
                    <a:pt x="11843" y="11158"/>
                  </a:moveTo>
                  <a:cubicBezTo>
                    <a:pt x="12327" y="11158"/>
                    <a:pt x="12644" y="11715"/>
                    <a:pt x="12343" y="12136"/>
                  </a:cubicBezTo>
                  <a:cubicBezTo>
                    <a:pt x="12225" y="12302"/>
                    <a:pt x="12034" y="12390"/>
                    <a:pt x="11842" y="12390"/>
                  </a:cubicBezTo>
                  <a:cubicBezTo>
                    <a:pt x="11719" y="12390"/>
                    <a:pt x="11596" y="12354"/>
                    <a:pt x="11490" y="12278"/>
                  </a:cubicBezTo>
                  <a:lnTo>
                    <a:pt x="11477" y="12278"/>
                  </a:lnTo>
                  <a:cubicBezTo>
                    <a:pt x="11037" y="11955"/>
                    <a:pt x="11193" y="11257"/>
                    <a:pt x="11735" y="11167"/>
                  </a:cubicBezTo>
                  <a:cubicBezTo>
                    <a:pt x="11772" y="11161"/>
                    <a:pt x="11808" y="11158"/>
                    <a:pt x="11843" y="11158"/>
                  </a:cubicBezTo>
                  <a:close/>
                  <a:moveTo>
                    <a:pt x="14089" y="11158"/>
                  </a:moveTo>
                  <a:cubicBezTo>
                    <a:pt x="14206" y="11158"/>
                    <a:pt x="14327" y="11193"/>
                    <a:pt x="14436" y="11270"/>
                  </a:cubicBezTo>
                  <a:cubicBezTo>
                    <a:pt x="14721" y="11477"/>
                    <a:pt x="14785" y="11852"/>
                    <a:pt x="14592" y="12136"/>
                  </a:cubicBezTo>
                  <a:lnTo>
                    <a:pt x="14579" y="12136"/>
                  </a:lnTo>
                  <a:cubicBezTo>
                    <a:pt x="14455" y="12311"/>
                    <a:pt x="14271" y="12391"/>
                    <a:pt x="14088" y="12391"/>
                  </a:cubicBezTo>
                  <a:cubicBezTo>
                    <a:pt x="13810" y="12391"/>
                    <a:pt x="13535" y="12205"/>
                    <a:pt x="13480" y="11878"/>
                  </a:cubicBezTo>
                  <a:cubicBezTo>
                    <a:pt x="13412" y="11471"/>
                    <a:pt x="13737" y="11158"/>
                    <a:pt x="14089" y="11158"/>
                  </a:cubicBezTo>
                  <a:close/>
                  <a:moveTo>
                    <a:pt x="9612" y="11158"/>
                  </a:moveTo>
                  <a:cubicBezTo>
                    <a:pt x="9735" y="11158"/>
                    <a:pt x="9859" y="11195"/>
                    <a:pt x="9965" y="11270"/>
                  </a:cubicBezTo>
                  <a:cubicBezTo>
                    <a:pt x="10417" y="11593"/>
                    <a:pt x="10262" y="12291"/>
                    <a:pt x="9706" y="12395"/>
                  </a:cubicBezTo>
                  <a:cubicBezTo>
                    <a:pt x="9670" y="12401"/>
                    <a:pt x="9635" y="12404"/>
                    <a:pt x="9601" y="12404"/>
                  </a:cubicBezTo>
                  <a:cubicBezTo>
                    <a:pt x="9117" y="12404"/>
                    <a:pt x="8810" y="11835"/>
                    <a:pt x="9112" y="11413"/>
                  </a:cubicBezTo>
                  <a:cubicBezTo>
                    <a:pt x="9230" y="11247"/>
                    <a:pt x="9420" y="11158"/>
                    <a:pt x="9612" y="11158"/>
                  </a:cubicBezTo>
                  <a:close/>
                  <a:moveTo>
                    <a:pt x="7369" y="11165"/>
                  </a:moveTo>
                  <a:cubicBezTo>
                    <a:pt x="7651" y="11165"/>
                    <a:pt x="7933" y="11356"/>
                    <a:pt x="7987" y="11684"/>
                  </a:cubicBezTo>
                  <a:cubicBezTo>
                    <a:pt x="8055" y="12091"/>
                    <a:pt x="7730" y="12404"/>
                    <a:pt x="7373" y="12404"/>
                  </a:cubicBezTo>
                  <a:cubicBezTo>
                    <a:pt x="7254" y="12404"/>
                    <a:pt x="7131" y="12369"/>
                    <a:pt x="7018" y="12291"/>
                  </a:cubicBezTo>
                  <a:cubicBezTo>
                    <a:pt x="6734" y="12085"/>
                    <a:pt x="6669" y="11697"/>
                    <a:pt x="6876" y="11425"/>
                  </a:cubicBezTo>
                  <a:cubicBezTo>
                    <a:pt x="6999" y="11247"/>
                    <a:pt x="7184" y="11165"/>
                    <a:pt x="7369" y="11165"/>
                  </a:cubicBezTo>
                  <a:close/>
                  <a:moveTo>
                    <a:pt x="10340" y="13265"/>
                  </a:moveTo>
                  <a:cubicBezTo>
                    <a:pt x="10814" y="13265"/>
                    <a:pt x="11132" y="13833"/>
                    <a:pt x="10831" y="14243"/>
                  </a:cubicBezTo>
                  <a:cubicBezTo>
                    <a:pt x="10710" y="14411"/>
                    <a:pt x="10521" y="14500"/>
                    <a:pt x="10326" y="14500"/>
                  </a:cubicBezTo>
                  <a:cubicBezTo>
                    <a:pt x="10207" y="14500"/>
                    <a:pt x="10086" y="14467"/>
                    <a:pt x="9978" y="14398"/>
                  </a:cubicBezTo>
                  <a:cubicBezTo>
                    <a:pt x="9525" y="14075"/>
                    <a:pt x="9693" y="13377"/>
                    <a:pt x="10236" y="13274"/>
                  </a:cubicBezTo>
                  <a:cubicBezTo>
                    <a:pt x="10271" y="13268"/>
                    <a:pt x="10306" y="13265"/>
                    <a:pt x="10340" y="13265"/>
                  </a:cubicBezTo>
                  <a:close/>
                  <a:moveTo>
                    <a:pt x="12566" y="13270"/>
                  </a:moveTo>
                  <a:cubicBezTo>
                    <a:pt x="12687" y="13270"/>
                    <a:pt x="12812" y="13307"/>
                    <a:pt x="12924" y="13390"/>
                  </a:cubicBezTo>
                  <a:cubicBezTo>
                    <a:pt x="13209" y="13584"/>
                    <a:pt x="13273" y="13971"/>
                    <a:pt x="13079" y="14243"/>
                  </a:cubicBezTo>
                  <a:lnTo>
                    <a:pt x="13066" y="14243"/>
                  </a:lnTo>
                  <a:cubicBezTo>
                    <a:pt x="12939" y="14422"/>
                    <a:pt x="12752" y="14504"/>
                    <a:pt x="12568" y="14504"/>
                  </a:cubicBezTo>
                  <a:cubicBezTo>
                    <a:pt x="12286" y="14504"/>
                    <a:pt x="12010" y="14313"/>
                    <a:pt x="11955" y="13984"/>
                  </a:cubicBezTo>
                  <a:cubicBezTo>
                    <a:pt x="11888" y="13581"/>
                    <a:pt x="12213" y="13270"/>
                    <a:pt x="12566" y="13270"/>
                  </a:cubicBezTo>
                  <a:close/>
                  <a:moveTo>
                    <a:pt x="8098" y="13282"/>
                  </a:moveTo>
                  <a:cubicBezTo>
                    <a:pt x="8224" y="13282"/>
                    <a:pt x="8353" y="13321"/>
                    <a:pt x="8466" y="13403"/>
                  </a:cubicBezTo>
                  <a:cubicBezTo>
                    <a:pt x="8905" y="13713"/>
                    <a:pt x="8750" y="14411"/>
                    <a:pt x="8207" y="14501"/>
                  </a:cubicBezTo>
                  <a:cubicBezTo>
                    <a:pt x="8170" y="14508"/>
                    <a:pt x="8134" y="14510"/>
                    <a:pt x="8099" y="14510"/>
                  </a:cubicBezTo>
                  <a:cubicBezTo>
                    <a:pt x="7615" y="14510"/>
                    <a:pt x="7298" y="13955"/>
                    <a:pt x="7600" y="13545"/>
                  </a:cubicBezTo>
                  <a:cubicBezTo>
                    <a:pt x="7717" y="13373"/>
                    <a:pt x="7905" y="13282"/>
                    <a:pt x="8098" y="13282"/>
                  </a:cubicBezTo>
                  <a:close/>
                  <a:moveTo>
                    <a:pt x="5862" y="13284"/>
                  </a:moveTo>
                  <a:cubicBezTo>
                    <a:pt x="6144" y="13284"/>
                    <a:pt x="6421" y="13475"/>
                    <a:pt x="6475" y="13803"/>
                  </a:cubicBezTo>
                  <a:cubicBezTo>
                    <a:pt x="6543" y="14207"/>
                    <a:pt x="6224" y="14518"/>
                    <a:pt x="5870" y="14518"/>
                  </a:cubicBezTo>
                  <a:cubicBezTo>
                    <a:pt x="5748" y="14518"/>
                    <a:pt x="5622" y="14481"/>
                    <a:pt x="5506" y="14398"/>
                  </a:cubicBezTo>
                  <a:cubicBezTo>
                    <a:pt x="5222" y="14204"/>
                    <a:pt x="5157" y="13816"/>
                    <a:pt x="5364" y="13532"/>
                  </a:cubicBezTo>
                  <a:lnTo>
                    <a:pt x="5364" y="13532"/>
                  </a:lnTo>
                  <a:lnTo>
                    <a:pt x="5364" y="13545"/>
                  </a:lnTo>
                  <a:cubicBezTo>
                    <a:pt x="5492" y="13366"/>
                    <a:pt x="5678" y="13284"/>
                    <a:pt x="5862" y="13284"/>
                  </a:cubicBezTo>
                  <a:close/>
                  <a:moveTo>
                    <a:pt x="8832" y="15384"/>
                  </a:moveTo>
                  <a:cubicBezTo>
                    <a:pt x="9314" y="15384"/>
                    <a:pt x="9621" y="15941"/>
                    <a:pt x="9331" y="16362"/>
                  </a:cubicBezTo>
                  <a:cubicBezTo>
                    <a:pt x="9213" y="16528"/>
                    <a:pt x="9023" y="16617"/>
                    <a:pt x="8831" y="16617"/>
                  </a:cubicBezTo>
                  <a:cubicBezTo>
                    <a:pt x="8708" y="16617"/>
                    <a:pt x="8584" y="16580"/>
                    <a:pt x="8478" y="16505"/>
                  </a:cubicBezTo>
                  <a:lnTo>
                    <a:pt x="8466" y="16505"/>
                  </a:lnTo>
                  <a:cubicBezTo>
                    <a:pt x="8026" y="16182"/>
                    <a:pt x="8181" y="15484"/>
                    <a:pt x="8724" y="15393"/>
                  </a:cubicBezTo>
                  <a:cubicBezTo>
                    <a:pt x="8761" y="15387"/>
                    <a:pt x="8797" y="15384"/>
                    <a:pt x="8832" y="15384"/>
                  </a:cubicBezTo>
                  <a:close/>
                  <a:moveTo>
                    <a:pt x="11062" y="15379"/>
                  </a:moveTo>
                  <a:cubicBezTo>
                    <a:pt x="11180" y="15379"/>
                    <a:pt x="11301" y="15415"/>
                    <a:pt x="11412" y="15497"/>
                  </a:cubicBezTo>
                  <a:cubicBezTo>
                    <a:pt x="11697" y="15690"/>
                    <a:pt x="11761" y="16078"/>
                    <a:pt x="11567" y="16362"/>
                  </a:cubicBezTo>
                  <a:cubicBezTo>
                    <a:pt x="11439" y="16537"/>
                    <a:pt x="11252" y="16618"/>
                    <a:pt x="11067" y="16618"/>
                  </a:cubicBezTo>
                  <a:cubicBezTo>
                    <a:pt x="10786" y="16618"/>
                    <a:pt x="10510" y="16431"/>
                    <a:pt x="10456" y="16104"/>
                  </a:cubicBezTo>
                  <a:cubicBezTo>
                    <a:pt x="10388" y="15698"/>
                    <a:pt x="10711" y="15379"/>
                    <a:pt x="11062" y="15379"/>
                  </a:cubicBezTo>
                  <a:close/>
                  <a:moveTo>
                    <a:pt x="6594" y="15392"/>
                  </a:moveTo>
                  <a:cubicBezTo>
                    <a:pt x="6718" y="15392"/>
                    <a:pt x="6843" y="15429"/>
                    <a:pt x="6953" y="15509"/>
                  </a:cubicBezTo>
                  <a:cubicBezTo>
                    <a:pt x="7393" y="15833"/>
                    <a:pt x="7238" y="16530"/>
                    <a:pt x="6695" y="16621"/>
                  </a:cubicBezTo>
                  <a:cubicBezTo>
                    <a:pt x="6658" y="16627"/>
                    <a:pt x="6622" y="16630"/>
                    <a:pt x="6587" y="16630"/>
                  </a:cubicBezTo>
                  <a:cubicBezTo>
                    <a:pt x="6105" y="16630"/>
                    <a:pt x="5798" y="16073"/>
                    <a:pt x="6088" y="15652"/>
                  </a:cubicBezTo>
                  <a:cubicBezTo>
                    <a:pt x="6206" y="15485"/>
                    <a:pt x="6398" y="15392"/>
                    <a:pt x="6594" y="15392"/>
                  </a:cubicBezTo>
                  <a:close/>
                  <a:moveTo>
                    <a:pt x="4361" y="15399"/>
                  </a:moveTo>
                  <a:cubicBezTo>
                    <a:pt x="4637" y="15399"/>
                    <a:pt x="4909" y="15585"/>
                    <a:pt x="4963" y="15910"/>
                  </a:cubicBezTo>
                  <a:cubicBezTo>
                    <a:pt x="5040" y="16316"/>
                    <a:pt x="4713" y="16635"/>
                    <a:pt x="4359" y="16635"/>
                  </a:cubicBezTo>
                  <a:cubicBezTo>
                    <a:pt x="4240" y="16635"/>
                    <a:pt x="4118" y="16599"/>
                    <a:pt x="4007" y="16518"/>
                  </a:cubicBezTo>
                  <a:cubicBezTo>
                    <a:pt x="3722" y="16324"/>
                    <a:pt x="3658" y="15936"/>
                    <a:pt x="3865" y="15665"/>
                  </a:cubicBezTo>
                  <a:cubicBezTo>
                    <a:pt x="3989" y="15483"/>
                    <a:pt x="4176" y="15399"/>
                    <a:pt x="4361" y="15399"/>
                  </a:cubicBezTo>
                  <a:close/>
                  <a:moveTo>
                    <a:pt x="7320" y="17504"/>
                  </a:moveTo>
                  <a:cubicBezTo>
                    <a:pt x="7804" y="17504"/>
                    <a:pt x="8121" y="18060"/>
                    <a:pt x="7819" y="18482"/>
                  </a:cubicBezTo>
                  <a:cubicBezTo>
                    <a:pt x="7701" y="18647"/>
                    <a:pt x="7511" y="18736"/>
                    <a:pt x="7319" y="18736"/>
                  </a:cubicBezTo>
                  <a:cubicBezTo>
                    <a:pt x="7196" y="18736"/>
                    <a:pt x="7072" y="18700"/>
                    <a:pt x="6966" y="18624"/>
                  </a:cubicBezTo>
                  <a:lnTo>
                    <a:pt x="6953" y="18624"/>
                  </a:lnTo>
                  <a:cubicBezTo>
                    <a:pt x="6514" y="18301"/>
                    <a:pt x="6669" y="17603"/>
                    <a:pt x="7212" y="17513"/>
                  </a:cubicBezTo>
                  <a:cubicBezTo>
                    <a:pt x="7249" y="17507"/>
                    <a:pt x="7285" y="17504"/>
                    <a:pt x="7320" y="17504"/>
                  </a:cubicBezTo>
                  <a:close/>
                  <a:moveTo>
                    <a:pt x="9555" y="17498"/>
                  </a:moveTo>
                  <a:cubicBezTo>
                    <a:pt x="9675" y="17498"/>
                    <a:pt x="9799" y="17535"/>
                    <a:pt x="9913" y="17616"/>
                  </a:cubicBezTo>
                  <a:cubicBezTo>
                    <a:pt x="10197" y="17810"/>
                    <a:pt x="10262" y="18198"/>
                    <a:pt x="10068" y="18482"/>
                  </a:cubicBezTo>
                  <a:lnTo>
                    <a:pt x="10055" y="18482"/>
                  </a:lnTo>
                  <a:cubicBezTo>
                    <a:pt x="9927" y="18656"/>
                    <a:pt x="9740" y="18737"/>
                    <a:pt x="9555" y="18737"/>
                  </a:cubicBezTo>
                  <a:cubicBezTo>
                    <a:pt x="9274" y="18737"/>
                    <a:pt x="8998" y="18551"/>
                    <a:pt x="8944" y="18223"/>
                  </a:cubicBezTo>
                  <a:cubicBezTo>
                    <a:pt x="8876" y="17818"/>
                    <a:pt x="9199" y="17498"/>
                    <a:pt x="9555" y="17498"/>
                  </a:cubicBezTo>
                  <a:close/>
                  <a:moveTo>
                    <a:pt x="2861" y="17517"/>
                  </a:moveTo>
                  <a:cubicBezTo>
                    <a:pt x="3343" y="17517"/>
                    <a:pt x="3650" y="18073"/>
                    <a:pt x="3361" y="18495"/>
                  </a:cubicBezTo>
                  <a:cubicBezTo>
                    <a:pt x="3236" y="18658"/>
                    <a:pt x="3047" y="18746"/>
                    <a:pt x="2857" y="18746"/>
                  </a:cubicBezTo>
                  <a:cubicBezTo>
                    <a:pt x="2730" y="18746"/>
                    <a:pt x="2603" y="18707"/>
                    <a:pt x="2495" y="18624"/>
                  </a:cubicBezTo>
                  <a:lnTo>
                    <a:pt x="2495" y="18637"/>
                  </a:lnTo>
                  <a:cubicBezTo>
                    <a:pt x="2042" y="18314"/>
                    <a:pt x="2210" y="17616"/>
                    <a:pt x="2753" y="17526"/>
                  </a:cubicBezTo>
                  <a:cubicBezTo>
                    <a:pt x="2790" y="17519"/>
                    <a:pt x="2826" y="17517"/>
                    <a:pt x="2861" y="17517"/>
                  </a:cubicBezTo>
                  <a:close/>
                  <a:moveTo>
                    <a:pt x="5084" y="17508"/>
                  </a:moveTo>
                  <a:cubicBezTo>
                    <a:pt x="5208" y="17508"/>
                    <a:pt x="5334" y="17547"/>
                    <a:pt x="5441" y="17629"/>
                  </a:cubicBezTo>
                  <a:cubicBezTo>
                    <a:pt x="5894" y="17952"/>
                    <a:pt x="5726" y="18650"/>
                    <a:pt x="5183" y="18740"/>
                  </a:cubicBezTo>
                  <a:cubicBezTo>
                    <a:pt x="5146" y="18747"/>
                    <a:pt x="5110" y="18750"/>
                    <a:pt x="5075" y="18750"/>
                  </a:cubicBezTo>
                  <a:cubicBezTo>
                    <a:pt x="4593" y="18750"/>
                    <a:pt x="4287" y="18193"/>
                    <a:pt x="4588" y="17771"/>
                  </a:cubicBezTo>
                  <a:cubicBezTo>
                    <a:pt x="4705" y="17599"/>
                    <a:pt x="4893" y="17508"/>
                    <a:pt x="5084" y="17508"/>
                  </a:cubicBezTo>
                  <a:close/>
                  <a:moveTo>
                    <a:pt x="8037" y="19616"/>
                  </a:moveTo>
                  <a:cubicBezTo>
                    <a:pt x="8159" y="19616"/>
                    <a:pt x="8285" y="19653"/>
                    <a:pt x="8401" y="19736"/>
                  </a:cubicBezTo>
                  <a:cubicBezTo>
                    <a:pt x="8685" y="19929"/>
                    <a:pt x="8750" y="20317"/>
                    <a:pt x="8556" y="20589"/>
                  </a:cubicBezTo>
                  <a:lnTo>
                    <a:pt x="8543" y="20589"/>
                  </a:lnTo>
                  <a:cubicBezTo>
                    <a:pt x="8420" y="20768"/>
                    <a:pt x="8235" y="20849"/>
                    <a:pt x="8050" y="20849"/>
                  </a:cubicBezTo>
                  <a:cubicBezTo>
                    <a:pt x="7768" y="20849"/>
                    <a:pt x="7486" y="20658"/>
                    <a:pt x="7432" y="20330"/>
                  </a:cubicBezTo>
                  <a:cubicBezTo>
                    <a:pt x="7364" y="19927"/>
                    <a:pt x="7683" y="19616"/>
                    <a:pt x="8037" y="19616"/>
                  </a:cubicBezTo>
                  <a:close/>
                  <a:moveTo>
                    <a:pt x="3585" y="19623"/>
                  </a:moveTo>
                  <a:cubicBezTo>
                    <a:pt x="4069" y="19623"/>
                    <a:pt x="4386" y="20180"/>
                    <a:pt x="4084" y="20602"/>
                  </a:cubicBezTo>
                  <a:cubicBezTo>
                    <a:pt x="3958" y="20767"/>
                    <a:pt x="3770" y="20856"/>
                    <a:pt x="3577" y="20856"/>
                  </a:cubicBezTo>
                  <a:cubicBezTo>
                    <a:pt x="3454" y="20856"/>
                    <a:pt x="3329" y="20819"/>
                    <a:pt x="3218" y="20744"/>
                  </a:cubicBezTo>
                  <a:cubicBezTo>
                    <a:pt x="2779" y="20434"/>
                    <a:pt x="2934" y="19723"/>
                    <a:pt x="3477" y="19632"/>
                  </a:cubicBezTo>
                  <a:cubicBezTo>
                    <a:pt x="3514" y="19626"/>
                    <a:pt x="3550" y="19623"/>
                    <a:pt x="3585" y="19623"/>
                  </a:cubicBezTo>
                  <a:close/>
                  <a:moveTo>
                    <a:pt x="5820" y="19623"/>
                  </a:moveTo>
                  <a:cubicBezTo>
                    <a:pt x="6303" y="19623"/>
                    <a:pt x="6608" y="20180"/>
                    <a:pt x="6307" y="20602"/>
                  </a:cubicBezTo>
                  <a:cubicBezTo>
                    <a:pt x="6189" y="20767"/>
                    <a:pt x="6004" y="20856"/>
                    <a:pt x="5812" y="20856"/>
                  </a:cubicBezTo>
                  <a:cubicBezTo>
                    <a:pt x="5690" y="20856"/>
                    <a:pt x="5565" y="20819"/>
                    <a:pt x="5454" y="20744"/>
                  </a:cubicBezTo>
                  <a:cubicBezTo>
                    <a:pt x="5002" y="20421"/>
                    <a:pt x="5170" y="19723"/>
                    <a:pt x="5713" y="19632"/>
                  </a:cubicBezTo>
                  <a:cubicBezTo>
                    <a:pt x="5749" y="19626"/>
                    <a:pt x="5785" y="19623"/>
                    <a:pt x="5820" y="19623"/>
                  </a:cubicBezTo>
                  <a:close/>
                  <a:moveTo>
                    <a:pt x="1344" y="19623"/>
                  </a:moveTo>
                  <a:cubicBezTo>
                    <a:pt x="1462" y="19623"/>
                    <a:pt x="1584" y="19658"/>
                    <a:pt x="1693" y="19736"/>
                  </a:cubicBezTo>
                  <a:cubicBezTo>
                    <a:pt x="1978" y="19929"/>
                    <a:pt x="2042" y="20317"/>
                    <a:pt x="1848" y="20602"/>
                  </a:cubicBezTo>
                  <a:cubicBezTo>
                    <a:pt x="1720" y="20776"/>
                    <a:pt x="1533" y="20857"/>
                    <a:pt x="1347" y="20857"/>
                  </a:cubicBezTo>
                  <a:cubicBezTo>
                    <a:pt x="1065" y="20857"/>
                    <a:pt x="786" y="20670"/>
                    <a:pt x="724" y="20343"/>
                  </a:cubicBezTo>
                  <a:cubicBezTo>
                    <a:pt x="656" y="19936"/>
                    <a:pt x="988" y="19623"/>
                    <a:pt x="1344" y="19623"/>
                  </a:cubicBezTo>
                  <a:close/>
                  <a:moveTo>
                    <a:pt x="6532" y="21735"/>
                  </a:moveTo>
                  <a:cubicBezTo>
                    <a:pt x="6652" y="21735"/>
                    <a:pt x="6776" y="21772"/>
                    <a:pt x="6889" y="21855"/>
                  </a:cubicBezTo>
                  <a:cubicBezTo>
                    <a:pt x="7173" y="22049"/>
                    <a:pt x="7238" y="22437"/>
                    <a:pt x="7044" y="22708"/>
                  </a:cubicBezTo>
                  <a:cubicBezTo>
                    <a:pt x="6916" y="22887"/>
                    <a:pt x="6730" y="22969"/>
                    <a:pt x="6545" y="22969"/>
                  </a:cubicBezTo>
                  <a:cubicBezTo>
                    <a:pt x="6264" y="22969"/>
                    <a:pt x="5987" y="22778"/>
                    <a:pt x="5932" y="22450"/>
                  </a:cubicBezTo>
                  <a:cubicBezTo>
                    <a:pt x="5865" y="22046"/>
                    <a:pt x="6184" y="21735"/>
                    <a:pt x="6532" y="21735"/>
                  </a:cubicBezTo>
                  <a:close/>
                  <a:moveTo>
                    <a:pt x="4308" y="21743"/>
                  </a:moveTo>
                  <a:cubicBezTo>
                    <a:pt x="4793" y="21743"/>
                    <a:pt x="5109" y="22299"/>
                    <a:pt x="4808" y="22721"/>
                  </a:cubicBezTo>
                  <a:cubicBezTo>
                    <a:pt x="4690" y="22887"/>
                    <a:pt x="4500" y="22975"/>
                    <a:pt x="4307" y="22975"/>
                  </a:cubicBezTo>
                  <a:cubicBezTo>
                    <a:pt x="4185" y="22975"/>
                    <a:pt x="4061" y="22939"/>
                    <a:pt x="3955" y="22863"/>
                  </a:cubicBezTo>
                  <a:cubicBezTo>
                    <a:pt x="3503" y="22540"/>
                    <a:pt x="3658" y="21842"/>
                    <a:pt x="4201" y="21752"/>
                  </a:cubicBezTo>
                  <a:cubicBezTo>
                    <a:pt x="4237" y="21746"/>
                    <a:pt x="4273" y="21743"/>
                    <a:pt x="4308" y="21743"/>
                  </a:cubicBezTo>
                  <a:close/>
                  <a:moveTo>
                    <a:pt x="13842" y="1"/>
                  </a:moveTo>
                  <a:lnTo>
                    <a:pt x="13222" y="879"/>
                  </a:lnTo>
                  <a:cubicBezTo>
                    <a:pt x="13479" y="1300"/>
                    <a:pt x="13166" y="1815"/>
                    <a:pt x="12702" y="1815"/>
                  </a:cubicBezTo>
                  <a:cubicBezTo>
                    <a:pt x="12653" y="1815"/>
                    <a:pt x="12602" y="1810"/>
                    <a:pt x="12550" y="1797"/>
                  </a:cubicBezTo>
                  <a:lnTo>
                    <a:pt x="11709" y="2986"/>
                  </a:lnTo>
                  <a:cubicBezTo>
                    <a:pt x="11969" y="3410"/>
                    <a:pt x="11647" y="3932"/>
                    <a:pt x="11187" y="3932"/>
                  </a:cubicBezTo>
                  <a:cubicBezTo>
                    <a:pt x="11143" y="3932"/>
                    <a:pt x="11097" y="3927"/>
                    <a:pt x="11050" y="3917"/>
                  </a:cubicBezTo>
                  <a:lnTo>
                    <a:pt x="10197" y="5106"/>
                  </a:lnTo>
                  <a:cubicBezTo>
                    <a:pt x="10457" y="5530"/>
                    <a:pt x="10135" y="6051"/>
                    <a:pt x="9675" y="6051"/>
                  </a:cubicBezTo>
                  <a:cubicBezTo>
                    <a:pt x="9630" y="6051"/>
                    <a:pt x="9585" y="6046"/>
                    <a:pt x="9538" y="6036"/>
                  </a:cubicBezTo>
                  <a:lnTo>
                    <a:pt x="8685" y="7225"/>
                  </a:lnTo>
                  <a:cubicBezTo>
                    <a:pt x="8956" y="7650"/>
                    <a:pt x="8636" y="8171"/>
                    <a:pt x="8166" y="8171"/>
                  </a:cubicBezTo>
                  <a:cubicBezTo>
                    <a:pt x="8120" y="8171"/>
                    <a:pt x="8074" y="8166"/>
                    <a:pt x="8026" y="8156"/>
                  </a:cubicBezTo>
                  <a:lnTo>
                    <a:pt x="7186" y="9345"/>
                  </a:lnTo>
                  <a:cubicBezTo>
                    <a:pt x="7445" y="9768"/>
                    <a:pt x="7125" y="10278"/>
                    <a:pt x="6666" y="10278"/>
                  </a:cubicBezTo>
                  <a:cubicBezTo>
                    <a:pt x="6621" y="10278"/>
                    <a:pt x="6574" y="10273"/>
                    <a:pt x="6527" y="10262"/>
                  </a:cubicBezTo>
                  <a:lnTo>
                    <a:pt x="5674" y="11451"/>
                  </a:lnTo>
                  <a:cubicBezTo>
                    <a:pt x="5933" y="11876"/>
                    <a:pt x="5612" y="12397"/>
                    <a:pt x="5151" y="12397"/>
                  </a:cubicBezTo>
                  <a:cubicBezTo>
                    <a:pt x="5107" y="12397"/>
                    <a:pt x="5061" y="12392"/>
                    <a:pt x="5015" y="12382"/>
                  </a:cubicBezTo>
                  <a:lnTo>
                    <a:pt x="4162" y="13571"/>
                  </a:lnTo>
                  <a:cubicBezTo>
                    <a:pt x="4421" y="13995"/>
                    <a:pt x="4111" y="14516"/>
                    <a:pt x="3642" y="14516"/>
                  </a:cubicBezTo>
                  <a:cubicBezTo>
                    <a:pt x="3597" y="14516"/>
                    <a:pt x="3550" y="14512"/>
                    <a:pt x="3503" y="14501"/>
                  </a:cubicBezTo>
                  <a:lnTo>
                    <a:pt x="2663" y="15690"/>
                  </a:lnTo>
                  <a:cubicBezTo>
                    <a:pt x="2922" y="16115"/>
                    <a:pt x="2601" y="16636"/>
                    <a:pt x="2140" y="16636"/>
                  </a:cubicBezTo>
                  <a:cubicBezTo>
                    <a:pt x="2096" y="16636"/>
                    <a:pt x="2050" y="16631"/>
                    <a:pt x="2004" y="16621"/>
                  </a:cubicBezTo>
                  <a:lnTo>
                    <a:pt x="1151" y="17810"/>
                  </a:lnTo>
                  <a:cubicBezTo>
                    <a:pt x="1409" y="18234"/>
                    <a:pt x="1090" y="18743"/>
                    <a:pt x="631" y="18743"/>
                  </a:cubicBezTo>
                  <a:cubicBezTo>
                    <a:pt x="585" y="18743"/>
                    <a:pt x="539" y="18738"/>
                    <a:pt x="491" y="18728"/>
                  </a:cubicBezTo>
                  <a:lnTo>
                    <a:pt x="0" y="19425"/>
                  </a:lnTo>
                  <a:cubicBezTo>
                    <a:pt x="0" y="19425"/>
                    <a:pt x="181" y="20136"/>
                    <a:pt x="1228" y="21015"/>
                  </a:cubicBezTo>
                  <a:cubicBezTo>
                    <a:pt x="1512" y="21235"/>
                    <a:pt x="1784" y="21480"/>
                    <a:pt x="2042" y="21739"/>
                  </a:cubicBezTo>
                  <a:cubicBezTo>
                    <a:pt x="2060" y="21737"/>
                    <a:pt x="2078" y="21736"/>
                    <a:pt x="2096" y="21736"/>
                  </a:cubicBezTo>
                  <a:cubicBezTo>
                    <a:pt x="2220" y="21736"/>
                    <a:pt x="2341" y="21776"/>
                    <a:pt x="2443" y="21855"/>
                  </a:cubicBezTo>
                  <a:cubicBezTo>
                    <a:pt x="2650" y="21997"/>
                    <a:pt x="2740" y="22269"/>
                    <a:pt x="2676" y="22527"/>
                  </a:cubicBezTo>
                  <a:cubicBezTo>
                    <a:pt x="2844" y="22786"/>
                    <a:pt x="3050" y="23031"/>
                    <a:pt x="3309" y="23225"/>
                  </a:cubicBezTo>
                  <a:cubicBezTo>
                    <a:pt x="3722" y="23548"/>
                    <a:pt x="4097" y="23910"/>
                    <a:pt x="4446" y="24311"/>
                  </a:cubicBezTo>
                  <a:cubicBezTo>
                    <a:pt x="4459" y="24246"/>
                    <a:pt x="4498" y="24169"/>
                    <a:pt x="4537" y="24117"/>
                  </a:cubicBezTo>
                  <a:cubicBezTo>
                    <a:pt x="4659" y="23939"/>
                    <a:pt x="4849" y="23851"/>
                    <a:pt x="5040" y="23851"/>
                  </a:cubicBezTo>
                  <a:cubicBezTo>
                    <a:pt x="5250" y="23851"/>
                    <a:pt x="5461" y="23958"/>
                    <a:pt x="5583" y="24169"/>
                  </a:cubicBezTo>
                  <a:cubicBezTo>
                    <a:pt x="5803" y="24569"/>
                    <a:pt x="5532" y="25060"/>
                    <a:pt x="5067" y="25086"/>
                  </a:cubicBezTo>
                  <a:cubicBezTo>
                    <a:pt x="5222" y="25254"/>
                    <a:pt x="5377" y="25422"/>
                    <a:pt x="5545" y="25590"/>
                  </a:cubicBezTo>
                  <a:lnTo>
                    <a:pt x="22307" y="2068"/>
                  </a:lnTo>
                  <a:cubicBezTo>
                    <a:pt x="22307" y="2068"/>
                    <a:pt x="22100" y="1939"/>
                    <a:pt x="21790" y="1784"/>
                  </a:cubicBezTo>
                  <a:cubicBezTo>
                    <a:pt x="21736" y="1800"/>
                    <a:pt x="21681" y="1807"/>
                    <a:pt x="21626" y="1807"/>
                  </a:cubicBezTo>
                  <a:cubicBezTo>
                    <a:pt x="21497" y="1807"/>
                    <a:pt x="21369" y="1766"/>
                    <a:pt x="21260" y="1694"/>
                  </a:cubicBezTo>
                  <a:cubicBezTo>
                    <a:pt x="21196" y="1642"/>
                    <a:pt x="21131" y="1577"/>
                    <a:pt x="21092" y="1500"/>
                  </a:cubicBezTo>
                  <a:cubicBezTo>
                    <a:pt x="20824" y="1403"/>
                    <a:pt x="20555" y="1351"/>
                    <a:pt x="20279" y="1351"/>
                  </a:cubicBezTo>
                  <a:cubicBezTo>
                    <a:pt x="20223" y="1351"/>
                    <a:pt x="20167" y="1353"/>
                    <a:pt x="20110" y="1358"/>
                  </a:cubicBezTo>
                  <a:lnTo>
                    <a:pt x="19981" y="1371"/>
                  </a:lnTo>
                  <a:cubicBezTo>
                    <a:pt x="19955" y="1435"/>
                    <a:pt x="19929" y="1500"/>
                    <a:pt x="19890" y="1552"/>
                  </a:cubicBezTo>
                  <a:cubicBezTo>
                    <a:pt x="19767" y="1729"/>
                    <a:pt x="19579" y="1812"/>
                    <a:pt x="19392" y="1812"/>
                  </a:cubicBezTo>
                  <a:cubicBezTo>
                    <a:pt x="19128" y="1812"/>
                    <a:pt x="18867" y="1647"/>
                    <a:pt x="18792" y="1345"/>
                  </a:cubicBezTo>
                  <a:cubicBezTo>
                    <a:pt x="18443" y="1306"/>
                    <a:pt x="18094" y="1228"/>
                    <a:pt x="17758" y="1112"/>
                  </a:cubicBezTo>
                  <a:lnTo>
                    <a:pt x="17758" y="1112"/>
                  </a:lnTo>
                  <a:cubicBezTo>
                    <a:pt x="17820" y="1498"/>
                    <a:pt x="17504" y="1816"/>
                    <a:pt x="17149" y="1816"/>
                  </a:cubicBezTo>
                  <a:cubicBezTo>
                    <a:pt x="17064" y="1816"/>
                    <a:pt x="16977" y="1798"/>
                    <a:pt x="16892" y="1758"/>
                  </a:cubicBezTo>
                  <a:cubicBezTo>
                    <a:pt x="16440" y="1539"/>
                    <a:pt x="16414" y="918"/>
                    <a:pt x="16840" y="673"/>
                  </a:cubicBezTo>
                  <a:cubicBezTo>
                    <a:pt x="16285" y="453"/>
                    <a:pt x="15716" y="311"/>
                    <a:pt x="15134" y="246"/>
                  </a:cubicBezTo>
                  <a:cubicBezTo>
                    <a:pt x="14695" y="182"/>
                    <a:pt x="14268" y="104"/>
                    <a:pt x="13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36" name="Google Shape;4336;p40"/>
          <p:cNvGrpSpPr/>
          <p:nvPr/>
        </p:nvGrpSpPr>
        <p:grpSpPr>
          <a:xfrm>
            <a:off x="4471129" y="1706887"/>
            <a:ext cx="192657" cy="244148"/>
            <a:chOff x="-3594099" y="1812063"/>
            <a:chExt cx="185891" cy="235573"/>
          </a:xfrm>
        </p:grpSpPr>
        <p:sp>
          <p:nvSpPr>
            <p:cNvPr id="4337" name="Google Shape;4337;p40"/>
            <p:cNvSpPr/>
            <p:nvPr/>
          </p:nvSpPr>
          <p:spPr>
            <a:xfrm>
              <a:off x="-3471068" y="1812063"/>
              <a:ext cx="62860" cy="47195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8" name="Google Shape;4338;p40"/>
            <p:cNvSpPr/>
            <p:nvPr/>
          </p:nvSpPr>
          <p:spPr>
            <a:xfrm>
              <a:off x="-3482229" y="1993718"/>
              <a:ext cx="67297" cy="53918"/>
            </a:xfrm>
            <a:custGeom>
              <a:avLst/>
              <a:gdLst/>
              <a:ahLst/>
              <a:cxnLst/>
              <a:rect l="l" t="t" r="r" b="b"/>
              <a:pathLst>
                <a:path w="1001" h="802" extrusionOk="0">
                  <a:moveTo>
                    <a:pt x="500" y="0"/>
                  </a:moveTo>
                  <a:cubicBezTo>
                    <a:pt x="0" y="0"/>
                    <a:pt x="0" y="801"/>
                    <a:pt x="500" y="801"/>
                  </a:cubicBezTo>
                  <a:cubicBezTo>
                    <a:pt x="1001" y="801"/>
                    <a:pt x="1001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9" name="Google Shape;4339;p40"/>
            <p:cNvSpPr/>
            <p:nvPr/>
          </p:nvSpPr>
          <p:spPr>
            <a:xfrm>
              <a:off x="-3594099" y="1900336"/>
              <a:ext cx="51364" cy="38792"/>
            </a:xfrm>
            <a:custGeom>
              <a:avLst/>
              <a:gdLst/>
              <a:ahLst/>
              <a:cxnLst/>
              <a:rect l="l" t="t" r="r" b="b"/>
              <a:pathLst>
                <a:path w="764" h="577" extrusionOk="0">
                  <a:moveTo>
                    <a:pt x="317" y="0"/>
                  </a:moveTo>
                  <a:cubicBezTo>
                    <a:pt x="0" y="0"/>
                    <a:pt x="0" y="577"/>
                    <a:pt x="317" y="577"/>
                  </a:cubicBezTo>
                  <a:cubicBezTo>
                    <a:pt x="351" y="577"/>
                    <a:pt x="389" y="570"/>
                    <a:pt x="430" y="556"/>
                  </a:cubicBezTo>
                  <a:cubicBezTo>
                    <a:pt x="463" y="556"/>
                    <a:pt x="463" y="556"/>
                    <a:pt x="497" y="522"/>
                  </a:cubicBezTo>
                  <a:cubicBezTo>
                    <a:pt x="763" y="455"/>
                    <a:pt x="763" y="155"/>
                    <a:pt x="497" y="55"/>
                  </a:cubicBezTo>
                  <a:cubicBezTo>
                    <a:pt x="463" y="55"/>
                    <a:pt x="463" y="55"/>
                    <a:pt x="430" y="22"/>
                  </a:cubicBezTo>
                  <a:cubicBezTo>
                    <a:pt x="389" y="7"/>
                    <a:pt x="351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4" name="Google Shape;4344;p40"/>
          <p:cNvGrpSpPr/>
          <p:nvPr/>
        </p:nvGrpSpPr>
        <p:grpSpPr>
          <a:xfrm>
            <a:off x="5649292" y="2307224"/>
            <a:ext cx="192657" cy="244148"/>
            <a:chOff x="-3594099" y="1812063"/>
            <a:chExt cx="185891" cy="235573"/>
          </a:xfrm>
        </p:grpSpPr>
        <p:sp>
          <p:nvSpPr>
            <p:cNvPr id="4345" name="Google Shape;4345;p40"/>
            <p:cNvSpPr/>
            <p:nvPr/>
          </p:nvSpPr>
          <p:spPr>
            <a:xfrm>
              <a:off x="-3471068" y="1812063"/>
              <a:ext cx="62860" cy="47195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6" name="Google Shape;4346;p40"/>
            <p:cNvSpPr/>
            <p:nvPr/>
          </p:nvSpPr>
          <p:spPr>
            <a:xfrm>
              <a:off x="-3482229" y="1993718"/>
              <a:ext cx="67297" cy="53918"/>
            </a:xfrm>
            <a:custGeom>
              <a:avLst/>
              <a:gdLst/>
              <a:ahLst/>
              <a:cxnLst/>
              <a:rect l="l" t="t" r="r" b="b"/>
              <a:pathLst>
                <a:path w="1001" h="802" extrusionOk="0">
                  <a:moveTo>
                    <a:pt x="500" y="0"/>
                  </a:moveTo>
                  <a:cubicBezTo>
                    <a:pt x="0" y="0"/>
                    <a:pt x="0" y="801"/>
                    <a:pt x="500" y="801"/>
                  </a:cubicBezTo>
                  <a:cubicBezTo>
                    <a:pt x="1001" y="801"/>
                    <a:pt x="1001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7" name="Google Shape;4347;p40"/>
            <p:cNvSpPr/>
            <p:nvPr/>
          </p:nvSpPr>
          <p:spPr>
            <a:xfrm>
              <a:off x="-3594099" y="1900336"/>
              <a:ext cx="51364" cy="38792"/>
            </a:xfrm>
            <a:custGeom>
              <a:avLst/>
              <a:gdLst/>
              <a:ahLst/>
              <a:cxnLst/>
              <a:rect l="l" t="t" r="r" b="b"/>
              <a:pathLst>
                <a:path w="764" h="577" extrusionOk="0">
                  <a:moveTo>
                    <a:pt x="317" y="0"/>
                  </a:moveTo>
                  <a:cubicBezTo>
                    <a:pt x="0" y="0"/>
                    <a:pt x="0" y="577"/>
                    <a:pt x="317" y="577"/>
                  </a:cubicBezTo>
                  <a:cubicBezTo>
                    <a:pt x="351" y="577"/>
                    <a:pt x="389" y="570"/>
                    <a:pt x="430" y="556"/>
                  </a:cubicBezTo>
                  <a:cubicBezTo>
                    <a:pt x="463" y="556"/>
                    <a:pt x="463" y="556"/>
                    <a:pt x="497" y="522"/>
                  </a:cubicBezTo>
                  <a:cubicBezTo>
                    <a:pt x="763" y="455"/>
                    <a:pt x="763" y="155"/>
                    <a:pt x="497" y="55"/>
                  </a:cubicBezTo>
                  <a:cubicBezTo>
                    <a:pt x="463" y="55"/>
                    <a:pt x="463" y="55"/>
                    <a:pt x="430" y="22"/>
                  </a:cubicBezTo>
                  <a:cubicBezTo>
                    <a:pt x="389" y="7"/>
                    <a:pt x="351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8" name="Google Shape;4348;p40"/>
          <p:cNvGrpSpPr/>
          <p:nvPr/>
        </p:nvGrpSpPr>
        <p:grpSpPr>
          <a:xfrm>
            <a:off x="9020489" y="2302568"/>
            <a:ext cx="203317" cy="218855"/>
            <a:chOff x="-1818220" y="1789608"/>
            <a:chExt cx="196177" cy="211169"/>
          </a:xfrm>
        </p:grpSpPr>
        <p:sp>
          <p:nvSpPr>
            <p:cNvPr id="4349" name="Google Shape;4349;p40"/>
            <p:cNvSpPr/>
            <p:nvPr/>
          </p:nvSpPr>
          <p:spPr>
            <a:xfrm>
              <a:off x="-1818220" y="1789608"/>
              <a:ext cx="56070" cy="44977"/>
            </a:xfrm>
            <a:custGeom>
              <a:avLst/>
              <a:gdLst/>
              <a:ahLst/>
              <a:cxnLst/>
              <a:rect l="l" t="t" r="r" b="b"/>
              <a:pathLst>
                <a:path w="834" h="669" extrusionOk="0">
                  <a:moveTo>
                    <a:pt x="400" y="1"/>
                  </a:moveTo>
                  <a:cubicBezTo>
                    <a:pt x="0" y="1"/>
                    <a:pt x="0" y="668"/>
                    <a:pt x="400" y="668"/>
                  </a:cubicBezTo>
                  <a:cubicBezTo>
                    <a:pt x="834" y="668"/>
                    <a:pt x="834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0" name="Google Shape;4350;p40"/>
            <p:cNvSpPr/>
            <p:nvPr/>
          </p:nvSpPr>
          <p:spPr>
            <a:xfrm>
              <a:off x="-1795833" y="1951161"/>
              <a:ext cx="51633" cy="49616"/>
            </a:xfrm>
            <a:custGeom>
              <a:avLst/>
              <a:gdLst/>
              <a:ahLst/>
              <a:cxnLst/>
              <a:rect l="l" t="t" r="r" b="b"/>
              <a:pathLst>
                <a:path w="768" h="738" extrusionOk="0">
                  <a:moveTo>
                    <a:pt x="406" y="1"/>
                  </a:moveTo>
                  <a:cubicBezTo>
                    <a:pt x="350" y="1"/>
                    <a:pt x="292" y="11"/>
                    <a:pt x="234" y="33"/>
                  </a:cubicBezTo>
                  <a:cubicBezTo>
                    <a:pt x="234" y="33"/>
                    <a:pt x="201" y="33"/>
                    <a:pt x="201" y="66"/>
                  </a:cubicBezTo>
                  <a:cubicBezTo>
                    <a:pt x="1" y="200"/>
                    <a:pt x="1" y="533"/>
                    <a:pt x="201" y="633"/>
                  </a:cubicBezTo>
                  <a:cubicBezTo>
                    <a:pt x="201" y="633"/>
                    <a:pt x="234" y="633"/>
                    <a:pt x="234" y="700"/>
                  </a:cubicBezTo>
                  <a:cubicBezTo>
                    <a:pt x="301" y="725"/>
                    <a:pt x="368" y="738"/>
                    <a:pt x="430" y="738"/>
                  </a:cubicBezTo>
                  <a:cubicBezTo>
                    <a:pt x="618" y="738"/>
                    <a:pt x="768" y="625"/>
                    <a:pt x="768" y="400"/>
                  </a:cubicBezTo>
                  <a:cubicBezTo>
                    <a:pt x="768" y="139"/>
                    <a:pt x="605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1" name="Google Shape;4351;p40"/>
            <p:cNvSpPr/>
            <p:nvPr/>
          </p:nvSpPr>
          <p:spPr>
            <a:xfrm>
              <a:off x="-1672264" y="1857107"/>
              <a:ext cx="50221" cy="40607"/>
            </a:xfrm>
            <a:custGeom>
              <a:avLst/>
              <a:gdLst/>
              <a:ahLst/>
              <a:cxnLst/>
              <a:rect l="l" t="t" r="r" b="b"/>
              <a:pathLst>
                <a:path w="747" h="604" extrusionOk="0">
                  <a:moveTo>
                    <a:pt x="309" y="1"/>
                  </a:moveTo>
                  <a:cubicBezTo>
                    <a:pt x="233" y="1"/>
                    <a:pt x="157" y="38"/>
                    <a:pt x="97" y="131"/>
                  </a:cubicBezTo>
                  <a:cubicBezTo>
                    <a:pt x="64" y="198"/>
                    <a:pt x="31" y="265"/>
                    <a:pt x="31" y="331"/>
                  </a:cubicBezTo>
                  <a:cubicBezTo>
                    <a:pt x="1" y="481"/>
                    <a:pt x="78" y="603"/>
                    <a:pt x="214" y="603"/>
                  </a:cubicBezTo>
                  <a:cubicBezTo>
                    <a:pt x="230" y="603"/>
                    <a:pt x="247" y="602"/>
                    <a:pt x="264" y="598"/>
                  </a:cubicBezTo>
                  <a:cubicBezTo>
                    <a:pt x="364" y="598"/>
                    <a:pt x="398" y="531"/>
                    <a:pt x="498" y="498"/>
                  </a:cubicBezTo>
                  <a:cubicBezTo>
                    <a:pt x="747" y="324"/>
                    <a:pt x="531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1" name="Google Shape;7243;p50"/>
          <p:cNvSpPr/>
          <p:nvPr/>
        </p:nvSpPr>
        <p:spPr>
          <a:xfrm>
            <a:off x="4767876" y="2350906"/>
            <a:ext cx="408757" cy="411619"/>
          </a:xfrm>
          <a:custGeom>
            <a:avLst/>
            <a:gdLst/>
            <a:ahLst/>
            <a:cxnLst/>
            <a:rect l="l" t="t" r="r" b="b"/>
            <a:pathLst>
              <a:path w="12572" h="12660" extrusionOk="0">
                <a:moveTo>
                  <a:pt x="2773" y="840"/>
                </a:moveTo>
                <a:cubicBezTo>
                  <a:pt x="3025" y="840"/>
                  <a:pt x="3183" y="1061"/>
                  <a:pt x="3183" y="1250"/>
                </a:cubicBezTo>
                <a:lnTo>
                  <a:pt x="3183" y="2888"/>
                </a:lnTo>
                <a:cubicBezTo>
                  <a:pt x="3183" y="3140"/>
                  <a:pt x="2962" y="3298"/>
                  <a:pt x="2773" y="3298"/>
                </a:cubicBezTo>
                <a:cubicBezTo>
                  <a:pt x="2553" y="3298"/>
                  <a:pt x="2395" y="3109"/>
                  <a:pt x="2332" y="2888"/>
                </a:cubicBezTo>
                <a:lnTo>
                  <a:pt x="2332" y="1250"/>
                </a:lnTo>
                <a:cubicBezTo>
                  <a:pt x="2332" y="998"/>
                  <a:pt x="2553" y="840"/>
                  <a:pt x="2773" y="840"/>
                </a:cubicBezTo>
                <a:close/>
                <a:moveTo>
                  <a:pt x="9673" y="840"/>
                </a:moveTo>
                <a:cubicBezTo>
                  <a:pt x="9925" y="840"/>
                  <a:pt x="10082" y="1061"/>
                  <a:pt x="10082" y="1250"/>
                </a:cubicBezTo>
                <a:lnTo>
                  <a:pt x="10082" y="2888"/>
                </a:lnTo>
                <a:cubicBezTo>
                  <a:pt x="10082" y="3140"/>
                  <a:pt x="9862" y="3298"/>
                  <a:pt x="9673" y="3298"/>
                </a:cubicBezTo>
                <a:cubicBezTo>
                  <a:pt x="9452" y="3298"/>
                  <a:pt x="9295" y="3109"/>
                  <a:pt x="9232" y="2888"/>
                </a:cubicBezTo>
                <a:lnTo>
                  <a:pt x="9232" y="1250"/>
                </a:lnTo>
                <a:cubicBezTo>
                  <a:pt x="9232" y="998"/>
                  <a:pt x="9452" y="840"/>
                  <a:pt x="9673" y="840"/>
                </a:cubicBezTo>
                <a:close/>
                <a:moveTo>
                  <a:pt x="11374" y="2479"/>
                </a:moveTo>
                <a:cubicBezTo>
                  <a:pt x="11469" y="2479"/>
                  <a:pt x="11595" y="2542"/>
                  <a:pt x="11689" y="2668"/>
                </a:cubicBezTo>
                <a:cubicBezTo>
                  <a:pt x="11752" y="2794"/>
                  <a:pt x="11721" y="2857"/>
                  <a:pt x="11721" y="2983"/>
                </a:cubicBezTo>
                <a:lnTo>
                  <a:pt x="11721" y="4936"/>
                </a:lnTo>
                <a:lnTo>
                  <a:pt x="694" y="4936"/>
                </a:lnTo>
                <a:lnTo>
                  <a:pt x="694" y="2983"/>
                </a:lnTo>
                <a:cubicBezTo>
                  <a:pt x="694" y="2857"/>
                  <a:pt x="694" y="2794"/>
                  <a:pt x="725" y="2668"/>
                </a:cubicBezTo>
                <a:cubicBezTo>
                  <a:pt x="820" y="2542"/>
                  <a:pt x="946" y="2479"/>
                  <a:pt x="1040" y="2479"/>
                </a:cubicBezTo>
                <a:lnTo>
                  <a:pt x="1513" y="2479"/>
                </a:lnTo>
                <a:lnTo>
                  <a:pt x="1513" y="2888"/>
                </a:lnTo>
                <a:cubicBezTo>
                  <a:pt x="1513" y="3614"/>
                  <a:pt x="2132" y="4133"/>
                  <a:pt x="2803" y="4133"/>
                </a:cubicBezTo>
                <a:cubicBezTo>
                  <a:pt x="2919" y="4133"/>
                  <a:pt x="3036" y="4118"/>
                  <a:pt x="3151" y="4085"/>
                </a:cubicBezTo>
                <a:cubicBezTo>
                  <a:pt x="3655" y="3928"/>
                  <a:pt x="4002" y="3455"/>
                  <a:pt x="4002" y="2888"/>
                </a:cubicBezTo>
                <a:lnTo>
                  <a:pt x="4002" y="2479"/>
                </a:lnTo>
                <a:lnTo>
                  <a:pt x="8413" y="2479"/>
                </a:lnTo>
                <a:lnTo>
                  <a:pt x="8413" y="2888"/>
                </a:lnTo>
                <a:cubicBezTo>
                  <a:pt x="8413" y="3455"/>
                  <a:pt x="8759" y="3928"/>
                  <a:pt x="9263" y="4085"/>
                </a:cubicBezTo>
                <a:cubicBezTo>
                  <a:pt x="9379" y="4118"/>
                  <a:pt x="9496" y="4133"/>
                  <a:pt x="9612" y="4133"/>
                </a:cubicBezTo>
                <a:cubicBezTo>
                  <a:pt x="10282" y="4133"/>
                  <a:pt x="10902" y="3614"/>
                  <a:pt x="10902" y="2888"/>
                </a:cubicBezTo>
                <a:lnTo>
                  <a:pt x="10902" y="2479"/>
                </a:lnTo>
                <a:close/>
                <a:moveTo>
                  <a:pt x="11721" y="5787"/>
                </a:moveTo>
                <a:lnTo>
                  <a:pt x="11721" y="11457"/>
                </a:lnTo>
                <a:cubicBezTo>
                  <a:pt x="11721" y="11678"/>
                  <a:pt x="11532" y="11835"/>
                  <a:pt x="11280" y="11867"/>
                </a:cubicBezTo>
                <a:lnTo>
                  <a:pt x="1072" y="11867"/>
                </a:lnTo>
                <a:cubicBezTo>
                  <a:pt x="851" y="11867"/>
                  <a:pt x="694" y="11678"/>
                  <a:pt x="694" y="11457"/>
                </a:cubicBezTo>
                <a:lnTo>
                  <a:pt x="694" y="5787"/>
                </a:lnTo>
                <a:close/>
                <a:moveTo>
                  <a:pt x="2825" y="1"/>
                </a:moveTo>
                <a:cubicBezTo>
                  <a:pt x="2180" y="1"/>
                  <a:pt x="1608" y="526"/>
                  <a:pt x="1608" y="1250"/>
                </a:cubicBezTo>
                <a:lnTo>
                  <a:pt x="1608" y="1691"/>
                </a:lnTo>
                <a:lnTo>
                  <a:pt x="1135" y="1691"/>
                </a:lnTo>
                <a:cubicBezTo>
                  <a:pt x="851" y="1691"/>
                  <a:pt x="568" y="1785"/>
                  <a:pt x="379" y="2006"/>
                </a:cubicBezTo>
                <a:cubicBezTo>
                  <a:pt x="158" y="2227"/>
                  <a:pt x="1" y="2542"/>
                  <a:pt x="1" y="2888"/>
                </a:cubicBezTo>
                <a:lnTo>
                  <a:pt x="1" y="11457"/>
                </a:lnTo>
                <a:cubicBezTo>
                  <a:pt x="1" y="12087"/>
                  <a:pt x="486" y="12659"/>
                  <a:pt x="1102" y="12659"/>
                </a:cubicBezTo>
                <a:cubicBezTo>
                  <a:pt x="1134" y="12659"/>
                  <a:pt x="1166" y="12658"/>
                  <a:pt x="1198" y="12655"/>
                </a:cubicBezTo>
                <a:lnTo>
                  <a:pt x="11311" y="12655"/>
                </a:lnTo>
                <a:cubicBezTo>
                  <a:pt x="12004" y="12655"/>
                  <a:pt x="12571" y="12119"/>
                  <a:pt x="12571" y="11457"/>
                </a:cubicBezTo>
                <a:lnTo>
                  <a:pt x="12571" y="2888"/>
                </a:lnTo>
                <a:cubicBezTo>
                  <a:pt x="12571" y="2542"/>
                  <a:pt x="12414" y="2227"/>
                  <a:pt x="12193" y="2006"/>
                </a:cubicBezTo>
                <a:cubicBezTo>
                  <a:pt x="12004" y="1785"/>
                  <a:pt x="11721" y="1691"/>
                  <a:pt x="11437" y="1691"/>
                </a:cubicBezTo>
                <a:lnTo>
                  <a:pt x="10965" y="1691"/>
                </a:lnTo>
                <a:lnTo>
                  <a:pt x="10965" y="1250"/>
                </a:lnTo>
                <a:cubicBezTo>
                  <a:pt x="10965" y="526"/>
                  <a:pt x="10392" y="1"/>
                  <a:pt x="9747" y="1"/>
                </a:cubicBezTo>
                <a:cubicBezTo>
                  <a:pt x="9577" y="1"/>
                  <a:pt x="9402" y="37"/>
                  <a:pt x="9232" y="116"/>
                </a:cubicBezTo>
                <a:cubicBezTo>
                  <a:pt x="8759" y="305"/>
                  <a:pt x="8507" y="746"/>
                  <a:pt x="8507" y="1250"/>
                </a:cubicBezTo>
                <a:lnTo>
                  <a:pt x="8507" y="1691"/>
                </a:lnTo>
                <a:lnTo>
                  <a:pt x="4096" y="1691"/>
                </a:lnTo>
                <a:lnTo>
                  <a:pt x="4096" y="1250"/>
                </a:lnTo>
                <a:cubicBezTo>
                  <a:pt x="4096" y="746"/>
                  <a:pt x="3781" y="305"/>
                  <a:pt x="3340" y="116"/>
                </a:cubicBezTo>
                <a:cubicBezTo>
                  <a:pt x="3170" y="37"/>
                  <a:pt x="2995" y="1"/>
                  <a:pt x="282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3" name="Google Shape;6727;p46"/>
          <p:cNvGrpSpPr/>
          <p:nvPr/>
        </p:nvGrpSpPr>
        <p:grpSpPr>
          <a:xfrm>
            <a:off x="4799127" y="3247967"/>
            <a:ext cx="381645" cy="430337"/>
            <a:chOff x="3299850" y="238575"/>
            <a:chExt cx="427725" cy="482225"/>
          </a:xfrm>
        </p:grpSpPr>
        <p:sp>
          <p:nvSpPr>
            <p:cNvPr id="374" name="Google Shape;6728;p46"/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6729;p46"/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6730;p46"/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6731;p46"/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6732;p46"/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</p:grpSp>
      <p:sp>
        <p:nvSpPr>
          <p:cNvPr id="379" name="Google Shape;4221;p40"/>
          <p:cNvSpPr txBox="1">
            <a:spLocks/>
          </p:cNvSpPr>
          <p:nvPr/>
        </p:nvSpPr>
        <p:spPr>
          <a:xfrm>
            <a:off x="5155649" y="3888230"/>
            <a:ext cx="4138272" cy="72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srgbClr val="425B6D"/>
              </a:buClr>
            </a:pPr>
            <a:r>
              <a:rPr lang="en-US" sz="2800" kern="0" dirty="0">
                <a:solidFill>
                  <a:srgbClr val="425B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kern="0" dirty="0" err="1">
                <a:solidFill>
                  <a:srgbClr val="425B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kern="0" dirty="0">
                <a:solidFill>
                  <a:srgbClr val="425B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AA’          CC’</a:t>
            </a:r>
          </a:p>
        </p:txBody>
      </p:sp>
      <p:sp>
        <p:nvSpPr>
          <p:cNvPr id="380" name="Google Shape;4221;p40"/>
          <p:cNvSpPr txBox="1">
            <a:spLocks/>
          </p:cNvSpPr>
          <p:nvPr/>
        </p:nvSpPr>
        <p:spPr>
          <a:xfrm>
            <a:off x="5066506" y="3112308"/>
            <a:ext cx="3828318" cy="72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srgbClr val="425B6D"/>
              </a:buClr>
            </a:pPr>
            <a:r>
              <a:rPr lang="en-US" sz="2800" kern="0" dirty="0">
                <a:solidFill>
                  <a:srgbClr val="425B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kern="0" dirty="0" err="1">
                <a:solidFill>
                  <a:srgbClr val="425B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kern="0" dirty="0">
                <a:solidFill>
                  <a:srgbClr val="425B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425B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kern="0" dirty="0">
                <a:solidFill>
                  <a:srgbClr val="425B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AA’CC’ </a:t>
            </a:r>
            <a:r>
              <a:rPr lang="en-US" sz="2800" kern="0" dirty="0" err="1">
                <a:solidFill>
                  <a:srgbClr val="425B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kern="0" dirty="0">
              <a:solidFill>
                <a:srgbClr val="425B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1" name="Google Shape;7244;p50"/>
          <p:cNvSpPr/>
          <p:nvPr/>
        </p:nvSpPr>
        <p:spPr>
          <a:xfrm>
            <a:off x="4767876" y="4033868"/>
            <a:ext cx="413863" cy="414903"/>
          </a:xfrm>
          <a:custGeom>
            <a:avLst/>
            <a:gdLst/>
            <a:ahLst/>
            <a:cxnLst/>
            <a:rect l="l" t="t" r="r" b="b"/>
            <a:pathLst>
              <a:path w="12729" h="12761" extrusionOk="0">
                <a:moveTo>
                  <a:pt x="10595" y="882"/>
                </a:moveTo>
                <a:cubicBezTo>
                  <a:pt x="11081" y="882"/>
                  <a:pt x="11558" y="1164"/>
                  <a:pt x="11752" y="1647"/>
                </a:cubicBezTo>
                <a:cubicBezTo>
                  <a:pt x="11941" y="2120"/>
                  <a:pt x="11846" y="2624"/>
                  <a:pt x="11500" y="3033"/>
                </a:cubicBezTo>
                <a:lnTo>
                  <a:pt x="11374" y="3128"/>
                </a:lnTo>
                <a:lnTo>
                  <a:pt x="9609" y="1363"/>
                </a:lnTo>
                <a:lnTo>
                  <a:pt x="9735" y="1237"/>
                </a:lnTo>
                <a:cubicBezTo>
                  <a:pt x="9979" y="994"/>
                  <a:pt x="10288" y="882"/>
                  <a:pt x="10595" y="882"/>
                </a:cubicBezTo>
                <a:close/>
                <a:moveTo>
                  <a:pt x="9011" y="1899"/>
                </a:moveTo>
                <a:lnTo>
                  <a:pt x="10807" y="3695"/>
                </a:lnTo>
                <a:lnTo>
                  <a:pt x="7656" y="6845"/>
                </a:lnTo>
                <a:lnTo>
                  <a:pt x="5860" y="5049"/>
                </a:lnTo>
                <a:lnTo>
                  <a:pt x="9011" y="1899"/>
                </a:lnTo>
                <a:close/>
                <a:moveTo>
                  <a:pt x="5293" y="5648"/>
                </a:moveTo>
                <a:lnTo>
                  <a:pt x="7057" y="7444"/>
                </a:lnTo>
                <a:lnTo>
                  <a:pt x="4065" y="10437"/>
                </a:lnTo>
                <a:lnTo>
                  <a:pt x="2300" y="8641"/>
                </a:lnTo>
                <a:lnTo>
                  <a:pt x="5293" y="5648"/>
                </a:lnTo>
                <a:close/>
                <a:moveTo>
                  <a:pt x="2017" y="9523"/>
                </a:moveTo>
                <a:lnTo>
                  <a:pt x="3245" y="10752"/>
                </a:lnTo>
                <a:lnTo>
                  <a:pt x="1733" y="11004"/>
                </a:lnTo>
                <a:lnTo>
                  <a:pt x="2017" y="9523"/>
                </a:lnTo>
                <a:close/>
                <a:moveTo>
                  <a:pt x="7762" y="1"/>
                </a:moveTo>
                <a:cubicBezTo>
                  <a:pt x="7443" y="1"/>
                  <a:pt x="7120" y="119"/>
                  <a:pt x="6868" y="355"/>
                </a:cubicBezTo>
                <a:lnTo>
                  <a:pt x="4569" y="2624"/>
                </a:lnTo>
                <a:cubicBezTo>
                  <a:pt x="4411" y="2781"/>
                  <a:pt x="4411" y="3065"/>
                  <a:pt x="4569" y="3222"/>
                </a:cubicBezTo>
                <a:cubicBezTo>
                  <a:pt x="4647" y="3301"/>
                  <a:pt x="4758" y="3340"/>
                  <a:pt x="4868" y="3340"/>
                </a:cubicBezTo>
                <a:cubicBezTo>
                  <a:pt x="4978" y="3340"/>
                  <a:pt x="5088" y="3301"/>
                  <a:pt x="5167" y="3222"/>
                </a:cubicBezTo>
                <a:lnTo>
                  <a:pt x="7436" y="922"/>
                </a:lnTo>
                <a:cubicBezTo>
                  <a:pt x="7514" y="844"/>
                  <a:pt x="7625" y="804"/>
                  <a:pt x="7735" y="804"/>
                </a:cubicBezTo>
                <a:cubicBezTo>
                  <a:pt x="7845" y="804"/>
                  <a:pt x="7955" y="844"/>
                  <a:pt x="8034" y="922"/>
                </a:cubicBezTo>
                <a:lnTo>
                  <a:pt x="8475" y="1363"/>
                </a:lnTo>
                <a:lnTo>
                  <a:pt x="5041" y="4797"/>
                </a:lnTo>
                <a:lnTo>
                  <a:pt x="1450" y="8389"/>
                </a:lnTo>
                <a:cubicBezTo>
                  <a:pt x="1418" y="8420"/>
                  <a:pt x="1387" y="8483"/>
                  <a:pt x="1355" y="8578"/>
                </a:cubicBezTo>
                <a:cubicBezTo>
                  <a:pt x="1355" y="8610"/>
                  <a:pt x="1387" y="8420"/>
                  <a:pt x="883" y="11319"/>
                </a:cubicBezTo>
                <a:lnTo>
                  <a:pt x="158" y="12044"/>
                </a:lnTo>
                <a:cubicBezTo>
                  <a:pt x="0" y="12201"/>
                  <a:pt x="0" y="12485"/>
                  <a:pt x="158" y="12642"/>
                </a:cubicBezTo>
                <a:cubicBezTo>
                  <a:pt x="237" y="12721"/>
                  <a:pt x="347" y="12760"/>
                  <a:pt x="457" y="12760"/>
                </a:cubicBezTo>
                <a:cubicBezTo>
                  <a:pt x="567" y="12760"/>
                  <a:pt x="678" y="12721"/>
                  <a:pt x="756" y="12642"/>
                </a:cubicBezTo>
                <a:lnTo>
                  <a:pt x="1450" y="11918"/>
                </a:lnTo>
                <a:cubicBezTo>
                  <a:pt x="1513" y="11918"/>
                  <a:pt x="4191" y="11445"/>
                  <a:pt x="4191" y="11445"/>
                </a:cubicBezTo>
                <a:cubicBezTo>
                  <a:pt x="4254" y="11445"/>
                  <a:pt x="4317" y="11413"/>
                  <a:pt x="4380" y="11382"/>
                </a:cubicBezTo>
                <a:lnTo>
                  <a:pt x="12130" y="3600"/>
                </a:lnTo>
                <a:cubicBezTo>
                  <a:pt x="12539" y="3222"/>
                  <a:pt x="12728" y="2718"/>
                  <a:pt x="12728" y="2151"/>
                </a:cubicBezTo>
                <a:cubicBezTo>
                  <a:pt x="12697" y="985"/>
                  <a:pt x="11783" y="72"/>
                  <a:pt x="10649" y="72"/>
                </a:cubicBezTo>
                <a:cubicBezTo>
                  <a:pt x="10082" y="72"/>
                  <a:pt x="9578" y="261"/>
                  <a:pt x="9168" y="670"/>
                </a:cubicBezTo>
                <a:lnTo>
                  <a:pt x="9074" y="765"/>
                </a:lnTo>
                <a:lnTo>
                  <a:pt x="8633" y="355"/>
                </a:lnTo>
                <a:cubicBezTo>
                  <a:pt x="8396" y="119"/>
                  <a:pt x="8081" y="1"/>
                  <a:pt x="776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Flowchart: Alternate Process 1"/>
          <p:cNvSpPr/>
          <p:nvPr/>
        </p:nvSpPr>
        <p:spPr>
          <a:xfrm>
            <a:off x="8773118" y="2320455"/>
            <a:ext cx="1932097" cy="604729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Flowchart: Alternate Process 381"/>
          <p:cNvSpPr/>
          <p:nvPr/>
        </p:nvSpPr>
        <p:spPr>
          <a:xfrm>
            <a:off x="8802911" y="3112092"/>
            <a:ext cx="2748841" cy="551798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83" name="Flowchart: Alternate Process 382"/>
          <p:cNvSpPr/>
          <p:nvPr/>
        </p:nvSpPr>
        <p:spPr>
          <a:xfrm>
            <a:off x="7589509" y="4004340"/>
            <a:ext cx="500464" cy="459950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162" y="5927600"/>
            <a:ext cx="773720" cy="773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6601" y="2305524"/>
            <a:ext cx="2132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660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000" b="1" dirty="0" err="1">
                <a:solidFill>
                  <a:srgbClr val="F660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000" b="1" dirty="0">
              <a:solidFill>
                <a:srgbClr val="F660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1" name="TextBox 400"/>
              <p:cNvSpPr txBox="1"/>
              <p:nvPr/>
            </p:nvSpPr>
            <p:spPr>
              <a:xfrm>
                <a:off x="7587682" y="3945585"/>
                <a:ext cx="3989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6600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200" b="1" dirty="0">
                  <a:solidFill>
                    <a:srgbClr val="F6600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1" name="TextBox 4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682" y="3945585"/>
                <a:ext cx="398905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2" name="TextBox 401"/>
          <p:cNvSpPr txBox="1"/>
          <p:nvPr/>
        </p:nvSpPr>
        <p:spPr>
          <a:xfrm>
            <a:off x="8834157" y="3099825"/>
            <a:ext cx="3461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660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660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660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660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660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solidFill>
                <a:srgbClr val="F660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3" name="Picture 402">
            <a:extLst>
              <a:ext uri="{FF2B5EF4-FFF2-40B4-BE49-F238E27FC236}">
                <a16:creationId xmlns:a16="http://schemas.microsoft.com/office/drawing/2014/main" id="{0150025A-5F75-5368-1857-10BB1C6C1F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58" y="234735"/>
            <a:ext cx="1190440" cy="619774"/>
          </a:xfrm>
          <a:prstGeom prst="rect">
            <a:avLst/>
          </a:prstGeom>
        </p:spPr>
      </p:pic>
      <p:pic>
        <p:nvPicPr>
          <p:cNvPr id="389" name="Picture 388">
            <a:extLst>
              <a:ext uri="{FF2B5EF4-FFF2-40B4-BE49-F238E27FC236}">
                <a16:creationId xmlns:a16="http://schemas.microsoft.com/office/drawing/2014/main" id="{A5D9BEE4-DBEB-3FFF-CBD1-3E354D904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74" y="1331049"/>
            <a:ext cx="2820738" cy="4226880"/>
          </a:xfrm>
          <a:prstGeom prst="rect">
            <a:avLst/>
          </a:prstGeom>
        </p:spPr>
      </p:pic>
      <p:sp>
        <p:nvSpPr>
          <p:cNvPr id="390" name="Teardrop 389">
            <a:extLst>
              <a:ext uri="{FF2B5EF4-FFF2-40B4-BE49-F238E27FC236}">
                <a16:creationId xmlns:a16="http://schemas.microsoft.com/office/drawing/2014/main" id="{B8124C30-749A-17CE-55E6-1DB7F9F965A9}"/>
              </a:ext>
            </a:extLst>
          </p:cNvPr>
          <p:cNvSpPr/>
          <p:nvPr/>
        </p:nvSpPr>
        <p:spPr>
          <a:xfrm>
            <a:off x="10846247" y="137547"/>
            <a:ext cx="920880" cy="717078"/>
          </a:xfrm>
          <a:prstGeom prst="teardrop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095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01" grpId="0"/>
      <p:bldP spid="40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652</TotalTime>
  <Words>676</Words>
  <Application>Microsoft Office PowerPoint</Application>
  <PresentationFormat>Widescreen</PresentationFormat>
  <Paragraphs>145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幼圆</vt:lpstr>
      <vt:lpstr>.VnTime</vt:lpstr>
      <vt:lpstr>.VnTimeH</vt:lpstr>
      <vt:lpstr>Arial</vt:lpstr>
      <vt:lpstr>Calibri</vt:lpstr>
      <vt:lpstr>Calibri Light</vt:lpstr>
      <vt:lpstr>Cambria Math</vt:lpstr>
      <vt:lpstr>等线</vt:lpstr>
      <vt:lpstr>Gabriola</vt:lpstr>
      <vt:lpstr>Gloria Hallelujah</vt:lpstr>
      <vt:lpstr>Nunito</vt:lpstr>
      <vt:lpstr>Palatino Linotype</vt:lpstr>
      <vt:lpstr>Rockwell</vt:lpstr>
      <vt:lpstr>Tahoma</vt:lpstr>
      <vt:lpstr>Times New Roman</vt:lpstr>
      <vt:lpstr>Wingdings</vt:lpstr>
      <vt:lpstr>华康海报体W12</vt:lpstr>
      <vt:lpstr>Office Theme</vt:lpstr>
      <vt:lpstr>HÌNH LĂNG TRỤ ĐỨNG TAM GIÁC, LĂNG TRỤ ĐỨNG TỨ GIÁC (T1)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phân loại các hình sau về hình lăng trụ đứng tam giác, tứ giác</vt:lpstr>
      <vt:lpstr>ĐÁP ÁN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PC</cp:lastModifiedBy>
  <cp:revision>7</cp:revision>
  <dcterms:created xsi:type="dcterms:W3CDTF">2021-06-07T13:44:30Z</dcterms:created>
  <dcterms:modified xsi:type="dcterms:W3CDTF">2022-09-13T15:39:03Z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