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docx" ContentType="application/vnd.openxmlformats-officedocument.wordprocessingml.document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69b4b3d7b8e441b2" Type="http://schemas.microsoft.com/office/2007/relationships/ui/extensibility" Target="customUI/customUI14.xml"/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  <p:sldMasterId id="2147483720" r:id="rId6"/>
    <p:sldMasterId id="2147483732" r:id="rId7"/>
    <p:sldMasterId id="2147483756" r:id="rId8"/>
    <p:sldMasterId id="2147483768" r:id="rId9"/>
    <p:sldMasterId id="2147483785" r:id="rId10"/>
    <p:sldMasterId id="2147483802" r:id="rId11"/>
  </p:sldMasterIdLst>
  <p:notesMasterIdLst>
    <p:notesMasterId r:id="rId40"/>
  </p:notesMasterIdLst>
  <p:sldIdLst>
    <p:sldId id="285" r:id="rId12"/>
    <p:sldId id="286" r:id="rId13"/>
    <p:sldId id="287" r:id="rId14"/>
    <p:sldId id="288" r:id="rId15"/>
    <p:sldId id="289" r:id="rId16"/>
    <p:sldId id="269" r:id="rId17"/>
    <p:sldId id="273" r:id="rId18"/>
    <p:sldId id="278" r:id="rId19"/>
    <p:sldId id="274" r:id="rId20"/>
    <p:sldId id="275" r:id="rId21"/>
    <p:sldId id="277" r:id="rId22"/>
    <p:sldId id="291" r:id="rId23"/>
    <p:sldId id="292" r:id="rId24"/>
    <p:sldId id="293" r:id="rId25"/>
    <p:sldId id="295" r:id="rId26"/>
    <p:sldId id="310" r:id="rId27"/>
    <p:sldId id="297" r:id="rId28"/>
    <p:sldId id="312" r:id="rId29"/>
    <p:sldId id="298" r:id="rId30"/>
    <p:sldId id="299" r:id="rId31"/>
    <p:sldId id="300" r:id="rId32"/>
    <p:sldId id="301" r:id="rId33"/>
    <p:sldId id="302" r:id="rId34"/>
    <p:sldId id="303" r:id="rId35"/>
    <p:sldId id="311" r:id="rId36"/>
    <p:sldId id="307" r:id="rId37"/>
    <p:sldId id="313" r:id="rId38"/>
    <p:sldId id="308" r:id="rId39"/>
  </p:sldIdLst>
  <p:sldSz cx="12192000" cy="6858000"/>
  <p:notesSz cx="6858000" cy="9144000"/>
  <p:embeddedFontLst>
    <p:embeddedFont>
      <p:font typeface="Trebuchet MS" panose="020B060302020202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Century Gothic" panose="020B0502020202020204" pitchFamily="34" charset="0"/>
      <p:regular r:id="rId47"/>
      <p:bold r:id="rId48"/>
      <p:italic r:id="rId49"/>
      <p:boldItalic r:id="rId50"/>
    </p:embeddedFont>
    <p:embeddedFont>
      <p:font typeface="Garamond" panose="02020404030301010803" pitchFamily="18" charset="0"/>
      <p:regular r:id="rId51"/>
      <p:bold r:id="rId52"/>
      <p: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Wingdings 3" panose="05040102010807070707" pitchFamily="18" charset="2"/>
      <p:regular r:id="rId58"/>
    </p:embeddedFont>
    <p:embeddedFont>
      <p:font typeface="Tahoma" panose="020B0604030504040204" pitchFamily="34" charset="0"/>
      <p:regular r:id="rId59"/>
      <p:bold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0CFCD"/>
    <a:srgbClr val="0E73B7"/>
    <a:srgbClr val="E43230"/>
    <a:srgbClr val="E99D05"/>
    <a:srgbClr val="DBB2CB"/>
    <a:srgbClr val="DCADCB"/>
    <a:srgbClr val="9F7906"/>
    <a:srgbClr val="E9AAD4"/>
    <a:srgbClr val="668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2" autoAdjust="0"/>
    <p:restoredTop sz="94660"/>
  </p:normalViewPr>
  <p:slideViewPr>
    <p:cSldViewPr snapToGrid="0">
      <p:cViewPr varScale="1">
        <p:scale>
          <a:sx n="89" d="100"/>
          <a:sy n="89" d="100"/>
        </p:scale>
        <p:origin x="138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Master" Target="slideMasters/slideMaster5.xml"/><Relationship Id="rId61" Type="http://schemas.openxmlformats.org/officeDocument/2006/relationships/commentAuthors" Target="commentAuthors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20" Type="http://schemas.openxmlformats.org/officeDocument/2006/relationships/slide" Target="slides/slide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dirty="0"/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/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/>
        </a:p>
      </dgm:t>
    </dgm:pt>
    <dgm:pt modelId="{ECA0ABAF-B23C-4736-AEB9-5FAE681D07FA}">
      <dgm:prSet phldrT="[Text]" custT="1"/>
      <dgm:spPr/>
      <dgm:t>
        <a:bodyPr/>
        <a:lstStyle/>
        <a:p>
          <a:pPr algn="just"/>
          <a:r>
            <a:rPr lang="vi-V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SGK, kế hoạch bài dạy, thước thẳng, bảng phụ hoặc máy chiếu</a:t>
          </a:r>
          <a:endParaRPr lang="en-US" sz="2800" dirty="0"/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/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/>
        </a:p>
      </dgm:t>
    </dgm:pt>
    <dgm:pt modelId="{3B33AAEF-2BF8-4EBB-A3B1-62835B5C81BF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dirty="0"/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/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/>
        </a:p>
      </dgm:t>
    </dgm:pt>
    <dgm:pt modelId="{704E6F5A-9DD3-4463-B617-DAC4CB1475BA}">
      <dgm:prSet phldrT="[Text]" custT="1"/>
      <dgm:spPr/>
      <dgm:t>
        <a:bodyPr/>
        <a:lstStyle/>
        <a:p>
          <a:r>
            <a:rPr lang="vi-VN" sz="28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SGK</a:t>
          </a:r>
          <a:r>
            <a:rPr lang="en-US" sz="28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latin typeface="+mj-lt"/>
          </a:endParaRP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/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/>
        </a:p>
      </dgm:t>
    </dgm:pt>
    <dgm:pt modelId="{E1F6625C-DEE5-4E81-9E17-CE182C3F5B83}">
      <dgm:prSet phldrT="[Text]" custT="1"/>
      <dgm:spPr/>
      <dgm:t>
        <a:bodyPr/>
        <a:lstStyle/>
        <a:p>
          <a:pPr algn="just"/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</a:t>
          </a:r>
          <a:r>
            <a:rPr lang="vi-V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ác phần thưởng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cho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HS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khi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tham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gia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chơi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trò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chơi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Vòng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quay may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mắn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: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chiếc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kẹo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bút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bi,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bút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chì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vở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khẩu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trang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,…</a:t>
          </a:r>
          <a:endParaRPr lang="en-US" sz="2800" dirty="0"/>
        </a:p>
      </dgm:t>
    </dgm:pt>
    <dgm:pt modelId="{36AAC359-CE2D-49C3-8DCE-CD6A0AB76C47}" type="parTrans" cxnId="{16414EC6-8CBC-4C11-938D-F4D86DEAFD64}">
      <dgm:prSet/>
      <dgm:spPr/>
      <dgm:t>
        <a:bodyPr/>
        <a:lstStyle/>
        <a:p>
          <a:endParaRPr lang="en-US"/>
        </a:p>
      </dgm:t>
    </dgm:pt>
    <dgm:pt modelId="{C1C3EF18-84B5-4FA0-8B06-B82A0F1FB869}" type="sibTrans" cxnId="{16414EC6-8CBC-4C11-938D-F4D86DEAFD64}">
      <dgm:prSet/>
      <dgm:spPr/>
      <dgm:t>
        <a:bodyPr/>
        <a:lstStyle/>
        <a:p>
          <a:endParaRPr lang="en-US"/>
        </a:p>
      </dgm:t>
    </dgm:pt>
    <dgm:pt modelId="{7C640BC9-3B54-462E-81CB-2C5C26E6BC7C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2FF963-9027-4683-9E96-547AE7F71337}" type="parTrans" cxnId="{0C9C6203-F4AB-4245-B661-DDE3B284A297}">
      <dgm:prSet/>
      <dgm:spPr/>
      <dgm:t>
        <a:bodyPr/>
        <a:lstStyle/>
        <a:p>
          <a:endParaRPr lang="en-US"/>
        </a:p>
      </dgm:t>
    </dgm:pt>
    <dgm:pt modelId="{64865A18-553A-4E74-892F-46AD1B65C9B8}" type="sibTrans" cxnId="{0C9C6203-F4AB-4245-B661-DDE3B284A297}">
      <dgm:prSet/>
      <dgm:spPr/>
      <dgm:t>
        <a:bodyPr/>
        <a:lstStyle/>
        <a:p>
          <a:endParaRPr lang="en-US"/>
        </a:p>
      </dgm:t>
    </dgm:pt>
    <dgm:pt modelId="{D71F825F-8A65-4BDA-BC7A-08775CC4F943}">
      <dgm:prSet phldrT="[Text]"/>
      <dgm:spPr/>
      <dgm:t>
        <a:bodyPr/>
        <a:lstStyle/>
        <a:p>
          <a:pPr algn="l"/>
          <a:endParaRPr lang="en-US" sz="2600" dirty="0"/>
        </a:p>
      </dgm:t>
    </dgm:pt>
    <dgm:pt modelId="{340B0917-AE02-47E8-991A-57C2FEF6B492}" type="parTrans" cxnId="{949833C7-880F-431F-9337-C36D09FD7E69}">
      <dgm:prSet/>
      <dgm:spPr/>
      <dgm:t>
        <a:bodyPr/>
        <a:lstStyle/>
        <a:p>
          <a:endParaRPr lang="en-US"/>
        </a:p>
      </dgm:t>
    </dgm:pt>
    <dgm:pt modelId="{EEA8AB36-2CE6-4B2C-BE03-742C9EF0AE15}" type="sibTrans" cxnId="{949833C7-880F-431F-9337-C36D09FD7E69}">
      <dgm:prSet/>
      <dgm:spPr/>
      <dgm:t>
        <a:bodyPr/>
        <a:lstStyle/>
        <a:p>
          <a:endParaRPr lang="en-US"/>
        </a:p>
      </dgm:t>
    </dgm:pt>
    <dgm:pt modelId="{A4E3550E-D884-4D72-9CED-F5B81E8A1144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136621-74C6-4031-A8C0-46332B5AA96C}" type="parTrans" cxnId="{20ACC0FC-5637-4D48-B682-BCECE85891E0}">
      <dgm:prSet/>
      <dgm:spPr/>
      <dgm:t>
        <a:bodyPr/>
        <a:lstStyle/>
        <a:p>
          <a:endParaRPr lang="en-US"/>
        </a:p>
      </dgm:t>
    </dgm:pt>
    <dgm:pt modelId="{A63D7362-8F25-4B2C-8EC2-D634DE1ACB85}" type="sibTrans" cxnId="{20ACC0FC-5637-4D48-B682-BCECE85891E0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LinFactNeighborY="614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LinFactNeighborY="-10344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16414EC6-8CBC-4C11-938D-F4D86DEAFD64}" srcId="{8E595FF9-7F13-4589-ADB1-A98CFA417FE8}" destId="{E1F6625C-DEE5-4E81-9E17-CE182C3F5B83}" srcOrd="1" destOrd="0" parTransId="{36AAC359-CE2D-49C3-8DCE-CD6A0AB76C47}" sibTransId="{C1C3EF18-84B5-4FA0-8B06-B82A0F1FB869}"/>
    <dgm:cxn modelId="{9059EFB8-1225-47C9-9F9D-AC9AED5B3F0D}" type="presOf" srcId="{A4E3550E-D884-4D72-9CED-F5B81E8A1144}" destId="{8F3B6D51-6576-4847-95F8-097004C88A78}" srcOrd="0" destOrd="2" presId="urn:microsoft.com/office/officeart/2005/8/layout/vList2"/>
    <dgm:cxn modelId="{BA5B9CD6-AF1A-4D79-8DC3-9ED6964CB5F5}" type="presOf" srcId="{D71F825F-8A65-4BDA-BC7A-08775CC4F943}" destId="{0DFB8EA2-E9F4-4E7D-B5BF-ABC527E44C63}" srcOrd="0" destOrd="2" presId="urn:microsoft.com/office/officeart/2005/8/layout/vList2"/>
    <dgm:cxn modelId="{770E6D75-2589-4F18-8B25-2642615E4FB6}" type="presOf" srcId="{E1F6625C-DEE5-4E81-9E17-CE182C3F5B83}" destId="{0DFB8EA2-E9F4-4E7D-B5BF-ABC527E44C63}" srcOrd="0" destOrd="1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8C2EF9A6-E286-4D8C-9B5D-AA58CB61699C}" type="presOf" srcId="{7C640BC9-3B54-462E-81CB-2C5C26E6BC7C}" destId="{8F3B6D51-6576-4847-95F8-097004C88A78}" srcOrd="0" destOrd="1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949833C7-880F-431F-9337-C36D09FD7E69}" srcId="{8E595FF9-7F13-4589-ADB1-A98CFA417FE8}" destId="{D71F825F-8A65-4BDA-BC7A-08775CC4F943}" srcOrd="2" destOrd="0" parTransId="{340B0917-AE02-47E8-991A-57C2FEF6B492}" sibTransId="{EEA8AB36-2CE6-4B2C-BE03-742C9EF0AE15}"/>
    <dgm:cxn modelId="{0C9C6203-F4AB-4245-B661-DDE3B284A297}" srcId="{3B33AAEF-2BF8-4EBB-A3B1-62835B5C81BF}" destId="{7C640BC9-3B54-462E-81CB-2C5C26E6BC7C}" srcOrd="1" destOrd="0" parTransId="{4D2FF963-9027-4683-9E96-547AE7F71337}" sibTransId="{64865A18-553A-4E74-892F-46AD1B65C9B8}"/>
    <dgm:cxn modelId="{20ACC0FC-5637-4D48-B682-BCECE85891E0}" srcId="{3B33AAEF-2BF8-4EBB-A3B1-62835B5C81BF}" destId="{A4E3550E-D884-4D72-9CED-F5B81E8A1144}" srcOrd="2" destOrd="0" parTransId="{67136621-74C6-4031-A8C0-46332B5AA96C}" sibTransId="{A63D7362-8F25-4B2C-8EC2-D634DE1ACB85}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40022"/>
          <a:ext cx="8128000" cy="74353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31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31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31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31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3100" kern="1200" dirty="0"/>
        </a:p>
      </dsp:txBody>
      <dsp:txXfrm>
        <a:off x="36296" y="76318"/>
        <a:ext cx="8055408" cy="670943"/>
      </dsp:txXfrm>
    </dsp:sp>
    <dsp:sp modelId="{0DFB8EA2-E9F4-4E7D-B5BF-ABC527E44C63}">
      <dsp:nvSpPr>
        <dsp:cNvPr id="0" name=""/>
        <dsp:cNvSpPr/>
      </dsp:nvSpPr>
      <dsp:spPr>
        <a:xfrm>
          <a:off x="0" y="768191"/>
          <a:ext cx="8128000" cy="2502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5560" rIns="199136" bIns="35560" numCol="1" spcCol="1270" anchor="t" anchorCtr="0">
          <a:noAutofit/>
        </a:bodyPr>
        <a:lstStyle/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SGK, kế hoạch bài dạy, thước thẳng, bảng phụ hoặc máy chiếu</a:t>
          </a:r>
          <a:endParaRPr lang="en-US" sz="2800" kern="1200" dirty="0"/>
        </a:p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</a:t>
          </a:r>
          <a:r>
            <a:rPr lang="vi-VN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ác phần thưởng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cho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HS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khi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tham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gia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chơi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trò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chơi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Vòng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quay may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mắn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: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chiếc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kẹo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bút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bi,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bút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chì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vở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khẩu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trang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,…</a:t>
          </a:r>
          <a:endParaRPr lang="en-US" sz="28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600" kern="1200" dirty="0"/>
        </a:p>
      </dsp:txBody>
      <dsp:txXfrm>
        <a:off x="0" y="768191"/>
        <a:ext cx="8128000" cy="2502630"/>
      </dsp:txXfrm>
    </dsp:sp>
    <dsp:sp modelId="{D2408717-B530-41AC-B5CE-E14FAEC5B062}">
      <dsp:nvSpPr>
        <dsp:cNvPr id="0" name=""/>
        <dsp:cNvSpPr/>
      </dsp:nvSpPr>
      <dsp:spPr>
        <a:xfrm>
          <a:off x="0" y="3128109"/>
          <a:ext cx="8128000" cy="74353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1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1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3100" kern="1200" dirty="0"/>
        </a:p>
      </dsp:txBody>
      <dsp:txXfrm>
        <a:off x="36296" y="3164405"/>
        <a:ext cx="8055408" cy="670943"/>
      </dsp:txXfrm>
    </dsp:sp>
    <dsp:sp modelId="{8F3B6D51-6576-4847-95F8-097004C88A78}">
      <dsp:nvSpPr>
        <dsp:cNvPr id="0" name=""/>
        <dsp:cNvSpPr/>
      </dsp:nvSpPr>
      <dsp:spPr>
        <a:xfrm>
          <a:off x="0" y="4014356"/>
          <a:ext cx="8128000" cy="1379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sz="2800" kern="1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SGK</a:t>
          </a:r>
          <a:r>
            <a:rPr lang="en-US" sz="2800" kern="1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latin typeface="+mj-lt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014356"/>
        <a:ext cx="8128000" cy="1379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13" Type="http://schemas.openxmlformats.org/officeDocument/2006/relationships/image" Target="../media/image107.wmf"/><Relationship Id="rId3" Type="http://schemas.openxmlformats.org/officeDocument/2006/relationships/image" Target="../media/image97.wmf"/><Relationship Id="rId7" Type="http://schemas.openxmlformats.org/officeDocument/2006/relationships/image" Target="../media/image101.wmf"/><Relationship Id="rId12" Type="http://schemas.openxmlformats.org/officeDocument/2006/relationships/image" Target="../media/image106.wmf"/><Relationship Id="rId2" Type="http://schemas.openxmlformats.org/officeDocument/2006/relationships/image" Target="../media/image96.wmf"/><Relationship Id="rId16" Type="http://schemas.openxmlformats.org/officeDocument/2006/relationships/image" Target="../media/image110.wmf"/><Relationship Id="rId1" Type="http://schemas.openxmlformats.org/officeDocument/2006/relationships/image" Target="../media/image95.wmf"/><Relationship Id="rId6" Type="http://schemas.openxmlformats.org/officeDocument/2006/relationships/image" Target="../media/image100.wmf"/><Relationship Id="rId11" Type="http://schemas.openxmlformats.org/officeDocument/2006/relationships/image" Target="../media/image105.wmf"/><Relationship Id="rId5" Type="http://schemas.openxmlformats.org/officeDocument/2006/relationships/image" Target="../media/image99.wmf"/><Relationship Id="rId15" Type="http://schemas.openxmlformats.org/officeDocument/2006/relationships/image" Target="../media/image109.wmf"/><Relationship Id="rId10" Type="http://schemas.openxmlformats.org/officeDocument/2006/relationships/image" Target="../media/image104.wmf"/><Relationship Id="rId4" Type="http://schemas.openxmlformats.org/officeDocument/2006/relationships/image" Target="../media/image98.wmf"/><Relationship Id="rId9" Type="http://schemas.openxmlformats.org/officeDocument/2006/relationships/image" Target="../media/image103.wmf"/><Relationship Id="rId14" Type="http://schemas.openxmlformats.org/officeDocument/2006/relationships/image" Target="../media/image10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image" Target="../media/image112.wmf"/><Relationship Id="rId1" Type="http://schemas.openxmlformats.org/officeDocument/2006/relationships/image" Target="../media/image111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wmf"/><Relationship Id="rId13" Type="http://schemas.openxmlformats.org/officeDocument/2006/relationships/image" Target="../media/image127.wmf"/><Relationship Id="rId3" Type="http://schemas.openxmlformats.org/officeDocument/2006/relationships/image" Target="../media/image117.wmf"/><Relationship Id="rId7" Type="http://schemas.openxmlformats.org/officeDocument/2006/relationships/image" Target="../media/image121.wmf"/><Relationship Id="rId12" Type="http://schemas.openxmlformats.org/officeDocument/2006/relationships/image" Target="../media/image126.wmf"/><Relationship Id="rId2" Type="http://schemas.openxmlformats.org/officeDocument/2006/relationships/image" Target="../media/image116.wmf"/><Relationship Id="rId1" Type="http://schemas.openxmlformats.org/officeDocument/2006/relationships/image" Target="../media/image115.wmf"/><Relationship Id="rId6" Type="http://schemas.openxmlformats.org/officeDocument/2006/relationships/image" Target="../media/image120.wmf"/><Relationship Id="rId11" Type="http://schemas.openxmlformats.org/officeDocument/2006/relationships/image" Target="../media/image125.wmf"/><Relationship Id="rId5" Type="http://schemas.openxmlformats.org/officeDocument/2006/relationships/image" Target="../media/image119.wmf"/><Relationship Id="rId10" Type="http://schemas.openxmlformats.org/officeDocument/2006/relationships/image" Target="../media/image124.wmf"/><Relationship Id="rId4" Type="http://schemas.openxmlformats.org/officeDocument/2006/relationships/image" Target="../media/image118.wmf"/><Relationship Id="rId9" Type="http://schemas.openxmlformats.org/officeDocument/2006/relationships/image" Target="../media/image123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image" Target="../media/image129.wmf"/><Relationship Id="rId1" Type="http://schemas.openxmlformats.org/officeDocument/2006/relationships/image" Target="../media/image128.wmf"/><Relationship Id="rId4" Type="http://schemas.openxmlformats.org/officeDocument/2006/relationships/image" Target="../media/image131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wmf"/><Relationship Id="rId13" Type="http://schemas.openxmlformats.org/officeDocument/2006/relationships/image" Target="../media/image144.wmf"/><Relationship Id="rId3" Type="http://schemas.openxmlformats.org/officeDocument/2006/relationships/image" Target="../media/image134.wmf"/><Relationship Id="rId7" Type="http://schemas.openxmlformats.org/officeDocument/2006/relationships/image" Target="../media/image138.wmf"/><Relationship Id="rId12" Type="http://schemas.openxmlformats.org/officeDocument/2006/relationships/image" Target="../media/image143.wmf"/><Relationship Id="rId2" Type="http://schemas.openxmlformats.org/officeDocument/2006/relationships/image" Target="../media/image133.wmf"/><Relationship Id="rId1" Type="http://schemas.openxmlformats.org/officeDocument/2006/relationships/image" Target="../media/image132.wmf"/><Relationship Id="rId6" Type="http://schemas.openxmlformats.org/officeDocument/2006/relationships/image" Target="../media/image137.wmf"/><Relationship Id="rId11" Type="http://schemas.openxmlformats.org/officeDocument/2006/relationships/image" Target="../media/image142.wmf"/><Relationship Id="rId5" Type="http://schemas.openxmlformats.org/officeDocument/2006/relationships/image" Target="../media/image136.wmf"/><Relationship Id="rId10" Type="http://schemas.openxmlformats.org/officeDocument/2006/relationships/image" Target="../media/image141.wmf"/><Relationship Id="rId4" Type="http://schemas.openxmlformats.org/officeDocument/2006/relationships/image" Target="../media/image135.wmf"/><Relationship Id="rId9" Type="http://schemas.openxmlformats.org/officeDocument/2006/relationships/image" Target="../media/image140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wmf"/><Relationship Id="rId2" Type="http://schemas.openxmlformats.org/officeDocument/2006/relationships/image" Target="../media/image146.wmf"/><Relationship Id="rId1" Type="http://schemas.openxmlformats.org/officeDocument/2006/relationships/image" Target="../media/image145.wmf"/><Relationship Id="rId4" Type="http://schemas.openxmlformats.org/officeDocument/2006/relationships/image" Target="../media/image148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wmf"/><Relationship Id="rId13" Type="http://schemas.openxmlformats.org/officeDocument/2006/relationships/image" Target="../media/image148.wmf"/><Relationship Id="rId3" Type="http://schemas.openxmlformats.org/officeDocument/2006/relationships/image" Target="../media/image151.wmf"/><Relationship Id="rId7" Type="http://schemas.openxmlformats.org/officeDocument/2006/relationships/image" Target="../media/image155.wmf"/><Relationship Id="rId12" Type="http://schemas.openxmlformats.org/officeDocument/2006/relationships/image" Target="../media/image160.wmf"/><Relationship Id="rId2" Type="http://schemas.openxmlformats.org/officeDocument/2006/relationships/image" Target="../media/image150.wmf"/><Relationship Id="rId1" Type="http://schemas.openxmlformats.org/officeDocument/2006/relationships/image" Target="../media/image149.wmf"/><Relationship Id="rId6" Type="http://schemas.openxmlformats.org/officeDocument/2006/relationships/image" Target="../media/image154.wmf"/><Relationship Id="rId11" Type="http://schemas.openxmlformats.org/officeDocument/2006/relationships/image" Target="../media/image159.wmf"/><Relationship Id="rId5" Type="http://schemas.openxmlformats.org/officeDocument/2006/relationships/image" Target="../media/image153.wmf"/><Relationship Id="rId10" Type="http://schemas.openxmlformats.org/officeDocument/2006/relationships/image" Target="../media/image158.wmf"/><Relationship Id="rId4" Type="http://schemas.openxmlformats.org/officeDocument/2006/relationships/image" Target="../media/image152.wmf"/><Relationship Id="rId9" Type="http://schemas.openxmlformats.org/officeDocument/2006/relationships/image" Target="../media/image157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7" Type="http://schemas.openxmlformats.org/officeDocument/2006/relationships/image" Target="../media/image71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6" Type="http://schemas.openxmlformats.org/officeDocument/2006/relationships/image" Target="../media/image70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7" Type="http://schemas.openxmlformats.org/officeDocument/2006/relationships/image" Target="../media/image78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6" Type="http://schemas.openxmlformats.org/officeDocument/2006/relationships/image" Target="../media/image77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13" Type="http://schemas.openxmlformats.org/officeDocument/2006/relationships/image" Target="../media/image92.wmf"/><Relationship Id="rId3" Type="http://schemas.openxmlformats.org/officeDocument/2006/relationships/image" Target="../media/image82.wmf"/><Relationship Id="rId7" Type="http://schemas.openxmlformats.org/officeDocument/2006/relationships/image" Target="../media/image86.wmf"/><Relationship Id="rId12" Type="http://schemas.openxmlformats.org/officeDocument/2006/relationships/image" Target="../media/image91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6" Type="http://schemas.openxmlformats.org/officeDocument/2006/relationships/image" Target="../media/image85.wmf"/><Relationship Id="rId11" Type="http://schemas.openxmlformats.org/officeDocument/2006/relationships/image" Target="../media/image90.wmf"/><Relationship Id="rId5" Type="http://schemas.openxmlformats.org/officeDocument/2006/relationships/image" Target="../media/image84.wmf"/><Relationship Id="rId10" Type="http://schemas.openxmlformats.org/officeDocument/2006/relationships/image" Target="../media/image89.wmf"/><Relationship Id="rId4" Type="http://schemas.openxmlformats.org/officeDocument/2006/relationships/image" Target="../media/image83.wmf"/><Relationship Id="rId9" Type="http://schemas.openxmlformats.org/officeDocument/2006/relationships/image" Target="../media/image8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70DED-A386-4BC6-BD10-0B958C74A6F1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B8CAF-56B6-4E0A-AF73-851C072C6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3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92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751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260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285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9647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7030539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7196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06837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05522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610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056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7758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1519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899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4807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61718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32718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33628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13391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238046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09656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26590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9665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815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37301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7093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9365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5650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0260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996627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18928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7708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6525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07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87113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58319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03055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6435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42410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56518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84370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217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280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776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291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7416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2575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99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3181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6659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3941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186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0214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70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6059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2364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9725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30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924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7854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949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292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083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8818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231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1596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672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691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8721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151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262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6257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61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645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178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9382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367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238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2121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5907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72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182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816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5730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7422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2865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7403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239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8789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532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7639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536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2424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4373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6543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5701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0907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38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435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963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9911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707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504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9354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1237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988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937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1528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9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D838988-15A6-4647-86D7-062E8698D86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3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371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2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69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4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62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4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2.png"/><Relationship Id="rId18" Type="http://schemas.openxmlformats.org/officeDocument/2006/relationships/image" Target="../media/image54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18.bin"/><Relationship Id="rId7" Type="http://schemas.microsoft.com/office/2007/relationships/hdphoto" Target="../media/hdphoto1.wdp"/><Relationship Id="rId12" Type="http://schemas.openxmlformats.org/officeDocument/2006/relationships/image" Target="../media/image41.png"/><Relationship Id="rId17" Type="http://schemas.openxmlformats.org/officeDocument/2006/relationships/oleObject" Target="../embeddings/oleObject16.bin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53.wmf"/><Relationship Id="rId20" Type="http://schemas.openxmlformats.org/officeDocument/2006/relationships/image" Target="../media/image55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36.png"/><Relationship Id="rId11" Type="http://schemas.microsoft.com/office/2007/relationships/hdphoto" Target="../media/hdphoto3.wdp"/><Relationship Id="rId24" Type="http://schemas.openxmlformats.org/officeDocument/2006/relationships/image" Target="../media/image57.wmf"/><Relationship Id="rId5" Type="http://schemas.openxmlformats.org/officeDocument/2006/relationships/audio" Target="../media/audio2.wav"/><Relationship Id="rId15" Type="http://schemas.openxmlformats.org/officeDocument/2006/relationships/oleObject" Target="../embeddings/oleObject15.bin"/><Relationship Id="rId23" Type="http://schemas.openxmlformats.org/officeDocument/2006/relationships/oleObject" Target="../embeddings/oleObject19.bin"/><Relationship Id="rId10" Type="http://schemas.openxmlformats.org/officeDocument/2006/relationships/image" Target="../media/image38.png"/><Relationship Id="rId19" Type="http://schemas.openxmlformats.org/officeDocument/2006/relationships/oleObject" Target="../embeddings/oleObject17.bin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slide" Target="slide6.xml"/><Relationship Id="rId22" Type="http://schemas.openxmlformats.org/officeDocument/2006/relationships/image" Target="../media/image56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oleObject" Target="../embeddings/oleObject21.bin"/><Relationship Id="rId3" Type="http://schemas.openxmlformats.org/officeDocument/2006/relationships/audio" Target="../media/audio1.wav"/><Relationship Id="rId21" Type="http://schemas.openxmlformats.org/officeDocument/2006/relationships/image" Target="../media/image60.wmf"/><Relationship Id="rId7" Type="http://schemas.microsoft.com/office/2007/relationships/hdphoto" Target="../media/hdphoto1.wdp"/><Relationship Id="rId12" Type="http://schemas.openxmlformats.org/officeDocument/2006/relationships/image" Target="../media/image41.png"/><Relationship Id="rId17" Type="http://schemas.openxmlformats.org/officeDocument/2006/relationships/image" Target="../media/image58.wmf"/><Relationship Id="rId25" Type="http://schemas.openxmlformats.org/officeDocument/2006/relationships/image" Target="../media/image62.wmf"/><Relationship Id="rId2" Type="http://schemas.openxmlformats.org/officeDocument/2006/relationships/slideLayout" Target="../slideLayouts/slideLayout23.xml"/><Relationship Id="rId16" Type="http://schemas.openxmlformats.org/officeDocument/2006/relationships/oleObject" Target="../embeddings/oleObject20.bin"/><Relationship Id="rId20" Type="http://schemas.openxmlformats.org/officeDocument/2006/relationships/oleObject" Target="../embeddings/oleObject22.bin"/><Relationship Id="rId1" Type="http://schemas.openxmlformats.org/officeDocument/2006/relationships/vmlDrawing" Target="../drawings/vmlDrawing6.vml"/><Relationship Id="rId6" Type="http://schemas.openxmlformats.org/officeDocument/2006/relationships/image" Target="../media/image36.png"/><Relationship Id="rId11" Type="http://schemas.microsoft.com/office/2007/relationships/hdphoto" Target="../media/hdphoto3.wdp"/><Relationship Id="rId24" Type="http://schemas.openxmlformats.org/officeDocument/2006/relationships/oleObject" Target="../embeddings/oleObject24.bin"/><Relationship Id="rId5" Type="http://schemas.openxmlformats.org/officeDocument/2006/relationships/audio" Target="../media/audio2.wav"/><Relationship Id="rId15" Type="http://schemas.openxmlformats.org/officeDocument/2006/relationships/slide" Target="slide6.xml"/><Relationship Id="rId23" Type="http://schemas.openxmlformats.org/officeDocument/2006/relationships/image" Target="../media/image61.wmf"/><Relationship Id="rId10" Type="http://schemas.openxmlformats.org/officeDocument/2006/relationships/image" Target="../media/image38.png"/><Relationship Id="rId19" Type="http://schemas.openxmlformats.org/officeDocument/2006/relationships/image" Target="../media/image59.wmf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52.png"/><Relationship Id="rId22" Type="http://schemas.openxmlformats.org/officeDocument/2006/relationships/oleObject" Target="../embeddings/oleObject23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13" Type="http://schemas.openxmlformats.org/officeDocument/2006/relationships/oleObject" Target="../embeddings/oleObject30.bin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69.wmf"/><Relationship Id="rId2" Type="http://schemas.openxmlformats.org/officeDocument/2006/relationships/slideLayout" Target="../slideLayouts/slideLayout95.xml"/><Relationship Id="rId16" Type="http://schemas.openxmlformats.org/officeDocument/2006/relationships/image" Target="../media/image71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6.bin"/><Relationship Id="rId15" Type="http://schemas.openxmlformats.org/officeDocument/2006/relationships/oleObject" Target="../embeddings/oleObject31.bin"/><Relationship Id="rId10" Type="http://schemas.openxmlformats.org/officeDocument/2006/relationships/image" Target="../media/image68.wmf"/><Relationship Id="rId4" Type="http://schemas.openxmlformats.org/officeDocument/2006/relationships/image" Target="../media/image65.wmf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70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13" Type="http://schemas.openxmlformats.org/officeDocument/2006/relationships/oleObject" Target="../embeddings/oleObject37.bin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76.wmf"/><Relationship Id="rId2" Type="http://schemas.openxmlformats.org/officeDocument/2006/relationships/slideLayout" Target="../slideLayouts/slideLayout95.xml"/><Relationship Id="rId16" Type="http://schemas.openxmlformats.org/officeDocument/2006/relationships/image" Target="../media/image78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73.w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3.bin"/><Relationship Id="rId15" Type="http://schemas.openxmlformats.org/officeDocument/2006/relationships/oleObject" Target="../embeddings/oleObject38.bin"/><Relationship Id="rId10" Type="http://schemas.openxmlformats.org/officeDocument/2006/relationships/image" Target="../media/image75.wmf"/><Relationship Id="rId4" Type="http://schemas.openxmlformats.org/officeDocument/2006/relationships/image" Target="../media/image72.wmf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77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13" Type="http://schemas.openxmlformats.org/officeDocument/2006/relationships/oleObject" Target="../embeddings/oleObject44.bin"/><Relationship Id="rId18" Type="http://schemas.openxmlformats.org/officeDocument/2006/relationships/image" Target="../media/image87.wmf"/><Relationship Id="rId26" Type="http://schemas.openxmlformats.org/officeDocument/2006/relationships/image" Target="../media/image90.wmf"/><Relationship Id="rId3" Type="http://schemas.openxmlformats.org/officeDocument/2006/relationships/oleObject" Target="../embeddings/oleObject39.bin"/><Relationship Id="rId21" Type="http://schemas.openxmlformats.org/officeDocument/2006/relationships/image" Target="../media/image93.png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84.wmf"/><Relationship Id="rId17" Type="http://schemas.openxmlformats.org/officeDocument/2006/relationships/oleObject" Target="../embeddings/oleObject46.bin"/><Relationship Id="rId25" Type="http://schemas.openxmlformats.org/officeDocument/2006/relationships/oleObject" Target="../embeddings/oleObject49.bin"/><Relationship Id="rId2" Type="http://schemas.openxmlformats.org/officeDocument/2006/relationships/slideLayout" Target="../slideLayouts/slideLayout111.xml"/><Relationship Id="rId16" Type="http://schemas.openxmlformats.org/officeDocument/2006/relationships/image" Target="../media/image86.wmf"/><Relationship Id="rId20" Type="http://schemas.openxmlformats.org/officeDocument/2006/relationships/image" Target="../media/image88.wmf"/><Relationship Id="rId29" Type="http://schemas.openxmlformats.org/officeDocument/2006/relationships/oleObject" Target="../embeddings/oleObject51.bin"/><Relationship Id="rId1" Type="http://schemas.openxmlformats.org/officeDocument/2006/relationships/vmlDrawing" Target="../drawings/vmlDrawing9.vml"/><Relationship Id="rId6" Type="http://schemas.openxmlformats.org/officeDocument/2006/relationships/image" Target="../media/image81.wmf"/><Relationship Id="rId11" Type="http://schemas.openxmlformats.org/officeDocument/2006/relationships/oleObject" Target="../embeddings/oleObject43.bin"/><Relationship Id="rId24" Type="http://schemas.openxmlformats.org/officeDocument/2006/relationships/image" Target="../media/image89.wmf"/><Relationship Id="rId5" Type="http://schemas.openxmlformats.org/officeDocument/2006/relationships/oleObject" Target="../embeddings/oleObject40.bin"/><Relationship Id="rId15" Type="http://schemas.openxmlformats.org/officeDocument/2006/relationships/oleObject" Target="../embeddings/oleObject45.bin"/><Relationship Id="rId23" Type="http://schemas.openxmlformats.org/officeDocument/2006/relationships/oleObject" Target="../embeddings/oleObject48.bin"/><Relationship Id="rId28" Type="http://schemas.openxmlformats.org/officeDocument/2006/relationships/image" Target="../media/image91.wmf"/><Relationship Id="rId10" Type="http://schemas.openxmlformats.org/officeDocument/2006/relationships/image" Target="../media/image83.wmf"/><Relationship Id="rId19" Type="http://schemas.openxmlformats.org/officeDocument/2006/relationships/oleObject" Target="../embeddings/oleObject47.bin"/><Relationship Id="rId4" Type="http://schemas.openxmlformats.org/officeDocument/2006/relationships/image" Target="../media/image80.wmf"/><Relationship Id="rId9" Type="http://schemas.openxmlformats.org/officeDocument/2006/relationships/oleObject" Target="../embeddings/oleObject42.bin"/><Relationship Id="rId14" Type="http://schemas.openxmlformats.org/officeDocument/2006/relationships/image" Target="../media/image85.wmf"/><Relationship Id="rId22" Type="http://schemas.openxmlformats.org/officeDocument/2006/relationships/image" Target="../media/image94.png"/><Relationship Id="rId27" Type="http://schemas.openxmlformats.org/officeDocument/2006/relationships/oleObject" Target="../embeddings/oleObject50.bin"/><Relationship Id="rId30" Type="http://schemas.openxmlformats.org/officeDocument/2006/relationships/image" Target="../media/image92.wmf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57.bin"/><Relationship Id="rId18" Type="http://schemas.openxmlformats.org/officeDocument/2006/relationships/image" Target="../media/image102.wmf"/><Relationship Id="rId26" Type="http://schemas.openxmlformats.org/officeDocument/2006/relationships/image" Target="../media/image94.png"/><Relationship Id="rId3" Type="http://schemas.openxmlformats.org/officeDocument/2006/relationships/oleObject" Target="../embeddings/oleObject52.bin"/><Relationship Id="rId21" Type="http://schemas.openxmlformats.org/officeDocument/2006/relationships/oleObject" Target="../embeddings/oleObject61.bin"/><Relationship Id="rId34" Type="http://schemas.openxmlformats.org/officeDocument/2006/relationships/image" Target="../media/image109.wmf"/><Relationship Id="rId7" Type="http://schemas.openxmlformats.org/officeDocument/2006/relationships/oleObject" Target="../embeddings/oleObject54.bin"/><Relationship Id="rId12" Type="http://schemas.openxmlformats.org/officeDocument/2006/relationships/image" Target="../media/image99.wmf"/><Relationship Id="rId17" Type="http://schemas.openxmlformats.org/officeDocument/2006/relationships/oleObject" Target="../embeddings/oleObject59.bin"/><Relationship Id="rId25" Type="http://schemas.openxmlformats.org/officeDocument/2006/relationships/image" Target="../media/image93.png"/><Relationship Id="rId33" Type="http://schemas.openxmlformats.org/officeDocument/2006/relationships/oleObject" Target="../embeddings/oleObject66.bin"/><Relationship Id="rId2" Type="http://schemas.openxmlformats.org/officeDocument/2006/relationships/slideLayout" Target="../slideLayouts/slideLayout95.xml"/><Relationship Id="rId16" Type="http://schemas.openxmlformats.org/officeDocument/2006/relationships/image" Target="../media/image101.wmf"/><Relationship Id="rId20" Type="http://schemas.openxmlformats.org/officeDocument/2006/relationships/image" Target="../media/image103.wmf"/><Relationship Id="rId29" Type="http://schemas.openxmlformats.org/officeDocument/2006/relationships/oleObject" Target="../embeddings/oleObject64.bin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6.wmf"/><Relationship Id="rId11" Type="http://schemas.openxmlformats.org/officeDocument/2006/relationships/oleObject" Target="../embeddings/oleObject56.bin"/><Relationship Id="rId24" Type="http://schemas.openxmlformats.org/officeDocument/2006/relationships/image" Target="../media/image105.wmf"/><Relationship Id="rId32" Type="http://schemas.openxmlformats.org/officeDocument/2006/relationships/image" Target="../media/image108.wmf"/><Relationship Id="rId5" Type="http://schemas.openxmlformats.org/officeDocument/2006/relationships/oleObject" Target="../embeddings/oleObject53.bin"/><Relationship Id="rId15" Type="http://schemas.openxmlformats.org/officeDocument/2006/relationships/oleObject" Target="../embeddings/oleObject58.bin"/><Relationship Id="rId23" Type="http://schemas.openxmlformats.org/officeDocument/2006/relationships/oleObject" Target="../embeddings/oleObject62.bin"/><Relationship Id="rId28" Type="http://schemas.openxmlformats.org/officeDocument/2006/relationships/image" Target="../media/image106.wmf"/><Relationship Id="rId36" Type="http://schemas.openxmlformats.org/officeDocument/2006/relationships/image" Target="../media/image110.wmf"/><Relationship Id="rId10" Type="http://schemas.openxmlformats.org/officeDocument/2006/relationships/image" Target="../media/image98.wmf"/><Relationship Id="rId19" Type="http://schemas.openxmlformats.org/officeDocument/2006/relationships/oleObject" Target="../embeddings/oleObject60.bin"/><Relationship Id="rId31" Type="http://schemas.openxmlformats.org/officeDocument/2006/relationships/oleObject" Target="../embeddings/oleObject65.bin"/><Relationship Id="rId4" Type="http://schemas.openxmlformats.org/officeDocument/2006/relationships/image" Target="../media/image95.wmf"/><Relationship Id="rId9" Type="http://schemas.openxmlformats.org/officeDocument/2006/relationships/oleObject" Target="../embeddings/oleObject55.bin"/><Relationship Id="rId14" Type="http://schemas.openxmlformats.org/officeDocument/2006/relationships/image" Target="../media/image100.wmf"/><Relationship Id="rId22" Type="http://schemas.openxmlformats.org/officeDocument/2006/relationships/image" Target="../media/image104.wmf"/><Relationship Id="rId27" Type="http://schemas.openxmlformats.org/officeDocument/2006/relationships/oleObject" Target="../embeddings/oleObject63.bin"/><Relationship Id="rId30" Type="http://schemas.openxmlformats.org/officeDocument/2006/relationships/image" Target="../media/image107.wmf"/><Relationship Id="rId35" Type="http://schemas.openxmlformats.org/officeDocument/2006/relationships/oleObject" Target="../embeddings/oleObject67.bin"/><Relationship Id="rId8" Type="http://schemas.openxmlformats.org/officeDocument/2006/relationships/image" Target="../media/image97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wmf"/><Relationship Id="rId3" Type="http://schemas.openxmlformats.org/officeDocument/2006/relationships/oleObject" Target="../embeddings/oleObject68.bin"/><Relationship Id="rId7" Type="http://schemas.openxmlformats.org/officeDocument/2006/relationships/oleObject" Target="../embeddings/oleObject70.bin"/><Relationship Id="rId2" Type="http://schemas.openxmlformats.org/officeDocument/2006/relationships/slideLayout" Target="../slideLayouts/slideLayout12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12.wmf"/><Relationship Id="rId5" Type="http://schemas.openxmlformats.org/officeDocument/2006/relationships/oleObject" Target="../embeddings/oleObject69.bin"/><Relationship Id="rId10" Type="http://schemas.openxmlformats.org/officeDocument/2006/relationships/image" Target="../media/image114.png"/><Relationship Id="rId4" Type="http://schemas.openxmlformats.org/officeDocument/2006/relationships/image" Target="../media/image111.wmf"/><Relationship Id="rId9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16.png"/><Relationship Id="rId5" Type="http://schemas.openxmlformats.org/officeDocument/2006/relationships/image" Target="../media/image12.jpe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wmf"/><Relationship Id="rId13" Type="http://schemas.openxmlformats.org/officeDocument/2006/relationships/oleObject" Target="../embeddings/oleObject76.bin"/><Relationship Id="rId18" Type="http://schemas.openxmlformats.org/officeDocument/2006/relationships/image" Target="../media/image122.wmf"/><Relationship Id="rId26" Type="http://schemas.openxmlformats.org/officeDocument/2006/relationships/image" Target="../media/image126.wmf"/><Relationship Id="rId3" Type="http://schemas.openxmlformats.org/officeDocument/2006/relationships/oleObject" Target="../embeddings/oleObject71.bin"/><Relationship Id="rId21" Type="http://schemas.openxmlformats.org/officeDocument/2006/relationships/oleObject" Target="../embeddings/oleObject80.bin"/><Relationship Id="rId7" Type="http://schemas.openxmlformats.org/officeDocument/2006/relationships/oleObject" Target="../embeddings/oleObject73.bin"/><Relationship Id="rId12" Type="http://schemas.openxmlformats.org/officeDocument/2006/relationships/image" Target="../media/image119.wmf"/><Relationship Id="rId17" Type="http://schemas.openxmlformats.org/officeDocument/2006/relationships/oleObject" Target="../embeddings/oleObject78.bin"/><Relationship Id="rId25" Type="http://schemas.openxmlformats.org/officeDocument/2006/relationships/oleObject" Target="../embeddings/oleObject82.bin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121.wmf"/><Relationship Id="rId20" Type="http://schemas.openxmlformats.org/officeDocument/2006/relationships/image" Target="../media/image123.wmf"/><Relationship Id="rId29" Type="http://schemas.openxmlformats.org/officeDocument/2006/relationships/image" Target="../media/image93.png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16.wmf"/><Relationship Id="rId11" Type="http://schemas.openxmlformats.org/officeDocument/2006/relationships/oleObject" Target="../embeddings/oleObject75.bin"/><Relationship Id="rId24" Type="http://schemas.openxmlformats.org/officeDocument/2006/relationships/image" Target="../media/image125.wmf"/><Relationship Id="rId5" Type="http://schemas.openxmlformats.org/officeDocument/2006/relationships/oleObject" Target="../embeddings/oleObject72.bin"/><Relationship Id="rId15" Type="http://schemas.openxmlformats.org/officeDocument/2006/relationships/oleObject" Target="../embeddings/oleObject77.bin"/><Relationship Id="rId23" Type="http://schemas.openxmlformats.org/officeDocument/2006/relationships/oleObject" Target="../embeddings/oleObject81.bin"/><Relationship Id="rId28" Type="http://schemas.openxmlformats.org/officeDocument/2006/relationships/image" Target="../media/image127.wmf"/><Relationship Id="rId10" Type="http://schemas.openxmlformats.org/officeDocument/2006/relationships/image" Target="../media/image118.wmf"/><Relationship Id="rId19" Type="http://schemas.openxmlformats.org/officeDocument/2006/relationships/oleObject" Target="../embeddings/oleObject79.bin"/><Relationship Id="rId4" Type="http://schemas.openxmlformats.org/officeDocument/2006/relationships/image" Target="../media/image115.wmf"/><Relationship Id="rId9" Type="http://schemas.openxmlformats.org/officeDocument/2006/relationships/oleObject" Target="../embeddings/oleObject74.bin"/><Relationship Id="rId14" Type="http://schemas.openxmlformats.org/officeDocument/2006/relationships/image" Target="../media/image120.wmf"/><Relationship Id="rId22" Type="http://schemas.openxmlformats.org/officeDocument/2006/relationships/image" Target="../media/image124.wmf"/><Relationship Id="rId27" Type="http://schemas.openxmlformats.org/officeDocument/2006/relationships/oleObject" Target="../embeddings/oleObject83.bin"/><Relationship Id="rId30" Type="http://schemas.openxmlformats.org/officeDocument/2006/relationships/image" Target="../media/image1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wmf"/><Relationship Id="rId3" Type="http://schemas.openxmlformats.org/officeDocument/2006/relationships/oleObject" Target="../embeddings/oleObject84.bin"/><Relationship Id="rId7" Type="http://schemas.openxmlformats.org/officeDocument/2006/relationships/oleObject" Target="../embeddings/oleObject86.bin"/><Relationship Id="rId12" Type="http://schemas.openxmlformats.org/officeDocument/2006/relationships/image" Target="../media/image114.png"/><Relationship Id="rId2" Type="http://schemas.openxmlformats.org/officeDocument/2006/relationships/slideLayout" Target="../slideLayouts/slideLayout12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29.wmf"/><Relationship Id="rId11" Type="http://schemas.openxmlformats.org/officeDocument/2006/relationships/image" Target="../media/image93.png"/><Relationship Id="rId5" Type="http://schemas.openxmlformats.org/officeDocument/2006/relationships/oleObject" Target="../embeddings/oleObject85.bin"/><Relationship Id="rId10" Type="http://schemas.openxmlformats.org/officeDocument/2006/relationships/image" Target="../media/image131.wmf"/><Relationship Id="rId4" Type="http://schemas.openxmlformats.org/officeDocument/2006/relationships/image" Target="../media/image128.wmf"/><Relationship Id="rId9" Type="http://schemas.openxmlformats.org/officeDocument/2006/relationships/oleObject" Target="../embeddings/oleObject87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wmf"/><Relationship Id="rId13" Type="http://schemas.openxmlformats.org/officeDocument/2006/relationships/oleObject" Target="../embeddings/oleObject93.bin"/><Relationship Id="rId18" Type="http://schemas.openxmlformats.org/officeDocument/2006/relationships/image" Target="../media/image139.wmf"/><Relationship Id="rId26" Type="http://schemas.openxmlformats.org/officeDocument/2006/relationships/image" Target="../media/image143.wmf"/><Relationship Id="rId3" Type="http://schemas.openxmlformats.org/officeDocument/2006/relationships/oleObject" Target="../embeddings/oleObject88.bin"/><Relationship Id="rId21" Type="http://schemas.openxmlformats.org/officeDocument/2006/relationships/oleObject" Target="../embeddings/oleObject97.bin"/><Relationship Id="rId7" Type="http://schemas.openxmlformats.org/officeDocument/2006/relationships/oleObject" Target="../embeddings/oleObject90.bin"/><Relationship Id="rId12" Type="http://schemas.openxmlformats.org/officeDocument/2006/relationships/image" Target="../media/image136.wmf"/><Relationship Id="rId17" Type="http://schemas.openxmlformats.org/officeDocument/2006/relationships/oleObject" Target="../embeddings/oleObject95.bin"/><Relationship Id="rId25" Type="http://schemas.openxmlformats.org/officeDocument/2006/relationships/oleObject" Target="../embeddings/oleObject99.bin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138.wmf"/><Relationship Id="rId20" Type="http://schemas.openxmlformats.org/officeDocument/2006/relationships/image" Target="../media/image140.wmf"/><Relationship Id="rId29" Type="http://schemas.openxmlformats.org/officeDocument/2006/relationships/image" Target="../media/image93.png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33.wmf"/><Relationship Id="rId11" Type="http://schemas.openxmlformats.org/officeDocument/2006/relationships/oleObject" Target="../embeddings/oleObject92.bin"/><Relationship Id="rId24" Type="http://schemas.openxmlformats.org/officeDocument/2006/relationships/image" Target="../media/image142.wmf"/><Relationship Id="rId5" Type="http://schemas.openxmlformats.org/officeDocument/2006/relationships/oleObject" Target="../embeddings/oleObject89.bin"/><Relationship Id="rId15" Type="http://schemas.openxmlformats.org/officeDocument/2006/relationships/oleObject" Target="../embeddings/oleObject94.bin"/><Relationship Id="rId23" Type="http://schemas.openxmlformats.org/officeDocument/2006/relationships/oleObject" Target="../embeddings/oleObject98.bin"/><Relationship Id="rId28" Type="http://schemas.openxmlformats.org/officeDocument/2006/relationships/image" Target="../media/image144.wmf"/><Relationship Id="rId10" Type="http://schemas.openxmlformats.org/officeDocument/2006/relationships/image" Target="../media/image135.wmf"/><Relationship Id="rId19" Type="http://schemas.openxmlformats.org/officeDocument/2006/relationships/oleObject" Target="../embeddings/oleObject96.bin"/><Relationship Id="rId4" Type="http://schemas.openxmlformats.org/officeDocument/2006/relationships/image" Target="../media/image132.wmf"/><Relationship Id="rId9" Type="http://schemas.openxmlformats.org/officeDocument/2006/relationships/oleObject" Target="../embeddings/oleObject91.bin"/><Relationship Id="rId14" Type="http://schemas.openxmlformats.org/officeDocument/2006/relationships/image" Target="../media/image137.wmf"/><Relationship Id="rId22" Type="http://schemas.openxmlformats.org/officeDocument/2006/relationships/image" Target="../media/image141.wmf"/><Relationship Id="rId27" Type="http://schemas.openxmlformats.org/officeDocument/2006/relationships/oleObject" Target="../embeddings/oleObject100.bin"/><Relationship Id="rId30" Type="http://schemas.openxmlformats.org/officeDocument/2006/relationships/image" Target="../media/image1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oleObject" Target="../embeddings/oleObject101.bin"/><Relationship Id="rId7" Type="http://schemas.openxmlformats.org/officeDocument/2006/relationships/image" Target="../media/image93.png"/><Relationship Id="rId12" Type="http://schemas.openxmlformats.org/officeDocument/2006/relationships/image" Target="../media/image148.wmf"/><Relationship Id="rId2" Type="http://schemas.openxmlformats.org/officeDocument/2006/relationships/slideLayout" Target="../slideLayouts/slideLayout12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46.wmf"/><Relationship Id="rId11" Type="http://schemas.openxmlformats.org/officeDocument/2006/relationships/oleObject" Target="../embeddings/oleObject104.bin"/><Relationship Id="rId5" Type="http://schemas.openxmlformats.org/officeDocument/2006/relationships/oleObject" Target="../embeddings/oleObject102.bin"/><Relationship Id="rId10" Type="http://schemas.openxmlformats.org/officeDocument/2006/relationships/image" Target="../media/image147.wmf"/><Relationship Id="rId4" Type="http://schemas.openxmlformats.org/officeDocument/2006/relationships/image" Target="../media/image145.wmf"/><Relationship Id="rId9" Type="http://schemas.openxmlformats.org/officeDocument/2006/relationships/oleObject" Target="../embeddings/oleObject103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wmf"/><Relationship Id="rId13" Type="http://schemas.openxmlformats.org/officeDocument/2006/relationships/oleObject" Target="../embeddings/oleObject110.bin"/><Relationship Id="rId18" Type="http://schemas.openxmlformats.org/officeDocument/2006/relationships/image" Target="../media/image156.wmf"/><Relationship Id="rId26" Type="http://schemas.openxmlformats.org/officeDocument/2006/relationships/image" Target="../media/image160.wmf"/><Relationship Id="rId3" Type="http://schemas.openxmlformats.org/officeDocument/2006/relationships/oleObject" Target="../embeddings/oleObject105.bin"/><Relationship Id="rId21" Type="http://schemas.openxmlformats.org/officeDocument/2006/relationships/oleObject" Target="../embeddings/oleObject114.bin"/><Relationship Id="rId7" Type="http://schemas.openxmlformats.org/officeDocument/2006/relationships/oleObject" Target="../embeddings/oleObject107.bin"/><Relationship Id="rId12" Type="http://schemas.openxmlformats.org/officeDocument/2006/relationships/image" Target="../media/image153.wmf"/><Relationship Id="rId17" Type="http://schemas.openxmlformats.org/officeDocument/2006/relationships/oleObject" Target="../embeddings/oleObject112.bin"/><Relationship Id="rId25" Type="http://schemas.openxmlformats.org/officeDocument/2006/relationships/oleObject" Target="../embeddings/oleObject116.bin"/><Relationship Id="rId2" Type="http://schemas.openxmlformats.org/officeDocument/2006/relationships/slideLayout" Target="../slideLayouts/slideLayout95.xml"/><Relationship Id="rId16" Type="http://schemas.openxmlformats.org/officeDocument/2006/relationships/image" Target="../media/image155.wmf"/><Relationship Id="rId20" Type="http://schemas.openxmlformats.org/officeDocument/2006/relationships/image" Target="../media/image157.wmf"/><Relationship Id="rId29" Type="http://schemas.openxmlformats.org/officeDocument/2006/relationships/image" Target="../media/image93.png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50.wmf"/><Relationship Id="rId11" Type="http://schemas.openxmlformats.org/officeDocument/2006/relationships/oleObject" Target="../embeddings/oleObject109.bin"/><Relationship Id="rId24" Type="http://schemas.openxmlformats.org/officeDocument/2006/relationships/image" Target="../media/image159.wmf"/><Relationship Id="rId5" Type="http://schemas.openxmlformats.org/officeDocument/2006/relationships/oleObject" Target="../embeddings/oleObject106.bin"/><Relationship Id="rId15" Type="http://schemas.openxmlformats.org/officeDocument/2006/relationships/oleObject" Target="../embeddings/oleObject111.bin"/><Relationship Id="rId23" Type="http://schemas.openxmlformats.org/officeDocument/2006/relationships/oleObject" Target="../embeddings/oleObject115.bin"/><Relationship Id="rId28" Type="http://schemas.openxmlformats.org/officeDocument/2006/relationships/image" Target="../media/image148.wmf"/><Relationship Id="rId10" Type="http://schemas.openxmlformats.org/officeDocument/2006/relationships/image" Target="../media/image152.wmf"/><Relationship Id="rId19" Type="http://schemas.openxmlformats.org/officeDocument/2006/relationships/oleObject" Target="../embeddings/oleObject113.bin"/><Relationship Id="rId4" Type="http://schemas.openxmlformats.org/officeDocument/2006/relationships/image" Target="../media/image149.wmf"/><Relationship Id="rId9" Type="http://schemas.openxmlformats.org/officeDocument/2006/relationships/oleObject" Target="../embeddings/oleObject108.bin"/><Relationship Id="rId14" Type="http://schemas.openxmlformats.org/officeDocument/2006/relationships/image" Target="../media/image154.wmf"/><Relationship Id="rId22" Type="http://schemas.openxmlformats.org/officeDocument/2006/relationships/image" Target="../media/image158.wmf"/><Relationship Id="rId27" Type="http://schemas.openxmlformats.org/officeDocument/2006/relationships/oleObject" Target="../embeddings/oleObject117.bin"/><Relationship Id="rId30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7" Type="http://schemas.openxmlformats.org/officeDocument/2006/relationships/image" Target="../media/image114.png"/><Relationship Id="rId2" Type="http://schemas.openxmlformats.org/officeDocument/2006/relationships/slideLayout" Target="../slideLayouts/slideLayout84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93.png"/><Relationship Id="rId5" Type="http://schemas.openxmlformats.org/officeDocument/2006/relationships/image" Target="../media/image162.emf"/><Relationship Id="rId4" Type="http://schemas.openxmlformats.org/officeDocument/2006/relationships/oleObject" Target="../embeddings/oleObject118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7" Type="http://schemas.openxmlformats.org/officeDocument/2006/relationships/image" Target="../media/image164.emf"/><Relationship Id="rId2" Type="http://schemas.openxmlformats.org/officeDocument/2006/relationships/slideLayout" Target="../slideLayouts/slideLayout84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19.bin"/><Relationship Id="rId5" Type="http://schemas.openxmlformats.org/officeDocument/2006/relationships/image" Target="../media/image114.png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emf"/><Relationship Id="rId4" Type="http://schemas.openxmlformats.org/officeDocument/2006/relationships/package" Target="../embeddings/Microsoft_Word_Document.docx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30.gif"/><Relationship Id="rId3" Type="http://schemas.openxmlformats.org/officeDocument/2006/relationships/slideLayout" Target="../slideLayouts/slideLayout13.xml"/><Relationship Id="rId7" Type="http://schemas.openxmlformats.org/officeDocument/2006/relationships/slide" Target="slide9.xml"/><Relationship Id="rId12" Type="http://schemas.openxmlformats.org/officeDocument/2006/relationships/image" Target="../media/image29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7.xml"/><Relationship Id="rId11" Type="http://schemas.openxmlformats.org/officeDocument/2006/relationships/image" Target="../media/image28.gif"/><Relationship Id="rId5" Type="http://schemas.openxmlformats.org/officeDocument/2006/relationships/image" Target="../media/image27.png"/><Relationship Id="rId15" Type="http://schemas.openxmlformats.org/officeDocument/2006/relationships/slide" Target="slide12.xml"/><Relationship Id="rId10" Type="http://schemas.openxmlformats.org/officeDocument/2006/relationships/slide" Target="slide11.xml"/><Relationship Id="rId4" Type="http://schemas.openxmlformats.org/officeDocument/2006/relationships/image" Target="../media/image26.png"/><Relationship Id="rId9" Type="http://schemas.openxmlformats.org/officeDocument/2006/relationships/slide" Target="slide10.xml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oleObject" Target="../embeddings/oleObject2.bin"/><Relationship Id="rId3" Type="http://schemas.openxmlformats.org/officeDocument/2006/relationships/audio" Target="../media/audio1.wav"/><Relationship Id="rId21" Type="http://schemas.openxmlformats.org/officeDocument/2006/relationships/image" Target="../media/image34.wmf"/><Relationship Id="rId7" Type="http://schemas.microsoft.com/office/2007/relationships/hdphoto" Target="../media/hdphoto1.wdp"/><Relationship Id="rId12" Type="http://schemas.openxmlformats.org/officeDocument/2006/relationships/image" Target="../media/image39.png"/><Relationship Id="rId17" Type="http://schemas.openxmlformats.org/officeDocument/2006/relationships/image" Target="../media/image32.wmf"/><Relationship Id="rId2" Type="http://schemas.openxmlformats.org/officeDocument/2006/relationships/slideLayout" Target="../slideLayouts/slideLayout23.xml"/><Relationship Id="rId16" Type="http://schemas.openxmlformats.org/officeDocument/2006/relationships/oleObject" Target="../embeddings/oleObject1.bin"/><Relationship Id="rId20" Type="http://schemas.openxmlformats.org/officeDocument/2006/relationships/oleObject" Target="../embeddings/oleObject3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6.xml"/><Relationship Id="rId23" Type="http://schemas.openxmlformats.org/officeDocument/2006/relationships/image" Target="../media/image35.wmf"/><Relationship Id="rId10" Type="http://schemas.openxmlformats.org/officeDocument/2006/relationships/image" Target="../media/image38.png"/><Relationship Id="rId19" Type="http://schemas.openxmlformats.org/officeDocument/2006/relationships/image" Target="../media/image33.wmf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41.png"/><Relationship Id="rId22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oleObject" Target="../embeddings/oleObject6.bin"/><Relationship Id="rId3" Type="http://schemas.openxmlformats.org/officeDocument/2006/relationships/audio" Target="../media/audio1.wav"/><Relationship Id="rId21" Type="http://schemas.openxmlformats.org/officeDocument/2006/relationships/image" Target="../media/image44.wmf"/><Relationship Id="rId7" Type="http://schemas.microsoft.com/office/2007/relationships/hdphoto" Target="../media/hdphoto1.wdp"/><Relationship Id="rId12" Type="http://schemas.openxmlformats.org/officeDocument/2006/relationships/image" Target="../media/image39.png"/><Relationship Id="rId17" Type="http://schemas.openxmlformats.org/officeDocument/2006/relationships/image" Target="../media/image42.wmf"/><Relationship Id="rId25" Type="http://schemas.openxmlformats.org/officeDocument/2006/relationships/image" Target="../media/image46.wmf"/><Relationship Id="rId2" Type="http://schemas.openxmlformats.org/officeDocument/2006/relationships/slideLayout" Target="../slideLayouts/slideLayout23.xml"/><Relationship Id="rId16" Type="http://schemas.openxmlformats.org/officeDocument/2006/relationships/oleObject" Target="../embeddings/oleObject5.bin"/><Relationship Id="rId20" Type="http://schemas.openxmlformats.org/officeDocument/2006/relationships/oleObject" Target="../embeddings/oleObject7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png"/><Relationship Id="rId11" Type="http://schemas.microsoft.com/office/2007/relationships/hdphoto" Target="../media/hdphoto3.wdp"/><Relationship Id="rId24" Type="http://schemas.openxmlformats.org/officeDocument/2006/relationships/oleObject" Target="../embeddings/oleObject9.bin"/><Relationship Id="rId5" Type="http://schemas.openxmlformats.org/officeDocument/2006/relationships/audio" Target="../media/audio3.wav"/><Relationship Id="rId15" Type="http://schemas.openxmlformats.org/officeDocument/2006/relationships/slide" Target="slide6.xml"/><Relationship Id="rId23" Type="http://schemas.openxmlformats.org/officeDocument/2006/relationships/image" Target="../media/image45.wmf"/><Relationship Id="rId10" Type="http://schemas.openxmlformats.org/officeDocument/2006/relationships/image" Target="../media/image38.png"/><Relationship Id="rId19" Type="http://schemas.openxmlformats.org/officeDocument/2006/relationships/image" Target="../media/image43.wmf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41.png"/><Relationship Id="rId22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oleObject" Target="../embeddings/oleObject11.bin"/><Relationship Id="rId3" Type="http://schemas.openxmlformats.org/officeDocument/2006/relationships/audio" Target="../media/audio1.wav"/><Relationship Id="rId21" Type="http://schemas.openxmlformats.org/officeDocument/2006/relationships/image" Target="../media/image49.wmf"/><Relationship Id="rId7" Type="http://schemas.microsoft.com/office/2007/relationships/hdphoto" Target="../media/hdphoto1.wdp"/><Relationship Id="rId12" Type="http://schemas.openxmlformats.org/officeDocument/2006/relationships/image" Target="../media/image41.png"/><Relationship Id="rId17" Type="http://schemas.openxmlformats.org/officeDocument/2006/relationships/image" Target="../media/image47.wmf"/><Relationship Id="rId25" Type="http://schemas.openxmlformats.org/officeDocument/2006/relationships/image" Target="../media/image51.wmf"/><Relationship Id="rId2" Type="http://schemas.openxmlformats.org/officeDocument/2006/relationships/slideLayout" Target="../slideLayouts/slideLayout23.xml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2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36.png"/><Relationship Id="rId11" Type="http://schemas.microsoft.com/office/2007/relationships/hdphoto" Target="../media/hdphoto3.wdp"/><Relationship Id="rId24" Type="http://schemas.openxmlformats.org/officeDocument/2006/relationships/oleObject" Target="../embeddings/oleObject14.bin"/><Relationship Id="rId5" Type="http://schemas.openxmlformats.org/officeDocument/2006/relationships/audio" Target="../media/audio2.wav"/><Relationship Id="rId15" Type="http://schemas.openxmlformats.org/officeDocument/2006/relationships/slide" Target="slide6.xml"/><Relationship Id="rId23" Type="http://schemas.openxmlformats.org/officeDocument/2006/relationships/image" Target="../media/image50.wmf"/><Relationship Id="rId10" Type="http://schemas.openxmlformats.org/officeDocument/2006/relationships/image" Target="../media/image38.png"/><Relationship Id="rId19" Type="http://schemas.openxmlformats.org/officeDocument/2006/relationships/image" Target="../media/image48.wmf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52.png"/><Relationship Id="rId22" Type="http://schemas.openxmlformats.org/officeDocument/2006/relationships/oleObject" Target="../embeddings/oleObject1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58014" y="154967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447457" y="1217491"/>
            <a:ext cx="3886636" cy="795764"/>
          </a:xfrm>
          <a:prstGeom prst="rect">
            <a:avLst/>
          </a:prstGeom>
        </p:spPr>
      </p:pic>
      <p:graphicFrame>
        <p:nvGraphicFramePr>
          <p:cNvPr id="8" name="Diagram 7" descr="OPL20U25GSXzBJYl68kk8uQGfFKzs7yb1M4KJWUiLk6ZEvGF+qCIPSnY57AbBFCvTW2023.15.85+K4lPs7H94VUqPe2XwIsfPRnrXQE//QTEXxb8/8N4CNc6FpgZahzpTjFhMzSA7T/nHJa11DE8Ng2TP3iAmRczFlmslSuUNOgUeb6yRvs0="/>
          <p:cNvGraphicFramePr/>
          <p:nvPr>
            <p:extLst>
              <p:ext uri="{D42A27DB-BD31-4B8C-83A1-F6EECF244321}">
                <p14:modId xmlns:p14="http://schemas.microsoft.com/office/powerpoint/2010/main" val="2507779225"/>
              </p:ext>
            </p:extLst>
          </p:nvPr>
        </p:nvGraphicFramePr>
        <p:xfrm>
          <a:off x="3231915" y="83820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72671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Graphic spid="8" grpId="0">
        <p:bldAsOne/>
      </p:bldGraphic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832636" y="172974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0" name="Cloud 39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3" name="Rectangle 42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6159751" y="307043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1164833" y="30479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381" y="3134028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403" y="307309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1024191" y="616371"/>
            <a:ext cx="55451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phân</a:t>
            </a:r>
            <a:r>
              <a:rPr kumimoji="0" lang="en-US" altLang="en-US" sz="36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tích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8418231" y="619823"/>
            <a:ext cx="27174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thành nhân tử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2011146"/>
              </p:ext>
            </p:extLst>
          </p:nvPr>
        </p:nvGraphicFramePr>
        <p:xfrm>
          <a:off x="6569299" y="668090"/>
          <a:ext cx="1733550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15" imgW="876240" imgH="253800" progId="Equation.DSMT4">
                  <p:embed/>
                </p:oleObj>
              </mc:Choice>
              <mc:Fallback>
                <p:oleObj name="Equation" r:id="rId15" imgW="876240" imgH="2538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9299" y="668090"/>
                        <a:ext cx="1733550" cy="6143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394082"/>
              </p:ext>
            </p:extLst>
          </p:nvPr>
        </p:nvGraphicFramePr>
        <p:xfrm>
          <a:off x="6588125" y="3096727"/>
          <a:ext cx="2816225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17" imgW="1422360" imgH="266400" progId="Equation.DSMT4">
                  <p:embed/>
                </p:oleObj>
              </mc:Choice>
              <mc:Fallback>
                <p:oleObj name="Equation" r:id="rId17" imgW="1422360" imgH="26640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3096727"/>
                        <a:ext cx="2816225" cy="6429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2461404"/>
              </p:ext>
            </p:extLst>
          </p:nvPr>
        </p:nvGraphicFramePr>
        <p:xfrm>
          <a:off x="1667998" y="1974821"/>
          <a:ext cx="2822575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19" imgW="1434960" imgH="266400" progId="Equation.DSMT4">
                  <p:embed/>
                </p:oleObj>
              </mc:Choice>
              <mc:Fallback>
                <p:oleObj name="Equation" r:id="rId19" imgW="1434960" imgH="26640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7998" y="1974821"/>
                        <a:ext cx="2822575" cy="641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493144"/>
              </p:ext>
            </p:extLst>
          </p:nvPr>
        </p:nvGraphicFramePr>
        <p:xfrm>
          <a:off x="6588125" y="2055229"/>
          <a:ext cx="2808288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21" imgW="1422360" imgH="266400" progId="Equation.DSMT4">
                  <p:embed/>
                </p:oleObj>
              </mc:Choice>
              <mc:Fallback>
                <p:oleObj name="Equation" r:id="rId21" imgW="1422360" imgH="26640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2055229"/>
                        <a:ext cx="2808288" cy="641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170590"/>
              </p:ext>
            </p:extLst>
          </p:nvPr>
        </p:nvGraphicFramePr>
        <p:xfrm>
          <a:off x="1845405" y="3073099"/>
          <a:ext cx="2797175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23" imgW="1422360" imgH="266400" progId="Equation.DSMT4">
                  <p:embed/>
                </p:oleObj>
              </mc:Choice>
              <mc:Fallback>
                <p:oleObj name="Equation" r:id="rId23" imgW="1422360" imgH="26640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5405" y="3073099"/>
                        <a:ext cx="2797175" cy="644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1110220" y="1949345"/>
            <a:ext cx="4483756" cy="112137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0" name="Cloud 39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6130615" y="1953534"/>
            <a:ext cx="4363548" cy="110808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sp>
        <p:nvSpPr>
          <p:cNvPr id="43" name="Rectangle 42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1110220" y="3282322"/>
            <a:ext cx="4483756" cy="115720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4" name="Rectangle 43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6185958" y="3271988"/>
            <a:ext cx="4335693" cy="11675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169" y="21955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676169" y="352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814" y="3502157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814" y="2201115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1024191" y="616371"/>
            <a:ext cx="55451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5: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phân</a:t>
            </a:r>
            <a:r>
              <a:rPr kumimoji="0" lang="en-US" altLang="en-US" sz="36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tích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1917996"/>
              </p:ext>
            </p:extLst>
          </p:nvPr>
        </p:nvGraphicFramePr>
        <p:xfrm>
          <a:off x="6569299" y="689679"/>
          <a:ext cx="1231900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16" imgW="622080" imgH="253800" progId="Equation.DSMT4">
                  <p:embed/>
                </p:oleObj>
              </mc:Choice>
              <mc:Fallback>
                <p:oleObj name="Equation" r:id="rId16" imgW="622080" imgH="25380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9299" y="689679"/>
                        <a:ext cx="1231900" cy="611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7878143" y="610676"/>
            <a:ext cx="27174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thành nhân tử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6367987"/>
              </p:ext>
            </p:extLst>
          </p:nvPr>
        </p:nvGraphicFramePr>
        <p:xfrm>
          <a:off x="6569299" y="2158216"/>
          <a:ext cx="3090863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18" imgW="1574640" imgH="291960" progId="Equation.DSMT4">
                  <p:embed/>
                </p:oleObj>
              </mc:Choice>
              <mc:Fallback>
                <p:oleObj name="Equation" r:id="rId18" imgW="1574640" imgH="29196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9299" y="2158216"/>
                        <a:ext cx="3090863" cy="701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706393"/>
              </p:ext>
            </p:extLst>
          </p:nvPr>
        </p:nvGraphicFramePr>
        <p:xfrm>
          <a:off x="1612900" y="2144821"/>
          <a:ext cx="3087687" cy="70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20" imgW="1574640" imgH="291960" progId="Equation.DSMT4">
                  <p:embed/>
                </p:oleObj>
              </mc:Choice>
              <mc:Fallback>
                <p:oleObj name="Equation" r:id="rId20" imgW="1574640" imgH="29196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2900" y="2144821"/>
                        <a:ext cx="3087687" cy="7000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3093964"/>
              </p:ext>
            </p:extLst>
          </p:nvPr>
        </p:nvGraphicFramePr>
        <p:xfrm>
          <a:off x="1677873" y="3417500"/>
          <a:ext cx="3089275" cy="70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22" imgW="1574640" imgH="291960" progId="Equation.DSMT4">
                  <p:embed/>
                </p:oleObj>
              </mc:Choice>
              <mc:Fallback>
                <p:oleObj name="Equation" r:id="rId22" imgW="1574640" imgH="29196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7873" y="3417500"/>
                        <a:ext cx="3089275" cy="7032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190301"/>
              </p:ext>
            </p:extLst>
          </p:nvPr>
        </p:nvGraphicFramePr>
        <p:xfrm>
          <a:off x="6691697" y="3458861"/>
          <a:ext cx="3097213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24" imgW="1574640" imgH="291960" progId="Equation.DSMT4">
                  <p:embed/>
                </p:oleObj>
              </mc:Choice>
              <mc:Fallback>
                <p:oleObj name="Equation" r:id="rId24" imgW="1574640" imgH="29196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1697" y="3458861"/>
                        <a:ext cx="3097213" cy="6588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2023.15.85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PL20U25GSXzBJYl68kk8uQGfFKzs7yb1M4KJWUiLk6ZEvGF+qCIPSnY57AbBFCvTW2023.15.85+K4lPs7H94VUqPe2XwIsfPRnrXQE//QTEXxb8/8N4CNc6FpgZahzpTjFhMzSA7T/nHJa11DE8Ng2TP3iAmRczFlmslSuUNOgUeb6yRvs0=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Rectangle 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1712314" y="2729258"/>
            <a:ext cx="92472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>
                <a:ln w="22225">
                  <a:solidFill>
                    <a:srgbClr val="C0504D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HẰNG ĐẲNG THỨC VÀO PHÂN TÍCH ĐA THỨC THÀNH NHÂN TỬ</a:t>
            </a:r>
            <a:endParaRPr kumimoji="0" lang="en-US" sz="3600" b="1" i="0" u="none" strike="noStrike" kern="0" cap="none" spc="0" normalizeH="0" noProof="0" dirty="0">
              <a:ln w="22225">
                <a:solidFill>
                  <a:srgbClr val="C0504D"/>
                </a:solidFill>
                <a:prstDash val="solid"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5014812" y="1946946"/>
            <a:ext cx="29546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kumimoji="0" lang="en-US" sz="3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4</a:t>
            </a:r>
          </a:p>
        </p:txBody>
      </p:sp>
      <p:sp>
        <p:nvSpPr>
          <p:cNvPr id="13" name="Hình chữ nhật 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5584677" y="4065569"/>
            <a:ext cx="176875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4050" b="1" i="0" u="none" strike="noStrike" kern="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050" b="1" i="0" u="none" strike="noStrike" kern="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vi-VN" sz="4050" b="1" i="0" u="none" strike="noStrike" kern="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BACC6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33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8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316473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285301" y="2403851"/>
            <a:ext cx="62375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Hình ảnh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31" y="3565732"/>
            <a:ext cx="2915653" cy="2915653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5285302" y="927673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/>
          </a:p>
        </p:txBody>
      </p:sp>
      <p:sp>
        <p:nvSpPr>
          <p:cNvPr id="7" name="Google Shape;163;p2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6662646" y="606224"/>
            <a:ext cx="696695" cy="39359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/>
          </a:p>
        </p:txBody>
      </p:sp>
      <p:sp>
        <p:nvSpPr>
          <p:cNvPr id="8" name="Google Shape;157;p2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7548391" y="1152805"/>
            <a:ext cx="1711335" cy="913343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/>
          </a:p>
        </p:txBody>
      </p:sp>
    </p:spTree>
    <p:extLst>
      <p:ext uri="{BB962C8B-B14F-4D97-AF65-F5344CB8AC3E}">
        <p14:creationId xmlns:p14="http://schemas.microsoft.com/office/powerpoint/2010/main" val="413923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600418" y="213102"/>
            <a:ext cx="7140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Điền vào dấu … để hoàn thành hằng đẳng thức đã học</a:t>
            </a:r>
          </a:p>
        </p:txBody>
      </p:sp>
      <p:sp>
        <p:nvSpPr>
          <p:cNvPr id="4" name="Rectangle 3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1650652" y="1471844"/>
            <a:ext cx="3555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HẰNG ĐẲNG THỨC</a:t>
            </a:r>
            <a:endParaRPr lang="vi-VN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Object 4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5442314"/>
              </p:ext>
            </p:extLst>
          </p:nvPr>
        </p:nvGraphicFramePr>
        <p:xfrm>
          <a:off x="1606821" y="2078185"/>
          <a:ext cx="33528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3" imgW="3352680" imgH="419040" progId="Equation.DSMT4">
                  <p:embed/>
                </p:oleObj>
              </mc:Choice>
              <mc:Fallback>
                <p:oleObj name="Equation" r:id="rId3" imgW="335268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06821" y="2078185"/>
                        <a:ext cx="33528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5851792"/>
              </p:ext>
            </p:extLst>
          </p:nvPr>
        </p:nvGraphicFramePr>
        <p:xfrm>
          <a:off x="1586529" y="2597298"/>
          <a:ext cx="32893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5" imgW="3288960" imgH="419040" progId="Equation.DSMT4">
                  <p:embed/>
                </p:oleObj>
              </mc:Choice>
              <mc:Fallback>
                <p:oleObj name="Equation" r:id="rId5" imgW="32889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6529" y="2597298"/>
                        <a:ext cx="32893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7910543"/>
              </p:ext>
            </p:extLst>
          </p:nvPr>
        </p:nvGraphicFramePr>
        <p:xfrm>
          <a:off x="1586529" y="3080666"/>
          <a:ext cx="23876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7" imgW="2387520" imgH="419040" progId="Equation.DSMT4">
                  <p:embed/>
                </p:oleObj>
              </mc:Choice>
              <mc:Fallback>
                <p:oleObj name="Equation" r:id="rId7" imgW="238752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6529" y="3080666"/>
                        <a:ext cx="23876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88371"/>
              </p:ext>
            </p:extLst>
          </p:nvPr>
        </p:nvGraphicFramePr>
        <p:xfrm>
          <a:off x="1586529" y="3526779"/>
          <a:ext cx="45212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Equation" r:id="rId9" imgW="4520880" imgH="419040" progId="Equation.DSMT4">
                  <p:embed/>
                </p:oleObj>
              </mc:Choice>
              <mc:Fallback>
                <p:oleObj name="Equation" r:id="rId9" imgW="452088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6529" y="3526779"/>
                        <a:ext cx="45212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1269149"/>
              </p:ext>
            </p:extLst>
          </p:nvPr>
        </p:nvGraphicFramePr>
        <p:xfrm>
          <a:off x="1586529" y="4006455"/>
          <a:ext cx="43688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Equation" r:id="rId11" imgW="4368600" imgH="419040" progId="Equation.DSMT4">
                  <p:embed/>
                </p:oleObj>
              </mc:Choice>
              <mc:Fallback>
                <p:oleObj name="Equation" r:id="rId11" imgW="43686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6529" y="4006455"/>
                        <a:ext cx="43688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0083766"/>
              </p:ext>
            </p:extLst>
          </p:nvPr>
        </p:nvGraphicFramePr>
        <p:xfrm>
          <a:off x="1535729" y="4482310"/>
          <a:ext cx="24384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Equation" r:id="rId13" imgW="2438280" imgH="419040" progId="Equation.DSMT4">
                  <p:embed/>
                </p:oleObj>
              </mc:Choice>
              <mc:Fallback>
                <p:oleObj name="Equation" r:id="rId13" imgW="243828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35729" y="4482310"/>
                        <a:ext cx="24384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661932"/>
              </p:ext>
            </p:extLst>
          </p:nvPr>
        </p:nvGraphicFramePr>
        <p:xfrm>
          <a:off x="1478233" y="5018235"/>
          <a:ext cx="26035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Equation" r:id="rId15" imgW="2603160" imgH="419040" progId="Equation.DSMT4">
                  <p:embed/>
                </p:oleObj>
              </mc:Choice>
              <mc:Fallback>
                <p:oleObj name="Equation" r:id="rId15" imgW="26031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478233" y="5018235"/>
                        <a:ext cx="26035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0383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1726094" y="1372465"/>
            <a:ext cx="1550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Đáp án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5" descr="OPL20U25GSXzBJYl68kk8uQGfFKzs7yb1M4KJWUiLk6ZEvGF+qCIPSnY57AbBFCvTW2023.15.8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-46383" y="11182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Box 9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1364973" y="306418"/>
            <a:ext cx="9110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ea typeface="Times New Roman" panose="02020603050405020304" pitchFamily="18" charset="0"/>
              </a:rPr>
              <a:t>Điền vào dấu … để hoàn thành hằng đẳng thức đã học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Object 4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561580"/>
              </p:ext>
            </p:extLst>
          </p:nvPr>
        </p:nvGraphicFramePr>
        <p:xfrm>
          <a:off x="1746247" y="2098562"/>
          <a:ext cx="36576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3" imgW="3657600" imgH="545760" progId="Equation.DSMT4">
                  <p:embed/>
                </p:oleObj>
              </mc:Choice>
              <mc:Fallback>
                <p:oleObj name="Equation" r:id="rId3" imgW="365760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46247" y="2098562"/>
                        <a:ext cx="3657600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5241983"/>
              </p:ext>
            </p:extLst>
          </p:nvPr>
        </p:nvGraphicFramePr>
        <p:xfrm>
          <a:off x="1672806" y="2671475"/>
          <a:ext cx="36449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5" imgW="3644640" imgH="545760" progId="Equation.DSMT4">
                  <p:embed/>
                </p:oleObj>
              </mc:Choice>
              <mc:Fallback>
                <p:oleObj name="Equation" r:id="rId5" imgW="364464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72806" y="2671475"/>
                        <a:ext cx="3644900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5334262"/>
              </p:ext>
            </p:extLst>
          </p:nvPr>
        </p:nvGraphicFramePr>
        <p:xfrm>
          <a:off x="1666875" y="3360738"/>
          <a:ext cx="36703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Equation" r:id="rId7" imgW="3670200" imgH="482400" progId="Equation.DSMT4">
                  <p:embed/>
                </p:oleObj>
              </mc:Choice>
              <mc:Fallback>
                <p:oleObj name="Equation" r:id="rId7" imgW="36702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66875" y="3360738"/>
                        <a:ext cx="36703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8131438"/>
              </p:ext>
            </p:extLst>
          </p:nvPr>
        </p:nvGraphicFramePr>
        <p:xfrm>
          <a:off x="1637194" y="3950148"/>
          <a:ext cx="48133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Equation" r:id="rId9" imgW="4813200" imgH="545760" progId="Equation.DSMT4">
                  <p:embed/>
                </p:oleObj>
              </mc:Choice>
              <mc:Fallback>
                <p:oleObj name="Equation" r:id="rId9" imgW="481320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37194" y="3950148"/>
                        <a:ext cx="4813300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349838"/>
              </p:ext>
            </p:extLst>
          </p:nvPr>
        </p:nvGraphicFramePr>
        <p:xfrm>
          <a:off x="1637194" y="4533142"/>
          <a:ext cx="48006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Equation" r:id="rId11" imgW="4800600" imgH="545760" progId="Equation.DSMT4">
                  <p:embed/>
                </p:oleObj>
              </mc:Choice>
              <mc:Fallback>
                <p:oleObj name="Equation" r:id="rId11" imgW="480060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637194" y="4533142"/>
                        <a:ext cx="4800600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7828330"/>
              </p:ext>
            </p:extLst>
          </p:nvPr>
        </p:nvGraphicFramePr>
        <p:xfrm>
          <a:off x="1637194" y="5125522"/>
          <a:ext cx="4724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Equation" r:id="rId13" imgW="4724280" imgH="533160" progId="Equation.DSMT4">
                  <p:embed/>
                </p:oleObj>
              </mc:Choice>
              <mc:Fallback>
                <p:oleObj name="Equation" r:id="rId13" imgW="472428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637194" y="5125522"/>
                        <a:ext cx="47244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1518721"/>
              </p:ext>
            </p:extLst>
          </p:nvPr>
        </p:nvGraphicFramePr>
        <p:xfrm>
          <a:off x="1731963" y="5705475"/>
          <a:ext cx="47117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15" imgW="4711680" imgH="533160" progId="Equation.DSMT4">
                  <p:embed/>
                </p:oleObj>
              </mc:Choice>
              <mc:Fallback>
                <p:oleObj name="Equation" r:id="rId15" imgW="471168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731963" y="5705475"/>
                        <a:ext cx="47117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218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332515" cy="413294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293382" y="2013284"/>
            <a:ext cx="41264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60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059724"/>
            <a:ext cx="635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2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2125656" y="230323"/>
            <a:ext cx="6476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800" b="1" u="sng">
                <a:latin typeface="Times New Roman" panose="02020603050405020304" pitchFamily="18" charset="0"/>
                <a:ea typeface="Times New Roman" panose="02020603050405020304" pitchFamily="18" charset="0"/>
              </a:rPr>
              <a:t>: Phân tích đa thức thành nhân tử</a:t>
            </a:r>
            <a:endParaRPr lang="en-US" sz="28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1008193" y="840344"/>
            <a:ext cx="3996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tập 1 SGK trang 26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</p:txBody>
      </p:sp>
      <p:sp>
        <p:nvSpPr>
          <p:cNvPr id="10" name="Rectangle 6" descr="OPL20U25GSXzBJYl68kk8uQGfFKzs7yb1M4KJWUiLk6ZEvGF+qCIPSnY57AbBFCvTW2023.15.8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1083189"/>
              </p:ext>
            </p:extLst>
          </p:nvPr>
        </p:nvGraphicFramePr>
        <p:xfrm>
          <a:off x="220795" y="2535887"/>
          <a:ext cx="26543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3" imgW="2654280" imgH="444240" progId="Equation.DSMT4">
                  <p:embed/>
                </p:oleObj>
              </mc:Choice>
              <mc:Fallback>
                <p:oleObj name="Equation" r:id="rId3" imgW="2654280" imgH="4442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795" y="2535887"/>
                        <a:ext cx="2654300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9" descr="OPL20U25GSXzBJYl68kk8uQGfFKzs7yb1M4KJWUiLk6ZEvGF+qCIPSnY57AbBFCvTW2023.15.8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20957" y="16047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2367395"/>
              </p:ext>
            </p:extLst>
          </p:nvPr>
        </p:nvGraphicFramePr>
        <p:xfrm>
          <a:off x="240377" y="3112890"/>
          <a:ext cx="2890838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5" imgW="2869920" imgH="495000" progId="Equation.DSMT4">
                  <p:embed/>
                </p:oleObj>
              </mc:Choice>
              <mc:Fallback>
                <p:oleObj name="Equation" r:id="rId5" imgW="2869920" imgH="4950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377" y="3112890"/>
                        <a:ext cx="2890838" cy="49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Connector 15" descr="OPL20U25GSXzBJYl68kk8uQGfFKzs7yb1M4KJWUiLk6ZEvGF+qCIPSnY57AbBFCvTW2023.15.85+K4lPs7H94VUqPe2XwIsfPRnrXQE//QTEXxb8/8N4CNc6FpgZahzpTjFhMzSA7T/nHJa11DE8Ng2TP3iAmRczFlmslSuUNOgUeb6yRvs0="/>
          <p:cNvCxnSpPr/>
          <p:nvPr/>
        </p:nvCxnSpPr>
        <p:spPr>
          <a:xfrm flipH="1">
            <a:off x="5015753" y="1048199"/>
            <a:ext cx="1408" cy="58098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8182928" y="1048199"/>
            <a:ext cx="841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8" name="Object 17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0802618"/>
              </p:ext>
            </p:extLst>
          </p:nvPr>
        </p:nvGraphicFramePr>
        <p:xfrm>
          <a:off x="5168393" y="1801586"/>
          <a:ext cx="26543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Equation" r:id="rId7" imgW="2654280" imgH="444240" progId="Equation.DSMT4">
                  <p:embed/>
                </p:oleObj>
              </mc:Choice>
              <mc:Fallback>
                <p:oleObj name="Equation" r:id="rId7" imgW="2654280" imgH="44424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8393" y="1801586"/>
                        <a:ext cx="2654300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6963056"/>
              </p:ext>
            </p:extLst>
          </p:nvPr>
        </p:nvGraphicFramePr>
        <p:xfrm>
          <a:off x="7973926" y="1750786"/>
          <a:ext cx="31623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Equation" r:id="rId9" imgW="3162240" imgH="545760" progId="Equation.DSMT4">
                  <p:embed/>
                </p:oleObj>
              </mc:Choice>
              <mc:Fallback>
                <p:oleObj name="Equation" r:id="rId9" imgW="3162240" imgH="54576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3926" y="1750786"/>
                        <a:ext cx="3162300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32"/>
          <p:cNvSpPr>
            <a:spLocks noChangeArrowheads="1"/>
          </p:cNvSpPr>
          <p:nvPr/>
        </p:nvSpPr>
        <p:spPr bwMode="auto">
          <a:xfrm>
            <a:off x="14702072" y="2809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2838857"/>
              </p:ext>
            </p:extLst>
          </p:nvPr>
        </p:nvGraphicFramePr>
        <p:xfrm>
          <a:off x="5204812" y="2407644"/>
          <a:ext cx="17526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11" imgW="1752480" imgH="545760" progId="Equation.DSMT4">
                  <p:embed/>
                </p:oleObj>
              </mc:Choice>
              <mc:Fallback>
                <p:oleObj name="Equation" r:id="rId11" imgW="1752480" imgH="545760" progId="Equation.DSMT4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4812" y="2407644"/>
                        <a:ext cx="1752600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34"/>
          <p:cNvSpPr>
            <a:spLocks noChangeArrowheads="1"/>
          </p:cNvSpPr>
          <p:nvPr/>
        </p:nvSpPr>
        <p:spPr bwMode="auto">
          <a:xfrm>
            <a:off x="5363883" y="16381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48"/>
          <p:cNvSpPr>
            <a:spLocks noChangeArrowheads="1"/>
          </p:cNvSpPr>
          <p:nvPr/>
        </p:nvSpPr>
        <p:spPr bwMode="auto">
          <a:xfrm>
            <a:off x="9034349" y="2719012"/>
            <a:ext cx="1412286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837603"/>
              </p:ext>
            </p:extLst>
          </p:nvPr>
        </p:nvGraphicFramePr>
        <p:xfrm>
          <a:off x="5111528" y="3601829"/>
          <a:ext cx="2890837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Equation" r:id="rId13" imgW="2869920" imgH="495000" progId="Equation.DSMT4">
                  <p:embed/>
                </p:oleObj>
              </mc:Choice>
              <mc:Fallback>
                <p:oleObj name="Equation" r:id="rId13" imgW="2869920" imgH="4950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1528" y="3601829"/>
                        <a:ext cx="2890837" cy="49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58"/>
          <p:cNvSpPr>
            <a:spLocks noChangeArrowheads="1"/>
          </p:cNvSpPr>
          <p:nvPr/>
        </p:nvSpPr>
        <p:spPr bwMode="auto">
          <a:xfrm>
            <a:off x="8498635" y="37075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5243897"/>
              </p:ext>
            </p:extLst>
          </p:nvPr>
        </p:nvGraphicFramePr>
        <p:xfrm>
          <a:off x="8323944" y="3528509"/>
          <a:ext cx="1401762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Equation" r:id="rId15" imgW="1409400" imgH="583920" progId="Equation.DSMT4">
                  <p:embed/>
                </p:oleObj>
              </mc:Choice>
              <mc:Fallback>
                <p:oleObj name="Equation" r:id="rId15" imgW="1409400" imgH="583920" progId="Equation.DSMT4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3944" y="3528509"/>
                        <a:ext cx="1401762" cy="587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60"/>
          <p:cNvSpPr>
            <a:spLocks noChangeArrowheads="1"/>
          </p:cNvSpPr>
          <p:nvPr/>
        </p:nvSpPr>
        <p:spPr bwMode="auto">
          <a:xfrm>
            <a:off x="5484915" y="469302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584054"/>
              </p:ext>
            </p:extLst>
          </p:nvPr>
        </p:nvGraphicFramePr>
        <p:xfrm>
          <a:off x="5204812" y="4836219"/>
          <a:ext cx="29591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Equation" r:id="rId17" imgW="2958840" imgH="444240" progId="Equation.DSMT4">
                  <p:embed/>
                </p:oleObj>
              </mc:Choice>
              <mc:Fallback>
                <p:oleObj name="Equation" r:id="rId17" imgW="2958840" imgH="444240" progId="Equation.DSMT4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4812" y="4836219"/>
                        <a:ext cx="2959100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72"/>
          <p:cNvSpPr>
            <a:spLocks noChangeArrowheads="1"/>
          </p:cNvSpPr>
          <p:nvPr/>
        </p:nvSpPr>
        <p:spPr bwMode="auto">
          <a:xfrm>
            <a:off x="7427312" y="467610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3027119"/>
              </p:ext>
            </p:extLst>
          </p:nvPr>
        </p:nvGraphicFramePr>
        <p:xfrm>
          <a:off x="5111528" y="5596444"/>
          <a:ext cx="478155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Equation" r:id="rId19" imgW="4800600" imgH="545760" progId="Equation.DSMT4">
                  <p:embed/>
                </p:oleObj>
              </mc:Choice>
              <mc:Fallback>
                <p:oleObj name="Equation" r:id="rId19" imgW="4800600" imgH="545760" progId="Equation.DSMT4">
                  <p:embed/>
                  <p:pic>
                    <p:nvPicPr>
                      <p:cNvPr id="0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1528" y="5596444"/>
                        <a:ext cx="4781550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85"/>
          <p:cNvSpPr>
            <a:spLocks noChangeArrowheads="1"/>
          </p:cNvSpPr>
          <p:nvPr/>
        </p:nvSpPr>
        <p:spPr bwMode="auto">
          <a:xfrm>
            <a:off x="5230707" y="563794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Rectangle 8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146" y="1048199"/>
            <a:ext cx="969745" cy="8459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58813" y="1347876"/>
            <a:ext cx="39428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 tích mỗi đa thức sau thành nhân tử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0957" y="1149497"/>
            <a:ext cx="732107" cy="643318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2283608"/>
              </p:ext>
            </p:extLst>
          </p:nvPr>
        </p:nvGraphicFramePr>
        <p:xfrm>
          <a:off x="231775" y="5114925"/>
          <a:ext cx="15494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Equation" r:id="rId23" imgW="1549080" imgH="495000" progId="Equation.DSMT4">
                  <p:embed/>
                </p:oleObj>
              </mc:Choice>
              <mc:Fallback>
                <p:oleObj name="Equation" r:id="rId23" imgW="154908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31775" y="5114925"/>
                        <a:ext cx="15494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1481642"/>
              </p:ext>
            </p:extLst>
          </p:nvPr>
        </p:nvGraphicFramePr>
        <p:xfrm>
          <a:off x="190500" y="4473575"/>
          <a:ext cx="25527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Equation" r:id="rId25" imgW="2552400" imgH="583920" progId="Equation.DSMT4">
                  <p:embed/>
                </p:oleObj>
              </mc:Choice>
              <mc:Fallback>
                <p:oleObj name="Equation" r:id="rId25" imgW="2552400" imgH="58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90500" y="4473575"/>
                        <a:ext cx="25527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7599145"/>
              </p:ext>
            </p:extLst>
          </p:nvPr>
        </p:nvGraphicFramePr>
        <p:xfrm>
          <a:off x="195263" y="3806825"/>
          <a:ext cx="30099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Equation" r:id="rId27" imgW="3009600" imgH="495000" progId="Equation.DSMT4">
                  <p:embed/>
                </p:oleObj>
              </mc:Choice>
              <mc:Fallback>
                <p:oleObj name="Equation" r:id="rId27" imgW="300960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95263" y="3806825"/>
                        <a:ext cx="30099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1266363"/>
              </p:ext>
            </p:extLst>
          </p:nvPr>
        </p:nvGraphicFramePr>
        <p:xfrm>
          <a:off x="230188" y="5732463"/>
          <a:ext cx="18288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Equation" r:id="rId29" imgW="1828800" imgH="495000" progId="Equation.DSMT4">
                  <p:embed/>
                </p:oleObj>
              </mc:Choice>
              <mc:Fallback>
                <p:oleObj name="Equation" r:id="rId29" imgW="182880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230188" y="5732463"/>
                        <a:ext cx="18288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92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2125656" y="230323"/>
            <a:ext cx="6476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800" b="1" u="sng">
                <a:latin typeface="Times New Roman" panose="02020603050405020304" pitchFamily="18" charset="0"/>
                <a:ea typeface="Times New Roman" panose="02020603050405020304" pitchFamily="18" charset="0"/>
              </a:rPr>
              <a:t>: Phân tích đa thức thành nhân tử</a:t>
            </a:r>
            <a:endParaRPr lang="en-US" sz="28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1008193" y="965475"/>
            <a:ext cx="3996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SGK </a:t>
            </a:r>
            <a:r>
              <a:rPr lang="fr-FR" sz="2800" b="1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fr-FR" sz="2800" b="1">
                <a:latin typeface="Times New Roman" panose="02020603050405020304" pitchFamily="18" charset="0"/>
                <a:ea typeface="Times New Roman" panose="02020603050405020304" pitchFamily="18" charset="0"/>
              </a:rPr>
              <a:t> 26</a:t>
            </a: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6" descr="OPL20U25GSXzBJYl68kk8uQGfFKzs7yb1M4KJWUiLk6ZEvGF+qCIPSnY57AbBFCvTW2023.15.8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7112722"/>
              </p:ext>
            </p:extLst>
          </p:nvPr>
        </p:nvGraphicFramePr>
        <p:xfrm>
          <a:off x="220795" y="2535887"/>
          <a:ext cx="26543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3" imgW="2654280" imgH="444240" progId="Equation.DSMT4">
                  <p:embed/>
                </p:oleObj>
              </mc:Choice>
              <mc:Fallback>
                <p:oleObj name="Equation" r:id="rId3" imgW="2654280" imgH="44424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795" y="2535887"/>
                        <a:ext cx="2654300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9" descr="OPL20U25GSXzBJYl68kk8uQGfFKzs7yb1M4KJWUiLk6ZEvGF+qCIPSnY57AbBFCvTW2023.15.8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20957" y="16047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3472405"/>
              </p:ext>
            </p:extLst>
          </p:nvPr>
        </p:nvGraphicFramePr>
        <p:xfrm>
          <a:off x="240377" y="3112890"/>
          <a:ext cx="2890838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5" imgW="2869920" imgH="495000" progId="Equation.DSMT4">
                  <p:embed/>
                </p:oleObj>
              </mc:Choice>
              <mc:Fallback>
                <p:oleObj name="Equation" r:id="rId5" imgW="2869920" imgH="4950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377" y="3112890"/>
                        <a:ext cx="2890838" cy="49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Connector 15" descr="OPL20U25GSXzBJYl68kk8uQGfFKzs7yb1M4KJWUiLk6ZEvGF+qCIPSnY57AbBFCvTW2023.15.85+K4lPs7H94VUqPe2XwIsfPRnrXQE//QTEXxb8/8N4CNc6FpgZahzpTjFhMzSA7T/nHJa11DE8Ng2TP3iAmRczFlmslSuUNOgUeb6yRvs0="/>
          <p:cNvCxnSpPr/>
          <p:nvPr/>
        </p:nvCxnSpPr>
        <p:spPr>
          <a:xfrm flipH="1">
            <a:off x="5015753" y="1048199"/>
            <a:ext cx="1408" cy="58098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8182928" y="1048199"/>
            <a:ext cx="841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8" name="Object 17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1728674"/>
              </p:ext>
            </p:extLst>
          </p:nvPr>
        </p:nvGraphicFramePr>
        <p:xfrm>
          <a:off x="5230707" y="1731747"/>
          <a:ext cx="25527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Equation" r:id="rId7" imgW="2552400" imgH="583920" progId="Equation.DSMT4">
                  <p:embed/>
                </p:oleObj>
              </mc:Choice>
              <mc:Fallback>
                <p:oleObj name="Equation" r:id="rId7" imgW="2552400" imgH="58392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0707" y="1731747"/>
                        <a:ext cx="2552700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728825"/>
              </p:ext>
            </p:extLst>
          </p:nvPr>
        </p:nvGraphicFramePr>
        <p:xfrm>
          <a:off x="7825468" y="1769847"/>
          <a:ext cx="27178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Equation" r:id="rId9" imgW="2717640" imgH="545760" progId="Equation.DSMT4">
                  <p:embed/>
                </p:oleObj>
              </mc:Choice>
              <mc:Fallback>
                <p:oleObj name="Equation" r:id="rId9" imgW="2717640" imgH="54576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5468" y="1769847"/>
                        <a:ext cx="2717800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32"/>
          <p:cNvSpPr>
            <a:spLocks noChangeArrowheads="1"/>
          </p:cNvSpPr>
          <p:nvPr/>
        </p:nvSpPr>
        <p:spPr bwMode="auto">
          <a:xfrm>
            <a:off x="7427312" y="271901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201928"/>
              </p:ext>
            </p:extLst>
          </p:nvPr>
        </p:nvGraphicFramePr>
        <p:xfrm>
          <a:off x="5119641" y="2651298"/>
          <a:ext cx="41402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Equation" r:id="rId11" imgW="4140000" imgH="482400" progId="Equation.DSMT4">
                  <p:embed/>
                </p:oleObj>
              </mc:Choice>
              <mc:Fallback>
                <p:oleObj name="Equation" r:id="rId11" imgW="4140000" imgH="48240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9641" y="2651298"/>
                        <a:ext cx="414020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34"/>
          <p:cNvSpPr>
            <a:spLocks noChangeArrowheads="1"/>
          </p:cNvSpPr>
          <p:nvPr/>
        </p:nvSpPr>
        <p:spPr bwMode="auto">
          <a:xfrm>
            <a:off x="5363883" y="16381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48"/>
          <p:cNvSpPr>
            <a:spLocks noChangeArrowheads="1"/>
          </p:cNvSpPr>
          <p:nvPr/>
        </p:nvSpPr>
        <p:spPr bwMode="auto">
          <a:xfrm>
            <a:off x="9034349" y="2719012"/>
            <a:ext cx="1412286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5019554"/>
              </p:ext>
            </p:extLst>
          </p:nvPr>
        </p:nvGraphicFramePr>
        <p:xfrm>
          <a:off x="5147184" y="3311912"/>
          <a:ext cx="33401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Equation" r:id="rId13" imgW="2857320" imgH="482400" progId="Equation.DSMT4">
                  <p:embed/>
                </p:oleObj>
              </mc:Choice>
              <mc:Fallback>
                <p:oleObj name="Equation" r:id="rId13" imgW="2857320" imgH="482400" progId="Equation.DSMT4">
                  <p:embed/>
                  <p:pic>
                    <p:nvPicPr>
                      <p:cNvPr id="25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7184" y="3311912"/>
                        <a:ext cx="3340100" cy="482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050505"/>
              </p:ext>
            </p:extLst>
          </p:nvPr>
        </p:nvGraphicFramePr>
        <p:xfrm>
          <a:off x="5267325" y="3770313"/>
          <a:ext cx="1558925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Equation" r:id="rId15" imgW="1549080" imgH="495000" progId="Equation.DSMT4">
                  <p:embed/>
                </p:oleObj>
              </mc:Choice>
              <mc:Fallback>
                <p:oleObj name="Equation" r:id="rId15" imgW="1549080" imgH="49500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7325" y="3770313"/>
                        <a:ext cx="1558925" cy="49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58"/>
          <p:cNvSpPr>
            <a:spLocks noChangeArrowheads="1"/>
          </p:cNvSpPr>
          <p:nvPr/>
        </p:nvSpPr>
        <p:spPr bwMode="auto">
          <a:xfrm>
            <a:off x="8498635" y="37075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512251"/>
              </p:ext>
            </p:extLst>
          </p:nvPr>
        </p:nvGraphicFramePr>
        <p:xfrm>
          <a:off x="7319850" y="4569638"/>
          <a:ext cx="1704975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Equation" r:id="rId17" imgW="1714320" imgH="583920" progId="Equation.DSMT4">
                  <p:embed/>
                </p:oleObj>
              </mc:Choice>
              <mc:Fallback>
                <p:oleObj name="Equation" r:id="rId17" imgW="1714320" imgH="583920" progId="Equation.DSMT4">
                  <p:embed/>
                  <p:pic>
                    <p:nvPicPr>
                      <p:cNvPr id="2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9850" y="4569638"/>
                        <a:ext cx="1704975" cy="588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60"/>
          <p:cNvSpPr>
            <a:spLocks noChangeArrowheads="1"/>
          </p:cNvSpPr>
          <p:nvPr/>
        </p:nvSpPr>
        <p:spPr bwMode="auto">
          <a:xfrm>
            <a:off x="5484915" y="469302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668104"/>
              </p:ext>
            </p:extLst>
          </p:nvPr>
        </p:nvGraphicFramePr>
        <p:xfrm>
          <a:off x="7077908" y="3805105"/>
          <a:ext cx="16859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Equation" r:id="rId19" imgW="1688760" imgH="545760" progId="Equation.DSMT4">
                  <p:embed/>
                </p:oleObj>
              </mc:Choice>
              <mc:Fallback>
                <p:oleObj name="Equation" r:id="rId19" imgW="1688760" imgH="545760" progId="Equation.DSMT4">
                  <p:embed/>
                  <p:pic>
                    <p:nvPicPr>
                      <p:cNvPr id="3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7908" y="3805105"/>
                        <a:ext cx="1685925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72"/>
          <p:cNvSpPr>
            <a:spLocks noChangeArrowheads="1"/>
          </p:cNvSpPr>
          <p:nvPr/>
        </p:nvSpPr>
        <p:spPr bwMode="auto">
          <a:xfrm>
            <a:off x="7427312" y="467610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2209079"/>
              </p:ext>
            </p:extLst>
          </p:nvPr>
        </p:nvGraphicFramePr>
        <p:xfrm>
          <a:off x="8695570" y="3835778"/>
          <a:ext cx="34925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Equation" r:id="rId21" imgW="3504960" imgH="533160" progId="Equation.DSMT4">
                  <p:embed/>
                </p:oleObj>
              </mc:Choice>
              <mc:Fallback>
                <p:oleObj name="Equation" r:id="rId21" imgW="3504960" imgH="533160" progId="Equation.DSMT4">
                  <p:embed/>
                  <p:pic>
                    <p:nvPicPr>
                      <p:cNvPr id="32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5570" y="3835778"/>
                        <a:ext cx="34925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85"/>
          <p:cNvSpPr>
            <a:spLocks noChangeArrowheads="1"/>
          </p:cNvSpPr>
          <p:nvPr/>
        </p:nvSpPr>
        <p:spPr bwMode="auto">
          <a:xfrm>
            <a:off x="5230707" y="563794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3221243"/>
              </p:ext>
            </p:extLst>
          </p:nvPr>
        </p:nvGraphicFramePr>
        <p:xfrm>
          <a:off x="5303838" y="4664075"/>
          <a:ext cx="182245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Equation" r:id="rId23" imgW="1828800" imgH="495000" progId="Equation.DSMT4">
                  <p:embed/>
                </p:oleObj>
              </mc:Choice>
              <mc:Fallback>
                <p:oleObj name="Equation" r:id="rId23" imgW="1828800" imgH="49500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3838" y="4664075"/>
                        <a:ext cx="1822450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8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4146" y="1048199"/>
            <a:ext cx="969745" cy="8459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6389" y="1452463"/>
            <a:ext cx="41126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 tích mỗi đa thức sau thành nhân tử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20957" y="1149497"/>
            <a:ext cx="732107" cy="643318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8620524"/>
              </p:ext>
            </p:extLst>
          </p:nvPr>
        </p:nvGraphicFramePr>
        <p:xfrm>
          <a:off x="231775" y="5114925"/>
          <a:ext cx="15494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Equation" r:id="rId27" imgW="1549080" imgH="495000" progId="Equation.DSMT4">
                  <p:embed/>
                </p:oleObj>
              </mc:Choice>
              <mc:Fallback>
                <p:oleObj name="Equation" r:id="rId27" imgW="1549080" imgH="4950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231775" y="5114925"/>
                        <a:ext cx="15494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7585937"/>
              </p:ext>
            </p:extLst>
          </p:nvPr>
        </p:nvGraphicFramePr>
        <p:xfrm>
          <a:off x="190500" y="4473575"/>
          <a:ext cx="25527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Equation" r:id="rId29" imgW="2552400" imgH="583920" progId="Equation.DSMT4">
                  <p:embed/>
                </p:oleObj>
              </mc:Choice>
              <mc:Fallback>
                <p:oleObj name="Equation" r:id="rId29" imgW="2552400" imgH="58392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90500" y="4473575"/>
                        <a:ext cx="25527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6165384"/>
              </p:ext>
            </p:extLst>
          </p:nvPr>
        </p:nvGraphicFramePr>
        <p:xfrm>
          <a:off x="195263" y="3806825"/>
          <a:ext cx="30099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5" name="Equation" r:id="rId31" imgW="3009600" imgH="495000" progId="Equation.DSMT4">
                  <p:embed/>
                </p:oleObj>
              </mc:Choice>
              <mc:Fallback>
                <p:oleObj name="Equation" r:id="rId31" imgW="3009600" imgH="4950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95263" y="3806825"/>
                        <a:ext cx="30099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080903"/>
              </p:ext>
            </p:extLst>
          </p:nvPr>
        </p:nvGraphicFramePr>
        <p:xfrm>
          <a:off x="230188" y="5732463"/>
          <a:ext cx="18288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name="Equation" r:id="rId33" imgW="1828800" imgH="495000" progId="Equation.DSMT4">
                  <p:embed/>
                </p:oleObj>
              </mc:Choice>
              <mc:Fallback>
                <p:oleObj name="Equation" r:id="rId33" imgW="1828800" imgH="4950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230188" y="5732463"/>
                        <a:ext cx="18288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165154"/>
              </p:ext>
            </p:extLst>
          </p:nvPr>
        </p:nvGraphicFramePr>
        <p:xfrm>
          <a:off x="5363882" y="5337758"/>
          <a:ext cx="39878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name="Equation" r:id="rId35" imgW="3987720" imgH="660240" progId="Equation.DSMT4">
                  <p:embed/>
                </p:oleObj>
              </mc:Choice>
              <mc:Fallback>
                <p:oleObj name="Equation" r:id="rId35" imgW="398772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5363882" y="5337758"/>
                        <a:ext cx="3987800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221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1686435" y="398281"/>
            <a:ext cx="73548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Dạng</a:t>
            </a:r>
            <a:r>
              <a:rPr kumimoji="0" lang="en-US" sz="32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</a:t>
            </a:r>
            <a:r>
              <a:rPr lang="en-US" sz="3200" b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 Phân tích đa thức thành nhân tử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Rectangle 4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3470574" y="1085516"/>
            <a:ext cx="3786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tập 2 SGK trang 27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11" name="Object 10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285457"/>
              </p:ext>
            </p:extLst>
          </p:nvPr>
        </p:nvGraphicFramePr>
        <p:xfrm>
          <a:off x="2935288" y="2488883"/>
          <a:ext cx="29972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Equation" r:id="rId3" imgW="2997000" imgH="444240" progId="Equation.DSMT4">
                  <p:embed/>
                </p:oleObj>
              </mc:Choice>
              <mc:Fallback>
                <p:oleObj name="Equation" r:id="rId3" imgW="2997000" imgH="44424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5288" y="2488883"/>
                        <a:ext cx="2997200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4583471"/>
              </p:ext>
            </p:extLst>
          </p:nvPr>
        </p:nvGraphicFramePr>
        <p:xfrm>
          <a:off x="2987676" y="3360440"/>
          <a:ext cx="3068637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Equation" r:id="rId5" imgW="3047760" imgH="495000" progId="Equation.DSMT4">
                  <p:embed/>
                </p:oleObj>
              </mc:Choice>
              <mc:Fallback>
                <p:oleObj name="Equation" r:id="rId5" imgW="3047760" imgH="4950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6" y="3360440"/>
                        <a:ext cx="3068637" cy="49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06424"/>
              </p:ext>
            </p:extLst>
          </p:nvPr>
        </p:nvGraphicFramePr>
        <p:xfrm>
          <a:off x="2954697" y="4160913"/>
          <a:ext cx="3043238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Equation" r:id="rId7" imgW="3022560" imgH="495000" progId="Equation.DSMT4">
                  <p:embed/>
                </p:oleObj>
              </mc:Choice>
              <mc:Fallback>
                <p:oleObj name="Equation" r:id="rId7" imgW="3022560" imgH="4950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4697" y="4160913"/>
                        <a:ext cx="3043238" cy="49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2491067" y="1678171"/>
            <a:ext cx="75673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 tích mỗi đa thức sau thành nhân tử</a:t>
            </a:r>
          </a:p>
        </p:txBody>
      </p:sp>
      <p:pic>
        <p:nvPicPr>
          <p:cNvPr id="9" name="Picture 8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2614" y="1007747"/>
            <a:ext cx="1164991" cy="1007117"/>
          </a:xfrm>
          <a:prstGeom prst="rect">
            <a:avLst/>
          </a:prstGeom>
        </p:spPr>
      </p:pic>
      <p:pic>
        <p:nvPicPr>
          <p:cNvPr id="10" name="Picture 9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7274" y="983056"/>
            <a:ext cx="801911" cy="90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36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20349" r="20345" b="-4"/>
          <a:stretch/>
        </p:blipFill>
        <p:spPr>
          <a:xfrm>
            <a:off x="1153627" y="2784661"/>
            <a:ext cx="2733847" cy="3103563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17382" r="20120" b="2"/>
          <a:stretch/>
        </p:blipFill>
        <p:spPr>
          <a:xfrm>
            <a:off x="3458134" y="1905002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9" y="2042477"/>
            <a:ext cx="3103563" cy="3103563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1" y="2641977"/>
            <a:ext cx="3103563" cy="3103563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93" y="2743201"/>
            <a:ext cx="2082307" cy="2082307"/>
          </a:xfrm>
          <a:prstGeom prst="rect">
            <a:avLst/>
          </a:prstGeom>
        </p:spPr>
      </p:pic>
      <p:sp>
        <p:nvSpPr>
          <p:cNvPr id="12" name="Freeform: Shape 1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8" y="184860"/>
            <a:ext cx="3103563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318080" y="758061"/>
            <a:ext cx="2733847" cy="693963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9151" y="835303"/>
            <a:ext cx="2700763" cy="1847248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4631" y="81140"/>
            <a:ext cx="2700763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2001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7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77526" y="0"/>
            <a:ext cx="3996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 SGK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trang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0" name="Rectangle 6" descr="OPL20U25GSXzBJYl68kk8uQGfFKzs7yb1M4KJWUiLk6ZEvGF+qCIPSnY57AbBFCvTW2023.15.8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9" descr="OPL20U25GSXzBJYl68kk8uQGfFKzs7yb1M4KJWUiLk6ZEvGF+qCIPSnY57AbBFCvTW2023.15.8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20957" y="16047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3919390" y="0"/>
            <a:ext cx="9621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18" name="Object 17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2946467"/>
              </p:ext>
            </p:extLst>
          </p:nvPr>
        </p:nvGraphicFramePr>
        <p:xfrm>
          <a:off x="117475" y="776288"/>
          <a:ext cx="30480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Equation" r:id="rId3" imgW="3047760" imgH="444240" progId="Equation.DSMT4">
                  <p:embed/>
                </p:oleObj>
              </mc:Choice>
              <mc:Fallback>
                <p:oleObj name="Equation" r:id="rId3" imgW="3047760" imgH="44424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475" y="776288"/>
                        <a:ext cx="3048000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2307969"/>
              </p:ext>
            </p:extLst>
          </p:nvPr>
        </p:nvGraphicFramePr>
        <p:xfrm>
          <a:off x="3233738" y="704850"/>
          <a:ext cx="32639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Equation" r:id="rId5" imgW="3263760" imgH="545760" progId="Equation.DSMT4">
                  <p:embed/>
                </p:oleObj>
              </mc:Choice>
              <mc:Fallback>
                <p:oleObj name="Equation" r:id="rId5" imgW="3263760" imgH="54576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3738" y="704850"/>
                        <a:ext cx="3263900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32" descr="OPL20U25GSXzBJYl68kk8uQGfFKzs7yb1M4KJWUiLk6ZEvGF+qCIPSnY57AbBFCvTW2023.15.8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427312" y="271901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1" name="Object 20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3725757"/>
              </p:ext>
            </p:extLst>
          </p:nvPr>
        </p:nvGraphicFramePr>
        <p:xfrm>
          <a:off x="6497638" y="687937"/>
          <a:ext cx="22225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Equation" r:id="rId7" imgW="2222280" imgH="545760" progId="Equation.DSMT4">
                  <p:embed/>
                </p:oleObj>
              </mc:Choice>
              <mc:Fallback>
                <p:oleObj name="Equation" r:id="rId7" imgW="2222280" imgH="54576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7638" y="687937"/>
                        <a:ext cx="2222500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34" descr="OPL20U25GSXzBJYl68kk8uQGfFKzs7yb1M4KJWUiLk6ZEvGF+qCIPSnY57AbBFCvTW2023.15.8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363883" y="16381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3" name="Object 22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136669"/>
              </p:ext>
            </p:extLst>
          </p:nvPr>
        </p:nvGraphicFramePr>
        <p:xfrm>
          <a:off x="187933" y="1369467"/>
          <a:ext cx="363855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Equation" r:id="rId9" imgW="3670200" imgH="482400" progId="Equation.DSMT4">
                  <p:embed/>
                </p:oleObj>
              </mc:Choice>
              <mc:Fallback>
                <p:oleObj name="Equation" r:id="rId9" imgW="3670200" imgH="48240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933" y="1369467"/>
                        <a:ext cx="363855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48"/>
          <p:cNvSpPr>
            <a:spLocks noChangeArrowheads="1"/>
          </p:cNvSpPr>
          <p:nvPr/>
        </p:nvSpPr>
        <p:spPr bwMode="auto">
          <a:xfrm>
            <a:off x="9050793" y="2719012"/>
            <a:ext cx="1412286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58"/>
          <p:cNvSpPr>
            <a:spLocks noChangeArrowheads="1"/>
          </p:cNvSpPr>
          <p:nvPr/>
        </p:nvSpPr>
        <p:spPr bwMode="auto">
          <a:xfrm>
            <a:off x="8498635" y="37075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60"/>
          <p:cNvSpPr>
            <a:spLocks noChangeArrowheads="1"/>
          </p:cNvSpPr>
          <p:nvPr/>
        </p:nvSpPr>
        <p:spPr bwMode="auto">
          <a:xfrm>
            <a:off x="5484915" y="469302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72"/>
          <p:cNvSpPr>
            <a:spLocks noChangeArrowheads="1"/>
          </p:cNvSpPr>
          <p:nvPr/>
        </p:nvSpPr>
        <p:spPr bwMode="auto">
          <a:xfrm>
            <a:off x="7427312" y="467610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85"/>
          <p:cNvSpPr>
            <a:spLocks noChangeArrowheads="1"/>
          </p:cNvSpPr>
          <p:nvPr/>
        </p:nvSpPr>
        <p:spPr bwMode="auto">
          <a:xfrm>
            <a:off x="3521822" y="575834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87"/>
          <p:cNvSpPr>
            <a:spLocks noChangeArrowheads="1"/>
          </p:cNvSpPr>
          <p:nvPr/>
        </p:nvSpPr>
        <p:spPr bwMode="auto">
          <a:xfrm>
            <a:off x="-151906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2729" y="394275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5991586"/>
              </p:ext>
            </p:extLst>
          </p:nvPr>
        </p:nvGraphicFramePr>
        <p:xfrm>
          <a:off x="12700" y="1873250"/>
          <a:ext cx="3070225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Equation" r:id="rId11" imgW="3047760" imgH="495000" progId="Equation.DSMT4">
                  <p:embed/>
                </p:oleObj>
              </mc:Choice>
              <mc:Fallback>
                <p:oleObj name="Equation" r:id="rId11" imgW="3047760" imgH="495000" progId="Equation.DSMT4">
                  <p:embed/>
                  <p:pic>
                    <p:nvPicPr>
                      <p:cNvPr id="38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" y="1873250"/>
                        <a:ext cx="3070225" cy="49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866160" y="240637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4187884"/>
              </p:ext>
            </p:extLst>
          </p:nvPr>
        </p:nvGraphicFramePr>
        <p:xfrm>
          <a:off x="3218471" y="1888930"/>
          <a:ext cx="49784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Equation" r:id="rId13" imgW="4978080" imgH="533160" progId="Equation.DSMT4">
                  <p:embed/>
                </p:oleObj>
              </mc:Choice>
              <mc:Fallback>
                <p:oleObj name="Equation" r:id="rId13" imgW="4978080" imgH="53316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8471" y="1888930"/>
                        <a:ext cx="49784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693082" y="18690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3632600"/>
              </p:ext>
            </p:extLst>
          </p:nvPr>
        </p:nvGraphicFramePr>
        <p:xfrm>
          <a:off x="8309584" y="1898101"/>
          <a:ext cx="34671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Equation" r:id="rId15" imgW="3466800" imgH="533160" progId="Equation.DSMT4">
                  <p:embed/>
                </p:oleObj>
              </mc:Choice>
              <mc:Fallback>
                <p:oleObj name="Equation" r:id="rId15" imgW="3466800" imgH="5331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9584" y="1898101"/>
                        <a:ext cx="34671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850846" y="190950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0054001"/>
              </p:ext>
            </p:extLst>
          </p:nvPr>
        </p:nvGraphicFramePr>
        <p:xfrm>
          <a:off x="0" y="2517181"/>
          <a:ext cx="242887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Equation" r:id="rId17" imgW="2438280" imgH="545760" progId="Equation.DSMT4">
                  <p:embed/>
                </p:oleObj>
              </mc:Choice>
              <mc:Fallback>
                <p:oleObj name="Equation" r:id="rId17" imgW="2438280" imgH="54576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517181"/>
                        <a:ext cx="2428875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9634417" y="190950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10775776" y="19105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783158"/>
              </p:ext>
            </p:extLst>
          </p:nvPr>
        </p:nvGraphicFramePr>
        <p:xfrm>
          <a:off x="109538" y="3875088"/>
          <a:ext cx="2914650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" name="Equation" r:id="rId19" imgW="2895480" imgH="444240" progId="Equation.DSMT4">
                  <p:embed/>
                </p:oleObj>
              </mc:Choice>
              <mc:Fallback>
                <p:oleObj name="Equation" r:id="rId19" imgW="2895480" imgH="444240" progId="Equation.DSMT4">
                  <p:embed/>
                  <p:pic>
                    <p:nvPicPr>
                      <p:cNvPr id="36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538" y="3875088"/>
                        <a:ext cx="2914650" cy="446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25"/>
          <p:cNvSpPr>
            <a:spLocks noChangeArrowheads="1"/>
          </p:cNvSpPr>
          <p:nvPr/>
        </p:nvSpPr>
        <p:spPr bwMode="auto">
          <a:xfrm>
            <a:off x="3254983" y="29982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4" name="Rectangle 39"/>
          <p:cNvSpPr>
            <a:spLocks noChangeArrowheads="1"/>
          </p:cNvSpPr>
          <p:nvPr/>
        </p:nvSpPr>
        <p:spPr bwMode="auto">
          <a:xfrm>
            <a:off x="6544555" y="296436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1634730"/>
              </p:ext>
            </p:extLst>
          </p:nvPr>
        </p:nvGraphicFramePr>
        <p:xfrm>
          <a:off x="3118584" y="3762666"/>
          <a:ext cx="4095750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Equation" r:id="rId21" imgW="4076640" imgH="583920" progId="Equation.DSMT4">
                  <p:embed/>
                </p:oleObj>
              </mc:Choice>
              <mc:Fallback>
                <p:oleObj name="Equation" r:id="rId21" imgW="4076640" imgH="583920" progId="Equation.DSMT4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8584" y="3762666"/>
                        <a:ext cx="4095750" cy="588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1"/>
          <p:cNvSpPr>
            <a:spLocks noChangeArrowheads="1"/>
          </p:cNvSpPr>
          <p:nvPr/>
        </p:nvSpPr>
        <p:spPr bwMode="auto">
          <a:xfrm>
            <a:off x="9337897" y="301156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8416687"/>
              </p:ext>
            </p:extLst>
          </p:nvPr>
        </p:nvGraphicFramePr>
        <p:xfrm>
          <a:off x="7308730" y="3809518"/>
          <a:ext cx="48387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name="Equation" r:id="rId23" imgW="4838400" imgH="533160" progId="Equation.DSMT4">
                  <p:embed/>
                </p:oleObj>
              </mc:Choice>
              <mc:Fallback>
                <p:oleObj name="Equation" r:id="rId23" imgW="4838400" imgH="533160" progId="Equation.DSMT4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730" y="3809518"/>
                        <a:ext cx="48387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ectangle 57"/>
          <p:cNvSpPr>
            <a:spLocks noChangeArrowheads="1"/>
          </p:cNvSpPr>
          <p:nvPr/>
        </p:nvSpPr>
        <p:spPr bwMode="auto">
          <a:xfrm>
            <a:off x="187933" y="38947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" name="Rectangle 74"/>
          <p:cNvSpPr>
            <a:spLocks noChangeArrowheads="1"/>
          </p:cNvSpPr>
          <p:nvPr/>
        </p:nvSpPr>
        <p:spPr bwMode="auto">
          <a:xfrm>
            <a:off x="2213584" y="40602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861742"/>
              </p:ext>
            </p:extLst>
          </p:nvPr>
        </p:nvGraphicFramePr>
        <p:xfrm>
          <a:off x="247464" y="4499783"/>
          <a:ext cx="3519488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Equation" r:id="rId25" imgW="3543120" imgH="533160" progId="Equation.DSMT4">
                  <p:embed/>
                </p:oleObj>
              </mc:Choice>
              <mc:Fallback>
                <p:oleObj name="Equation" r:id="rId25" imgW="3543120" imgH="533160" progId="Equation.DSMT4">
                  <p:embed/>
                  <p:pic>
                    <p:nvPicPr>
                      <p:cNvPr id="0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464" y="4499783"/>
                        <a:ext cx="3519488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92"/>
          <p:cNvSpPr>
            <a:spLocks noChangeArrowheads="1"/>
          </p:cNvSpPr>
          <p:nvPr/>
        </p:nvSpPr>
        <p:spPr bwMode="auto">
          <a:xfrm>
            <a:off x="3344424" y="4098598"/>
            <a:ext cx="888373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5" name="Rectangle 158"/>
          <p:cNvSpPr>
            <a:spLocks noChangeArrowheads="1"/>
          </p:cNvSpPr>
          <p:nvPr/>
        </p:nvSpPr>
        <p:spPr bwMode="auto">
          <a:xfrm>
            <a:off x="4949783" y="41966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" name="Rectangle 177"/>
          <p:cNvSpPr>
            <a:spLocks noChangeArrowheads="1"/>
          </p:cNvSpPr>
          <p:nvPr/>
        </p:nvSpPr>
        <p:spPr bwMode="auto">
          <a:xfrm>
            <a:off x="9070801" y="416994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9" name="Rectangle 215"/>
          <p:cNvSpPr>
            <a:spLocks noChangeArrowheads="1"/>
          </p:cNvSpPr>
          <p:nvPr/>
        </p:nvSpPr>
        <p:spPr bwMode="auto">
          <a:xfrm>
            <a:off x="1070584" y="52456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3" name="Rectangle 239"/>
          <p:cNvSpPr>
            <a:spLocks noChangeArrowheads="1"/>
          </p:cNvSpPr>
          <p:nvPr/>
        </p:nvSpPr>
        <p:spPr bwMode="auto">
          <a:xfrm>
            <a:off x="5166459" y="53636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5" name="Rectangle 262"/>
          <p:cNvSpPr>
            <a:spLocks noChangeArrowheads="1"/>
          </p:cNvSpPr>
          <p:nvPr/>
        </p:nvSpPr>
        <p:spPr bwMode="auto">
          <a:xfrm>
            <a:off x="5221872" y="519678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7" name="Rectangle 264"/>
          <p:cNvSpPr>
            <a:spLocks noChangeArrowheads="1"/>
          </p:cNvSpPr>
          <p:nvPr/>
        </p:nvSpPr>
        <p:spPr bwMode="auto">
          <a:xfrm>
            <a:off x="-1036029" y="65584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0567990"/>
              </p:ext>
            </p:extLst>
          </p:nvPr>
        </p:nvGraphicFramePr>
        <p:xfrm>
          <a:off x="3891571" y="4496537"/>
          <a:ext cx="43053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name="Equation" r:id="rId27" imgW="4305240" imgH="533160" progId="Equation.DSMT4">
                  <p:embed/>
                </p:oleObj>
              </mc:Choice>
              <mc:Fallback>
                <p:oleObj name="Equation" r:id="rId27" imgW="430524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891571" y="4496537"/>
                        <a:ext cx="43053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" name="Picture 48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626664" y="-19970"/>
            <a:ext cx="888275" cy="7679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765083" y="-44662"/>
            <a:ext cx="611436" cy="69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8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2361062" y="565298"/>
            <a:ext cx="61558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Dạng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</a:t>
            </a:r>
            <a:r>
              <a:rPr kumimoji="0" lang="en-US" sz="32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lang="en-US" sz="3200" b="1" u="sng" noProof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Tính giá trị của biểu thức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Rectangle 4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2119328" y="1149444"/>
            <a:ext cx="5690322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SGK trang 27: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Tính</a:t>
            </a:r>
            <a:r>
              <a:rPr kumimoji="0" lang="fr-FR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giá trị của mỗi biểu thức sau: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14" name="Object 13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281397"/>
              </p:ext>
            </p:extLst>
          </p:nvPr>
        </p:nvGraphicFramePr>
        <p:xfrm>
          <a:off x="1323845" y="3435363"/>
          <a:ext cx="3391123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Equation" r:id="rId3" imgW="3352680" imgH="495000" progId="Equation.DSMT4">
                  <p:embed/>
                </p:oleObj>
              </mc:Choice>
              <mc:Fallback>
                <p:oleObj name="Equation" r:id="rId3" imgW="3352680" imgH="4950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845" y="3435363"/>
                        <a:ext cx="3391123" cy="498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 descr="OPL20U25GSXzBJYl68kk8uQGfFKzs7yb1M4KJWUiLk6ZEvGF+qCIPSnY57AbBFCvTW2023.15.85+K4lPs7H94VUqPe2XwIsfPRnrXQE//QTEXxb8/8N4CNc6FpgZahzpTjFhMzSA7T/nHJa11DE8Ng2TP3iAmRczFlmslSuUNOgUeb6yRvs0="/>
          <p:cNvGrpSpPr/>
          <p:nvPr/>
        </p:nvGrpSpPr>
        <p:grpSpPr>
          <a:xfrm>
            <a:off x="1285746" y="2385673"/>
            <a:ext cx="6769498" cy="523220"/>
            <a:chOff x="1222375" y="2050698"/>
            <a:chExt cx="6743700" cy="523220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48892067"/>
                </p:ext>
              </p:extLst>
            </p:nvPr>
          </p:nvGraphicFramePr>
          <p:xfrm>
            <a:off x="1222375" y="2101850"/>
            <a:ext cx="4178300" cy="444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5" name="Equation" r:id="rId5" imgW="4178160" imgH="444240" progId="Equation.DSMT4">
                    <p:embed/>
                  </p:oleObj>
                </mc:Choice>
                <mc:Fallback>
                  <p:oleObj name="Equation" r:id="rId5" imgW="4178160" imgH="444240" progId="Equation.DSMT4">
                    <p:embed/>
                    <p:pic>
                      <p:nvPicPr>
                        <p:cNvPr id="11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2375" y="2101850"/>
                          <a:ext cx="4178300" cy="444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Rectangle 31"/>
            <p:cNvSpPr/>
            <p:nvPr/>
          </p:nvSpPr>
          <p:spPr>
            <a:xfrm>
              <a:off x="5658070" y="2050698"/>
              <a:ext cx="82224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biết</a:t>
              </a:r>
              <a:r>
                <a:rPr lang="fr-FR" sz="2800" b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50833428"/>
                </p:ext>
              </p:extLst>
            </p:nvPr>
          </p:nvGraphicFramePr>
          <p:xfrm>
            <a:off x="6543675" y="2090738"/>
            <a:ext cx="1422400" cy="444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6" name="Equation" r:id="rId7" imgW="1422360" imgH="444240" progId="Equation.DSMT4">
                    <p:embed/>
                  </p:oleObj>
                </mc:Choice>
                <mc:Fallback>
                  <p:oleObj name="Equation" r:id="rId7" imgW="142236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543675" y="2090738"/>
                          <a:ext cx="1422400" cy="444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4" name="Rectangle 33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4899198" y="3423455"/>
            <a:ext cx="825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8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fr-FR" sz="28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15" name="Object 14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4071378"/>
              </p:ext>
            </p:extLst>
          </p:nvPr>
        </p:nvGraphicFramePr>
        <p:xfrm>
          <a:off x="5973012" y="3498263"/>
          <a:ext cx="1427841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Equation" r:id="rId9" imgW="1422360" imgH="393480" progId="Equation.DSMT4">
                  <p:embed/>
                </p:oleObj>
              </mc:Choice>
              <mc:Fallback>
                <p:oleObj name="Equation" r:id="rId9" imgW="14223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73012" y="3498263"/>
                        <a:ext cx="1427841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7267" y="995610"/>
            <a:ext cx="888275" cy="767900"/>
          </a:xfrm>
          <a:prstGeom prst="rect">
            <a:avLst/>
          </a:prstGeom>
        </p:spPr>
      </p:pic>
      <p:pic>
        <p:nvPicPr>
          <p:cNvPr id="16" name="Picture 15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85686" y="970918"/>
            <a:ext cx="611436" cy="69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4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77526" y="0"/>
            <a:ext cx="3996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SGK </a:t>
            </a:r>
            <a:r>
              <a:rPr kumimoji="0" lang="fr-FR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trang</a:t>
            </a: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27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0" name="Rectangle 6" descr="OPL20U25GSXzBJYl68kk8uQGfFKzs7yb1M4KJWUiLk6ZEvGF+qCIPSnY57AbBFCvTW2023.15.8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9" descr="OPL20U25GSXzBJYl68kk8uQGfFKzs7yb1M4KJWUiLk6ZEvGF+qCIPSnY57AbBFCvTW2023.15.8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20957" y="16047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3919390" y="0"/>
            <a:ext cx="9621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0" name="Rectangle 32" descr="OPL20U25GSXzBJYl68kk8uQGfFKzs7yb1M4KJWUiLk6ZEvGF+qCIPSnY57AbBFCvTW2023.15.8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427312" y="271901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34" descr="OPL20U25GSXzBJYl68kk8uQGfFKzs7yb1M4KJWUiLk6ZEvGF+qCIPSnY57AbBFCvTW2023.15.8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363883" y="16381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48" descr="OPL20U25GSXzBJYl68kk8uQGfFKzs7yb1M4KJWUiLk6ZEvGF+qCIPSnY57AbBFCvTW2023.15.8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9050793" y="2719012"/>
            <a:ext cx="1412286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58" descr="OPL20U25GSXzBJYl68kk8uQGfFKzs7yb1M4KJWUiLk6ZEvGF+qCIPSnY57AbBFCvTW2023.15.8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498635" y="37075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85" descr="OPL20U25GSXzBJYl68kk8uQGfFKzs7yb1M4KJWUiLk6ZEvGF+qCIPSnY57AbBFCvTW2023.15.8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230707" y="563794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87" descr="OPL20U25GSXzBJYl68kk8uQGfFKzs7yb1M4KJWUiLk6ZEvGF+qCIPSnY57AbBFCvTW2023.15.8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-151906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2729" y="394275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866160" y="240637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693082" y="18690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850846" y="190950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9634417" y="190950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10775776" y="19105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25"/>
          <p:cNvSpPr>
            <a:spLocks noChangeArrowheads="1"/>
          </p:cNvSpPr>
          <p:nvPr/>
        </p:nvSpPr>
        <p:spPr bwMode="auto">
          <a:xfrm>
            <a:off x="3254983" y="29982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 39"/>
          <p:cNvSpPr>
            <a:spLocks noChangeArrowheads="1"/>
          </p:cNvSpPr>
          <p:nvPr/>
        </p:nvSpPr>
        <p:spPr bwMode="auto">
          <a:xfrm>
            <a:off x="6544555" y="296436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1"/>
          <p:cNvSpPr>
            <a:spLocks noChangeArrowheads="1"/>
          </p:cNvSpPr>
          <p:nvPr/>
        </p:nvSpPr>
        <p:spPr bwMode="auto">
          <a:xfrm>
            <a:off x="9337897" y="301156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57"/>
          <p:cNvSpPr>
            <a:spLocks noChangeArrowheads="1"/>
          </p:cNvSpPr>
          <p:nvPr/>
        </p:nvSpPr>
        <p:spPr bwMode="auto">
          <a:xfrm>
            <a:off x="187933" y="38947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74"/>
          <p:cNvSpPr>
            <a:spLocks noChangeArrowheads="1"/>
          </p:cNvSpPr>
          <p:nvPr/>
        </p:nvSpPr>
        <p:spPr bwMode="auto">
          <a:xfrm>
            <a:off x="2213584" y="40602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92"/>
          <p:cNvSpPr>
            <a:spLocks noChangeArrowheads="1"/>
          </p:cNvSpPr>
          <p:nvPr/>
        </p:nvSpPr>
        <p:spPr bwMode="auto">
          <a:xfrm>
            <a:off x="3344424" y="4098598"/>
            <a:ext cx="888373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ectangle 158"/>
          <p:cNvSpPr>
            <a:spLocks noChangeArrowheads="1"/>
          </p:cNvSpPr>
          <p:nvPr/>
        </p:nvSpPr>
        <p:spPr bwMode="auto">
          <a:xfrm>
            <a:off x="4949783" y="41966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ectangle 177"/>
          <p:cNvSpPr>
            <a:spLocks noChangeArrowheads="1"/>
          </p:cNvSpPr>
          <p:nvPr/>
        </p:nvSpPr>
        <p:spPr bwMode="auto">
          <a:xfrm>
            <a:off x="9070801" y="416994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ectangle 215"/>
          <p:cNvSpPr>
            <a:spLocks noChangeArrowheads="1"/>
          </p:cNvSpPr>
          <p:nvPr/>
        </p:nvSpPr>
        <p:spPr bwMode="auto">
          <a:xfrm>
            <a:off x="1070584" y="52456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217"/>
          <p:cNvSpPr>
            <a:spLocks noChangeArrowheads="1"/>
          </p:cNvSpPr>
          <p:nvPr/>
        </p:nvSpPr>
        <p:spPr bwMode="auto">
          <a:xfrm>
            <a:off x="3383064" y="534346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ectangle 239"/>
          <p:cNvSpPr>
            <a:spLocks noChangeArrowheads="1"/>
          </p:cNvSpPr>
          <p:nvPr/>
        </p:nvSpPr>
        <p:spPr bwMode="auto">
          <a:xfrm>
            <a:off x="5166459" y="53636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ectangle 262"/>
          <p:cNvSpPr>
            <a:spLocks noChangeArrowheads="1"/>
          </p:cNvSpPr>
          <p:nvPr/>
        </p:nvSpPr>
        <p:spPr bwMode="auto">
          <a:xfrm>
            <a:off x="6356959" y="55089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ectangle 264"/>
          <p:cNvSpPr>
            <a:spLocks noChangeArrowheads="1"/>
          </p:cNvSpPr>
          <p:nvPr/>
        </p:nvSpPr>
        <p:spPr bwMode="auto">
          <a:xfrm>
            <a:off x="7238215" y="596210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06073" y="489894"/>
            <a:ext cx="463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87933" y="119113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1262805"/>
              </p:ext>
            </p:extLst>
          </p:nvPr>
        </p:nvGraphicFramePr>
        <p:xfrm>
          <a:off x="2757710" y="591380"/>
          <a:ext cx="3827463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Equation" r:id="rId3" imgW="3822480" imgH="444240" progId="Equation.DSMT4">
                  <p:embed/>
                </p:oleObj>
              </mc:Choice>
              <mc:Fallback>
                <p:oleObj name="Equation" r:id="rId3" imgW="3822480" imgH="44424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7710" y="591380"/>
                        <a:ext cx="3827463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070584" y="238951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3712148"/>
              </p:ext>
            </p:extLst>
          </p:nvPr>
        </p:nvGraphicFramePr>
        <p:xfrm>
          <a:off x="2341563" y="1747838"/>
          <a:ext cx="142557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Equation" r:id="rId5" imgW="1422360" imgH="444240" progId="Equation.DSMT4">
                  <p:embed/>
                </p:oleObj>
              </mc:Choice>
              <mc:Fallback>
                <p:oleObj name="Equation" r:id="rId5" imgW="1422360" imgH="44424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1563" y="1747838"/>
                        <a:ext cx="1425575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1260047" y="4543697"/>
            <a:ext cx="147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Thay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5945" y="2871544"/>
            <a:ext cx="1448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187933" y="355803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9980324"/>
              </p:ext>
            </p:extLst>
          </p:nvPr>
        </p:nvGraphicFramePr>
        <p:xfrm>
          <a:off x="1350703" y="3776486"/>
          <a:ext cx="2995613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Equation" r:id="rId7" imgW="2984400" imgH="495000" progId="Equation.DSMT4">
                  <p:embed/>
                </p:oleObj>
              </mc:Choice>
              <mc:Fallback>
                <p:oleObj name="Equation" r:id="rId7" imgW="2984400" imgH="4950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703" y="3776486"/>
                        <a:ext cx="2995613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28"/>
          <p:cNvSpPr>
            <a:spLocks noChangeArrowheads="1"/>
          </p:cNvSpPr>
          <p:nvPr/>
        </p:nvSpPr>
        <p:spPr bwMode="auto">
          <a:xfrm>
            <a:off x="2246780" y="365649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5230718"/>
              </p:ext>
            </p:extLst>
          </p:nvPr>
        </p:nvGraphicFramePr>
        <p:xfrm>
          <a:off x="4463111" y="3793822"/>
          <a:ext cx="2662237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Equation" r:id="rId9" imgW="2679480" imgH="545760" progId="Equation.DSMT4">
                  <p:embed/>
                </p:oleObj>
              </mc:Choice>
              <mc:Fallback>
                <p:oleObj name="Equation" r:id="rId9" imgW="2679480" imgH="545760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3111" y="3793822"/>
                        <a:ext cx="2662237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34"/>
          <p:cNvSpPr>
            <a:spLocks noChangeArrowheads="1"/>
          </p:cNvSpPr>
          <p:nvPr/>
        </p:nvSpPr>
        <p:spPr bwMode="auto">
          <a:xfrm>
            <a:off x="4397982" y="362372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7010727"/>
              </p:ext>
            </p:extLst>
          </p:nvPr>
        </p:nvGraphicFramePr>
        <p:xfrm>
          <a:off x="7171856" y="3754955"/>
          <a:ext cx="1554163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Equation" r:id="rId11" imgW="1549080" imgH="545760" progId="Equation.DSMT4">
                  <p:embed/>
                </p:oleObj>
              </mc:Choice>
              <mc:Fallback>
                <p:oleObj name="Equation" r:id="rId11" imgW="1549080" imgH="545760" progId="Equation.DSMT4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1856" y="3754955"/>
                        <a:ext cx="1554163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Rectangle 36"/>
          <p:cNvSpPr>
            <a:spLocks noChangeArrowheads="1"/>
          </p:cNvSpPr>
          <p:nvPr/>
        </p:nvSpPr>
        <p:spPr bwMode="auto">
          <a:xfrm>
            <a:off x="6457703" y="367192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" name="Rectangle 44"/>
          <p:cNvSpPr>
            <a:spLocks noChangeArrowheads="1"/>
          </p:cNvSpPr>
          <p:nvPr/>
        </p:nvSpPr>
        <p:spPr bwMode="auto">
          <a:xfrm>
            <a:off x="7595352" y="3684259"/>
            <a:ext cx="2616258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3" name="Rectangle 53"/>
          <p:cNvSpPr>
            <a:spLocks noChangeArrowheads="1"/>
          </p:cNvSpPr>
          <p:nvPr/>
        </p:nvSpPr>
        <p:spPr bwMode="auto">
          <a:xfrm>
            <a:off x="260959" y="45438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5" name="Rectangle 63"/>
          <p:cNvSpPr>
            <a:spLocks noChangeArrowheads="1"/>
          </p:cNvSpPr>
          <p:nvPr/>
        </p:nvSpPr>
        <p:spPr bwMode="auto">
          <a:xfrm>
            <a:off x="1927692" y="45452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3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547142"/>
              </p:ext>
            </p:extLst>
          </p:nvPr>
        </p:nvGraphicFramePr>
        <p:xfrm>
          <a:off x="6081801" y="4651055"/>
          <a:ext cx="1484312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name="Equation" r:id="rId13" imgW="1485720" imgH="368280" progId="Equation.DSMT4">
                  <p:embed/>
                </p:oleObj>
              </mc:Choice>
              <mc:Fallback>
                <p:oleObj name="Equation" r:id="rId13" imgW="1485720" imgH="368280" progId="Equation.DSMT4">
                  <p:embed/>
                  <p:pic>
                    <p:nvPicPr>
                      <p:cNvPr id="0" name="Object 1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1801" y="4651055"/>
                        <a:ext cx="1484312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440168"/>
              </p:ext>
            </p:extLst>
          </p:nvPr>
        </p:nvGraphicFramePr>
        <p:xfrm>
          <a:off x="3083595" y="1049824"/>
          <a:ext cx="30226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Equation" r:id="rId15" imgW="3022560" imgH="583920" progId="Equation.DSMT4">
                  <p:embed/>
                </p:oleObj>
              </mc:Choice>
              <mc:Fallback>
                <p:oleObj name="Equation" r:id="rId15" imgW="3022560" imgH="58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083595" y="1049824"/>
                        <a:ext cx="30226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5937360"/>
              </p:ext>
            </p:extLst>
          </p:nvPr>
        </p:nvGraphicFramePr>
        <p:xfrm>
          <a:off x="6429375" y="1114425"/>
          <a:ext cx="30353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" name="Equation" r:id="rId17" imgW="3035160" imgH="533160" progId="Equation.DSMT4">
                  <p:embed/>
                </p:oleObj>
              </mc:Choice>
              <mc:Fallback>
                <p:oleObj name="Equation" r:id="rId17" imgW="303516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429375" y="1114425"/>
                        <a:ext cx="30353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TextBox 83"/>
          <p:cNvSpPr txBox="1"/>
          <p:nvPr/>
        </p:nvSpPr>
        <p:spPr>
          <a:xfrm>
            <a:off x="3856038" y="1682215"/>
            <a:ext cx="147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5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2774782"/>
              </p:ext>
            </p:extLst>
          </p:nvPr>
        </p:nvGraphicFramePr>
        <p:xfrm>
          <a:off x="4596878" y="1778932"/>
          <a:ext cx="2794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" name="Equation" r:id="rId19" imgW="279360" imgH="304560" progId="Equation.DSMT4">
                  <p:embed/>
                </p:oleObj>
              </mc:Choice>
              <mc:Fallback>
                <p:oleObj name="Equation" r:id="rId19" imgW="27936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596878" y="1778932"/>
                        <a:ext cx="2794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4999602" y="1672553"/>
            <a:ext cx="3458640" cy="549650"/>
            <a:chOff x="4989977" y="1653303"/>
            <a:chExt cx="3458640" cy="549650"/>
          </a:xfrm>
        </p:grpSpPr>
        <p:sp>
          <p:nvSpPr>
            <p:cNvPr id="86" name="TextBox 85"/>
            <p:cNvSpPr txBox="1"/>
            <p:nvPr/>
          </p:nvSpPr>
          <p:spPr>
            <a:xfrm>
              <a:off x="4989977" y="1653303"/>
              <a:ext cx="14777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,ta có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88" name="Object 8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6080027"/>
                </p:ext>
              </p:extLst>
            </p:nvPr>
          </p:nvGraphicFramePr>
          <p:xfrm>
            <a:off x="6010217" y="1720353"/>
            <a:ext cx="2438400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47" name="Equation" r:id="rId21" imgW="2438280" imgH="482400" progId="Equation.DSMT4">
                    <p:embed/>
                  </p:oleObj>
                </mc:Choice>
                <mc:Fallback>
                  <p:oleObj name="Equation" r:id="rId21" imgW="2438280" imgH="48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6010217" y="1720353"/>
                          <a:ext cx="2438400" cy="482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9" name="TextBox 88"/>
          <p:cNvSpPr txBox="1"/>
          <p:nvPr/>
        </p:nvSpPr>
        <p:spPr>
          <a:xfrm>
            <a:off x="1370795" y="1695267"/>
            <a:ext cx="147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Thay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0" name="Objec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6102060"/>
              </p:ext>
            </p:extLst>
          </p:nvPr>
        </p:nvGraphicFramePr>
        <p:xfrm>
          <a:off x="2306073" y="4649726"/>
          <a:ext cx="14224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8" name="Equation" r:id="rId23" imgW="1422360" imgH="393480" progId="Equation.DSMT4">
                  <p:embed/>
                </p:oleObj>
              </mc:Choice>
              <mc:Fallback>
                <p:oleObj name="Equation" r:id="rId23" imgW="14223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306073" y="4649726"/>
                        <a:ext cx="14224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TextBox 90"/>
          <p:cNvSpPr txBox="1"/>
          <p:nvPr/>
        </p:nvSpPr>
        <p:spPr>
          <a:xfrm>
            <a:off x="3728473" y="4555804"/>
            <a:ext cx="147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2" name="Object 9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6260093"/>
              </p:ext>
            </p:extLst>
          </p:nvPr>
        </p:nvGraphicFramePr>
        <p:xfrm>
          <a:off x="4531741" y="4681893"/>
          <a:ext cx="2794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" name="Equation" r:id="rId25" imgW="279360" imgH="291960" progId="Equation.DSMT4">
                  <p:embed/>
                </p:oleObj>
              </mc:Choice>
              <mc:Fallback>
                <p:oleObj name="Equation" r:id="rId25" imgW="2793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531741" y="4681893"/>
                        <a:ext cx="2794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TextBox 92"/>
          <p:cNvSpPr txBox="1"/>
          <p:nvPr/>
        </p:nvSpPr>
        <p:spPr>
          <a:xfrm>
            <a:off x="4900372" y="4578755"/>
            <a:ext cx="147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có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2779138"/>
              </p:ext>
            </p:extLst>
          </p:nvPr>
        </p:nvGraphicFramePr>
        <p:xfrm>
          <a:off x="6658120" y="534255"/>
          <a:ext cx="41783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" name="Equation" r:id="rId27" imgW="4178160" imgH="583920" progId="Equation.DSMT4">
                  <p:embed/>
                </p:oleObj>
              </mc:Choice>
              <mc:Fallback>
                <p:oleObj name="Equation" r:id="rId27" imgW="4178160" imgH="58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658120" y="534255"/>
                        <a:ext cx="41783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" name="Picture 6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20957" y="502504"/>
            <a:ext cx="888275" cy="7679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59376" y="477812"/>
            <a:ext cx="611436" cy="69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0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4" grpId="0"/>
      <p:bldP spid="28" grpId="0"/>
      <p:bldP spid="30" grpId="0"/>
      <p:bldP spid="84" grpId="0"/>
      <p:bldP spid="89" grpId="0"/>
      <p:bldP spid="91" grpId="0"/>
      <p:bldP spid="9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1996783" y="1851025"/>
            <a:ext cx="6630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 tập 4 trang 27 sgk: Chứng minh rằng: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Object 3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008777"/>
              </p:ext>
            </p:extLst>
          </p:nvPr>
        </p:nvGraphicFramePr>
        <p:xfrm>
          <a:off x="1681163" y="2763838"/>
          <a:ext cx="2725737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Equation" r:id="rId3" imgW="2717640" imgH="444240" progId="Equation.DSMT4">
                  <p:embed/>
                </p:oleObj>
              </mc:Choice>
              <mc:Fallback>
                <p:oleObj name="Equation" r:id="rId3" imgW="2717640" imgH="4442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1163" y="2763838"/>
                        <a:ext cx="2725737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4181397"/>
              </p:ext>
            </p:extLst>
          </p:nvPr>
        </p:nvGraphicFramePr>
        <p:xfrm>
          <a:off x="1747838" y="3594100"/>
          <a:ext cx="3211512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Equation" r:id="rId5" imgW="3530520" imgH="444240" progId="Equation.DSMT4">
                  <p:embed/>
                </p:oleObj>
              </mc:Choice>
              <mc:Fallback>
                <p:oleObj name="Equation" r:id="rId5" imgW="3530520" imgH="4442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7838" y="3594100"/>
                        <a:ext cx="3211512" cy="4460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7" descr="OPL20U25GSXzBJYl68kk8uQGfFKzs7yb1M4KJWUiLk6ZEvGF+qCIPSnY57AbBFCvTW2023.15.8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219075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27" descr="OPL20U25GSXzBJYl68kk8uQGfFKzs7yb1M4KJWUiLk6ZEvGF+qCIPSnY57AbBFCvTW2023.15.8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996783" y="19621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28" descr="OPL20U25GSXzBJYl68kk8uQGfFKzs7yb1M4KJWUiLk6ZEvGF+qCIPSnY57AbBFCvTW2023.15.8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996783" y="268605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29" descr="OPL20U25GSXzBJYl68kk8uQGfFKzs7yb1M4KJWUiLk6ZEvGF+qCIPSnY57AbBFCvTW2023.15.8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996783" y="295275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30" descr="OPL20U25GSXzBJYl68kk8uQGfFKzs7yb1M4KJWUiLk6ZEvGF+qCIPSnY57AbBFCvTW2023.15.8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996783" y="314325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31" descr="OPL20U25GSXzBJYl68kk8uQGfFKzs7yb1M4KJWUiLk6ZEvGF+qCIPSnY57AbBFCvTW2023.15.8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996783" y="333375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63" descr="OPL20U25GSXzBJYl68kk8uQGfFKzs7yb1M4KJWUiLk6ZEvGF+qCIPSnY57AbBFCvTW2023.15.8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64"/>
          <p:cNvSpPr>
            <a:spLocks noChangeArrowheads="1"/>
          </p:cNvSpPr>
          <p:nvPr/>
        </p:nvSpPr>
        <p:spPr bwMode="auto">
          <a:xfrm>
            <a:off x="0" y="7239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65"/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Rectangle 77"/>
          <p:cNvSpPr>
            <a:spLocks noChangeArrowheads="1"/>
          </p:cNvSpPr>
          <p:nvPr/>
        </p:nvSpPr>
        <p:spPr bwMode="auto">
          <a:xfrm>
            <a:off x="6285754" y="25075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Rectangle 101"/>
          <p:cNvSpPr>
            <a:spLocks noChangeArrowheads="1"/>
          </p:cNvSpPr>
          <p:nvPr/>
        </p:nvSpPr>
        <p:spPr bwMode="auto">
          <a:xfrm>
            <a:off x="180975" y="3657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Rectangle 103"/>
          <p:cNvSpPr>
            <a:spLocks noChangeArrowheads="1"/>
          </p:cNvSpPr>
          <p:nvPr/>
        </p:nvSpPr>
        <p:spPr bwMode="auto">
          <a:xfrm>
            <a:off x="244384" y="433778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165817" y="963805"/>
            <a:ext cx="68675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32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fr-FR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fr-FR" sz="32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fr-FR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fr-FR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fr-FR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u="sng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fr-FR" sz="32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chứng minh</a:t>
            </a:r>
            <a:endParaRPr lang="en-US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580" y="1818395"/>
            <a:ext cx="969745" cy="84591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120" y="1872924"/>
            <a:ext cx="1294663" cy="73105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608221" y="2671563"/>
            <a:ext cx="19159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chia hết cho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5351605"/>
              </p:ext>
            </p:extLst>
          </p:nvPr>
        </p:nvGraphicFramePr>
        <p:xfrm>
          <a:off x="6725451" y="2798026"/>
          <a:ext cx="3556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Equation" r:id="rId9" imgW="355320" imgH="317160" progId="Equation.DSMT4">
                  <p:embed/>
                </p:oleObj>
              </mc:Choice>
              <mc:Fallback>
                <p:oleObj name="Equation" r:id="rId9" imgW="35532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25451" y="2798026"/>
                        <a:ext cx="3556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5038885" y="3528760"/>
            <a:ext cx="19159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chia hết cho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2455733"/>
              </p:ext>
            </p:extLst>
          </p:nvPr>
        </p:nvGraphicFramePr>
        <p:xfrm>
          <a:off x="7100888" y="3654425"/>
          <a:ext cx="190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Equation" r:id="rId11" imgW="190440" imgH="317160" progId="Equation.DSMT4">
                  <p:embed/>
                </p:oleObj>
              </mc:Choice>
              <mc:Fallback>
                <p:oleObj name="Equation" r:id="rId11" imgW="1904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100888" y="3654425"/>
                        <a:ext cx="1905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1219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5089594" y="939264"/>
            <a:ext cx="841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4" name="Object 3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0082680"/>
              </p:ext>
            </p:extLst>
          </p:nvPr>
        </p:nvGraphicFramePr>
        <p:xfrm>
          <a:off x="1631950" y="1440625"/>
          <a:ext cx="26749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Equation" r:id="rId3" imgW="2666880" imgH="533160" progId="Equation.DSMT4">
                  <p:embed/>
                </p:oleObj>
              </mc:Choice>
              <mc:Fallback>
                <p:oleObj name="Equation" r:id="rId3" imgW="2666880" imgH="53316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1950" y="1440625"/>
                        <a:ext cx="2674938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742924"/>
              </p:ext>
            </p:extLst>
          </p:nvPr>
        </p:nvGraphicFramePr>
        <p:xfrm>
          <a:off x="1694177" y="3523425"/>
          <a:ext cx="3086100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Equation" r:id="rId5" imgW="3187440" imgH="368280" progId="Equation.DSMT4">
                  <p:embed/>
                </p:oleObj>
              </mc:Choice>
              <mc:Fallback>
                <p:oleObj name="Equation" r:id="rId5" imgW="3187440" imgH="36828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4177" y="3523425"/>
                        <a:ext cx="3086100" cy="3984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7" descr="OPL20U25GSXzBJYl68kk8uQGfFKzs7yb1M4KJWUiLk6ZEvGF+qCIPSnY57AbBFCvTW2023.15.8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3028125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1" name="Object 10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7456597"/>
              </p:ext>
            </p:extLst>
          </p:nvPr>
        </p:nvGraphicFramePr>
        <p:xfrm>
          <a:off x="4491037" y="1459904"/>
          <a:ext cx="32099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Equation" r:id="rId7" imgW="3225600" imgH="482400" progId="Equation.DSMT4">
                  <p:embed/>
                </p:oleObj>
              </mc:Choice>
              <mc:Fallback>
                <p:oleObj name="Equation" r:id="rId7" imgW="3225600" imgH="4824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1037" y="1459904"/>
                        <a:ext cx="3209925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076168"/>
              </p:ext>
            </p:extLst>
          </p:nvPr>
        </p:nvGraphicFramePr>
        <p:xfrm>
          <a:off x="2031091" y="2022159"/>
          <a:ext cx="187642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Equation" r:id="rId9" imgW="1879560" imgH="368280" progId="Equation.DSMT4">
                  <p:embed/>
                </p:oleObj>
              </mc:Choice>
              <mc:Fallback>
                <p:oleObj name="Equation" r:id="rId9" imgW="1879560" imgH="36828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1091" y="2022159"/>
                        <a:ext cx="1876425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27" descr="OPL20U25GSXzBJYl68kk8uQGfFKzs7yb1M4KJWUiLk6ZEvGF+qCIPSnY57AbBFCvTW2023.15.8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996783" y="27995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28" descr="OPL20U25GSXzBJYl68kk8uQGfFKzs7yb1M4KJWUiLk6ZEvGF+qCIPSnY57AbBFCvTW2023.15.8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996783" y="3523425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29" descr="OPL20U25GSXzBJYl68kk8uQGfFKzs7yb1M4KJWUiLk6ZEvGF+qCIPSnY57AbBFCvTW2023.15.8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996783" y="3790125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30" descr="OPL20U25GSXzBJYl68kk8uQGfFKzs7yb1M4KJWUiLk6ZEvGF+qCIPSnY57AbBFCvTW2023.15.8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996783" y="3980625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31"/>
          <p:cNvSpPr>
            <a:spLocks noChangeArrowheads="1"/>
          </p:cNvSpPr>
          <p:nvPr/>
        </p:nvSpPr>
        <p:spPr bwMode="auto">
          <a:xfrm>
            <a:off x="1996783" y="4171125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63"/>
          <p:cNvSpPr>
            <a:spLocks noChangeArrowheads="1"/>
          </p:cNvSpPr>
          <p:nvPr/>
        </p:nvSpPr>
        <p:spPr bwMode="auto">
          <a:xfrm>
            <a:off x="0" y="8373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64"/>
          <p:cNvSpPr>
            <a:spLocks noChangeArrowheads="1"/>
          </p:cNvSpPr>
          <p:nvPr/>
        </p:nvSpPr>
        <p:spPr bwMode="auto">
          <a:xfrm>
            <a:off x="0" y="1561275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65"/>
          <p:cNvSpPr>
            <a:spLocks noChangeArrowheads="1"/>
          </p:cNvSpPr>
          <p:nvPr/>
        </p:nvSpPr>
        <p:spPr bwMode="auto">
          <a:xfrm>
            <a:off x="0" y="1751775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77"/>
          <p:cNvSpPr>
            <a:spLocks noChangeArrowheads="1"/>
          </p:cNvSpPr>
          <p:nvPr/>
        </p:nvSpPr>
        <p:spPr bwMode="auto">
          <a:xfrm>
            <a:off x="6285754" y="33448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8830958"/>
              </p:ext>
            </p:extLst>
          </p:nvPr>
        </p:nvGraphicFramePr>
        <p:xfrm>
          <a:off x="4920660" y="3464781"/>
          <a:ext cx="324485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Equation" r:id="rId11" imgW="3238200" imgH="583920" progId="Equation.DSMT4">
                  <p:embed/>
                </p:oleObj>
              </mc:Choice>
              <mc:Fallback>
                <p:oleObj name="Equation" r:id="rId11" imgW="3238200" imgH="583920" progId="Equation.DSMT4">
                  <p:embed/>
                  <p:pic>
                    <p:nvPicPr>
                      <p:cNvPr id="27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0660" y="3464781"/>
                        <a:ext cx="3244850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101"/>
          <p:cNvSpPr>
            <a:spLocks noChangeArrowheads="1"/>
          </p:cNvSpPr>
          <p:nvPr/>
        </p:nvSpPr>
        <p:spPr bwMode="auto">
          <a:xfrm>
            <a:off x="180975" y="4494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669428"/>
              </p:ext>
            </p:extLst>
          </p:nvPr>
        </p:nvGraphicFramePr>
        <p:xfrm>
          <a:off x="8448335" y="3473809"/>
          <a:ext cx="2122488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" name="Equation" r:id="rId13" imgW="2323800" imgH="583920" progId="Equation.DSMT4">
                  <p:embed/>
                </p:oleObj>
              </mc:Choice>
              <mc:Fallback>
                <p:oleObj name="Equation" r:id="rId13" imgW="2323800" imgH="583920" progId="Equation.DSMT4">
                  <p:embed/>
                  <p:pic>
                    <p:nvPicPr>
                      <p:cNvPr id="29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48335" y="3473809"/>
                        <a:ext cx="2122488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103"/>
          <p:cNvSpPr>
            <a:spLocks noChangeArrowheads="1"/>
          </p:cNvSpPr>
          <p:nvPr/>
        </p:nvSpPr>
        <p:spPr bwMode="auto">
          <a:xfrm>
            <a:off x="244384" y="517515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088273"/>
              </p:ext>
            </p:extLst>
          </p:nvPr>
        </p:nvGraphicFramePr>
        <p:xfrm>
          <a:off x="1767566" y="4149328"/>
          <a:ext cx="42799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2" name="Equation" r:id="rId15" imgW="4279680" imgH="583920" progId="Equation.DSMT4">
                  <p:embed/>
                </p:oleObj>
              </mc:Choice>
              <mc:Fallback>
                <p:oleObj name="Equation" r:id="rId15" imgW="4279680" imgH="583920" progId="Equation.DSMT4">
                  <p:embed/>
                  <p:pic>
                    <p:nvPicPr>
                      <p:cNvPr id="31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7566" y="4149328"/>
                        <a:ext cx="4279900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1507711" y="2591697"/>
            <a:ext cx="3741330" cy="549176"/>
            <a:chOff x="1366638" y="2502572"/>
            <a:chExt cx="3741330" cy="549176"/>
          </a:xfrm>
        </p:grpSpPr>
        <p:sp>
          <p:nvSpPr>
            <p:cNvPr id="32" name="Rectangle 31"/>
            <p:cNvSpPr/>
            <p:nvPr/>
          </p:nvSpPr>
          <p:spPr>
            <a:xfrm>
              <a:off x="1366638" y="2502572"/>
              <a:ext cx="8034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noProof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Vậy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65165139"/>
                </p:ext>
              </p:extLst>
            </p:nvPr>
          </p:nvGraphicFramePr>
          <p:xfrm>
            <a:off x="2216365" y="2659600"/>
            <a:ext cx="3683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93" name="Equation" r:id="rId17" imgW="368280" imgH="291960" progId="Equation.DSMT4">
                    <p:embed/>
                  </p:oleObj>
                </mc:Choice>
                <mc:Fallback>
                  <p:oleObj name="Equation" r:id="rId17" imgW="36828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2216365" y="2659600"/>
                          <a:ext cx="3683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Rectangle 32"/>
            <p:cNvSpPr/>
            <p:nvPr/>
          </p:nvSpPr>
          <p:spPr>
            <a:xfrm>
              <a:off x="2740249" y="2528528"/>
              <a:ext cx="191590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chia hết cho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69449811"/>
                </p:ext>
              </p:extLst>
            </p:nvPr>
          </p:nvGraphicFramePr>
          <p:xfrm>
            <a:off x="4752368" y="2653191"/>
            <a:ext cx="3556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94" name="Equation" r:id="rId19" imgW="355320" imgH="317160" progId="Equation.DSMT4">
                    <p:embed/>
                  </p:oleObj>
                </mc:Choice>
                <mc:Fallback>
                  <p:oleObj name="Equation" r:id="rId19" imgW="35532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4752368" y="2653191"/>
                          <a:ext cx="3556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0171948"/>
              </p:ext>
            </p:extLst>
          </p:nvPr>
        </p:nvGraphicFramePr>
        <p:xfrm>
          <a:off x="6095999" y="4159042"/>
          <a:ext cx="22225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" name="Equation" r:id="rId21" imgW="2222280" imgH="368280" progId="Equation.DSMT4">
                  <p:embed/>
                </p:oleObj>
              </mc:Choice>
              <mc:Fallback>
                <p:oleObj name="Equation" r:id="rId21" imgW="22222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095999" y="4159042"/>
                        <a:ext cx="22225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928870"/>
              </p:ext>
            </p:extLst>
          </p:nvPr>
        </p:nvGraphicFramePr>
        <p:xfrm>
          <a:off x="8463896" y="4149328"/>
          <a:ext cx="24765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" name="Equation" r:id="rId23" imgW="2476440" imgH="533160" progId="Equation.DSMT4">
                  <p:embed/>
                </p:oleObj>
              </mc:Choice>
              <mc:Fallback>
                <p:oleObj name="Equation" r:id="rId23" imgW="247644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8463896" y="4149328"/>
                        <a:ext cx="24765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5" name="Group 34"/>
          <p:cNvGrpSpPr/>
          <p:nvPr/>
        </p:nvGrpSpPr>
        <p:grpSpPr>
          <a:xfrm>
            <a:off x="1600086" y="4862565"/>
            <a:ext cx="3566405" cy="549176"/>
            <a:chOff x="1366638" y="2502572"/>
            <a:chExt cx="3566405" cy="549176"/>
          </a:xfrm>
        </p:grpSpPr>
        <p:sp>
          <p:nvSpPr>
            <p:cNvPr id="36" name="Rectangle 35"/>
            <p:cNvSpPr/>
            <p:nvPr/>
          </p:nvSpPr>
          <p:spPr>
            <a:xfrm>
              <a:off x="1366638" y="2502572"/>
              <a:ext cx="8034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noProof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Vậy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aphicFrame>
          <p:nvGraphicFramePr>
            <p:cNvPr id="37" name="Object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44258702"/>
                </p:ext>
              </p:extLst>
            </p:nvPr>
          </p:nvGraphicFramePr>
          <p:xfrm>
            <a:off x="2241465" y="2652507"/>
            <a:ext cx="3175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97" name="Equation" r:id="rId25" imgW="317160" imgH="304560" progId="Equation.DSMT4">
                    <p:embed/>
                  </p:oleObj>
                </mc:Choice>
                <mc:Fallback>
                  <p:oleObj name="Equation" r:id="rId25" imgW="317160" imgH="304560" progId="Equation.DSMT4">
                    <p:embed/>
                    <p:pic>
                      <p:nvPicPr>
                        <p:cNvPr id="3" name="Object 2"/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2241465" y="2652507"/>
                          <a:ext cx="3175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Rectangle 37"/>
            <p:cNvSpPr/>
            <p:nvPr/>
          </p:nvSpPr>
          <p:spPr>
            <a:xfrm>
              <a:off x="2740249" y="2528528"/>
              <a:ext cx="191590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chia hết cho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aphicFrame>
          <p:nvGraphicFramePr>
            <p:cNvPr id="39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60398164"/>
                </p:ext>
              </p:extLst>
            </p:nvPr>
          </p:nvGraphicFramePr>
          <p:xfrm>
            <a:off x="4742543" y="2646804"/>
            <a:ext cx="1905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98" name="Equation" r:id="rId27" imgW="190440" imgH="317160" progId="Equation.DSMT4">
                    <p:embed/>
                  </p:oleObj>
                </mc:Choice>
                <mc:Fallback>
                  <p:oleObj name="Equation" r:id="rId27" imgW="190440" imgH="317160" progId="Equation.DSMT4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28"/>
                        <a:stretch>
                          <a:fillRect/>
                        </a:stretch>
                      </p:blipFill>
                      <p:spPr>
                        <a:xfrm>
                          <a:off x="4742543" y="2646804"/>
                          <a:ext cx="1905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" name="Rectangle 39"/>
          <p:cNvSpPr/>
          <p:nvPr/>
        </p:nvSpPr>
        <p:spPr>
          <a:xfrm>
            <a:off x="1670766" y="310975"/>
            <a:ext cx="35477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 tập 4 trang 27 sgk</a:t>
            </a: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644" y="1392529"/>
            <a:ext cx="2336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Ta có: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62040" y="3469980"/>
            <a:ext cx="2336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Ta có: 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39284" y="290251"/>
            <a:ext cx="969745" cy="84591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6824" y="344780"/>
            <a:ext cx="1294663" cy="73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4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5" grpId="0"/>
      <p:bldP spid="5" grpId="0"/>
      <p:bldP spid="4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117600" y="1041400"/>
            <a:ext cx="42926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791200" y="2581999"/>
            <a:ext cx="599440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US" sz="4267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667EB62-86C3-4EF0-AA26-81461A6A5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633" y="3568116"/>
            <a:ext cx="3093627" cy="29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Object 3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445356"/>
              </p:ext>
            </p:extLst>
          </p:nvPr>
        </p:nvGraphicFramePr>
        <p:xfrm>
          <a:off x="544513" y="144463"/>
          <a:ext cx="11034712" cy="594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Document" r:id="rId4" imgW="10325724" imgH="5585246" progId="Word.Document.12">
                  <p:embed/>
                </p:oleObj>
              </mc:Choice>
              <mc:Fallback>
                <p:oleObj name="Document" r:id="rId4" imgW="10325724" imgH="5585246" progId="Word.Document.1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4513" y="144463"/>
                        <a:ext cx="11034712" cy="5948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7069" y="146862"/>
            <a:ext cx="888275" cy="767900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5488" y="146862"/>
            <a:ext cx="611436" cy="69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3543"/>
            <a:ext cx="12192000" cy="6858000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069" y="146862"/>
            <a:ext cx="888275" cy="767900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5488" y="146862"/>
            <a:ext cx="611436" cy="692181"/>
          </a:xfrm>
          <a:prstGeom prst="rect">
            <a:avLst/>
          </a:prstGeom>
        </p:spPr>
      </p:pic>
      <p:graphicFrame>
        <p:nvGraphicFramePr>
          <p:cNvPr id="9" name="Object 8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843068"/>
              </p:ext>
            </p:extLst>
          </p:nvPr>
        </p:nvGraphicFramePr>
        <p:xfrm>
          <a:off x="1584325" y="1493838"/>
          <a:ext cx="10852150" cy="376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Document" r:id="rId6" imgW="10449921" imgH="3638147" progId="Word.Document.12">
                  <p:embed/>
                </p:oleObj>
              </mc:Choice>
              <mc:Fallback>
                <p:oleObj name="Document" r:id="rId6" imgW="10449921" imgH="3638147" progId="Word.Document.12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4325" y="1493838"/>
                        <a:ext cx="10852150" cy="3768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4706754" y="265043"/>
            <a:ext cx="5765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Bài tập vận dụng</a:t>
            </a:r>
          </a:p>
        </p:txBody>
      </p:sp>
    </p:spTree>
    <p:extLst>
      <p:ext uri="{BB962C8B-B14F-4D97-AF65-F5344CB8AC3E}">
        <p14:creationId xmlns:p14="http://schemas.microsoft.com/office/powerpoint/2010/main" val="82683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60"/>
            <a:ext cx="12335691" cy="6858000"/>
          </a:xfrm>
          <a:prstGeom prst="rect">
            <a:avLst/>
          </a:prstGeom>
        </p:spPr>
      </p:pic>
      <p:sp>
        <p:nvSpPr>
          <p:cNvPr id="3" name="Rectangle 2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3737310" y="505786"/>
            <a:ext cx="56733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tự học ở nhà </a:t>
            </a:r>
            <a:endParaRPr lang="en-US" sz="4000" dirty="0"/>
          </a:p>
        </p:txBody>
      </p:sp>
      <p:sp>
        <p:nvSpPr>
          <p:cNvPr id="4" name="Rectangle 3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1874522" y="2488120"/>
            <a:ext cx="92811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</a:rPr>
              <a:t>Nắm chắc vận dụng hằng đẳng thức để phân tích đa thức thành nhân tử.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Quad Arrow Callout 4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 flipH="1">
            <a:off x="1384663" y="1661179"/>
            <a:ext cx="359230" cy="365760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2014330" y="1568087"/>
            <a:ext cx="9141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 bài 4 trang 27.Xem lại các bài đã làm trong tiết học.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619" y="2548545"/>
            <a:ext cx="396274" cy="402371"/>
          </a:xfrm>
          <a:prstGeom prst="rect">
            <a:avLst/>
          </a:prstGeom>
        </p:spPr>
      </p:pic>
      <p:sp>
        <p:nvSpPr>
          <p:cNvPr id="8" name="Rectangle 7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1874522" y="3457260"/>
            <a:ext cx="95753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 bị giờ sau: Vẽ sơ đồ tư duy tóm tắt kiến thức ở chương I</a:t>
            </a:r>
            <a:endParaRPr lang="en-US" dirty="0"/>
          </a:p>
        </p:txBody>
      </p:sp>
      <p:pic>
        <p:nvPicPr>
          <p:cNvPr id="9" name="Picture 8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663" y="3578109"/>
            <a:ext cx="396274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62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230562" y="5810869"/>
            <a:ext cx="81188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1219170"/>
            <a:r>
              <a:rPr lang="en-US" sz="7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  <a:endParaRPr lang="vi-VN" sz="72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BACC6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78" y="1423682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/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15632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5991434" y="440483"/>
            <a:ext cx="3028823" cy="1415771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/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94474" y="1042997"/>
              <a:ext cx="2263076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8635942" y="1497829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/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3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 sz="18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Nhóm 1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566991" y="3237704"/>
            <a:ext cx="3028823" cy="1479540"/>
            <a:chOff x="6997439" y="2348815"/>
            <a:chExt cx="3028822" cy="1479538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/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6"/>
              <a:ext cx="2162013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tòi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676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324600" y="2541658"/>
            <a:ext cx="44958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1219170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Hình ảnh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71739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2023.15.85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PL20U25GSXzBJYl68kk8uQGfFKzs7yb1M4KJWUiLk6ZEvGF+qCIPSnY57AbBFCvTW2023.15.85+K4lPs7H94VUqPe2XwIsfPRnrXQE//QTEXxb8/8N4CNc6FpgZahzpTjFhMzSA7T/nHJa11DE8Ng2TP3iAmRczFlmslSuUNOgUeb6yRvs0=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1132"/>
            <a:ext cx="12191999" cy="7359132"/>
          </a:xfrm>
        </p:spPr>
      </p:pic>
      <p:graphicFrame>
        <p:nvGraphicFramePr>
          <p:cNvPr id="8" name="Object 7" descr="OPL20U25GSXzBJYl68kk8uQGfFKzs7yb1M4KJWUiLk6ZEvGF+qCIPSnY57AbBFCvTW2023.15.8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3608569"/>
              </p:ext>
            </p:extLst>
          </p:nvPr>
        </p:nvGraphicFramePr>
        <p:xfrm>
          <a:off x="1279525" y="492125"/>
          <a:ext cx="9594850" cy="64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4" imgW="8126497" imgH="5424585" progId="Word.Document.12">
                  <p:embed/>
                </p:oleObj>
              </mc:Choice>
              <mc:Fallback>
                <p:oleObj name="Document" r:id="rId4" imgW="8126497" imgH="542458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9525" y="492125"/>
                        <a:ext cx="9594850" cy="640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1686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OPL20U25GSXzBJYl68kk8uQGfFKzs7yb1M4KJWUiLk6ZEvGF+qCIPSnY57AbBFCvTW2023.15.85+K4lPs7H94VUqPe2XwIsfPRnrXQE//QTEXxb8/8N4CNc6FpgZahzpTjFhMzSA7T/nHJa11DE8Ng2TP3iAmRczFlmslSuUNOgUeb6yRvs0=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 descr="OPL20U25GSXzBJYl68kk8uQGfFKzs7yb1M4KJWUiLk6ZEvGF+qCIPSnY57AbBFCvTW2023.15.85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 descr="OPL20U25GSXzBJYl68kk8uQGfFKzs7yb1M4KJWUiLk6ZEvGF+qCIPSnY57AbBFCvTW2023.15.85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 descr="OPL20U25GSXzBJYl68kk8uQGfFKzs7yb1M4KJWUiLk6ZEvGF+qCIPSnY57AbBFCvTW2023.15.85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 descr="OPL20U25GSXzBJYl68kk8uQGfFKzs7yb1M4KJWUiLk6ZEvGF+qCIPSnY57AbBFCvTW2023.15.85+K4lPs7H94VUqPe2XwIsfPRnrXQE//QTEXxb8/8N4CNc6FpgZahzpTjFhMzSA7T/nHJa11DE8Ng2TP3iAmRczFlmslSuUNOgUeb6yRvs0=">
            <a:hlinkClick r:id="rId9" action="ppaction://hlinksldjump"/>
          </p:cNvPr>
          <p:cNvSpPr/>
          <p:nvPr/>
        </p:nvSpPr>
        <p:spPr>
          <a:xfrm>
            <a:off x="150009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 descr="OPL20U25GSXzBJYl68kk8uQGfFKzs7yb1M4KJWUiLk6ZEvGF+qCIPSnY57AbBFCvTW2023.15.85+K4lPs7H94VUqPe2XwIsfPRnrXQE//QTEXxb8/8N4CNc6FpgZahzpTjFhMzSA7T/nHJa11DE8Ng2TP3iAmRczFlmslSuUNOgUeb6yRvs0=">
            <a:hlinkClick r:id="rId10" action="ppaction://hlinksldjump"/>
          </p:cNvPr>
          <p:cNvSpPr/>
          <p:nvPr/>
        </p:nvSpPr>
        <p:spPr>
          <a:xfrm>
            <a:off x="311242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" name="Action Button: Forward or Next 62">
            <a:hlinkClick r:id="rId15" action="ppaction://hlinksldjump" highlightClick="1"/>
          </p:cNvPr>
          <p:cNvSpPr/>
          <p:nvPr/>
        </p:nvSpPr>
        <p:spPr>
          <a:xfrm>
            <a:off x="6223513" y="5982464"/>
            <a:ext cx="1237129" cy="74490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371062" y="199869"/>
            <a:ext cx="1110932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6" name="Rectangle 25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400981" y="2844700"/>
            <a:ext cx="564595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0" name="Cloud 39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</a:t>
            </a:r>
          </a:p>
        </p:txBody>
      </p:sp>
      <p:sp>
        <p:nvSpPr>
          <p:cNvPr id="43" name="Rectangle 42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402213" y="1972149"/>
            <a:ext cx="564595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</a:rPr>
              <a:t>A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4" name="Rectangle 43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60450" y="2926817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08207" y="2015919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QUAY VỀ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1097522" y="367552"/>
            <a:ext cx="1022923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kumimoji="0" lang="en-US" alt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các phép tính biến đổi sau đây, phép biến đổi nào không là phân tích đa thức thành nhân tử.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937390"/>
              </p:ext>
            </p:extLst>
          </p:nvPr>
        </p:nvGraphicFramePr>
        <p:xfrm>
          <a:off x="983202" y="2036882"/>
          <a:ext cx="4481513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16" imgW="2273040" imgH="266400" progId="Equation.DSMT4">
                  <p:embed/>
                </p:oleObj>
              </mc:Choice>
              <mc:Fallback>
                <p:oleObj name="Equation" r:id="rId16" imgW="2273040" imgH="2664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3202" y="2036882"/>
                        <a:ext cx="4481513" cy="641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0628004"/>
              </p:ext>
            </p:extLst>
          </p:nvPr>
        </p:nvGraphicFramePr>
        <p:xfrm>
          <a:off x="6811487" y="2053060"/>
          <a:ext cx="2965450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18" imgW="1498320" imgH="266400" progId="Equation.DSMT4">
                  <p:embed/>
                </p:oleObj>
              </mc:Choice>
              <mc:Fallback>
                <p:oleObj name="Equation" r:id="rId18" imgW="1498320" imgH="26640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1487" y="2053060"/>
                        <a:ext cx="2965450" cy="641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590811"/>
              </p:ext>
            </p:extLst>
          </p:nvPr>
        </p:nvGraphicFramePr>
        <p:xfrm>
          <a:off x="1166166" y="2910648"/>
          <a:ext cx="3038475" cy="612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20" imgW="1777680" imgH="266400" progId="Equation.DSMT4">
                  <p:embed/>
                </p:oleObj>
              </mc:Choice>
              <mc:Fallback>
                <p:oleObj name="Equation" r:id="rId20" imgW="1777680" imgH="266400" progId="Equation.DSMT4">
                  <p:embed/>
                  <p:pic>
                    <p:nvPicPr>
                      <p:cNvPr id="25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6166" y="2910648"/>
                        <a:ext cx="3038475" cy="6122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4719825"/>
              </p:ext>
            </p:extLst>
          </p:nvPr>
        </p:nvGraphicFramePr>
        <p:xfrm>
          <a:off x="6811487" y="2901663"/>
          <a:ext cx="2365375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22" imgW="1193760" imgH="266400" progId="Equation.DSMT4">
                  <p:embed/>
                </p:oleObj>
              </mc:Choice>
              <mc:Fallback>
                <p:oleObj name="Equation" r:id="rId22" imgW="1193760" imgH="266400" progId="Equation.DSMT4">
                  <p:embed/>
                  <p:pic>
                    <p:nvPicPr>
                      <p:cNvPr id="25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1487" y="2901663"/>
                        <a:ext cx="2365375" cy="644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94129" y="199869"/>
            <a:ext cx="11967883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6" name="Rectangle 25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A. </a:t>
            </a:r>
          </a:p>
        </p:txBody>
      </p:sp>
      <p:sp>
        <p:nvSpPr>
          <p:cNvPr id="40" name="Cloud 39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</a:t>
            </a:r>
          </a:p>
        </p:txBody>
      </p:sp>
      <p:sp>
        <p:nvSpPr>
          <p:cNvPr id="43" name="Rectangle 42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</a:t>
            </a:r>
          </a:p>
        </p:txBody>
      </p:sp>
      <p:sp>
        <p:nvSpPr>
          <p:cNvPr id="44" name="Rectangle 43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8335659"/>
              </p:ext>
            </p:extLst>
          </p:nvPr>
        </p:nvGraphicFramePr>
        <p:xfrm>
          <a:off x="1781175" y="1995488"/>
          <a:ext cx="2351088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16" imgW="1206360" imgH="266400" progId="Equation.DSMT4">
                  <p:embed/>
                </p:oleObj>
              </mc:Choice>
              <mc:Fallback>
                <p:oleObj name="Equation" r:id="rId16" imgW="1206360" imgH="266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1175" y="1995488"/>
                        <a:ext cx="2351088" cy="6397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28201"/>
            <a:ext cx="2535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659621"/>
              </p:ext>
            </p:extLst>
          </p:nvPr>
        </p:nvGraphicFramePr>
        <p:xfrm>
          <a:off x="6994525" y="2033588"/>
          <a:ext cx="2373313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18" imgW="1218960" imgH="266400" progId="Equation.DSMT4">
                  <p:embed/>
                </p:oleObj>
              </mc:Choice>
              <mc:Fallback>
                <p:oleObj name="Equation" r:id="rId18" imgW="1218960" imgH="2664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4525" y="2033588"/>
                        <a:ext cx="2373313" cy="6397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8968552"/>
              </p:ext>
            </p:extLst>
          </p:nvPr>
        </p:nvGraphicFramePr>
        <p:xfrm>
          <a:off x="2151063" y="2889250"/>
          <a:ext cx="2300287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20" imgW="1180800" imgH="266400" progId="Equation.DSMT4">
                  <p:embed/>
                </p:oleObj>
              </mc:Choice>
              <mc:Fallback>
                <p:oleObj name="Equation" r:id="rId20" imgW="1180800" imgH="2664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1063" y="2889250"/>
                        <a:ext cx="2300287" cy="6397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0015470"/>
              </p:ext>
            </p:extLst>
          </p:nvPr>
        </p:nvGraphicFramePr>
        <p:xfrm>
          <a:off x="6994525" y="2936875"/>
          <a:ext cx="2373313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22" imgW="1218960" imgH="266400" progId="Equation.DSMT4">
                  <p:embed/>
                </p:oleObj>
              </mc:Choice>
              <mc:Fallback>
                <p:oleObj name="Equation" r:id="rId22" imgW="1218960" imgH="2664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4525" y="2936875"/>
                        <a:ext cx="2373313" cy="6397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1110220" y="617257"/>
            <a:ext cx="12277501" cy="646331"/>
            <a:chOff x="1110220" y="617257"/>
            <a:chExt cx="12277501" cy="646331"/>
          </a:xfrm>
        </p:grpSpPr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1110220" y="617257"/>
              <a:ext cx="1227750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 2: Kết quả của phân tích               thành nhân tử                  </a:t>
              </a:r>
              <a:endPara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46124779"/>
                </p:ext>
              </p:extLst>
            </p:nvPr>
          </p:nvGraphicFramePr>
          <p:xfrm>
            <a:off x="6661150" y="684213"/>
            <a:ext cx="1373188" cy="469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8" name="Equation" r:id="rId24" imgW="1002960" imgH="342720" progId="Equation.DSMT4">
                    <p:embed/>
                  </p:oleObj>
                </mc:Choice>
                <mc:Fallback>
                  <p:oleObj name="Equation" r:id="rId24" imgW="1002960" imgH="342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6661150" y="684213"/>
                          <a:ext cx="1373188" cy="469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6096000" y="192208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B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1094610" y="192321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A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4" name="Rectangle 43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052" y="1927753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378" y="1919664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1623714" y="677926"/>
            <a:ext cx="43460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tích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7086817" y="666774"/>
            <a:ext cx="22413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thành nhân tử.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5752653"/>
              </p:ext>
            </p:extLst>
          </p:nvPr>
        </p:nvGraphicFramePr>
        <p:xfrm>
          <a:off x="5994830" y="649283"/>
          <a:ext cx="103187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16" imgW="520560" imgH="215640" progId="Equation.DSMT4">
                  <p:embed/>
                </p:oleObj>
              </mc:Choice>
              <mc:Fallback>
                <p:oleObj name="Equation" r:id="rId16" imgW="520560" imgH="2156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4830" y="649283"/>
                        <a:ext cx="1031875" cy="520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8051533"/>
              </p:ext>
            </p:extLst>
          </p:nvPr>
        </p:nvGraphicFramePr>
        <p:xfrm>
          <a:off x="6761751" y="1983837"/>
          <a:ext cx="3146425" cy="70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18" imgW="1587240" imgH="291960" progId="Equation.DSMT4">
                  <p:embed/>
                </p:oleObj>
              </mc:Choice>
              <mc:Fallback>
                <p:oleObj name="Equation" r:id="rId18" imgW="1587240" imgH="29196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1751" y="1983837"/>
                        <a:ext cx="3146425" cy="7032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9754485"/>
              </p:ext>
            </p:extLst>
          </p:nvPr>
        </p:nvGraphicFramePr>
        <p:xfrm>
          <a:off x="1634032" y="1949001"/>
          <a:ext cx="3125788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20" imgW="1587240" imgH="291960" progId="Equation.DSMT4">
                  <p:embed/>
                </p:oleObj>
              </mc:Choice>
              <mc:Fallback>
                <p:oleObj name="Equation" r:id="rId20" imgW="1587240" imgH="29196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4032" y="1949001"/>
                        <a:ext cx="3125788" cy="701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6107825"/>
              </p:ext>
            </p:extLst>
          </p:nvPr>
        </p:nvGraphicFramePr>
        <p:xfrm>
          <a:off x="1688337" y="2889001"/>
          <a:ext cx="3138488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22" imgW="1600200" imgH="291960" progId="Equation.DSMT4">
                  <p:embed/>
                </p:oleObj>
              </mc:Choice>
              <mc:Fallback>
                <p:oleObj name="Equation" r:id="rId22" imgW="1600200" imgH="29196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8337" y="2889001"/>
                        <a:ext cx="3138488" cy="701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346031"/>
              </p:ext>
            </p:extLst>
          </p:nvPr>
        </p:nvGraphicFramePr>
        <p:xfrm>
          <a:off x="6638450" y="2870707"/>
          <a:ext cx="3138487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24" imgW="1587240" imgH="291960" progId="Equation.DSMT4">
                  <p:embed/>
                </p:oleObj>
              </mc:Choice>
              <mc:Fallback>
                <p:oleObj name="Equation" r:id="rId24" imgW="1587240" imgH="29196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8450" y="2870707"/>
                        <a:ext cx="3138487" cy="7064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UI/customUI14.xml>30	CD	ID15 2022CD STT30	0338484311	Đức Tài	CD	W + PPT	tranductai17061995@gmail.com
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539</Words>
  <Application>Microsoft Office PowerPoint</Application>
  <PresentationFormat>Widescreen</PresentationFormat>
  <Paragraphs>126</Paragraphs>
  <Slides>28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50" baseType="lpstr">
      <vt:lpstr>Times New Roman</vt:lpstr>
      <vt:lpstr>Arial</vt:lpstr>
      <vt:lpstr>Trebuchet MS</vt:lpstr>
      <vt:lpstr>Calibri Light</vt:lpstr>
      <vt:lpstr>Century Gothic</vt:lpstr>
      <vt:lpstr>Garamond</vt:lpstr>
      <vt:lpstr>Calibri</vt:lpstr>
      <vt:lpstr>Wingdings 3</vt:lpstr>
      <vt:lpstr>Tahoma</vt:lpstr>
      <vt:lpstr>Office Theme</vt:lpstr>
      <vt:lpstr>1_Office Theme</vt:lpstr>
      <vt:lpstr>2_Office Theme</vt:lpstr>
      <vt:lpstr>4_Office Theme</vt:lpstr>
      <vt:lpstr>5_Office Theme</vt:lpstr>
      <vt:lpstr>6_Office Theme</vt:lpstr>
      <vt:lpstr>7_Office Theme</vt:lpstr>
      <vt:lpstr>9_Office Theme</vt:lpstr>
      <vt:lpstr>Facet</vt:lpstr>
      <vt:lpstr>Wisp</vt:lpstr>
      <vt:lpstr>Organic</vt:lpstr>
      <vt:lpstr>Equation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2021-08-13T15:19:56Z</dcterms:created>
  <dcterms:modified xsi:type="dcterms:W3CDTF">2024-10-15T15:30:23Z</dcterms:modified>
</cp:coreProperties>
</file>