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1" r:id="rId2"/>
    <p:sldId id="282" r:id="rId3"/>
    <p:sldId id="497" r:id="rId4"/>
    <p:sldId id="456" r:id="rId5"/>
    <p:sldId id="620" r:id="rId6"/>
    <p:sldId id="612" r:id="rId7"/>
    <p:sldId id="615" r:id="rId8"/>
    <p:sldId id="616" r:id="rId9"/>
    <p:sldId id="617" r:id="rId10"/>
    <p:sldId id="618" r:id="rId11"/>
    <p:sldId id="619" r:id="rId12"/>
    <p:sldId id="605" r:id="rId13"/>
    <p:sldId id="610" r:id="rId14"/>
    <p:sldId id="574" r:id="rId15"/>
    <p:sldId id="483" r:id="rId16"/>
    <p:sldId id="575" r:id="rId17"/>
    <p:sldId id="599" r:id="rId18"/>
    <p:sldId id="593" r:id="rId19"/>
    <p:sldId id="594" r:id="rId20"/>
    <p:sldId id="601" r:id="rId21"/>
    <p:sldId id="602" r:id="rId22"/>
    <p:sldId id="613" r:id="rId23"/>
    <p:sldId id="614" r:id="rId24"/>
    <p:sldId id="484" r:id="rId25"/>
    <p:sldId id="578" r:id="rId26"/>
    <p:sldId id="604" r:id="rId27"/>
    <p:sldId id="543" r:id="rId28"/>
    <p:sldId id="579" r:id="rId29"/>
    <p:sldId id="57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ismail - [2010]" initials="i-[" lastIdx="9" clrIdx="2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4" name="Huong Chung" initials="HC" lastIdx="9" clrIdx="3">
    <p:extLst>
      <p:ext uri="{19B8F6BF-5375-455C-9EA6-DF929625EA0E}">
        <p15:presenceInfo xmlns:p15="http://schemas.microsoft.com/office/powerpoint/2012/main" userId="Huong Ch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119" d="100"/>
          <a:sy n="119" d="100"/>
        </p:scale>
        <p:origin x="108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29:28.678" idx="2">
    <p:pos x="10" y="10"/>
    <p:text>đáp án A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6T05:45:00.636" idx="8">
    <p:pos x="10" y="10"/>
    <p:text>Hiệu ứng hình 5 chưa đúng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4T22:00:22.616" idx="5">
    <p:pos x="2683" y="1931"/>
    <p:text>Sai công thức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6T05:45:55.881" idx="9">
    <p:pos x="2351" y="1010"/>
    <p:text>Tách hiệu ứng từng phần ở dòng này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dirty="0">
            <a:solidFill>
              <a:schemeClr val="tx1"/>
            </a:solidFill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5822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55744" y="81566"/>
        <a:ext cx="5984512" cy="1030432"/>
      </dsp:txXfrm>
    </dsp:sp>
    <dsp:sp modelId="{0DFB8EA2-E9F4-4E7D-B5BF-ABC527E44C63}">
      <dsp:nvSpPr>
        <dsp:cNvPr id="0" name=""/>
        <dsp:cNvSpPr/>
      </dsp:nvSpPr>
      <dsp:spPr>
        <a:xfrm>
          <a:off x="0" y="116154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161540"/>
        <a:ext cx="6096000" cy="1010160"/>
      </dsp:txXfrm>
    </dsp:sp>
    <dsp:sp modelId="{D2408717-B530-41AC-B5CE-E14FAEC5B062}">
      <dsp:nvSpPr>
        <dsp:cNvPr id="0" name=""/>
        <dsp:cNvSpPr/>
      </dsp:nvSpPr>
      <dsp:spPr>
        <a:xfrm>
          <a:off x="0" y="2067209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55744" y="2122953"/>
        <a:ext cx="5984512" cy="1030432"/>
      </dsp:txXfrm>
    </dsp:sp>
    <dsp:sp modelId="{8F3B6D51-6576-4847-95F8-097004C88A78}">
      <dsp:nvSpPr>
        <dsp:cNvPr id="0" name=""/>
        <dsp:cNvSpPr/>
      </dsp:nvSpPr>
      <dsp:spPr>
        <a:xfrm>
          <a:off x="0" y="331362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0" y="3313620"/>
        <a:ext cx="6096000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i="0" smtClean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𝟐𝒙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(𝟑𝒙−𝟓)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i="0" smtClean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𝟐𝒙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(𝟑𝒙−𝟓)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5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5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0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41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10" Type="http://schemas.openxmlformats.org/officeDocument/2006/relationships/image" Target="../media/image37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1.gif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8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46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5.png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10" Type="http://schemas.openxmlformats.org/officeDocument/2006/relationships/image" Target="../media/image42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1.gif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0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50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2.gif"/><Relationship Id="rId20" Type="http://schemas.openxmlformats.org/officeDocument/2006/relationships/image" Target="../media/image51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5" Type="http://schemas.openxmlformats.org/officeDocument/2006/relationships/slide" Target="slide9.xml"/><Relationship Id="rId10" Type="http://schemas.openxmlformats.org/officeDocument/2006/relationships/image" Target="../media/image47.png"/><Relationship Id="rId19" Type="http://schemas.microsoft.com/office/2007/relationships/hdphoto" Target="../media/hdphoto2.wdp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gif"/><Relationship Id="rId1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comments" Target="../comments/comment4.xml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0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33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1.png"/><Relationship Id="rId5" Type="http://schemas.openxmlformats.org/officeDocument/2006/relationships/audio" Target="../media/audio1.wav"/><Relationship Id="rId1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gif"/><Relationship Id="rId1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comments" Target="../comments/comment1.xml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5.png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10" Type="http://schemas.openxmlformats.org/officeDocument/2006/relationships/image" Target="../media/image32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gif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8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1080048776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64819" y="210478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819" y="210478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12134" y="235521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8" name="TextBox 5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509838" y="423880"/>
                <a:ext cx="6553200" cy="10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4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838" y="423880"/>
                <a:ext cx="6553200" cy="1026115"/>
              </a:xfrm>
              <a:prstGeom prst="rect">
                <a:avLst/>
              </a:prstGeom>
              <a:blipFill>
                <a:blip r:embed="rId12"/>
                <a:stretch>
                  <a:fillRect l="-2233" t="-773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2195694" y="332154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94" y="3321543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482106" y="235081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711838" y="3598224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35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50" y="-238521"/>
            <a:ext cx="7557016" cy="19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8347" y="2379615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546760" y="362539"/>
                <a:ext cx="6631548" cy="1119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en-US" sz="3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tích đa thức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3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 nhân tử ta được </a:t>
                </a:r>
                <a:endParaRPr lang="vi-VN" sz="3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60" y="362539"/>
                <a:ext cx="6631548" cy="1119474"/>
              </a:xfrm>
              <a:prstGeom prst="rect">
                <a:avLst/>
              </a:prstGeom>
              <a:blipFill>
                <a:blip r:embed="rId12"/>
                <a:stretch>
                  <a:fillRect l="-2482" t="-7609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457176" y="3612182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644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5934791" y="2148402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2148402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482106" y="239883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438400" y="459597"/>
                <a:ext cx="6553200" cy="1099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1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9597"/>
                <a:ext cx="6553200" cy="1099532"/>
              </a:xfrm>
              <a:prstGeom prst="rect">
                <a:avLst/>
              </a:prstGeom>
              <a:blipFill>
                <a:blip r:embed="rId12"/>
                <a:stretch>
                  <a:fillRect l="-2326" t="-6630" b="-15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2246612" y="3320786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12" y="3320786"/>
                <a:ext cx="3132000" cy="81000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rId15" action="ppaction://hlinksldjump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39" y="3940653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2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0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3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3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0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8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5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8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3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5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3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8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503" y="1389888"/>
            <a:ext cx="2566145" cy="27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3" y="3313447"/>
            <a:ext cx="1454727" cy="9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762756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60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" y="1786216"/>
            <a:ext cx="74944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HẰNG ĐẲNG THỨC VÀO PHÂN TÍCH ĐA THỨC THÀNH NHÂN TỬ </a:t>
            </a: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1" y="1234362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7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262667" y="636342"/>
            <a:ext cx="57510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40638" y="143647"/>
            <a:ext cx="234423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Rectangle 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4800" y="112395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chung vào phân tích đa thức thành nhân tử.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0955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90043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vận dụng hằng đẳng thức thông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1574959"/>
                <a:ext cx="8763000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hằng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74959"/>
                <a:ext cx="8763000" cy="2215991"/>
              </a:xfrm>
              <a:prstGeom prst="rect">
                <a:avLst/>
              </a:prstGeom>
              <a:blipFill>
                <a:blip r:embed="rId3"/>
                <a:stretch>
                  <a:fillRect l="-1809" t="-3846" r="-146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68827" y="3787377"/>
            <a:ext cx="1375173" cy="13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FB394-1E20-15CB-01DE-910584668E3C}"/>
              </a:ext>
            </a:extLst>
          </p:cNvPr>
          <p:cNvSpPr/>
          <p:nvPr/>
        </p:nvSpPr>
        <p:spPr>
          <a:xfrm>
            <a:off x="304800" y="5715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53149" y="514350"/>
                <a:ext cx="863845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sau: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9" y="514350"/>
                <a:ext cx="8638451" cy="1077218"/>
              </a:xfrm>
              <a:prstGeom prst="rect">
                <a:avLst/>
              </a:prstGeom>
              <a:blipFill>
                <a:blip r:embed="rId3"/>
                <a:stretch>
                  <a:fillRect l="-1835" t="-7910" r="-2893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533400" y="1428750"/>
                <a:ext cx="4247125" cy="583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28750"/>
                <a:ext cx="4247125" cy="5833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79897" y="2145629"/>
                <a:ext cx="46543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97" y="2145629"/>
                <a:ext cx="4654351" cy="523220"/>
              </a:xfrm>
              <a:prstGeom prst="rect">
                <a:avLst/>
              </a:prstGeom>
              <a:blipFill>
                <a:blip r:embed="rId5"/>
                <a:stretch>
                  <a:fillRect t="-13953" r="-183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3191530"/>
                <a:ext cx="35034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91530"/>
                <a:ext cx="3503460" cy="523220"/>
              </a:xfrm>
              <a:prstGeom prst="rect">
                <a:avLst/>
              </a:prstGeom>
              <a:blipFill>
                <a:blip r:embed="rId6"/>
                <a:stretch>
                  <a:fillRect t="-14118" r="-2787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685800" y="4120575"/>
                <a:ext cx="35350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20575"/>
                <a:ext cx="35350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724400" y="2227243"/>
            <a:ext cx="422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dirty="0"/>
          </a:p>
        </p:txBody>
      </p:sp>
      <p:sp>
        <p:nvSpPr>
          <p:cNvPr id="6" name="Left Arrow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038600" y="3486150"/>
            <a:ext cx="374849" cy="784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95800" y="3141643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Left Arrow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95800" y="2526031"/>
            <a:ext cx="41500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4006155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Left Arrow 14"/>
          <p:cNvSpPr/>
          <p:nvPr/>
        </p:nvSpPr>
        <p:spPr>
          <a:xfrm flipV="1">
            <a:off x="4038600" y="4354831"/>
            <a:ext cx="41500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825564" y="923051"/>
            <a:ext cx="6282402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xét: Cách làm như trên được gọi là phân tích đa thức thành nhân tử bằng phương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 vận dụng hằng đẳng thức thông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số hạng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đặt nhân tử chung.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8" grpId="0"/>
      <p:bldP spid="9" grpId="0"/>
      <p:bldP spid="10" grpId="0"/>
      <p:bldP spid="6" grpId="0" animBg="1"/>
      <p:bldP spid="13" grpId="0"/>
      <p:bldP spid="11" grpId="0" animBg="1"/>
      <p:bldP spid="14" grpId="0"/>
      <p:bldP spid="1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2333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3: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hân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2333459"/>
              </a:xfrm>
              <a:prstGeom prst="rect">
                <a:avLst/>
              </a:prstGeom>
              <a:blipFill>
                <a:blip r:embed="rId2"/>
                <a:stretch>
                  <a:fillRect l="-2152" t="-4439" b="-7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45027" y="3787377"/>
            <a:ext cx="1298973" cy="12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621090"/>
                <a:ext cx="849999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21090"/>
                <a:ext cx="8499992" cy="584775"/>
              </a:xfrm>
              <a:prstGeom prst="rect">
                <a:avLst/>
              </a:prstGeom>
              <a:blipFill>
                <a:blip r:embed="rId2"/>
                <a:stretch>
                  <a:fillRect l="-17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0" y="2114550"/>
                <a:ext cx="477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550"/>
                <a:ext cx="4774962" cy="584775"/>
              </a:xfrm>
              <a:prstGeom prst="rect">
                <a:avLst/>
              </a:prstGeom>
              <a:blipFill>
                <a:blip r:embed="rId3"/>
                <a:stretch>
                  <a:fillRect l="-31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0955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Giải</a:t>
            </a:r>
            <a:endParaRPr lang="en-US" altLang="zh-CN" sz="32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0" y="1200151"/>
                <a:ext cx="6705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)+(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00151"/>
                <a:ext cx="67056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514600" y="1682175"/>
                <a:ext cx="53710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82175"/>
                <a:ext cx="5371022" cy="584775"/>
              </a:xfrm>
              <a:prstGeom prst="rect">
                <a:avLst/>
              </a:prstGeom>
              <a:blipFill>
                <a:blip r:embed="rId5"/>
                <a:stretch>
                  <a:fillRect t="-14583" r="-193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0" y="2618422"/>
                <a:ext cx="5943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18422"/>
                <a:ext cx="5943600" cy="584775"/>
              </a:xfrm>
              <a:prstGeom prst="rect">
                <a:avLst/>
              </a:prstGeom>
              <a:blipFill>
                <a:blip r:embed="rId6"/>
                <a:stretch>
                  <a:fillRect l="-2564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447800" y="3105150"/>
                <a:ext cx="6858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05150"/>
                <a:ext cx="68580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0" y="3629620"/>
                <a:ext cx="7086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{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29620"/>
                <a:ext cx="70866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133600" y="4171950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71950"/>
                <a:ext cx="45720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438400" y="4640818"/>
                <a:ext cx="5405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40818"/>
                <a:ext cx="540590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8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5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7150"/>
                <a:ext cx="6248400" cy="501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(cm),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Hạnh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khoét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(cm)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5).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8 cm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2,5 cm.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"/>
                <a:ext cx="6248400" cy="5016758"/>
              </a:xfrm>
              <a:prstGeom prst="rect">
                <a:avLst/>
              </a:prstGeom>
              <a:blipFill>
                <a:blip r:embed="rId2"/>
                <a:stretch>
                  <a:fillRect l="-2439" t="-1701" r="-4000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70" y="3562350"/>
            <a:ext cx="1561730" cy="1561730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t="912" r="67020" b="59090"/>
          <a:stretch/>
        </p:blipFill>
        <p:spPr>
          <a:xfrm>
            <a:off x="6324600" y="895350"/>
            <a:ext cx="2209800" cy="1981200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6934200" y="295275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62035"/>
                <a:ext cx="849999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bán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l-GR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62035"/>
                <a:ext cx="8499992" cy="1077218"/>
              </a:xfrm>
              <a:prstGeom prst="rect">
                <a:avLst/>
              </a:prstGeom>
              <a:blipFill>
                <a:blip r:embed="rId2"/>
                <a:stretch>
                  <a:fillRect l="-1793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4800" y="13335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Giải</a:t>
            </a:r>
            <a:endParaRPr lang="en-US" altLang="zh-CN" sz="3200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3486150"/>
                <a:ext cx="8915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câu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a, ta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thấy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200" dirty="0"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20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86150"/>
                <a:ext cx="8915400" cy="1569660"/>
              </a:xfrm>
              <a:prstGeom prst="rect">
                <a:avLst/>
              </a:prstGeom>
              <a:blipFill>
                <a:blip r:embed="rId3"/>
                <a:stretch>
                  <a:fillRect l="-1778" t="-5447" r="-752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1544419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bị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khoét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bán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44419"/>
                <a:ext cx="8534400" cy="1077218"/>
              </a:xfrm>
              <a:prstGeom prst="rect">
                <a:avLst/>
              </a:prstGeom>
              <a:blipFill>
                <a:blip r:embed="rId4"/>
                <a:stretch>
                  <a:fillRect l="-1857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2486620"/>
                <a:ext cx="8915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vậy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86620"/>
                <a:ext cx="8915400" cy="1077218"/>
              </a:xfrm>
              <a:prstGeom prst="rect">
                <a:avLst/>
              </a:prstGeom>
              <a:blipFill>
                <a:blip r:embed="rId5"/>
                <a:stretch>
                  <a:fillRect l="-1778" t="-7910" r="-2873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  <a:blipFill>
                <a:blip r:embed="rId2"/>
                <a:stretch>
                  <a:fillRect l="-1786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1986975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2482155"/>
                <a:ext cx="8001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82155"/>
                <a:ext cx="8001000" cy="584775"/>
              </a:xfrm>
              <a:prstGeom prst="rect">
                <a:avLst/>
              </a:prstGeom>
              <a:blipFill>
                <a:blip r:embed="rId3"/>
                <a:stretch>
                  <a:fillRect l="-1523" t="-1042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0419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371600" y="2971621"/>
                <a:ext cx="6705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71621"/>
                <a:ext cx="67056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990600" y="3477220"/>
                <a:ext cx="6934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77220"/>
                <a:ext cx="69342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676400" y="4059019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059019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905000" y="4629150"/>
                <a:ext cx="45425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629150"/>
                <a:ext cx="4542590" cy="584775"/>
              </a:xfrm>
              <a:prstGeom prst="rect">
                <a:avLst/>
              </a:prstGeom>
              <a:blipFill>
                <a:blip r:embed="rId7"/>
                <a:stretch>
                  <a:fillRect t="-15625" r="-241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3375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539175"/>
                <a:ext cx="50171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9175"/>
                <a:ext cx="5017143" cy="584775"/>
              </a:xfrm>
              <a:prstGeom prst="rect">
                <a:avLst/>
              </a:prstGeom>
              <a:blipFill>
                <a:blip r:embed="rId2"/>
                <a:stretch>
                  <a:fillRect l="-315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990600" y="1084005"/>
                <a:ext cx="7239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84005"/>
                <a:ext cx="72390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447800" y="1724620"/>
                <a:ext cx="6477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24620"/>
                <a:ext cx="6477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905000" y="2248585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48585"/>
                <a:ext cx="45720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171228" y="2876550"/>
                <a:ext cx="51439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28" y="2876550"/>
                <a:ext cx="5143972" cy="584775"/>
              </a:xfrm>
              <a:prstGeom prst="rect">
                <a:avLst/>
              </a:prstGeom>
              <a:blipFill>
                <a:blip r:embed="rId6"/>
                <a:stretch>
                  <a:fillRect l="-94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2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3409950"/>
                <a:ext cx="5405519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09950"/>
                <a:ext cx="5405519" cy="1077218"/>
              </a:xfrm>
              <a:prstGeom prst="rect">
                <a:avLst/>
              </a:prstGeom>
              <a:blipFill>
                <a:blip r:embed="rId2"/>
                <a:stretch>
                  <a:fillRect l="-2818" t="-7910" r="-1917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599" y="133350"/>
            <a:ext cx="8625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vận dụng hằng đẳng thức thông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599" y="1657350"/>
            <a:ext cx="862548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87655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45027" y="3787377"/>
            <a:ext cx="1298973" cy="12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3619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5681" y="895350"/>
                <a:ext cx="39635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1" y="895350"/>
                <a:ext cx="3963586" cy="584775"/>
              </a:xfrm>
              <a:prstGeom prst="rect">
                <a:avLst/>
              </a:prstGeom>
              <a:blipFill>
                <a:blip r:embed="rId2"/>
                <a:stretch>
                  <a:fillRect l="-384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1" y="1581150"/>
                <a:ext cx="51815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581150"/>
                <a:ext cx="518159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-914400" y="2036624"/>
                <a:ext cx="8458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2036624"/>
                <a:ext cx="84582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2618422"/>
                <a:ext cx="7315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18422"/>
                <a:ext cx="7315200" cy="584775"/>
              </a:xfrm>
              <a:prstGeom prst="rect">
                <a:avLst/>
              </a:prstGeom>
              <a:blipFill>
                <a:blip r:embed="rId5"/>
                <a:stretch>
                  <a:fillRect l="-2167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021976" y="3200221"/>
                <a:ext cx="77410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3200221"/>
                <a:ext cx="774102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764254" y="3766080"/>
                <a:ext cx="7010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54" y="3766080"/>
                <a:ext cx="7010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133600" y="4350855"/>
                <a:ext cx="5181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50855"/>
                <a:ext cx="5181600" cy="584775"/>
              </a:xfrm>
              <a:prstGeom prst="rect">
                <a:avLst/>
              </a:prstGeom>
              <a:blipFill>
                <a:blip r:embed="rId8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572000" y="1605975"/>
                <a:ext cx="36568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05975"/>
                <a:ext cx="365683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3054" y="-19050"/>
                <a:ext cx="8536145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%/</m:t>
                    </m:r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4" y="-19050"/>
                <a:ext cx="8536145" cy="2062103"/>
              </a:xfrm>
              <a:prstGeom prst="rect">
                <a:avLst/>
              </a:prstGeom>
              <a:blipFill>
                <a:blip r:embed="rId2"/>
                <a:stretch>
                  <a:fillRect l="-1857" t="-4142" r="-1786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1910775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914400" y="2558102"/>
                <a:ext cx="5008743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58102"/>
                <a:ext cx="5008743" cy="623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3375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52400" y="742950"/>
            <a:ext cx="88392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71070-71A1-45C8-9C26-C4959E46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0" name="Text 2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1398476" y="1059797"/>
            <a:ext cx="6347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Luật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chơi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: </a:t>
            </a:r>
          </a:p>
          <a:p>
            <a:pPr algn="just" defTabSz="685800">
              <a:defRPr/>
            </a:pP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Chia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lớp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làm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2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5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suy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nghĩ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15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giây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khi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hết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giờ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nào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tín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hiệu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trước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Nếu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sai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quyền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dành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cho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còn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lại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giành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chiến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thắng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là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nhiều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và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  <a:endParaRPr kumimoji="1" lang="zh-CN" altLang="en-US" sz="2400" dirty="0">
              <a:solidFill>
                <a:srgbClr val="FCDFF8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EAD232-507E-439F-9C11-EDC7B6289950}"/>
              </a:ext>
            </a:extLst>
          </p:cNvPr>
          <p:cNvSpPr/>
          <p:nvPr/>
        </p:nvSpPr>
        <p:spPr>
          <a:xfrm>
            <a:off x="1678251" y="1"/>
            <a:ext cx="5559389" cy="636815"/>
          </a:xfrm>
          <a:prstGeom prst="roundRect">
            <a:avLst/>
          </a:prstGeom>
          <a:solidFill>
            <a:srgbClr val="724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7" name="Text 2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1851863" y="44668"/>
            <a:ext cx="516519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r" defTabSz="685800">
              <a:defRPr/>
            </a:pPr>
            <a:r>
              <a:rPr kumimoji="1" lang="en-US" altLang="zh-CN" sz="3000" b="1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 NÀO NHANH HƠN ?</a:t>
            </a:r>
            <a:endParaRPr kumimoji="1" lang="zh-CN" altLang="en-US" sz="3000" b="1" dirty="0">
              <a:ln/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Nhóm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D24AA7-51F6-4717-A5D5-A5E532C32693}"/>
              </a:ext>
            </a:extLst>
          </p:cNvPr>
          <p:cNvGrpSpPr/>
          <p:nvPr/>
        </p:nvGrpSpPr>
        <p:grpSpPr>
          <a:xfrm rot="17502153">
            <a:off x="-482614" y="243507"/>
            <a:ext cx="2351998" cy="1661993"/>
            <a:chOff x="-109765" y="-2784667"/>
            <a:chExt cx="3135997" cy="2215990"/>
          </a:xfrm>
        </p:grpSpPr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A01C6333-0683-4BDA-8A86-0FEB0C34E264}"/>
                </a:ext>
              </a:extLst>
            </p:cNvPr>
            <p:cNvSpPr/>
            <p:nvPr/>
          </p:nvSpPr>
          <p:spPr>
            <a:xfrm>
              <a:off x="-109765" y="-2784667"/>
              <a:ext cx="1561110" cy="221599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10350" b="1">
                  <a:ln/>
                  <a:solidFill>
                    <a:srgbClr val="FF0000"/>
                  </a:solidFill>
                  <a:latin typeface="A3.OpenSans-San"/>
                </a:rPr>
                <a:t>G</a:t>
              </a:r>
              <a:endParaRPr lang="vi-VN" sz="10350" b="1">
                <a:ln/>
                <a:solidFill>
                  <a:srgbClr val="FF0000"/>
                </a:solidFill>
                <a:latin typeface="A3.OpenSans-San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33D1740E-1969-423C-9A87-D78B06B70D7D}"/>
                </a:ext>
              </a:extLst>
            </p:cNvPr>
            <p:cNvSpPr/>
            <p:nvPr/>
          </p:nvSpPr>
          <p:spPr>
            <a:xfrm>
              <a:off x="1034866" y="-2276835"/>
              <a:ext cx="851516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5400" b="1">
                  <a:ln/>
                  <a:solidFill>
                    <a:srgbClr val="FFCE54"/>
                  </a:solidFill>
                  <a:latin typeface="A3.OpenSans-San"/>
                </a:rPr>
                <a:t>A</a:t>
              </a:r>
              <a:endParaRPr lang="vi-VN" sz="5400" b="1">
                <a:ln/>
                <a:solidFill>
                  <a:srgbClr val="FFCE54"/>
                </a:solidFill>
                <a:latin typeface="A3.OpenSans-San"/>
              </a:endParaRPr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F4599EA0-8789-4CA5-B87F-97C0D62E3916}"/>
                </a:ext>
              </a:extLst>
            </p:cNvPr>
            <p:cNvSpPr/>
            <p:nvPr/>
          </p:nvSpPr>
          <p:spPr>
            <a:xfrm>
              <a:off x="1583025" y="-1969092"/>
              <a:ext cx="954109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5400" b="1">
                  <a:ln/>
                  <a:solidFill>
                    <a:srgbClr val="4FC1E9"/>
                  </a:solidFill>
                  <a:latin typeface="A3.OpenSans-San"/>
                </a:rPr>
                <a:t>M</a:t>
              </a:r>
              <a:endParaRPr lang="vi-VN" sz="5400" b="1">
                <a:ln/>
                <a:solidFill>
                  <a:srgbClr val="4FC1E9"/>
                </a:solidFill>
                <a:latin typeface="A3.OpenSans-San"/>
              </a:endParaRPr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FFCC302B-D390-45EC-8922-56F0A4C4C2F6}"/>
                </a:ext>
              </a:extLst>
            </p:cNvPr>
            <p:cNvSpPr/>
            <p:nvPr/>
          </p:nvSpPr>
          <p:spPr>
            <a:xfrm>
              <a:off x="2226012" y="-2148768"/>
              <a:ext cx="800220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5400" b="1">
                  <a:ln/>
                  <a:solidFill>
                    <a:srgbClr val="48CFAD">
                      <a:lumMod val="75000"/>
                    </a:srgbClr>
                  </a:solidFill>
                  <a:latin typeface="A3.OpenSans-San"/>
                </a:rPr>
                <a:t>E</a:t>
              </a:r>
              <a:endParaRPr lang="vi-VN" sz="5400" b="1">
                <a:ln/>
                <a:solidFill>
                  <a:srgbClr val="48CFAD">
                    <a:lumMod val="75000"/>
                  </a:srgbClr>
                </a:solidFill>
                <a:latin typeface="A3.OpenSans-S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6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43"/>
            <a:ext cx="9153474" cy="5148343"/>
          </a:xfrm>
          <a:prstGeom prst="rect">
            <a:avLst/>
          </a:prstGeom>
        </p:spPr>
      </p:pic>
      <p:sp>
        <p:nvSpPr>
          <p:cNvPr id="2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31847" y="714061"/>
            <a:ext cx="5495732" cy="165281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23" y="1791358"/>
            <a:ext cx="4518914" cy="30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438400" y="459598"/>
                <a:ext cx="6553200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1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9598"/>
                <a:ext cx="6553200" cy="1088375"/>
              </a:xfrm>
              <a:prstGeom prst="rect">
                <a:avLst/>
              </a:prstGeom>
              <a:blipFill>
                <a:blip r:embed="rId12"/>
                <a:stretch>
                  <a:fillRect l="-2326" t="-6704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5965962" y="2098801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962" y="2098801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482106" y="2375482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102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557016" cy="22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8347" y="2379615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0" name="TextBox 5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264534" y="227776"/>
            <a:ext cx="6631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Trong những phép biến đổi sau đây, </a:t>
            </a:r>
            <a:r>
              <a:rPr lang="en-US" sz="3200" spc="1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biến đổi nào không phải là phân tích đa thức thành nhân 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457176" y="3612182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61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438400" y="238142"/>
                <a:ext cx="6553200" cy="148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3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 nhân tử ta được </a:t>
                </a:r>
                <a:endParaRPr lang="vi-VN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8142"/>
                <a:ext cx="6553200" cy="1487780"/>
              </a:xfrm>
              <a:prstGeom prst="rect">
                <a:avLst/>
              </a:prstGeom>
              <a:blipFill>
                <a:blip r:embed="rId12"/>
                <a:stretch>
                  <a:fillRect l="-2140" t="-5328" b="-1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2198943" y="2092010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43" y="2092010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482106" y="235081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715087" y="236869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29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18433</TotalTime>
  <Words>1475</Words>
  <Application>Microsoft Office PowerPoint</Application>
  <PresentationFormat>On-screen Show (16:9)</PresentationFormat>
  <Paragraphs>287</Paragraphs>
  <Slides>29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宋体</vt:lpstr>
      <vt:lpstr>A3.OpenSans-San</vt:lpstr>
      <vt:lpstr>Aharoni</vt:lpstr>
      <vt:lpstr>Arial</vt:lpstr>
      <vt:lpstr>Calibri</vt:lpstr>
      <vt:lpstr>Cambria Math</vt:lpstr>
      <vt:lpstr>Tahoma</vt:lpstr>
      <vt:lpstr>Times New Roman</vt:lpstr>
      <vt:lpstr>zihun7hao-wennuantongzhiti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366</cp:revision>
  <dcterms:created xsi:type="dcterms:W3CDTF">2021-07-22T17:31:00Z</dcterms:created>
  <dcterms:modified xsi:type="dcterms:W3CDTF">2024-10-15T15:29:42Z</dcterms:modified>
</cp:coreProperties>
</file>