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9"/>
  </p:notesMasterIdLst>
  <p:sldIdLst>
    <p:sldId id="388" r:id="rId3"/>
    <p:sldId id="281" r:id="rId4"/>
    <p:sldId id="282" r:id="rId5"/>
    <p:sldId id="497" r:id="rId6"/>
    <p:sldId id="456" r:id="rId7"/>
    <p:sldId id="326" r:id="rId8"/>
    <p:sldId id="1181" r:id="rId9"/>
    <p:sldId id="574" r:id="rId10"/>
    <p:sldId id="1161" r:id="rId11"/>
    <p:sldId id="286" r:id="rId12"/>
    <p:sldId id="288" r:id="rId13"/>
    <p:sldId id="484" r:id="rId14"/>
    <p:sldId id="392" r:id="rId15"/>
    <p:sldId id="1183" r:id="rId16"/>
    <p:sldId id="1172" r:id="rId17"/>
    <p:sldId id="1173" r:id="rId18"/>
    <p:sldId id="1174" r:id="rId19"/>
    <p:sldId id="1175" r:id="rId20"/>
    <p:sldId id="1176" r:id="rId21"/>
    <p:sldId id="1177" r:id="rId22"/>
    <p:sldId id="543" r:id="rId23"/>
    <p:sldId id="579" r:id="rId24"/>
    <p:sldId id="1178" r:id="rId25"/>
    <p:sldId id="1179" r:id="rId26"/>
    <p:sldId id="1180" r:id="rId27"/>
    <p:sldId id="268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DELL" initials="D" lastIdx="24" clrIdx="2">
    <p:extLst>
      <p:ext uri="{19B8F6BF-5375-455C-9EA6-DF929625EA0E}">
        <p15:presenceInfo xmlns:p15="http://schemas.microsoft.com/office/powerpoint/2012/main" userId="DELL" providerId="None"/>
      </p:ext>
    </p:extLst>
  </p:cmAuthor>
  <p:cmAuthor id="4" name="Nguyễn Thị Hồng Hạnh" initials="NTHH" lastIdx="4" clrIdx="3">
    <p:extLst>
      <p:ext uri="{19B8F6BF-5375-455C-9EA6-DF929625EA0E}">
        <p15:presenceInfo xmlns:p15="http://schemas.microsoft.com/office/powerpoint/2012/main" userId="S::nguyenthihonghanh@thcshvn.edu.vn::3f86c0c2-e6c3-4977-b823-f3f7b9df7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128DE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>
      <p:cViewPr varScale="1">
        <p:scale>
          <a:sx n="119" d="100"/>
          <a:sy n="119" d="100"/>
        </p:scale>
        <p:origin x="108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17T13:51:48.756" idx="8">
    <p:pos x="10" y="10"/>
    <p:text>Chữ các câu nên bằng nhau sẽ đẹp hơn về mặt thẩm mĩ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 custLinFactNeighborX="-7500" custLinFactNeighborY="-1624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1988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62249"/>
        <a:ext cx="5995478" cy="929078"/>
      </dsp:txXfrm>
    </dsp:sp>
    <dsp:sp modelId="{0DFB8EA2-E9F4-4E7D-B5BF-ABC527E44C63}">
      <dsp:nvSpPr>
        <dsp:cNvPr id="0" name=""/>
        <dsp:cNvSpPr/>
      </dsp:nvSpPr>
      <dsp:spPr>
        <a:xfrm>
          <a:off x="0" y="1016479"/>
          <a:ext cx="6096000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16479"/>
        <a:ext cx="6096000" cy="1366200"/>
      </dsp:txXfrm>
    </dsp:sp>
    <dsp:sp modelId="{D2408717-B530-41AC-B5CE-E14FAEC5B062}">
      <dsp:nvSpPr>
        <dsp:cNvPr id="0" name=""/>
        <dsp:cNvSpPr/>
      </dsp:nvSpPr>
      <dsp:spPr>
        <a:xfrm>
          <a:off x="0" y="2305186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2355447"/>
        <a:ext cx="5995478" cy="929078"/>
      </dsp:txXfrm>
    </dsp:sp>
    <dsp:sp modelId="{8F3B6D51-6576-4847-95F8-097004C88A78}">
      <dsp:nvSpPr>
        <dsp:cNvPr id="0" name=""/>
        <dsp:cNvSpPr/>
      </dsp:nvSpPr>
      <dsp:spPr>
        <a:xfrm>
          <a:off x="0" y="3429000"/>
          <a:ext cx="60960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3429000"/>
        <a:ext cx="6096000" cy="910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6" Type="http://schemas.openxmlformats.org/officeDocument/2006/relationships/image" Target="../media/image37.emf"/><Relationship Id="rId11" Type="http://schemas.openxmlformats.org/officeDocument/2006/relationships/image" Target="../media/image42.w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Relationship Id="rId14" Type="http://schemas.openxmlformats.org/officeDocument/2006/relationships/image" Target="../media/image4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emf"/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6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4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emf"/><Relationship Id="rId1" Type="http://schemas.openxmlformats.org/officeDocument/2006/relationships/image" Target="../media/image57.wmf"/><Relationship Id="rId4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e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5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5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86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62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79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16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19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1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45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2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499"/>
            <a:ext cx="7772400" cy="38635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</p:spTree>
    <p:extLst>
      <p:ext uri="{BB962C8B-B14F-4D97-AF65-F5344CB8AC3E}">
        <p14:creationId xmlns:p14="http://schemas.microsoft.com/office/powerpoint/2010/main" val="18509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blipFill>
            <a:blip r:embed="rId2"/>
            <a:tile tx="0" ty="0" sx="100000" sy="100000" flip="none" algn="tl"/>
          </a:blip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21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8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296729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89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1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9"/>
            <a:ext cx="499586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Bấm biểu tượng để thêm hình ảnh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4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0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5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9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4767264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4767264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4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1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6692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685800" rtl="0" eaLnBrk="1" latinLnBrk="0" hangingPunct="1">
        <a:lnSpc>
          <a:spcPts val="4350"/>
        </a:lnSpc>
        <a:spcBef>
          <a:spcPct val="0"/>
        </a:spcBef>
        <a:buNone/>
        <a:defRPr sz="3000" b="1" kern="1200">
          <a:solidFill>
            <a:srgbClr val="FF0000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jp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8.emf"/><Relationship Id="rId26" Type="http://schemas.openxmlformats.org/officeDocument/2006/relationships/image" Target="../media/image42.wmf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5.e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emf"/><Relationship Id="rId20" Type="http://schemas.openxmlformats.org/officeDocument/2006/relationships/image" Target="../media/image39.emf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41.emf"/><Relationship Id="rId32" Type="http://schemas.openxmlformats.org/officeDocument/2006/relationships/image" Target="../media/image45.e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43.emf"/><Relationship Id="rId10" Type="http://schemas.openxmlformats.org/officeDocument/2006/relationships/image" Target="../media/image34.emf"/><Relationship Id="rId19" Type="http://schemas.openxmlformats.org/officeDocument/2006/relationships/oleObject" Target="../embeddings/oleObject8.bin"/><Relationship Id="rId31" Type="http://schemas.openxmlformats.org/officeDocument/2006/relationships/oleObject" Target="../embeddings/oleObject14.bin"/><Relationship Id="rId4" Type="http://schemas.openxmlformats.org/officeDocument/2006/relationships/image" Target="../media/image46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6.emf"/><Relationship Id="rId22" Type="http://schemas.openxmlformats.org/officeDocument/2006/relationships/image" Target="../media/image40.emf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video" Target="../media/media1.mp4"/><Relationship Id="rId7" Type="http://schemas.openxmlformats.org/officeDocument/2006/relationships/image" Target="../media/image48.wmf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54.e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6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59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23.bin"/><Relationship Id="rId1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65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64.wmf"/><Relationship Id="rId5" Type="http://schemas.openxmlformats.org/officeDocument/2006/relationships/image" Target="../media/image68.png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29.png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2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71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41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78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80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84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8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5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8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60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97.wmf"/><Relationship Id="rId4" Type="http://schemas.openxmlformats.org/officeDocument/2006/relationships/image" Target="../media/image94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9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102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6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2.pn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6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449" y="1148154"/>
            <a:ext cx="3071553" cy="2654987"/>
          </a:xfrm>
          <a:prstGeom prst="rect">
            <a:avLst/>
          </a:prstGeom>
        </p:spPr>
      </p:pic>
      <p:pic>
        <p:nvPicPr>
          <p:cNvPr id="29" name="Kiểu 3D 2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2866" y="1117203"/>
            <a:ext cx="1735395" cy="3449758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1804842" y="1840858"/>
            <a:ext cx="5508022" cy="9002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</a:p>
        </p:txBody>
      </p:sp>
      <p:pic>
        <p:nvPicPr>
          <p:cNvPr id="59" name="Picture 5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1746748" y="11096"/>
            <a:ext cx="2864252" cy="5151011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4488179" y="14795"/>
            <a:ext cx="2870669" cy="5185937"/>
          </a:xfrm>
          <a:prstGeom prst="rect">
            <a:avLst/>
          </a:prstGeom>
        </p:spPr>
      </p:pic>
      <p:pic>
        <p:nvPicPr>
          <p:cNvPr id="61" name="Picture 6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3" y="14795"/>
            <a:ext cx="1815629" cy="5141657"/>
          </a:xfrm>
          <a:prstGeom prst="rect">
            <a:avLst/>
          </a:prstGeom>
        </p:spPr>
      </p:pic>
      <p:pic>
        <p:nvPicPr>
          <p:cNvPr id="62" name="Picture 6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8" y="924"/>
            <a:ext cx="1794092" cy="5141657"/>
          </a:xfrm>
          <a:prstGeom prst="rect">
            <a:avLst/>
          </a:prstGeom>
        </p:spPr>
      </p:pic>
      <p:pic>
        <p:nvPicPr>
          <p:cNvPr id="63" name="Picture 6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0787" y="-116215"/>
            <a:ext cx="1423059" cy="2914650"/>
          </a:xfrm>
          <a:prstGeom prst="rect">
            <a:avLst/>
          </a:prstGeom>
        </p:spPr>
      </p:pic>
      <p:pic>
        <p:nvPicPr>
          <p:cNvPr id="64" name="Picture 6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2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3" y="2338888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043154" y="4316573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6707" y="2480846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9" y="17912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42" y="29876"/>
            <a:ext cx="2416843" cy="11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22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1605E-6 L -0.4059 0.00123 " pathEditMode="relative" rAng="0" ptsTypes="AA">
                                      <p:cBhvr>
                                        <p:cTn id="24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26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28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30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2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192A4C-5FF9-467E-AFB9-70CB46ACE2C9}"/>
              </a:ext>
            </a:extLst>
          </p:cNvPr>
          <p:cNvSpPr/>
          <p:nvPr/>
        </p:nvSpPr>
        <p:spPr>
          <a:xfrm>
            <a:off x="76200" y="5490"/>
            <a:ext cx="6859186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AI NHANH HƠN</a:t>
            </a:r>
          </a:p>
        </p:txBody>
      </p:sp>
      <p:pic>
        <p:nvPicPr>
          <p:cNvPr id="5" name="Picture 3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416446-B27C-4091-8F2F-689D08BD4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1700"/>
            <a:ext cx="5637608" cy="309641"/>
          </a:xfrm>
          <a:prstGeom prst="rect">
            <a:avLst/>
          </a:prstGeom>
        </p:spPr>
      </p:pic>
      <p:sp>
        <p:nvSpPr>
          <p:cNvPr id="9" name="Hộp Văn bản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FDF7F6-812D-43B1-9154-72A2DB8B83C8}"/>
              </a:ext>
            </a:extLst>
          </p:cNvPr>
          <p:cNvSpPr txBox="1"/>
          <p:nvPr/>
        </p:nvSpPr>
        <p:spPr>
          <a:xfrm>
            <a:off x="0" y="1276350"/>
            <a:ext cx="91439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Nối các ý ở cột A với các ý ở cột B để tạo thành một câu đúng.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học sinh xung phong để giành quyền trả lời.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Mỗi ý ghép đúng 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464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86"/>
            <a:ext cx="9144000" cy="5132714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2673" y="619987"/>
            <a:ext cx="4063008" cy="37011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CỘT A</a:t>
            </a:r>
          </a:p>
        </p:txBody>
      </p:sp>
      <p:sp>
        <p:nvSpPr>
          <p:cNvPr id="4" name="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2673" y="986016"/>
            <a:ext cx="4063008" cy="5027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2673" y="1488762"/>
            <a:ext cx="4063008" cy="4993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10384" y="1979022"/>
            <a:ext cx="4060341" cy="5230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endParaRPr lang="vi-VN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2287" y="2484147"/>
            <a:ext cx="4068438" cy="47419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5268354" y="619987"/>
            <a:ext cx="3037446" cy="379102"/>
          </a:xfrm>
          <a:prstGeom prst="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CỘT B</a:t>
            </a:r>
          </a:p>
        </p:txBody>
      </p:sp>
      <p:sp>
        <p:nvSpPr>
          <p:cNvPr id="9" name="Rectangle 8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5267204" y="974989"/>
            <a:ext cx="3037445" cy="52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vi-VN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5267205" y="1486437"/>
            <a:ext cx="3037444" cy="500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vi-VN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5267204" y="1976465"/>
            <a:ext cx="3037443" cy="4753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59107" y="2469915"/>
            <a:ext cx="3045540" cy="4378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5667" y="2906672"/>
            <a:ext cx="3038980" cy="4741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</a:p>
        </p:txBody>
      </p:sp>
      <p:cxnSp>
        <p:nvCxnSpPr>
          <p:cNvPr id="17" name="Straight Connector 16"/>
          <p:cNvCxnSpPr>
            <a:cxnSpLocks/>
            <a:endCxn id="11" idx="1"/>
          </p:cNvCxnSpPr>
          <p:nvPr/>
        </p:nvCxnSpPr>
        <p:spPr>
          <a:xfrm>
            <a:off x="4677285" y="1169803"/>
            <a:ext cx="589919" cy="104431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66622" y="432436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672241" y="1613836"/>
            <a:ext cx="586865" cy="2025518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01558" y="432816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4721373" y="1145196"/>
            <a:ext cx="572278" cy="11534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90444" y="43207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a;</a:t>
            </a:r>
          </a:p>
        </p:txBody>
      </p:sp>
      <p:cxnSp>
        <p:nvCxnSpPr>
          <p:cNvPr id="23" name="Straight Connector 22"/>
          <p:cNvCxnSpPr>
            <a:cxnSpLocks/>
            <a:stCxn id="7" idx="3"/>
            <a:endCxn id="10" idx="1"/>
          </p:cNvCxnSpPr>
          <p:nvPr/>
        </p:nvCxnSpPr>
        <p:spPr>
          <a:xfrm flipV="1">
            <a:off x="4670725" y="1736895"/>
            <a:ext cx="596480" cy="9843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82738" y="433762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b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FB3927-F0E9-953A-F535-0713988EE37A}"/>
              </a:ext>
            </a:extLst>
          </p:cNvPr>
          <p:cNvSpPr/>
          <p:nvPr/>
        </p:nvSpPr>
        <p:spPr>
          <a:xfrm>
            <a:off x="609866" y="2937415"/>
            <a:ext cx="4060860" cy="4741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DECE76F9-36D8-E996-D4B4-CC69840BB3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719833"/>
              </p:ext>
            </p:extLst>
          </p:nvPr>
        </p:nvGraphicFramePr>
        <p:xfrm>
          <a:off x="1885288" y="1091350"/>
          <a:ext cx="794823" cy="39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5" imgW="456988" imgH="228928" progId="Equation.DSMT4">
                  <p:embed/>
                </p:oleObj>
              </mc:Choice>
              <mc:Fallback>
                <p:oleObj name="Equation" r:id="rId5" imgW="456988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85288" y="1091350"/>
                        <a:ext cx="794823" cy="39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D21E31F-D4C0-23AB-E4DC-50A013DB1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754975"/>
              </p:ext>
            </p:extLst>
          </p:nvPr>
        </p:nvGraphicFramePr>
        <p:xfrm>
          <a:off x="1381138" y="1518231"/>
          <a:ext cx="1970706" cy="402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7" imgW="1304396" imgH="267142" progId="Equation.DSMT4">
                  <p:embed/>
                </p:oleObj>
              </mc:Choice>
              <mc:Fallback>
                <p:oleObj name="Equation" r:id="rId7" imgW="1304396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81138" y="1518231"/>
                        <a:ext cx="1970706" cy="402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0F47D91B-460A-07DB-1DEB-9F414419B15A}"/>
              </a:ext>
            </a:extLst>
          </p:cNvPr>
          <p:cNvSpPr/>
          <p:nvPr/>
        </p:nvSpPr>
        <p:spPr>
          <a:xfrm>
            <a:off x="602287" y="3372713"/>
            <a:ext cx="4063008" cy="4741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E5B885-BF2C-D2CB-F41A-FB12B645B84E}"/>
              </a:ext>
            </a:extLst>
          </p:cNvPr>
          <p:cNvSpPr/>
          <p:nvPr/>
        </p:nvSpPr>
        <p:spPr>
          <a:xfrm>
            <a:off x="602287" y="3846540"/>
            <a:ext cx="4063008" cy="4741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ECB33525-3053-52D0-0A0D-5D123C4F9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274254"/>
              </p:ext>
            </p:extLst>
          </p:nvPr>
        </p:nvGraphicFramePr>
        <p:xfrm>
          <a:off x="1438556" y="2069775"/>
          <a:ext cx="1284932" cy="350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9" imgW="837692" imgH="228928" progId="Equation.DSMT4">
                  <p:embed/>
                </p:oleObj>
              </mc:Choice>
              <mc:Fallback>
                <p:oleObj name="Equation" r:id="rId9" imgW="837692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38556" y="2069775"/>
                        <a:ext cx="1284932" cy="350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563FB99-B0FA-F3E6-367F-341D0EDB2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704643"/>
              </p:ext>
            </p:extLst>
          </p:nvPr>
        </p:nvGraphicFramePr>
        <p:xfrm>
          <a:off x="1535353" y="2516819"/>
          <a:ext cx="865896" cy="440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1" imgW="523558" imgH="267142" progId="Equation.DSMT4">
                  <p:embed/>
                </p:oleObj>
              </mc:Choice>
              <mc:Fallback>
                <p:oleObj name="Equation" r:id="rId11" imgW="523558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35353" y="2516819"/>
                        <a:ext cx="865896" cy="440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514DC546-44A0-B8ED-21AC-7A943ED72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978881"/>
              </p:ext>
            </p:extLst>
          </p:nvPr>
        </p:nvGraphicFramePr>
        <p:xfrm>
          <a:off x="1291433" y="2952470"/>
          <a:ext cx="1982532" cy="4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3" imgW="1304396" imgH="267142" progId="Equation.DSMT4">
                  <p:embed/>
                </p:oleObj>
              </mc:Choice>
              <mc:Fallback>
                <p:oleObj name="Equation" r:id="rId13" imgW="1304396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91433" y="2952470"/>
                        <a:ext cx="1982532" cy="405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BA80EBF8-4913-DDE3-A95C-8A82A4E7A1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468644"/>
              </p:ext>
            </p:extLst>
          </p:nvPr>
        </p:nvGraphicFramePr>
        <p:xfrm>
          <a:off x="1241454" y="3426664"/>
          <a:ext cx="1957079" cy="345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5" imgW="1294680" imgH="228928" progId="Equation.DSMT4">
                  <p:embed/>
                </p:oleObj>
              </mc:Choice>
              <mc:Fallback>
                <p:oleObj name="Equation" r:id="rId15" imgW="1294680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41454" y="3426664"/>
                        <a:ext cx="1957079" cy="345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7FBEF757-C3DB-B57F-B15D-3EC321B855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087603"/>
              </p:ext>
            </p:extLst>
          </p:nvPr>
        </p:nvGraphicFramePr>
        <p:xfrm>
          <a:off x="1676400" y="3849883"/>
          <a:ext cx="853949" cy="39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17" imgW="495131" imgH="228928" progId="Equation.DSMT4">
                  <p:embed/>
                </p:oleObj>
              </mc:Choice>
              <mc:Fallback>
                <p:oleObj name="Equation" r:id="rId17" imgW="495131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76400" y="3849883"/>
                        <a:ext cx="853949" cy="394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D8C5CE5C-FBDE-A81A-FC43-47E0BB5D91B3}"/>
              </a:ext>
            </a:extLst>
          </p:cNvPr>
          <p:cNvSpPr/>
          <p:nvPr/>
        </p:nvSpPr>
        <p:spPr>
          <a:xfrm>
            <a:off x="5258578" y="3390307"/>
            <a:ext cx="3045540" cy="4741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39A645-FE4A-0768-C58A-274FA6816C5B}"/>
              </a:ext>
            </a:extLst>
          </p:cNvPr>
          <p:cNvSpPr/>
          <p:nvPr/>
        </p:nvSpPr>
        <p:spPr>
          <a:xfrm>
            <a:off x="5258578" y="3846540"/>
            <a:ext cx="3045540" cy="4741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5F349A8E-1D50-3104-E94A-01587EB530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452067"/>
              </p:ext>
            </p:extLst>
          </p:nvPr>
        </p:nvGraphicFramePr>
        <p:xfrm>
          <a:off x="6181328" y="1016689"/>
          <a:ext cx="837405" cy="37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19" imgW="514202" imgH="228928" progId="Equation.DSMT4">
                  <p:embed/>
                </p:oleObj>
              </mc:Choice>
              <mc:Fallback>
                <p:oleObj name="Equation" r:id="rId19" imgW="514202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181328" y="1016689"/>
                        <a:ext cx="837405" cy="372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757565DB-C589-14A1-4D04-D7B3569F86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107601"/>
              </p:ext>
            </p:extLst>
          </p:nvPr>
        </p:nvGraphicFramePr>
        <p:xfrm>
          <a:off x="5866059" y="1574296"/>
          <a:ext cx="1347863" cy="36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21" imgW="837692" imgH="228928" progId="Equation.DSMT4">
                  <p:embed/>
                </p:oleObj>
              </mc:Choice>
              <mc:Fallback>
                <p:oleObj name="Equation" r:id="rId21" imgW="837692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866059" y="1574296"/>
                        <a:ext cx="1347863" cy="367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256DB9F7-41AB-E208-F0F7-0941534A97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791905"/>
              </p:ext>
            </p:extLst>
          </p:nvPr>
        </p:nvGraphicFramePr>
        <p:xfrm>
          <a:off x="5876831" y="1998785"/>
          <a:ext cx="1334719" cy="397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23" imgW="894906" imgH="267142" progId="Equation.DSMT4">
                  <p:embed/>
                </p:oleObj>
              </mc:Choice>
              <mc:Fallback>
                <p:oleObj name="Equation" r:id="rId23" imgW="894906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876831" y="1998785"/>
                        <a:ext cx="1334719" cy="397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2080A0F8-09AD-027B-898B-1E1AE40770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975211"/>
              </p:ext>
            </p:extLst>
          </p:nvPr>
        </p:nvGraphicFramePr>
        <p:xfrm>
          <a:off x="5797665" y="2524110"/>
          <a:ext cx="1901654" cy="33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25" imgW="1295280" imgH="228600" progId="Equation.DSMT4">
                  <p:embed/>
                </p:oleObj>
              </mc:Choice>
              <mc:Fallback>
                <p:oleObj name="Equation" r:id="rId25" imgW="1295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797665" y="2524110"/>
                        <a:ext cx="1901654" cy="335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A3624BA2-8C4F-818E-292F-824B3099D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283051"/>
              </p:ext>
            </p:extLst>
          </p:nvPr>
        </p:nvGraphicFramePr>
        <p:xfrm>
          <a:off x="6165380" y="3018481"/>
          <a:ext cx="758459" cy="379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27" imgW="456988" imgH="228928" progId="Equation.DSMT4">
                  <p:embed/>
                </p:oleObj>
              </mc:Choice>
              <mc:Fallback>
                <p:oleObj name="Equation" r:id="rId27" imgW="456988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165380" y="3018481"/>
                        <a:ext cx="758459" cy="379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FDB6A093-B101-9748-5D99-2E2A477C33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864044"/>
              </p:ext>
            </p:extLst>
          </p:nvPr>
        </p:nvGraphicFramePr>
        <p:xfrm>
          <a:off x="6084928" y="3444047"/>
          <a:ext cx="838912" cy="419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29" imgW="456988" imgH="228928" progId="Equation.DSMT4">
                  <p:embed/>
                </p:oleObj>
              </mc:Choice>
              <mc:Fallback>
                <p:oleObj name="Equation" r:id="rId29" imgW="456988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084928" y="3444047"/>
                        <a:ext cx="838912" cy="419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8A6BED65-E61B-DF26-1E53-C51B0163AC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892023"/>
              </p:ext>
            </p:extLst>
          </p:nvPr>
        </p:nvGraphicFramePr>
        <p:xfrm>
          <a:off x="5994587" y="3847003"/>
          <a:ext cx="929252" cy="481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1" imgW="514202" imgH="267142" progId="Equation.DSMT4">
                  <p:embed/>
                </p:oleObj>
              </mc:Choice>
              <mc:Fallback>
                <p:oleObj name="Equation" r:id="rId31" imgW="514202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994587" y="3847003"/>
                        <a:ext cx="929252" cy="481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342ECEF-06A7-002D-4691-62270CCE47D1}"/>
              </a:ext>
            </a:extLst>
          </p:cNvPr>
          <p:cNvCxnSpPr>
            <a:cxnSpLocks/>
            <a:stCxn id="25" idx="3"/>
            <a:endCxn id="15" idx="1"/>
          </p:cNvCxnSpPr>
          <p:nvPr/>
        </p:nvCxnSpPr>
        <p:spPr>
          <a:xfrm flipV="1">
            <a:off x="4670726" y="3143770"/>
            <a:ext cx="594941" cy="3074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202EA4B-DCC5-BD61-92CA-CF7852294F56}"/>
              </a:ext>
            </a:extLst>
          </p:cNvPr>
          <p:cNvSpPr txBox="1"/>
          <p:nvPr/>
        </p:nvSpPr>
        <p:spPr>
          <a:xfrm>
            <a:off x="4254159" y="435036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e;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648C2EA-DE8B-7A00-CD93-98DA40AABE2A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4632435" y="3668984"/>
            <a:ext cx="626143" cy="41465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E4BF3641-964C-5E34-4C05-D7BD6C941F00}"/>
              </a:ext>
            </a:extLst>
          </p:cNvPr>
          <p:cNvSpPr txBox="1"/>
          <p:nvPr/>
        </p:nvSpPr>
        <p:spPr>
          <a:xfrm>
            <a:off x="4978601" y="432145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h;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536E409-4180-6383-8E0A-B26B4FED4F72}"/>
              </a:ext>
            </a:extLst>
          </p:cNvPr>
          <p:cNvSpPr txBox="1"/>
          <p:nvPr/>
        </p:nvSpPr>
        <p:spPr>
          <a:xfrm>
            <a:off x="5752335" y="433352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3DA2283-6268-CAE9-26CF-F6CEF15346A9}"/>
              </a:ext>
            </a:extLst>
          </p:cNvPr>
          <p:cNvCxnSpPr>
            <a:cxnSpLocks/>
          </p:cNvCxnSpPr>
          <p:nvPr/>
        </p:nvCxnSpPr>
        <p:spPr>
          <a:xfrm flipV="1">
            <a:off x="4688438" y="2698986"/>
            <a:ext cx="576427" cy="1347962"/>
          </a:xfrm>
          <a:prstGeom prst="line">
            <a:avLst/>
          </a:prstGeom>
          <a:ln w="38100">
            <a:solidFill>
              <a:srgbClr val="D12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6963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70" grpId="0"/>
      <p:bldP spid="73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863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97428" y="1251875"/>
            <a:ext cx="82677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/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16" name="Object 1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B62B9B-2C54-841E-9D6C-E7E458748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071146"/>
              </p:ext>
            </p:extLst>
          </p:nvPr>
        </p:nvGraphicFramePr>
        <p:xfrm>
          <a:off x="886122" y="2018559"/>
          <a:ext cx="559117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3060360" imgH="482400" progId="Equation.DSMT4">
                  <p:embed/>
                </p:oleObj>
              </mc:Choice>
              <mc:Fallback>
                <p:oleObj name="Equation" r:id="rId6" imgW="3060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6122" y="2018559"/>
                        <a:ext cx="5591175" cy="87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311439-AEB2-662D-1B1E-4F9824CDC127}"/>
              </a:ext>
            </a:extLst>
          </p:cNvPr>
          <p:cNvSpPr txBox="1"/>
          <p:nvPr/>
        </p:nvSpPr>
        <p:spPr>
          <a:xfrm>
            <a:off x="641614" y="2824873"/>
            <a:ext cx="8179328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0" name="Object 1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FF7571-524A-471A-BFF6-43AA53C40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858783"/>
              </p:ext>
            </p:extLst>
          </p:nvPr>
        </p:nvGraphicFramePr>
        <p:xfrm>
          <a:off x="784300" y="3606511"/>
          <a:ext cx="66770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3733560" imgH="482400" progId="Equation.DSMT4">
                  <p:embed/>
                </p:oleObj>
              </mc:Choice>
              <mc:Fallback>
                <p:oleObj name="Equation" r:id="rId8" imgW="37335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300" y="3606511"/>
                        <a:ext cx="6677025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2C2394-74D3-007E-199B-94E6F3A8F645}"/>
              </a:ext>
            </a:extLst>
          </p:cNvPr>
          <p:cNvSpPr/>
          <p:nvPr/>
        </p:nvSpPr>
        <p:spPr>
          <a:xfrm>
            <a:off x="618693" y="4441099"/>
            <a:ext cx="1708110" cy="427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1a,b</a:t>
            </a:r>
          </a:p>
        </p:txBody>
      </p:sp>
      <p:sp>
        <p:nvSpPr>
          <p:cNvPr id="22" name="Rectangle 2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115685-590B-AE36-34F3-0F7EA30407FA}"/>
              </a:ext>
            </a:extLst>
          </p:cNvPr>
          <p:cNvSpPr/>
          <p:nvPr/>
        </p:nvSpPr>
        <p:spPr>
          <a:xfrm>
            <a:off x="2737081" y="4441099"/>
            <a:ext cx="1745512" cy="427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1c,d</a:t>
            </a:r>
          </a:p>
        </p:txBody>
      </p:sp>
      <p:sp>
        <p:nvSpPr>
          <p:cNvPr id="23" name="Rectangle 2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F5209D-8742-8404-9468-2335294CC260}"/>
              </a:ext>
            </a:extLst>
          </p:cNvPr>
          <p:cNvSpPr/>
          <p:nvPr/>
        </p:nvSpPr>
        <p:spPr>
          <a:xfrm>
            <a:off x="4890935" y="4441099"/>
            <a:ext cx="1924979" cy="427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3: 2a,b</a:t>
            </a:r>
          </a:p>
        </p:txBody>
      </p:sp>
      <p:sp>
        <p:nvSpPr>
          <p:cNvPr id="24" name="Rectangle 2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E7EDF-63ED-01D8-49DC-A2100D9CE2E8}"/>
              </a:ext>
            </a:extLst>
          </p:cNvPr>
          <p:cNvSpPr/>
          <p:nvPr/>
        </p:nvSpPr>
        <p:spPr>
          <a:xfrm>
            <a:off x="7051692" y="4441099"/>
            <a:ext cx="1924979" cy="427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 2c,d</a:t>
            </a: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5C70A3-D1FD-9B8C-A893-E934721E06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22" y="79"/>
            <a:ext cx="1211185" cy="884909"/>
          </a:xfrm>
          <a:prstGeom prst="rect">
            <a:avLst/>
          </a:prstGeom>
        </p:spPr>
      </p:pic>
      <p:pic>
        <p:nvPicPr>
          <p:cNvPr id="8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A1D75063-CFC0-9E4B-92F3-A89881A9D9E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55297" y="867071"/>
            <a:ext cx="1289911" cy="4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9" grpId="0"/>
      <p:bldP spid="19" grpId="0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D78C36-C071-7CAC-17DF-D0D3B733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9594765" cy="5226786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88329" y="382436"/>
            <a:ext cx="7102474" cy="9916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88329" y="1330980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                        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F1D339-9BA5-1BCE-7895-7C1CFB7CA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596061"/>
              </p:ext>
            </p:extLst>
          </p:nvPr>
        </p:nvGraphicFramePr>
        <p:xfrm>
          <a:off x="765175" y="1916113"/>
          <a:ext cx="2214563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5" imgW="1294680" imgH="801427" progId="Equation.DSMT4">
                  <p:embed/>
                </p:oleObj>
              </mc:Choice>
              <mc:Fallback>
                <p:oleObj name="Equation" r:id="rId5" imgW="1294680" imgH="801427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EF1D339-9BA5-1BCE-7895-7C1CFB7CAF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175" y="1916113"/>
                        <a:ext cx="2214563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69900-4C87-6376-B967-3078B10576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041577"/>
              </p:ext>
            </p:extLst>
          </p:nvPr>
        </p:nvGraphicFramePr>
        <p:xfrm>
          <a:off x="5190861" y="1886071"/>
          <a:ext cx="2572872" cy="1320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7" imgW="1561317" imgH="801427" progId="Equation.DSMT4">
                  <p:embed/>
                </p:oleObj>
              </mc:Choice>
              <mc:Fallback>
                <p:oleObj name="Equation" r:id="rId7" imgW="1561317" imgH="801427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8969900-4C87-6376-B967-3078B10576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90861" y="1886071"/>
                        <a:ext cx="2572872" cy="1320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7A1844-3D7B-A9A0-A103-7A95F0A28F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937694"/>
              </p:ext>
            </p:extLst>
          </p:nvPr>
        </p:nvGraphicFramePr>
        <p:xfrm>
          <a:off x="827599" y="3293098"/>
          <a:ext cx="2152879" cy="1352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9" imgW="1275609" imgH="801427" progId="Equation.DSMT4">
                  <p:embed/>
                </p:oleObj>
              </mc:Choice>
              <mc:Fallback>
                <p:oleObj name="Equation" r:id="rId9" imgW="1275609" imgH="801427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0D7A1844-3D7B-A9A0-A103-7A95F0A28F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7599" y="3293098"/>
                        <a:ext cx="2152879" cy="1352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F86EE8-2AA3-AFC2-1582-1D10E5EC01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763028"/>
              </p:ext>
            </p:extLst>
          </p:nvPr>
        </p:nvGraphicFramePr>
        <p:xfrm>
          <a:off x="5190861" y="3328863"/>
          <a:ext cx="21336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1" imgW="1295280" imgH="799920" progId="Equation.DSMT4">
                  <p:embed/>
                </p:oleObj>
              </mc:Choice>
              <mc:Fallback>
                <p:oleObj name="Equation" r:id="rId11" imgW="1295280" imgH="79992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2F86EE8-2AA3-AFC2-1582-1D10E5EC0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90861" y="3328863"/>
                        <a:ext cx="21336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C5D4F6-A90D-1B4C-3257-505BE9ADDF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7" y="-246079"/>
            <a:ext cx="1503517" cy="15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85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D78C36-C071-7CAC-17DF-D0D3B733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9594765" cy="5226786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9916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70847" y="1416023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2" name="Object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7D74C0-A591-331D-55D2-B0A736AC1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446074"/>
              </p:ext>
            </p:extLst>
          </p:nvPr>
        </p:nvGraphicFramePr>
        <p:xfrm>
          <a:off x="914400" y="2017498"/>
          <a:ext cx="2634032" cy="1306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1562040" imgH="774360" progId="Equation.DSMT4">
                  <p:embed/>
                </p:oleObj>
              </mc:Choice>
              <mc:Fallback>
                <p:oleObj name="Equation" r:id="rId5" imgW="1562040" imgH="774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2017498"/>
                        <a:ext cx="2634032" cy="1306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248847-625F-506A-F076-7357311CDA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936166"/>
              </p:ext>
            </p:extLst>
          </p:nvPr>
        </p:nvGraphicFramePr>
        <p:xfrm>
          <a:off x="4644434" y="2017498"/>
          <a:ext cx="4151371" cy="1304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7" imgW="2551578" imgH="801427" progId="Equation.DSMT4">
                  <p:embed/>
                </p:oleObj>
              </mc:Choice>
              <mc:Fallback>
                <p:oleObj name="Equation" r:id="rId7" imgW="2551578" imgH="80142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44434" y="2017498"/>
                        <a:ext cx="4151371" cy="1304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E9146A-653D-09D1-DB48-F16E7119B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408077"/>
              </p:ext>
            </p:extLst>
          </p:nvPr>
        </p:nvGraphicFramePr>
        <p:xfrm>
          <a:off x="914400" y="3402480"/>
          <a:ext cx="2572398" cy="1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9" imgW="1536033" imgH="774364" progId="Equation.DSMT4">
                  <p:embed/>
                </p:oleObj>
              </mc:Choice>
              <mc:Fallback>
                <p:oleObj name="Equation" r:id="rId9" imgW="1536033" imgH="77436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402480"/>
                        <a:ext cx="2572398" cy="1294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DF31B2-8EE4-262E-5D6F-0467F0F05D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635649"/>
              </p:ext>
            </p:extLst>
          </p:nvPr>
        </p:nvGraphicFramePr>
        <p:xfrm>
          <a:off x="4627287" y="3400322"/>
          <a:ext cx="3528820" cy="137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11" imgW="2056448" imgH="801427" progId="Equation.DSMT4">
                  <p:embed/>
                </p:oleObj>
              </mc:Choice>
              <mc:Fallback>
                <p:oleObj name="Equation" r:id="rId11" imgW="2056448" imgH="80142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7287" y="3400322"/>
                        <a:ext cx="3528820" cy="1376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EC92BB-BC98-16BD-9421-D8C1C2EFE2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87" y="-151527"/>
            <a:ext cx="1419352" cy="14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D78C36-C071-7CAC-17DF-D0D3B733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65" y="-83286"/>
            <a:ext cx="9594765" cy="5226786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98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51567" y="14169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070" y="12039"/>
            <a:ext cx="1509530" cy="812781"/>
          </a:xfrm>
          <a:prstGeom prst="rect">
            <a:avLst/>
          </a:prstGeom>
        </p:spPr>
      </p:pic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CEC8EE-13BB-1631-E755-A12AB63589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530379"/>
              </p:ext>
            </p:extLst>
          </p:nvPr>
        </p:nvGraphicFramePr>
        <p:xfrm>
          <a:off x="838200" y="1866985"/>
          <a:ext cx="1472405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6" imgW="799920" imgH="228600" progId="Equation.DSMT4">
                  <p:embed/>
                </p:oleObj>
              </mc:Choice>
              <mc:Fallback>
                <p:oleObj name="Equation" r:id="rId6" imgW="799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1866985"/>
                        <a:ext cx="1472405" cy="42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317FBC-412F-3DA6-98D4-06FA483337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980497"/>
              </p:ext>
            </p:extLst>
          </p:nvPr>
        </p:nvGraphicFramePr>
        <p:xfrm>
          <a:off x="3730223" y="1948563"/>
          <a:ext cx="1375177" cy="38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8" imgW="812520" imgH="228600" progId="Equation.DSMT4">
                  <p:embed/>
                </p:oleObj>
              </mc:Choice>
              <mc:Fallback>
                <p:oleObj name="Equation" r:id="rId8" imgW="8125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30223" y="1948563"/>
                        <a:ext cx="1375177" cy="386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408C11-F813-CBB8-1DEE-E182757A9C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220741"/>
              </p:ext>
            </p:extLst>
          </p:nvPr>
        </p:nvGraphicFramePr>
        <p:xfrm>
          <a:off x="6491593" y="1948564"/>
          <a:ext cx="1031381" cy="38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10" imgW="609480" imgH="228600" progId="Equation.DSMT4">
                  <p:embed/>
                </p:oleObj>
              </mc:Choice>
              <mc:Fallback>
                <p:oleObj name="Equation" r:id="rId10" imgW="609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91593" y="1948564"/>
                        <a:ext cx="1031381" cy="386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E2DC21-C92A-80E0-2835-B741529096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725652"/>
              </p:ext>
            </p:extLst>
          </p:nvPr>
        </p:nvGraphicFramePr>
        <p:xfrm>
          <a:off x="838200" y="2374582"/>
          <a:ext cx="1752601" cy="39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2" imgW="1015920" imgH="228600" progId="Equation.DSMT4">
                  <p:embed/>
                </p:oleObj>
              </mc:Choice>
              <mc:Fallback>
                <p:oleObj name="Equation" r:id="rId12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8200" y="2374582"/>
                        <a:ext cx="1752601" cy="394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8BBC268-8066-1538-DE21-CADCE3663A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68961"/>
              </p:ext>
            </p:extLst>
          </p:nvPr>
        </p:nvGraphicFramePr>
        <p:xfrm>
          <a:off x="3747764" y="2358109"/>
          <a:ext cx="1246252" cy="38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4" imgW="736560" imgH="228600" progId="Equation.DSMT4">
                  <p:embed/>
                </p:oleObj>
              </mc:Choice>
              <mc:Fallback>
                <p:oleObj name="Equation" r:id="rId14" imgW="736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47764" y="2358109"/>
                        <a:ext cx="1246252" cy="386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E236B64-8499-164F-EDE1-0873D9403C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686436"/>
              </p:ext>
            </p:extLst>
          </p:nvPr>
        </p:nvGraphicFramePr>
        <p:xfrm>
          <a:off x="6474734" y="2376564"/>
          <a:ext cx="1188548" cy="35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6" imgW="774360" imgH="228600" progId="Equation.DSMT4">
                  <p:embed/>
                </p:oleObj>
              </mc:Choice>
              <mc:Fallback>
                <p:oleObj name="Equation" r:id="rId16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474734" y="2376564"/>
                        <a:ext cx="1188548" cy="350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273F043-5DB6-CF47-2413-0F48A6183A4D}"/>
              </a:ext>
            </a:extLst>
          </p:cNvPr>
          <p:cNvSpPr txBox="1"/>
          <p:nvPr/>
        </p:nvSpPr>
        <p:spPr>
          <a:xfrm>
            <a:off x="3879766" y="2613393"/>
            <a:ext cx="12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8FE815-FD09-61F5-A233-ECCBC0A4F499}"/>
              </a:ext>
            </a:extLst>
          </p:cNvPr>
          <p:cNvSpPr/>
          <p:nvPr/>
        </p:nvSpPr>
        <p:spPr>
          <a:xfrm>
            <a:off x="7445116" y="866052"/>
            <a:ext cx="1585730" cy="426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BÀN</a:t>
            </a:r>
          </a:p>
        </p:txBody>
      </p:sp>
    </p:spTree>
    <p:extLst>
      <p:ext uri="{BB962C8B-B14F-4D97-AF65-F5344CB8AC3E}">
        <p14:creationId xmlns:p14="http://schemas.microsoft.com/office/powerpoint/2010/main" val="424557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0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98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70847" y="1320800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62" y="86792"/>
            <a:ext cx="1585729" cy="1078291"/>
          </a:xfrm>
          <a:prstGeom prst="rect">
            <a:avLst/>
          </a:prstGeom>
        </p:spPr>
      </p:pic>
      <p:graphicFrame>
        <p:nvGraphicFramePr>
          <p:cNvPr id="2" name="Object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713C48-9129-D561-E322-72BEBDE924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012570"/>
              </p:ext>
            </p:extLst>
          </p:nvPr>
        </p:nvGraphicFramePr>
        <p:xfrm>
          <a:off x="798512" y="1894104"/>
          <a:ext cx="3032449" cy="1050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5" imgW="1536480" imgH="533160" progId="Equation.DSMT4">
                  <p:embed/>
                </p:oleObj>
              </mc:Choice>
              <mc:Fallback>
                <p:oleObj name="Equation" r:id="rId5" imgW="15364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8512" y="1894104"/>
                        <a:ext cx="3032449" cy="1050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42D53F-6441-332F-E641-5A3D84A424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215986"/>
              </p:ext>
            </p:extLst>
          </p:nvPr>
        </p:nvGraphicFramePr>
        <p:xfrm>
          <a:off x="4954990" y="1897317"/>
          <a:ext cx="3697708" cy="1100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7" imgW="1790640" imgH="533160" progId="Equation.DSMT4">
                  <p:embed/>
                </p:oleObj>
              </mc:Choice>
              <mc:Fallback>
                <p:oleObj name="Equation" r:id="rId7" imgW="17906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4990" y="1897317"/>
                        <a:ext cx="3697708" cy="1100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949C45-E3B8-156C-59F8-CEB374F85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946875"/>
              </p:ext>
            </p:extLst>
          </p:nvPr>
        </p:nvGraphicFramePr>
        <p:xfrm>
          <a:off x="798512" y="3051079"/>
          <a:ext cx="3218014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9" imgW="1752480" imgH="876240" progId="Equation.DSMT4">
                  <p:embed/>
                </p:oleObj>
              </mc:Choice>
              <mc:Fallback>
                <p:oleObj name="Equation" r:id="rId9" imgW="1752480" imgH="876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8512" y="3051079"/>
                        <a:ext cx="3218014" cy="160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416C37-E172-C1C2-9D94-0A37F9827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226627"/>
              </p:ext>
            </p:extLst>
          </p:nvPr>
        </p:nvGraphicFramePr>
        <p:xfrm>
          <a:off x="4954990" y="3036100"/>
          <a:ext cx="4098576" cy="1661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1" imgW="2158920" imgH="876240" progId="Equation.DSMT4">
                  <p:embed/>
                </p:oleObj>
              </mc:Choice>
              <mc:Fallback>
                <p:oleObj name="Equation" r:id="rId11" imgW="2158920" imgH="876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54990" y="3036100"/>
                        <a:ext cx="4098576" cy="1661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5675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70847" y="446832"/>
            <a:ext cx="6913515" cy="98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570847" y="1350304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62" y="86792"/>
            <a:ext cx="1585729" cy="1078291"/>
          </a:xfrm>
          <a:prstGeom prst="rect">
            <a:avLst/>
          </a:prstGeom>
        </p:spPr>
      </p:pic>
      <p:sp>
        <p:nvSpPr>
          <p:cNvPr id="11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1B792A-1ED3-83F2-F1F1-340CEAAA3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3DF9E9-93E4-DCE0-BA6D-BD1B099FB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523731"/>
              </p:ext>
            </p:extLst>
          </p:nvPr>
        </p:nvGraphicFramePr>
        <p:xfrm>
          <a:off x="644567" y="1911725"/>
          <a:ext cx="3702050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5" imgW="1981080" imgH="1295280" progId="Equation.DSMT4">
                  <p:embed/>
                </p:oleObj>
              </mc:Choice>
              <mc:Fallback>
                <p:oleObj name="Equation" r:id="rId5" imgW="1981080" imgH="12952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67" y="1911725"/>
                        <a:ext cx="3702050" cy="2425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5B1B84-FA8D-A89F-32AA-6F451BC00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34358"/>
              </p:ext>
            </p:extLst>
          </p:nvPr>
        </p:nvGraphicFramePr>
        <p:xfrm>
          <a:off x="4829823" y="1839494"/>
          <a:ext cx="3873500" cy="257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7" imgW="2031840" imgH="1346040" progId="Equation.DSMT4">
                  <p:embed/>
                </p:oleObj>
              </mc:Choice>
              <mc:Fallback>
                <p:oleObj name="Equation" r:id="rId7" imgW="203184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29823" y="1839494"/>
                        <a:ext cx="3873500" cy="2570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675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62330" y="424655"/>
            <a:ext cx="6789336" cy="5222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438150" y="832080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66" y="86792"/>
            <a:ext cx="1718426" cy="1078291"/>
          </a:xfrm>
          <a:prstGeom prst="rect">
            <a:avLst/>
          </a:prstGeom>
        </p:spPr>
      </p:pic>
      <p:sp>
        <p:nvSpPr>
          <p:cNvPr id="11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1B792A-1ED3-83F2-F1F1-340CEAAA3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Object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A91476-AFDC-E2AF-4B44-854D92094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963096"/>
              </p:ext>
            </p:extLst>
          </p:nvPr>
        </p:nvGraphicFramePr>
        <p:xfrm>
          <a:off x="685799" y="1327884"/>
          <a:ext cx="2566237" cy="491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5" imgW="1193760" imgH="228600" progId="Equation.DSMT4">
                  <p:embed/>
                </p:oleObj>
              </mc:Choice>
              <mc:Fallback>
                <p:oleObj name="Equation" r:id="rId5" imgW="1193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799" y="1327884"/>
                        <a:ext cx="2566237" cy="491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101879-188D-FFF3-97A1-37E6860EED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076379"/>
              </p:ext>
            </p:extLst>
          </p:nvPr>
        </p:nvGraphicFramePr>
        <p:xfrm>
          <a:off x="685800" y="1806563"/>
          <a:ext cx="3244451" cy="46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7" imgW="1587240" imgH="228600" progId="Equation.DSMT4">
                  <p:embed/>
                </p:oleObj>
              </mc:Choice>
              <mc:Fallback>
                <p:oleObj name="Equation" r:id="rId7" imgW="1587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5800" y="1806563"/>
                        <a:ext cx="3244451" cy="467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D27AAB-6441-0934-5437-70B15593A317}"/>
              </a:ext>
            </a:extLst>
          </p:cNvPr>
          <p:cNvSpPr txBox="1"/>
          <p:nvPr/>
        </p:nvSpPr>
        <p:spPr>
          <a:xfrm>
            <a:off x="3293022" y="126561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</a:p>
        </p:txBody>
      </p:sp>
      <p:sp>
        <p:nvSpPr>
          <p:cNvPr id="8" name="TextBox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D9522-51B3-DE7D-4863-7A287F3069BE}"/>
              </a:ext>
            </a:extLst>
          </p:cNvPr>
          <p:cNvSpPr txBox="1"/>
          <p:nvPr/>
        </p:nvSpPr>
        <p:spPr>
          <a:xfrm>
            <a:off x="3971237" y="173694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1F1CD-6A07-C2D5-1465-245DB94D789D}"/>
              </a:ext>
            </a:extLst>
          </p:cNvPr>
          <p:cNvSpPr txBox="1"/>
          <p:nvPr/>
        </p:nvSpPr>
        <p:spPr>
          <a:xfrm>
            <a:off x="4086688" y="2072452"/>
            <a:ext cx="129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002D435-E106-CAA1-558E-B88DCD880B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738314"/>
              </p:ext>
            </p:extLst>
          </p:nvPr>
        </p:nvGraphicFramePr>
        <p:xfrm>
          <a:off x="661987" y="2540657"/>
          <a:ext cx="2742392" cy="523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9" imgW="1193760" imgH="228600" progId="Equation.DSMT4">
                  <p:embed/>
                </p:oleObj>
              </mc:Choice>
              <mc:Fallback>
                <p:oleObj name="Equation" r:id="rId9" imgW="1193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1987" y="2540657"/>
                        <a:ext cx="2742392" cy="523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E7C7F2B-9F97-6752-8BB5-9B0A8CCBBAF0}"/>
              </a:ext>
            </a:extLst>
          </p:cNvPr>
          <p:cNvSpPr txBox="1"/>
          <p:nvPr/>
        </p:nvSpPr>
        <p:spPr>
          <a:xfrm>
            <a:off x="858393" y="3052072"/>
            <a:ext cx="592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9857BDF-1B68-6B3F-394C-B12320A9F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392230"/>
              </p:ext>
            </p:extLst>
          </p:nvPr>
        </p:nvGraphicFramePr>
        <p:xfrm>
          <a:off x="685799" y="3508693"/>
          <a:ext cx="7142071" cy="5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1" imgW="3340080" imgH="279360" progId="Equation.DSMT4">
                  <p:embed/>
                </p:oleObj>
              </mc:Choice>
              <mc:Fallback>
                <p:oleObj name="Equation" r:id="rId11" imgW="3340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5799" y="3508693"/>
                        <a:ext cx="7142071" cy="59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E57B601-B111-C23D-D995-D1664F0617AC}"/>
              </a:ext>
            </a:extLst>
          </p:cNvPr>
          <p:cNvSpPr txBox="1"/>
          <p:nvPr/>
        </p:nvSpPr>
        <p:spPr>
          <a:xfrm>
            <a:off x="847779" y="4076139"/>
            <a:ext cx="592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10 001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103.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F72E8D6-99F8-2678-EEAA-7BA19625F6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983096"/>
              </p:ext>
            </p:extLst>
          </p:nvPr>
        </p:nvGraphicFramePr>
        <p:xfrm>
          <a:off x="3330249" y="2558468"/>
          <a:ext cx="2234233" cy="458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3" imgW="990360" imgH="203040" progId="Equation.DSMT4">
                  <p:embed/>
                </p:oleObj>
              </mc:Choice>
              <mc:Fallback>
                <p:oleObj name="Equation" r:id="rId13" imgW="990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30249" y="2558468"/>
                        <a:ext cx="2234233" cy="458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9A6524A6-C812-F139-E00D-05C7A42314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629452"/>
              </p:ext>
            </p:extLst>
          </p:nvPr>
        </p:nvGraphicFramePr>
        <p:xfrm>
          <a:off x="5564482" y="2507142"/>
          <a:ext cx="1954675" cy="64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5" imgW="850680" imgH="279360" progId="Equation.DSMT4">
                  <p:embed/>
                </p:oleObj>
              </mc:Choice>
              <mc:Fallback>
                <p:oleObj name="Equation" r:id="rId15" imgW="8506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64482" y="2507142"/>
                        <a:ext cx="1954675" cy="640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71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6" grpId="0"/>
      <p:bldP spid="15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85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2015494580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7080D-13E6-FB5E-82E3-C4FC7015168E}"/>
              </a:ext>
            </a:extLst>
          </p:cNvPr>
          <p:cNvSpPr txBox="1"/>
          <p:nvPr/>
        </p:nvSpPr>
        <p:spPr>
          <a:xfrm>
            <a:off x="523737" y="423329"/>
            <a:ext cx="6789336" cy="5222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s-E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FE1B22-6082-B1C9-C8E6-571A54388FEF}"/>
              </a:ext>
            </a:extLst>
          </p:cNvPr>
          <p:cNvSpPr txBox="1"/>
          <p:nvPr/>
        </p:nvSpPr>
        <p:spPr>
          <a:xfrm>
            <a:off x="438150" y="832080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/23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9E213-8714-7DD6-5850-68D2BD05DAE7}"/>
              </a:ext>
            </a:extLst>
          </p:cNvPr>
          <p:cNvSpPr txBox="1"/>
          <p:nvPr/>
        </p:nvSpPr>
        <p:spPr>
          <a:xfrm>
            <a:off x="3836359" y="-12037"/>
            <a:ext cx="264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A46E17-35C7-BBEA-99BA-1FB6B1E91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Hình ảnh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F4249-6A43-2EB0-D633-5F10BD702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66" y="86792"/>
            <a:ext cx="1718426" cy="1078291"/>
          </a:xfrm>
          <a:prstGeom prst="rect">
            <a:avLst/>
          </a:prstGeom>
        </p:spPr>
      </p:pic>
      <p:sp>
        <p:nvSpPr>
          <p:cNvPr id="11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1B792A-1ED3-83F2-F1F1-340CEAAA3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81F1CD-6A07-C2D5-1465-245DB94D789D}"/>
              </a:ext>
            </a:extLst>
          </p:cNvPr>
          <p:cNvSpPr txBox="1"/>
          <p:nvPr/>
        </p:nvSpPr>
        <p:spPr>
          <a:xfrm>
            <a:off x="4153261" y="1323690"/>
            <a:ext cx="12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7C7F2B-9F97-6752-8BB5-9B0A8CCBBAF0}"/>
              </a:ext>
            </a:extLst>
          </p:cNvPr>
          <p:cNvSpPr txBox="1"/>
          <p:nvPr/>
        </p:nvSpPr>
        <p:spPr>
          <a:xfrm>
            <a:off x="766715" y="3426070"/>
            <a:ext cx="714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57B601-B111-C23D-D995-D1664F0617AC}"/>
              </a:ext>
            </a:extLst>
          </p:cNvPr>
          <p:cNvSpPr txBox="1"/>
          <p:nvPr/>
        </p:nvSpPr>
        <p:spPr>
          <a:xfrm>
            <a:off x="797929" y="4370487"/>
            <a:ext cx="612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10004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8.</a:t>
            </a:r>
          </a:p>
        </p:txBody>
      </p:sp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6B380-6B38-D742-7639-BCA2FA09FE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576600"/>
              </p:ext>
            </p:extLst>
          </p:nvPr>
        </p:nvGraphicFramePr>
        <p:xfrm>
          <a:off x="693585" y="1599293"/>
          <a:ext cx="3561027" cy="51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5" imgW="1587240" imgH="228600" progId="Equation.DSMT4">
                  <p:embed/>
                </p:oleObj>
              </mc:Choice>
              <mc:Fallback>
                <p:oleObj name="Equation" r:id="rId5" imgW="1587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3585" y="1599293"/>
                        <a:ext cx="3561027" cy="51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BF525A9-2CD6-D5D4-0292-AB38C4D0F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320148"/>
              </p:ext>
            </p:extLst>
          </p:nvPr>
        </p:nvGraphicFramePr>
        <p:xfrm>
          <a:off x="797927" y="3840832"/>
          <a:ext cx="4654197" cy="641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7" imgW="1999234" imgH="286250" progId="Equation.DSMT4">
                  <p:embed/>
                </p:oleObj>
              </mc:Choice>
              <mc:Fallback>
                <p:oleObj name="Equation" r:id="rId7" imgW="1999234" imgH="2862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7927" y="3840832"/>
                        <a:ext cx="4654197" cy="641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E685047-E359-36FB-0E8E-E54EDED98B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883529"/>
              </p:ext>
            </p:extLst>
          </p:nvPr>
        </p:nvGraphicFramePr>
        <p:xfrm>
          <a:off x="1371111" y="2072836"/>
          <a:ext cx="3244990" cy="463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9" imgW="1422360" imgH="203040" progId="Equation.DSMT4">
                  <p:embed/>
                </p:oleObj>
              </mc:Choice>
              <mc:Fallback>
                <p:oleObj name="Equation" r:id="rId9" imgW="1422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1111" y="2072836"/>
                        <a:ext cx="3244990" cy="463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E260FFF-B905-B9F5-21E3-8762C20FF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385030"/>
              </p:ext>
            </p:extLst>
          </p:nvPr>
        </p:nvGraphicFramePr>
        <p:xfrm>
          <a:off x="1327010" y="2580614"/>
          <a:ext cx="4407680" cy="51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1" imgW="1968480" imgH="228600" progId="Equation.DSMT4">
                  <p:embed/>
                </p:oleObj>
              </mc:Choice>
              <mc:Fallback>
                <p:oleObj name="Equation" r:id="rId11" imgW="1968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27010" y="2580614"/>
                        <a:ext cx="4407680" cy="51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2A3DCDF-DEE4-1A88-F669-8FE6837B83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98279"/>
              </p:ext>
            </p:extLst>
          </p:nvPr>
        </p:nvGraphicFramePr>
        <p:xfrm>
          <a:off x="1327011" y="3016358"/>
          <a:ext cx="1900966" cy="606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3" imgW="876240" imgH="279360" progId="Equation.DSMT4">
                  <p:embed/>
                </p:oleObj>
              </mc:Choice>
              <mc:Fallback>
                <p:oleObj name="Equation" r:id="rId13" imgW="876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27011" y="3016358"/>
                        <a:ext cx="1900966" cy="606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081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5" grpId="0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152400" y="9303"/>
            <a:ext cx="89916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/23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95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91C261-04D7-DD96-EDE1-133090D593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26734"/>
              </p:ext>
            </p:extLst>
          </p:nvPr>
        </p:nvGraphicFramePr>
        <p:xfrm>
          <a:off x="337879" y="965316"/>
          <a:ext cx="4512560" cy="451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3" imgW="2793960" imgH="279360" progId="Equation.DSMT4">
                  <p:embed/>
                </p:oleObj>
              </mc:Choice>
              <mc:Fallback>
                <p:oleObj name="Equation" r:id="rId3" imgW="2793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7879" y="965316"/>
                        <a:ext cx="4512560" cy="451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B025C8-3D3E-772C-1F32-095667B265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45820"/>
              </p:ext>
            </p:extLst>
          </p:nvPr>
        </p:nvGraphicFramePr>
        <p:xfrm>
          <a:off x="337879" y="1393012"/>
          <a:ext cx="3736032" cy="467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2234880" imgH="279360" progId="Equation.DSMT4">
                  <p:embed/>
                </p:oleObj>
              </mc:Choice>
              <mc:Fallback>
                <p:oleObj name="Equation" r:id="rId5" imgW="2234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7879" y="1393012"/>
                        <a:ext cx="3736032" cy="467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D6F52E-CDEF-139B-ACB2-16FF76DD3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356048"/>
              </p:ext>
            </p:extLst>
          </p:nvPr>
        </p:nvGraphicFramePr>
        <p:xfrm>
          <a:off x="337879" y="1911877"/>
          <a:ext cx="5300921" cy="45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7" imgW="2946240" imgH="253800" progId="Equation.DSMT4">
                  <p:embed/>
                </p:oleObj>
              </mc:Choice>
              <mc:Fallback>
                <p:oleObj name="Equation" r:id="rId7" imgW="2946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7879" y="1911877"/>
                        <a:ext cx="5300921" cy="456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11F3EA-AA6A-D496-D84F-85E3BDFD9C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12117"/>
              </p:ext>
            </p:extLst>
          </p:nvPr>
        </p:nvGraphicFramePr>
        <p:xfrm>
          <a:off x="337879" y="2433548"/>
          <a:ext cx="5735049" cy="45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9" imgW="3187440" imgH="253800" progId="Equation.DSMT4">
                  <p:embed/>
                </p:oleObj>
              </mc:Choice>
              <mc:Fallback>
                <p:oleObj name="Equation" r:id="rId9" imgW="3187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7879" y="2433548"/>
                        <a:ext cx="5735049" cy="456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E7CB9B-D835-1259-D14C-06DACA3D7F10}"/>
              </a:ext>
            </a:extLst>
          </p:cNvPr>
          <p:cNvSpPr txBox="1"/>
          <p:nvPr/>
        </p:nvSpPr>
        <p:spPr>
          <a:xfrm>
            <a:off x="3810000" y="2797713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152400" y="9303"/>
            <a:ext cx="899160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/23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95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91C261-04D7-DD96-EDE1-133090D593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18304"/>
              </p:ext>
            </p:extLst>
          </p:nvPr>
        </p:nvGraphicFramePr>
        <p:xfrm>
          <a:off x="337429" y="1106806"/>
          <a:ext cx="6629399" cy="662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3" imgW="2793960" imgH="279360" progId="Equation.DSMT4">
                  <p:embed/>
                </p:oleObj>
              </mc:Choice>
              <mc:Fallback>
                <p:oleObj name="Equation" r:id="rId3" imgW="2793960" imgH="2793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B91C261-04D7-DD96-EDE1-133090D593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7429" y="1106806"/>
                        <a:ext cx="6629399" cy="662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099F48-DFA3-6F29-2FEF-B4A3B06B25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055612"/>
              </p:ext>
            </p:extLst>
          </p:nvPr>
        </p:nvGraphicFramePr>
        <p:xfrm>
          <a:off x="1112838" y="1723629"/>
          <a:ext cx="3358271" cy="1426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5" imgW="1390036" imgH="591246" progId="Equation.DSMT4">
                  <p:embed/>
                </p:oleObj>
              </mc:Choice>
              <mc:Fallback>
                <p:oleObj name="Equation" r:id="rId5" imgW="1390036" imgH="5912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2838" y="1723629"/>
                        <a:ext cx="3358271" cy="1426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14B47C-CF3B-2077-50A9-57C2CD9026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760906"/>
              </p:ext>
            </p:extLst>
          </p:nvPr>
        </p:nvGraphicFramePr>
        <p:xfrm>
          <a:off x="1112838" y="3152775"/>
          <a:ext cx="342265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7" imgW="1422360" imgH="279360" progId="Equation.DSMT4">
                  <p:embed/>
                </p:oleObj>
              </mc:Choice>
              <mc:Fallback>
                <p:oleObj name="Equation" r:id="rId7" imgW="1422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2838" y="3152775"/>
                        <a:ext cx="3422650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105A0E-4AEA-3242-B1F9-848590CA9F4E}"/>
              </a:ext>
            </a:extLst>
          </p:cNvPr>
          <p:cNvSpPr txBox="1"/>
          <p:nvPr/>
        </p:nvSpPr>
        <p:spPr>
          <a:xfrm>
            <a:off x="1371600" y="4006993"/>
            <a:ext cx="72691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41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152400" y="9303"/>
            <a:ext cx="89916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/23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0339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105A0E-4AEA-3242-B1F9-848590CA9F4E}"/>
              </a:ext>
            </a:extLst>
          </p:cNvPr>
          <p:cNvSpPr txBox="1"/>
          <p:nvPr/>
        </p:nvSpPr>
        <p:spPr>
          <a:xfrm>
            <a:off x="1718627" y="4180090"/>
            <a:ext cx="723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800" dirty="0"/>
          </a:p>
        </p:txBody>
      </p:sp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EB2F46-697A-D62C-DD37-80782BCCC2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616447"/>
              </p:ext>
            </p:extLst>
          </p:nvPr>
        </p:nvGraphicFramePr>
        <p:xfrm>
          <a:off x="359064" y="1059749"/>
          <a:ext cx="4212936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3" imgW="2260440" imgH="279360" progId="Equation.DSMT4">
                  <p:embed/>
                </p:oleObj>
              </mc:Choice>
              <mc:Fallback>
                <p:oleObj name="Equation" r:id="rId3" imgW="2260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9064" y="1059749"/>
                        <a:ext cx="4212936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5A7DBC-B38E-8C11-FF83-D8E274F6F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798328"/>
              </p:ext>
            </p:extLst>
          </p:nvPr>
        </p:nvGraphicFramePr>
        <p:xfrm>
          <a:off x="990600" y="1526275"/>
          <a:ext cx="7519754" cy="596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5" imgW="4165560" imgH="330120" progId="Equation.DSMT4">
                  <p:embed/>
                </p:oleObj>
              </mc:Choice>
              <mc:Fallback>
                <p:oleObj name="Equation" r:id="rId5" imgW="41655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1526275"/>
                        <a:ext cx="7519754" cy="596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765183-7D79-38D9-DE65-722A4457CE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767023"/>
              </p:ext>
            </p:extLst>
          </p:nvPr>
        </p:nvGraphicFramePr>
        <p:xfrm>
          <a:off x="4514850" y="248126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248126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E815F0-E625-CB63-FCC8-3199F0B1E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329278"/>
              </p:ext>
            </p:extLst>
          </p:nvPr>
        </p:nvGraphicFramePr>
        <p:xfrm>
          <a:off x="990600" y="2106335"/>
          <a:ext cx="6112951" cy="5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9" imgW="3479760" imgH="330120" progId="Equation.DSMT4">
                  <p:embed/>
                </p:oleObj>
              </mc:Choice>
              <mc:Fallback>
                <p:oleObj name="Equation" r:id="rId9" imgW="34797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0600" y="2106335"/>
                        <a:ext cx="6112951" cy="58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4713CA-88F8-501C-152A-CABA0E8EF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065481"/>
              </p:ext>
            </p:extLst>
          </p:nvPr>
        </p:nvGraphicFramePr>
        <p:xfrm>
          <a:off x="1017181" y="2656493"/>
          <a:ext cx="5874901" cy="453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1" imgW="2958840" imgH="228600" progId="Equation.DSMT4">
                  <p:embed/>
                </p:oleObj>
              </mc:Choice>
              <mc:Fallback>
                <p:oleObj name="Equation" r:id="rId11" imgW="2958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17181" y="2656493"/>
                        <a:ext cx="5874901" cy="453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72A0CF-076E-19DA-07AC-9FC6D49BA7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240802"/>
              </p:ext>
            </p:extLst>
          </p:nvPr>
        </p:nvGraphicFramePr>
        <p:xfrm>
          <a:off x="1049079" y="3110348"/>
          <a:ext cx="2735092" cy="1284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3" imgW="1460160" imgH="685800" progId="Equation.DSMT4">
                  <p:embed/>
                </p:oleObj>
              </mc:Choice>
              <mc:Fallback>
                <p:oleObj name="Equation" r:id="rId13" imgW="14601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49079" y="3110348"/>
                        <a:ext cx="2735092" cy="1284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18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152400" y="9303"/>
            <a:ext cx="8991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/23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95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105A0E-4AEA-3242-B1F9-848590CA9F4E}"/>
              </a:ext>
            </a:extLst>
          </p:cNvPr>
          <p:cNvSpPr txBox="1"/>
          <p:nvPr/>
        </p:nvSpPr>
        <p:spPr>
          <a:xfrm>
            <a:off x="279990" y="2324674"/>
            <a:ext cx="8711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400" dirty="0"/>
          </a:p>
        </p:txBody>
      </p:sp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765183-7D79-38D9-DE65-722A4457CE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876342"/>
              </p:ext>
            </p:extLst>
          </p:nvPr>
        </p:nvGraphicFramePr>
        <p:xfrm>
          <a:off x="4514850" y="248126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0765183-7D79-38D9-DE65-722A4457CE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248126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2491DD-9A32-0714-B2A6-772FF9D4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452948"/>
              </p:ext>
            </p:extLst>
          </p:nvPr>
        </p:nvGraphicFramePr>
        <p:xfrm>
          <a:off x="304800" y="947311"/>
          <a:ext cx="5867400" cy="505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5" imgW="2946240" imgH="253800" progId="Equation.DSMT4">
                  <p:embed/>
                </p:oleObj>
              </mc:Choice>
              <mc:Fallback>
                <p:oleObj name="Equation" r:id="rId5" imgW="2946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947311"/>
                        <a:ext cx="5867400" cy="505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37D835-1846-DCF2-D500-ED349E47D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90156"/>
              </p:ext>
            </p:extLst>
          </p:nvPr>
        </p:nvGraphicFramePr>
        <p:xfrm>
          <a:off x="914400" y="1435380"/>
          <a:ext cx="2684462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7" imgW="1396800" imgH="457200" progId="Equation.DSMT4">
                  <p:embed/>
                </p:oleObj>
              </mc:Choice>
              <mc:Fallback>
                <p:oleObj name="Equation" r:id="rId7" imgW="1396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4400" y="1435380"/>
                        <a:ext cx="2684462" cy="87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3DBCCB-39DB-BC9B-16EA-5999A939B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337523"/>
              </p:ext>
            </p:extLst>
          </p:nvPr>
        </p:nvGraphicFramePr>
        <p:xfrm>
          <a:off x="1066800" y="2860743"/>
          <a:ext cx="5602132" cy="44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9" imgW="3187440" imgH="253800" progId="Equation.DSMT4">
                  <p:embed/>
                </p:oleObj>
              </mc:Choice>
              <mc:Fallback>
                <p:oleObj name="Equation" r:id="rId9" imgW="3187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6800" y="2860743"/>
                        <a:ext cx="5602132" cy="446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6D17AE-BF65-9906-02CE-CF6B539C0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556623"/>
              </p:ext>
            </p:extLst>
          </p:nvPr>
        </p:nvGraphicFramePr>
        <p:xfrm>
          <a:off x="1701707" y="3241342"/>
          <a:ext cx="2807568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11" imgW="1600200" imgH="787320" progId="Equation.DSMT4">
                  <p:embed/>
                </p:oleObj>
              </mc:Choice>
              <mc:Fallback>
                <p:oleObj name="Equation" r:id="rId11" imgW="16002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01707" y="3241342"/>
                        <a:ext cx="2807568" cy="1382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7CD44D-82EE-435E-1F45-BBBD618361E1}"/>
              </a:ext>
            </a:extLst>
          </p:cNvPr>
          <p:cNvSpPr txBox="1"/>
          <p:nvPr/>
        </p:nvSpPr>
        <p:spPr>
          <a:xfrm>
            <a:off x="356375" y="4589154"/>
            <a:ext cx="8635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22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A23DF-4A2E-4EDA-8E2F-0EB9C075E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40" y="-157623"/>
            <a:ext cx="9462140" cy="5269230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453EA3-FB9D-5BC5-5A55-0A5E067ECD66}"/>
              </a:ext>
            </a:extLst>
          </p:cNvPr>
          <p:cNvSpPr txBox="1"/>
          <p:nvPr/>
        </p:nvSpPr>
        <p:spPr>
          <a:xfrm>
            <a:off x="679130" y="1200150"/>
            <a:ext cx="7467600" cy="29238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5c+d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“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35AAD8-35F1-BD76-4C77-3756461F03A3}"/>
              </a:ext>
            </a:extLst>
          </p:cNvPr>
          <p:cNvSpPr txBox="1"/>
          <p:nvPr/>
        </p:nvSpPr>
        <p:spPr>
          <a:xfrm>
            <a:off x="2286000" y="290245"/>
            <a:ext cx="48768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347309" y="2050608"/>
              <a:ext cx="1855637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4955051" y="738151"/>
            <a:ext cx="2428466" cy="1061828"/>
            <a:chOff x="6997439" y="2348815"/>
            <a:chExt cx="3237954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2" y="2884088"/>
              <a:ext cx="2712681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2" y="2751137"/>
              <a:ext cx="248622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93265" y="1863382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85+K4lPs7H94VUqPe2XwIsfPRnrXQE//QTEXxb8/8N4CNc6FpgZahzpTjFhMzSA7T/nHJa11DE8Ng2TP3iAmRczFlmslSuUNOgUeb6yRvs0="/>
          <p:cNvGrpSpPr/>
          <p:nvPr/>
        </p:nvGrpSpPr>
        <p:grpSpPr>
          <a:xfrm>
            <a:off x="0" y="-28203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516051" y="934286"/>
            <a:ext cx="7551298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ĐẲNG THỨC ĐÁNG NHỚ</a:t>
            </a:r>
            <a:endParaRPr lang="en-US" sz="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0511" y="934286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7" name="Rectangl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730554" y="106793"/>
            <a:ext cx="497181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ĐẠI SỐ</a:t>
            </a:r>
          </a:p>
        </p:txBody>
      </p:sp>
      <p:sp>
        <p:nvSpPr>
          <p:cNvPr id="8" name="Rectangl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47438" y="179677"/>
            <a:ext cx="248529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I:</a:t>
            </a:r>
          </a:p>
        </p:txBody>
      </p:sp>
      <p:sp>
        <p:nvSpPr>
          <p:cNvPr id="9" name="Hình chữ nhật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4281057" y="1442673"/>
            <a:ext cx="157927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9493" y="77665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F34735-0440-8028-5419-C42D9DE24329}"/>
              </a:ext>
            </a:extLst>
          </p:cNvPr>
          <p:cNvSpPr txBox="1"/>
          <p:nvPr/>
        </p:nvSpPr>
        <p:spPr>
          <a:xfrm>
            <a:off x="0" y="734629"/>
            <a:ext cx="9144000" cy="3025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0" y="95964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8" name="TextBox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A4695B-46CA-BB91-84D4-3F5617B333E6}"/>
              </a:ext>
            </a:extLst>
          </p:cNvPr>
          <p:cNvSpPr txBox="1"/>
          <p:nvPr/>
        </p:nvSpPr>
        <p:spPr>
          <a:xfrm>
            <a:off x="0" y="742295"/>
            <a:ext cx="9144000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thảo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..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2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38089D-9828-7716-D4FE-75E3B4238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/>
          <a:stretch/>
        </p:blipFill>
        <p:spPr>
          <a:xfrm>
            <a:off x="0" y="15587"/>
            <a:ext cx="9213273" cy="5318493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D28F0F-E4EF-6FC7-5627-1140985AE2F0}"/>
              </a:ext>
            </a:extLst>
          </p:cNvPr>
          <p:cNvSpPr txBox="1"/>
          <p:nvPr/>
        </p:nvSpPr>
        <p:spPr>
          <a:xfrm>
            <a:off x="2667000" y="377791"/>
            <a:ext cx="25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10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D549F4-EEF4-36D9-ABCA-CD376B70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19" y="1324769"/>
            <a:ext cx="7152481" cy="333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3624</TotalTime>
  <Words>738</Words>
  <Application>Microsoft Office PowerPoint</Application>
  <PresentationFormat>On-screen Show (16:9)</PresentationFormat>
  <Paragraphs>126</Paragraphs>
  <Slides>26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Century Gothic</vt:lpstr>
      <vt:lpstr>Courier New</vt:lpstr>
      <vt:lpstr>Palatino Linotype</vt:lpstr>
      <vt:lpstr>Symbol</vt:lpstr>
      <vt:lpstr>Tahoma</vt:lpstr>
      <vt:lpstr>Times New Roman</vt:lpstr>
      <vt:lpstr>Office Theme</vt:lpstr>
      <vt:lpstr>Executive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339</cp:revision>
  <dcterms:created xsi:type="dcterms:W3CDTF">2021-07-22T17:31:00Z</dcterms:created>
  <dcterms:modified xsi:type="dcterms:W3CDTF">2024-10-15T15:29:09Z</dcterms:modified>
</cp:coreProperties>
</file>