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9"/>
  </p:notesMasterIdLst>
  <p:sldIdLst>
    <p:sldId id="388" r:id="rId3"/>
    <p:sldId id="281" r:id="rId4"/>
    <p:sldId id="282" r:id="rId5"/>
    <p:sldId id="497" r:id="rId6"/>
    <p:sldId id="456" r:id="rId7"/>
    <p:sldId id="326" r:id="rId8"/>
    <p:sldId id="1171" r:id="rId9"/>
    <p:sldId id="574" r:id="rId10"/>
    <p:sldId id="1161" r:id="rId11"/>
    <p:sldId id="1162" r:id="rId12"/>
    <p:sldId id="483" r:id="rId13"/>
    <p:sldId id="1164" r:id="rId14"/>
    <p:sldId id="1173" r:id="rId15"/>
    <p:sldId id="1165" r:id="rId16"/>
    <p:sldId id="484" r:id="rId17"/>
    <p:sldId id="578" r:id="rId18"/>
    <p:sldId id="1166" r:id="rId19"/>
    <p:sldId id="543" r:id="rId20"/>
    <p:sldId id="579" r:id="rId21"/>
    <p:sldId id="576" r:id="rId22"/>
    <p:sldId id="1174" r:id="rId23"/>
    <p:sldId id="405" r:id="rId24"/>
    <p:sldId id="1168" r:id="rId25"/>
    <p:sldId id="1169" r:id="rId26"/>
    <p:sldId id="1170" r:id="rId27"/>
    <p:sldId id="26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DELL" initials="D" lastIdx="26" clrIdx="2">
    <p:extLst>
      <p:ext uri="{19B8F6BF-5375-455C-9EA6-DF929625EA0E}">
        <p15:presenceInfo xmlns:p15="http://schemas.microsoft.com/office/powerpoint/2012/main" userId="DELL" providerId="None"/>
      </p:ext>
    </p:extLst>
  </p:cmAuthor>
  <p:cmAuthor id="4" name="Nguyễn Thị Hồng Hạnh" initials="NTHH" lastIdx="3" clrIdx="3">
    <p:extLst>
      <p:ext uri="{19B8F6BF-5375-455C-9EA6-DF929625EA0E}">
        <p15:presenceInfo xmlns:p15="http://schemas.microsoft.com/office/powerpoint/2012/main" userId="S::nguyenthihonghanh@thcshvn.edu.vn::3f86c0c2-e6c3-4977-b823-f3f7b9df7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>
      <p:cViewPr varScale="1">
        <p:scale>
          <a:sx n="119" d="100"/>
          <a:sy n="119" d="100"/>
        </p:scale>
        <p:origin x="96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17T17:51:24.99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17T10:29:22.170" idx="17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17T10:35:58.522" idx="22">
    <p:pos x="3864" y="766"/>
    <p:text>Chú ý đơn vị đề bài, bài tập như slide trước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1988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62249"/>
        <a:ext cx="5995478" cy="929078"/>
      </dsp:txXfrm>
    </dsp:sp>
    <dsp:sp modelId="{0DFB8EA2-E9F4-4E7D-B5BF-ABC527E44C63}">
      <dsp:nvSpPr>
        <dsp:cNvPr id="0" name=""/>
        <dsp:cNvSpPr/>
      </dsp:nvSpPr>
      <dsp:spPr>
        <a:xfrm>
          <a:off x="0" y="1033200"/>
          <a:ext cx="609600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33200"/>
        <a:ext cx="6096000" cy="1366200"/>
      </dsp:txXfrm>
    </dsp:sp>
    <dsp:sp modelId="{D2408717-B530-41AC-B5CE-E14FAEC5B062}">
      <dsp:nvSpPr>
        <dsp:cNvPr id="0" name=""/>
        <dsp:cNvSpPr/>
      </dsp:nvSpPr>
      <dsp:spPr>
        <a:xfrm>
          <a:off x="0" y="2305186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2355447"/>
        <a:ext cx="5995478" cy="929078"/>
      </dsp:txXfrm>
    </dsp:sp>
    <dsp:sp modelId="{8F3B6D51-6576-4847-95F8-097004C88A78}">
      <dsp:nvSpPr>
        <dsp:cNvPr id="0" name=""/>
        <dsp:cNvSpPr/>
      </dsp:nvSpPr>
      <dsp:spPr>
        <a:xfrm>
          <a:off x="0" y="3429000"/>
          <a:ext cx="60960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3429000"/>
        <a:ext cx="6096000" cy="910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w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emf"/><Relationship Id="rId7" Type="http://schemas.openxmlformats.org/officeDocument/2006/relationships/image" Target="../media/image106.wmf"/><Relationship Id="rId2" Type="http://schemas.openxmlformats.org/officeDocument/2006/relationships/image" Target="../media/image96.emf"/><Relationship Id="rId1" Type="http://schemas.openxmlformats.org/officeDocument/2006/relationships/image" Target="../media/image95.emf"/><Relationship Id="rId6" Type="http://schemas.openxmlformats.org/officeDocument/2006/relationships/image" Target="../media/image105.wmf"/><Relationship Id="rId5" Type="http://schemas.openxmlformats.org/officeDocument/2006/relationships/image" Target="../media/image104.emf"/><Relationship Id="rId4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2.wmf"/><Relationship Id="rId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10" Type="http://schemas.openxmlformats.org/officeDocument/2006/relationships/image" Target="../media/image60.wmf"/><Relationship Id="rId4" Type="http://schemas.openxmlformats.org/officeDocument/2006/relationships/image" Target="../media/image54.wmf"/><Relationship Id="rId9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emf"/><Relationship Id="rId7" Type="http://schemas.openxmlformats.org/officeDocument/2006/relationships/image" Target="../media/image68.wmf"/><Relationship Id="rId12" Type="http://schemas.openxmlformats.org/officeDocument/2006/relationships/image" Target="../media/image73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0" Type="http://schemas.openxmlformats.org/officeDocument/2006/relationships/image" Target="../media/image71.wmf"/><Relationship Id="rId4" Type="http://schemas.openxmlformats.org/officeDocument/2006/relationships/image" Target="../media/image65.emf"/><Relationship Id="rId9" Type="http://schemas.openxmlformats.org/officeDocument/2006/relationships/image" Target="../media/image7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7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499"/>
            <a:ext cx="7772400" cy="38635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</p:spTree>
    <p:extLst>
      <p:ext uri="{BB962C8B-B14F-4D97-AF65-F5344CB8AC3E}">
        <p14:creationId xmlns:p14="http://schemas.microsoft.com/office/powerpoint/2010/main" val="1850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blipFill>
            <a:blip r:embed="rId2"/>
            <a:tile tx="0" ty="0" sx="100000" sy="100000" flip="none" algn="tl"/>
          </a:blip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21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296729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89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1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9"/>
            <a:ext cx="499586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Bấm biểu tượng để thêm hình ảnh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4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0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5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9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4767264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75C9C6-F58A-4B30-918C-D752EA154800}" type="datetime1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4767264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4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1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669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3000" b="1" kern="1200">
          <a:solidFill>
            <a:srgbClr val="FF0000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comments" Target="../comments/comment1.xml"/><Relationship Id="rId3" Type="http://schemas.openxmlformats.org/officeDocument/2006/relationships/tags" Target="../tags/tag3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jp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4.e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29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40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29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4.wmf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46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58.wmf"/><Relationship Id="rId3" Type="http://schemas.openxmlformats.org/officeDocument/2006/relationships/oleObject" Target="../embeddings/oleObject20.bin"/><Relationship Id="rId21" Type="http://schemas.openxmlformats.org/officeDocument/2006/relationships/image" Target="../media/image59.wmf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wmf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23" Type="http://schemas.openxmlformats.org/officeDocument/2006/relationships/image" Target="../media/image60.wmf"/><Relationship Id="rId10" Type="http://schemas.openxmlformats.org/officeDocument/2006/relationships/image" Target="../media/image54.wmf"/><Relationship Id="rId19" Type="http://schemas.openxmlformats.org/officeDocument/2006/relationships/image" Target="../media/image61.png"/><Relationship Id="rId4" Type="http://schemas.openxmlformats.org/officeDocument/2006/relationships/image" Target="../media/image51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56.wmf"/><Relationship Id="rId22" Type="http://schemas.openxmlformats.org/officeDocument/2006/relationships/oleObject" Target="../embeddings/oleObject2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37.bin"/><Relationship Id="rId26" Type="http://schemas.openxmlformats.org/officeDocument/2006/relationships/oleObject" Target="../embeddings/oleObject41.bin"/><Relationship Id="rId3" Type="http://schemas.openxmlformats.org/officeDocument/2006/relationships/oleObject" Target="../embeddings/oleObject30.bin"/><Relationship Id="rId21" Type="http://schemas.openxmlformats.org/officeDocument/2006/relationships/image" Target="../media/image70.wmf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68.wmf"/><Relationship Id="rId25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wmf"/><Relationship Id="rId11" Type="http://schemas.openxmlformats.org/officeDocument/2006/relationships/image" Target="../media/image74.png"/><Relationship Id="rId24" Type="http://schemas.openxmlformats.org/officeDocument/2006/relationships/oleObject" Target="../embeddings/oleObject40.bin"/><Relationship Id="rId5" Type="http://schemas.openxmlformats.org/officeDocument/2006/relationships/oleObject" Target="../embeddings/oleObject31.bin"/><Relationship Id="rId15" Type="http://schemas.openxmlformats.org/officeDocument/2006/relationships/image" Target="../media/image67.wmf"/><Relationship Id="rId23" Type="http://schemas.openxmlformats.org/officeDocument/2006/relationships/image" Target="../media/image71.wmf"/><Relationship Id="rId10" Type="http://schemas.openxmlformats.org/officeDocument/2006/relationships/image" Target="../media/image65.emf"/><Relationship Id="rId19" Type="http://schemas.openxmlformats.org/officeDocument/2006/relationships/image" Target="../media/image69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33.bin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Relationship Id="rId27" Type="http://schemas.openxmlformats.org/officeDocument/2006/relationships/image" Target="../media/image7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1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89.png"/><Relationship Id="rId18" Type="http://schemas.openxmlformats.org/officeDocument/2006/relationships/image" Target="../media/image88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86.wmf"/><Relationship Id="rId17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51.bin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93.png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0.wmf"/><Relationship Id="rId11" Type="http://schemas.openxmlformats.org/officeDocument/2006/relationships/image" Target="../media/image92.wmf"/><Relationship Id="rId5" Type="http://schemas.openxmlformats.org/officeDocument/2006/relationships/oleObject" Target="../embeddings/oleObject55.bin"/><Relationship Id="rId10" Type="http://schemas.openxmlformats.org/officeDocument/2006/relationships/oleObject" Target="../embeddings/oleObject57.bin"/><Relationship Id="rId4" Type="http://schemas.microsoft.com/office/2007/relationships/hdphoto" Target="../media/hdphoto3.wdp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comments" Target="../comments/comment3.xml"/><Relationship Id="rId3" Type="http://schemas.openxmlformats.org/officeDocument/2006/relationships/video" Target="../media/media1.mp4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97.png"/><Relationship Id="rId2" Type="http://schemas.microsoft.com/office/2007/relationships/media" Target="../media/media1.mp4"/><Relationship Id="rId1" Type="http://schemas.openxmlformats.org/officeDocument/2006/relationships/vmlDrawing" Target="../drawings/vmlDrawing10.vml"/><Relationship Id="rId6" Type="http://schemas.microsoft.com/office/2007/relationships/hdphoto" Target="../media/hdphoto3.wdp"/><Relationship Id="rId11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6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6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106.wmf"/><Relationship Id="rId3" Type="http://schemas.openxmlformats.org/officeDocument/2006/relationships/image" Target="../media/image93.png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7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5.e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10" Type="http://schemas.openxmlformats.org/officeDocument/2006/relationships/image" Target="../media/image102.emf"/><Relationship Id="rId19" Type="http://schemas.openxmlformats.org/officeDocument/2006/relationships/oleObject" Target="../embeddings/oleObject71.bin"/><Relationship Id="rId4" Type="http://schemas.microsoft.com/office/2007/relationships/hdphoto" Target="../media/hdphoto3.wdp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10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6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449" y="1148154"/>
            <a:ext cx="3071553" cy="2654987"/>
          </a:xfrm>
          <a:prstGeom prst="rect">
            <a:avLst/>
          </a:prstGeom>
        </p:spPr>
      </p:pic>
      <p:pic>
        <p:nvPicPr>
          <p:cNvPr id="29" name="Kiểu 3D 2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2866" y="1117203"/>
            <a:ext cx="1735395" cy="3449758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804842" y="1840858"/>
            <a:ext cx="5508022" cy="9002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</a:p>
        </p:txBody>
      </p:sp>
      <p:pic>
        <p:nvPicPr>
          <p:cNvPr id="59" name="Picture 5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746748" y="11096"/>
            <a:ext cx="2864252" cy="5151011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488179" y="14795"/>
            <a:ext cx="2870669" cy="5185937"/>
          </a:xfrm>
          <a:prstGeom prst="rect">
            <a:avLst/>
          </a:prstGeom>
        </p:spPr>
      </p:pic>
      <p:pic>
        <p:nvPicPr>
          <p:cNvPr id="61" name="Picture 6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3" y="14795"/>
            <a:ext cx="1815629" cy="5141657"/>
          </a:xfrm>
          <a:prstGeom prst="rect">
            <a:avLst/>
          </a:prstGeom>
        </p:spPr>
      </p:pic>
      <p:pic>
        <p:nvPicPr>
          <p:cNvPr id="62" name="Picture 6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8" y="924"/>
            <a:ext cx="1794092" cy="5141657"/>
          </a:xfrm>
          <a:prstGeom prst="rect">
            <a:avLst/>
          </a:prstGeom>
        </p:spPr>
      </p:pic>
      <p:pic>
        <p:nvPicPr>
          <p:cNvPr id="63" name="Picture 6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16215"/>
            <a:ext cx="1423059" cy="2914650"/>
          </a:xfrm>
          <a:prstGeom prst="rect">
            <a:avLst/>
          </a:prstGeom>
        </p:spPr>
      </p:pic>
      <p:pic>
        <p:nvPicPr>
          <p:cNvPr id="64" name="Picture 6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2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3" y="2338888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6707" y="2480846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9" y="17912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2" y="29876"/>
            <a:ext cx="2416843" cy="1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22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-0.4059 0.00123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26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0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2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F4BEFE-331A-39FE-5C31-8CE79A8EF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70366"/>
              </p:ext>
            </p:extLst>
          </p:nvPr>
        </p:nvGraphicFramePr>
        <p:xfrm>
          <a:off x="1328276" y="778424"/>
          <a:ext cx="7815724" cy="43650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77785">
                  <a:extLst>
                    <a:ext uri="{9D8B030D-6E8A-4147-A177-3AD203B41FA5}">
                      <a16:colId xmlns:a16="http://schemas.microsoft.com/office/drawing/2014/main" val="3477799472"/>
                    </a:ext>
                  </a:extLst>
                </a:gridCol>
                <a:gridCol w="4427973">
                  <a:extLst>
                    <a:ext uri="{9D8B030D-6E8A-4147-A177-3AD203B41FA5}">
                      <a16:colId xmlns:a16="http://schemas.microsoft.com/office/drawing/2014/main" val="1105651991"/>
                    </a:ext>
                  </a:extLst>
                </a:gridCol>
                <a:gridCol w="1329173">
                  <a:extLst>
                    <a:ext uri="{9D8B030D-6E8A-4147-A177-3AD203B41FA5}">
                      <a16:colId xmlns:a16="http://schemas.microsoft.com/office/drawing/2014/main" val="4234368491"/>
                    </a:ext>
                  </a:extLst>
                </a:gridCol>
                <a:gridCol w="1180793">
                  <a:extLst>
                    <a:ext uri="{9D8B030D-6E8A-4147-A177-3AD203B41FA5}">
                      <a16:colId xmlns:a16="http://schemas.microsoft.com/office/drawing/2014/main" val="3702282885"/>
                    </a:ext>
                  </a:extLst>
                </a:gridCol>
              </a:tblGrid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0181515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342607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794812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8170531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1486518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458636"/>
                  </a:ext>
                </a:extLst>
              </a:tr>
            </a:tbl>
          </a:graphicData>
        </a:graphic>
      </p:graphicFrame>
      <p:graphicFrame>
        <p:nvGraphicFramePr>
          <p:cNvPr id="16" name="Object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48A1C5-03B6-FC04-DC3A-71FC4C89F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842486"/>
              </p:ext>
            </p:extLst>
          </p:nvPr>
        </p:nvGraphicFramePr>
        <p:xfrm>
          <a:off x="2819400" y="1606357"/>
          <a:ext cx="2590800" cy="477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447560" imgH="253800" progId="Equation.DSMT4">
                  <p:embed/>
                </p:oleObj>
              </mc:Choice>
              <mc:Fallback>
                <p:oleObj name="Equation" r:id="rId3" imgW="1447560" imgH="253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6957179-6A96-DF6A-9A41-ADAC6BA760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6357"/>
                        <a:ext cx="2590800" cy="4772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6B4447-C9A3-7497-ABCF-4152F6D2A7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672658"/>
              </p:ext>
            </p:extLst>
          </p:nvPr>
        </p:nvGraphicFramePr>
        <p:xfrm>
          <a:off x="2819400" y="2339217"/>
          <a:ext cx="2743200" cy="4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1562396" imgH="266782" progId="Equation.DSMT4">
                  <p:embed/>
                </p:oleObj>
              </mc:Choice>
              <mc:Fallback>
                <p:oleObj name="Equation" r:id="rId5" imgW="1562396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9400" y="2339217"/>
                        <a:ext cx="2743200" cy="468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A86C46-BF77-3EC7-3294-288327DD54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175200"/>
              </p:ext>
            </p:extLst>
          </p:nvPr>
        </p:nvGraphicFramePr>
        <p:xfrm>
          <a:off x="2819400" y="3076612"/>
          <a:ext cx="3280144" cy="463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1676463" imgH="248396" progId="Equation.DSMT4">
                  <p:embed/>
                </p:oleObj>
              </mc:Choice>
              <mc:Fallback>
                <p:oleObj name="Equation" r:id="rId7" imgW="1676463" imgH="2483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19400" y="3076612"/>
                        <a:ext cx="3280144" cy="463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88127C-52FC-A37D-D418-E295BACCA9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285745"/>
              </p:ext>
            </p:extLst>
          </p:nvPr>
        </p:nvGraphicFramePr>
        <p:xfrm>
          <a:off x="2819400" y="3816912"/>
          <a:ext cx="2743200" cy="50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1447969" imgH="266782" progId="Equation.DSMT4">
                  <p:embed/>
                </p:oleObj>
              </mc:Choice>
              <mc:Fallback>
                <p:oleObj name="Equation" r:id="rId9" imgW="1447969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9400" y="3816912"/>
                        <a:ext cx="2743200" cy="505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B70B06-BDED-DA80-6C66-084FAE0397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580316"/>
              </p:ext>
            </p:extLst>
          </p:nvPr>
        </p:nvGraphicFramePr>
        <p:xfrm>
          <a:off x="2830033" y="4572583"/>
          <a:ext cx="2819817" cy="51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1" imgW="1447969" imgH="266782" progId="Equation.DSMT4">
                  <p:embed/>
                </p:oleObj>
              </mc:Choice>
              <mc:Fallback>
                <p:oleObj name="Equation" r:id="rId11" imgW="1447969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30033" y="4572583"/>
                        <a:ext cx="2819817" cy="519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105E4D-25A3-FB85-AD34-A2D06C4A9E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541" cy="895350"/>
          </a:xfrm>
          <a:prstGeom prst="rect">
            <a:avLst/>
          </a:prstGeom>
        </p:spPr>
      </p:pic>
      <p:sp>
        <p:nvSpPr>
          <p:cNvPr id="23" name="Multiplication Sign 2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1F6721-1DC0-1AF4-866A-44F923E17370}"/>
              </a:ext>
            </a:extLst>
          </p:cNvPr>
          <p:cNvSpPr/>
          <p:nvPr/>
        </p:nvSpPr>
        <p:spPr>
          <a:xfrm>
            <a:off x="7100555" y="1606357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ication Sign 2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BA33F5-4844-91A7-FDB6-117F23EF9E68}"/>
              </a:ext>
            </a:extLst>
          </p:cNvPr>
          <p:cNvSpPr/>
          <p:nvPr/>
        </p:nvSpPr>
        <p:spPr>
          <a:xfrm>
            <a:off x="7142070" y="3062576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ication Sign 2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37D639-436A-47D4-554A-404D42117E11}"/>
              </a:ext>
            </a:extLst>
          </p:cNvPr>
          <p:cNvSpPr/>
          <p:nvPr/>
        </p:nvSpPr>
        <p:spPr>
          <a:xfrm>
            <a:off x="7142070" y="3816912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F34FEDFA-9D8C-AAD1-AA1B-70FD463D99CC}"/>
              </a:ext>
            </a:extLst>
          </p:cNvPr>
          <p:cNvSpPr/>
          <p:nvPr/>
        </p:nvSpPr>
        <p:spPr>
          <a:xfrm>
            <a:off x="7151607" y="4571248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0BEA126-BB6E-51AB-2D6D-1A133730EA8B}"/>
              </a:ext>
            </a:extLst>
          </p:cNvPr>
          <p:cNvSpPr/>
          <p:nvPr/>
        </p:nvSpPr>
        <p:spPr>
          <a:xfrm>
            <a:off x="7151607" y="2394462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D4AECA-986D-41DF-C2B6-44A9FFBE8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67" y="-176826"/>
            <a:ext cx="9525000" cy="5238750"/>
          </a:xfrm>
          <a:prstGeom prst="rect">
            <a:avLst/>
          </a:prstGeom>
        </p:spPr>
      </p:pic>
      <p:graphicFrame>
        <p:nvGraphicFramePr>
          <p:cNvPr id="8" name="Object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0565E1-7D9E-D84D-AD59-498E7DAB1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9428"/>
              </p:ext>
            </p:extLst>
          </p:nvPr>
        </p:nvGraphicFramePr>
        <p:xfrm>
          <a:off x="573052" y="2934041"/>
          <a:ext cx="5955558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920680" imgH="228600" progId="Equation.DSMT4">
                  <p:embed/>
                </p:oleObj>
              </mc:Choice>
              <mc:Fallback>
                <p:oleObj name="Equation" r:id="rId4" imgW="2920680" imgH="2286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1813F41-0DFC-C1FB-3846-CE15819F9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3052" y="2934041"/>
                        <a:ext cx="5955558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F86D76-2639-0FB0-ED61-838D09990A8F}"/>
              </a:ext>
            </a:extLst>
          </p:cNvPr>
          <p:cNvSpPr txBox="1"/>
          <p:nvPr/>
        </p:nvSpPr>
        <p:spPr>
          <a:xfrm>
            <a:off x="521442" y="-99169"/>
            <a:ext cx="679116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BC6218-1A70-E20F-8F71-B44ED4DD0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50" y="-168364"/>
            <a:ext cx="799101" cy="799101"/>
          </a:xfrm>
          <a:prstGeom prst="rect">
            <a:avLst/>
          </a:prstGeom>
        </p:spPr>
      </p:pic>
      <p:graphicFrame>
        <p:nvGraphicFramePr>
          <p:cNvPr id="10" name="Objec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9463C8-AF96-A3F6-F0B9-702136B897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585536"/>
              </p:ext>
            </p:extLst>
          </p:nvPr>
        </p:nvGraphicFramePr>
        <p:xfrm>
          <a:off x="573052" y="3530157"/>
          <a:ext cx="481255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2349360" imgH="228600" progId="Equation.DSMT4">
                  <p:embed/>
                </p:oleObj>
              </mc:Choice>
              <mc:Fallback>
                <p:oleObj name="Equation" r:id="rId7" imgW="234936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D0565E1-7D9E-D84D-AD59-498E7DAB1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3052" y="3530157"/>
                        <a:ext cx="4812558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AC820-3CA4-BB3A-FAA0-E869C8378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064484"/>
              </p:ext>
            </p:extLst>
          </p:nvPr>
        </p:nvGraphicFramePr>
        <p:xfrm>
          <a:off x="573052" y="4059503"/>
          <a:ext cx="133194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660240" imgH="228600" progId="Equation.DSMT4">
                  <p:embed/>
                </p:oleObj>
              </mc:Choice>
              <mc:Fallback>
                <p:oleObj name="Equation" r:id="rId9" imgW="66024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D0565E1-7D9E-D84D-AD59-498E7DAB1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3052" y="4059503"/>
                        <a:ext cx="1331948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1D025B-F187-1464-74EB-E12A3FCD4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47107"/>
              </p:ext>
            </p:extLst>
          </p:nvPr>
        </p:nvGraphicFramePr>
        <p:xfrm>
          <a:off x="5042405" y="1290998"/>
          <a:ext cx="369093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1" imgW="1663560" imgH="355320" progId="Equation.DSMT4">
                  <p:embed/>
                </p:oleObj>
              </mc:Choice>
              <mc:Fallback>
                <p:oleObj name="Equation" r:id="rId11" imgW="1663560" imgH="3553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FD3DAD4-8359-E969-E2D8-43E13FC9AA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2405" y="1290998"/>
                        <a:ext cx="3690938" cy="754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D18F26-BFED-B1AC-97D9-A537F34B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31" y="301340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8" name="Object 1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B42EE2-3C48-BAF7-2FCA-61A925A4F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41941"/>
              </p:ext>
            </p:extLst>
          </p:nvPr>
        </p:nvGraphicFramePr>
        <p:xfrm>
          <a:off x="544733" y="1316110"/>
          <a:ext cx="36623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3" imgW="1650960" imgH="355320" progId="Equation.DSMT4">
                  <p:embed/>
                </p:oleObj>
              </mc:Choice>
              <mc:Fallback>
                <p:oleObj name="Equation" r:id="rId13" imgW="1650960" imgH="35532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51A519D-3619-78EE-7F03-B40BD6776C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4733" y="1316110"/>
                        <a:ext cx="3662363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2CC118-DA76-1B86-91DA-6F1D75121D32}"/>
              </a:ext>
            </a:extLst>
          </p:cNvPr>
          <p:cNvSpPr txBox="1"/>
          <p:nvPr/>
        </p:nvSpPr>
        <p:spPr>
          <a:xfrm>
            <a:off x="4082475" y="1787421"/>
            <a:ext cx="10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FB42EE2-3C48-BAF7-2FCA-61A925A4F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996605"/>
              </p:ext>
            </p:extLst>
          </p:nvPr>
        </p:nvGraphicFramePr>
        <p:xfrm>
          <a:off x="513023" y="2267539"/>
          <a:ext cx="36623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5" imgW="1650960" imgH="355320" progId="Equation.DSMT4">
                  <p:embed/>
                </p:oleObj>
              </mc:Choice>
              <mc:Fallback>
                <p:oleObj name="Equation" r:id="rId15" imgW="1650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3023" y="2267539"/>
                        <a:ext cx="3662363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723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D4AECA-986D-41DF-C2B6-44A9FFBE8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405" y="-3305"/>
            <a:ext cx="9525000" cy="5238750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F86D76-2639-0FB0-ED61-838D09990A8F}"/>
              </a:ext>
            </a:extLst>
          </p:cNvPr>
          <p:cNvSpPr txBox="1"/>
          <p:nvPr/>
        </p:nvSpPr>
        <p:spPr>
          <a:xfrm>
            <a:off x="609600" y="94084"/>
            <a:ext cx="679116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3EA645-EFCE-63A7-FB67-E4137F3E5D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366625"/>
              </p:ext>
            </p:extLst>
          </p:nvPr>
        </p:nvGraphicFramePr>
        <p:xfrm>
          <a:off x="631682" y="3055284"/>
          <a:ext cx="601072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2768400" imgH="228600" progId="Equation.DSMT4">
                  <p:embed/>
                </p:oleObj>
              </mc:Choice>
              <mc:Fallback>
                <p:oleObj name="Equation" r:id="rId4" imgW="2768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1682" y="3055284"/>
                        <a:ext cx="6010728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BC6218-1A70-E20F-8F71-B44ED4DD0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50" y="-168364"/>
            <a:ext cx="799101" cy="799101"/>
          </a:xfrm>
          <a:prstGeom prst="rect">
            <a:avLst/>
          </a:prstGeom>
        </p:spPr>
      </p:pic>
      <p:graphicFrame>
        <p:nvGraphicFramePr>
          <p:cNvPr id="9" name="Objec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6B5D9D-7B27-6CC6-E18E-92922B42D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07800"/>
              </p:ext>
            </p:extLst>
          </p:nvPr>
        </p:nvGraphicFramePr>
        <p:xfrm>
          <a:off x="600307" y="3688491"/>
          <a:ext cx="486251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7" imgW="2349360" imgH="228600" progId="Equation.DSMT4">
                  <p:embed/>
                </p:oleObj>
              </mc:Choice>
              <mc:Fallback>
                <p:oleObj name="Equation" r:id="rId7" imgW="2349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307" y="3688491"/>
                        <a:ext cx="4862513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67693F-C3FF-8378-8018-C31A7EF7C7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290344"/>
              </p:ext>
            </p:extLst>
          </p:nvPr>
        </p:nvGraphicFramePr>
        <p:xfrm>
          <a:off x="618672" y="4217672"/>
          <a:ext cx="13652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9" imgW="660240" imgH="228600" progId="Equation.DSMT4">
                  <p:embed/>
                </p:oleObj>
              </mc:Choice>
              <mc:Fallback>
                <p:oleObj name="Equation" r:id="rId9" imgW="660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8672" y="4217672"/>
                        <a:ext cx="136525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1D025B-F187-1464-74EB-E12A3FCD4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789626"/>
              </p:ext>
            </p:extLst>
          </p:nvPr>
        </p:nvGraphicFramePr>
        <p:xfrm>
          <a:off x="5059480" y="1561111"/>
          <a:ext cx="369093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1" imgW="1663560" imgH="355320" progId="Equation.DSMT4">
                  <p:embed/>
                </p:oleObj>
              </mc:Choice>
              <mc:Fallback>
                <p:oleObj name="Equation" r:id="rId11" imgW="16635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480" y="1561111"/>
                        <a:ext cx="3690938" cy="754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D18F26-BFED-B1AC-97D9-A537F34B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22" y="587454"/>
            <a:ext cx="839911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B42EE2-3C48-BAF7-2FCA-61A925A4F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7373"/>
              </p:ext>
            </p:extLst>
          </p:nvPr>
        </p:nvGraphicFramePr>
        <p:xfrm>
          <a:off x="552801" y="1573266"/>
          <a:ext cx="36623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3" imgW="1650960" imgH="355320" progId="Equation.DSMT4">
                  <p:embed/>
                </p:oleObj>
              </mc:Choice>
              <mc:Fallback>
                <p:oleObj name="Equation" r:id="rId13" imgW="1650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2801" y="1573266"/>
                        <a:ext cx="3662363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2CC118-DA76-1B86-91DA-6F1D75121D32}"/>
              </a:ext>
            </a:extLst>
          </p:cNvPr>
          <p:cNvSpPr txBox="1"/>
          <p:nvPr/>
        </p:nvSpPr>
        <p:spPr>
          <a:xfrm>
            <a:off x="4167658" y="1970731"/>
            <a:ext cx="10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B1D025B-F187-1464-74EB-E12A3FCD4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34846"/>
              </p:ext>
            </p:extLst>
          </p:nvPr>
        </p:nvGraphicFramePr>
        <p:xfrm>
          <a:off x="600307" y="2405375"/>
          <a:ext cx="369093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5" imgW="1663560" imgH="355320" progId="Equation.DSMT4">
                  <p:embed/>
                </p:oleObj>
              </mc:Choice>
              <mc:Fallback>
                <p:oleObj name="Equation" r:id="rId15" imgW="16635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307" y="2405375"/>
                        <a:ext cx="3690938" cy="754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E20329-D13A-C985-2DE5-8C1671A0C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67" y="0"/>
            <a:ext cx="9525000" cy="523875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284B6C-BE54-0655-9F8F-CC61E7811515}"/>
              </a:ext>
            </a:extLst>
          </p:cNvPr>
          <p:cNvSpPr txBox="1"/>
          <p:nvPr/>
        </p:nvSpPr>
        <p:spPr>
          <a:xfrm>
            <a:off x="351502" y="767570"/>
            <a:ext cx="84999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B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443F2A-31D2-6DCD-FD5E-168BD579B8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900786"/>
              </p:ext>
            </p:extLst>
          </p:nvPr>
        </p:nvGraphicFramePr>
        <p:xfrm>
          <a:off x="670548" y="1866435"/>
          <a:ext cx="5501156" cy="7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2057400" imgH="279400" progId="Equation.DSMT4">
                  <p:embed/>
                </p:oleObj>
              </mc:Choice>
              <mc:Fallback>
                <p:oleObj name="Equation" r:id="rId4" imgW="2057400" imgH="279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0322FBF-C3DB-1BA4-B2B5-55211F34AE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48" y="1866435"/>
                        <a:ext cx="5501156" cy="713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89DF4D-7D2C-FC7F-9AFA-F4814157DB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852668"/>
              </p:ext>
            </p:extLst>
          </p:nvPr>
        </p:nvGraphicFramePr>
        <p:xfrm>
          <a:off x="576268" y="2503039"/>
          <a:ext cx="5689717" cy="737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2057400" imgH="279400" progId="Equation.DSMT4">
                  <p:embed/>
                </p:oleObj>
              </mc:Choice>
              <mc:Fallback>
                <p:oleObj name="Equation" r:id="rId6" imgW="2057400" imgH="279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EC8FD14-68AA-7F96-4355-5F0A8C2AF8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8" y="2503039"/>
                        <a:ext cx="5689717" cy="7375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46B939-A8BA-3CAA-76DB-DAB781C1859D}"/>
              </a:ext>
            </a:extLst>
          </p:cNvPr>
          <p:cNvSpPr txBox="1"/>
          <p:nvPr/>
        </p:nvSpPr>
        <p:spPr>
          <a:xfrm>
            <a:off x="427702" y="3110923"/>
            <a:ext cx="8347592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9D6CB3-FD54-A801-0C66-058DAD9124AD}"/>
              </a:ext>
            </a:extLst>
          </p:cNvPr>
          <p:cNvSpPr txBox="1"/>
          <p:nvPr/>
        </p:nvSpPr>
        <p:spPr>
          <a:xfrm>
            <a:off x="576268" y="161149"/>
            <a:ext cx="6855406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99E1C5-EB7C-8758-1640-2D002CBEC5E0}"/>
              </a:ext>
            </a:extLst>
          </p:cNvPr>
          <p:cNvSpPr txBox="1"/>
          <p:nvPr/>
        </p:nvSpPr>
        <p:spPr>
          <a:xfrm>
            <a:off x="152400" y="14496"/>
            <a:ext cx="8382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85EF55-69FE-AF16-61D6-53D9D6628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512828"/>
              </p:ext>
            </p:extLst>
          </p:nvPr>
        </p:nvGraphicFramePr>
        <p:xfrm>
          <a:off x="4267201" y="631528"/>
          <a:ext cx="2057400" cy="53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876240" imgH="228600" progId="Equation.DSMT4">
                  <p:embed/>
                </p:oleObj>
              </mc:Choice>
              <mc:Fallback>
                <p:oleObj name="Equation" r:id="rId3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1" y="631528"/>
                        <a:ext cx="2057400" cy="53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BEF1B5-C740-5D1A-393F-0EB2A8AD43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422306"/>
              </p:ext>
            </p:extLst>
          </p:nvPr>
        </p:nvGraphicFramePr>
        <p:xfrm>
          <a:off x="533400" y="606330"/>
          <a:ext cx="1370248" cy="548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571320" imgH="228600" progId="Equation.DSMT4">
                  <p:embed/>
                </p:oleObj>
              </mc:Choice>
              <mc:Fallback>
                <p:oleObj name="Equation" r:id="rId5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606330"/>
                        <a:ext cx="1370248" cy="548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954354-4755-A743-C077-DBC33553B59B}"/>
              </a:ext>
            </a:extLst>
          </p:cNvPr>
          <p:cNvSpPr txBox="1"/>
          <p:nvPr/>
        </p:nvSpPr>
        <p:spPr>
          <a:xfrm>
            <a:off x="3314700" y="97155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AE367B-6CD7-FFDF-8924-A2F5F7BFC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910530"/>
              </p:ext>
            </p:extLst>
          </p:nvPr>
        </p:nvGraphicFramePr>
        <p:xfrm>
          <a:off x="223407" y="1595324"/>
          <a:ext cx="13668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571320" imgH="228600" progId="Equation.DSMT4">
                  <p:embed/>
                </p:oleObj>
              </mc:Choice>
              <mc:Fallback>
                <p:oleObj name="Equation" r:id="rId7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3407" y="1595324"/>
                        <a:ext cx="1366837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E67F8E-0243-B933-029A-881B0B7176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442094"/>
              </p:ext>
            </p:extLst>
          </p:nvPr>
        </p:nvGraphicFramePr>
        <p:xfrm>
          <a:off x="-190739" y="3549077"/>
          <a:ext cx="3569177" cy="65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9" imgW="1523880" imgH="279360" progId="Equation.DSMT4">
                  <p:embed/>
                </p:oleObj>
              </mc:Choice>
              <mc:Fallback>
                <p:oleObj name="Equation" r:id="rId9" imgW="1523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190739" y="3549077"/>
                        <a:ext cx="3569177" cy="654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92E958-4544-7CDD-D8E1-83CF7DEA7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857710"/>
              </p:ext>
            </p:extLst>
          </p:nvPr>
        </p:nvGraphicFramePr>
        <p:xfrm>
          <a:off x="-611138" y="2893068"/>
          <a:ext cx="4204424" cy="65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1" imgW="1790640" imgH="279360" progId="Equation.DSMT4">
                  <p:embed/>
                </p:oleObj>
              </mc:Choice>
              <mc:Fallback>
                <p:oleObj name="Equation" r:id="rId11" imgW="17906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611138" y="2893068"/>
                        <a:ext cx="4204424" cy="65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5B6BBA-8FB0-BC1C-EB6A-D069B69F4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709376"/>
              </p:ext>
            </p:extLst>
          </p:nvPr>
        </p:nvGraphicFramePr>
        <p:xfrm>
          <a:off x="4018454" y="1595324"/>
          <a:ext cx="1903412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3" imgW="876240" imgH="228600" progId="Equation.DSMT4">
                  <p:embed/>
                </p:oleObj>
              </mc:Choice>
              <mc:Fallback>
                <p:oleObj name="Equation" r:id="rId13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18454" y="1595324"/>
                        <a:ext cx="1903412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7E9B5-1B5F-5CE7-5377-BD1B841FAF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301658"/>
              </p:ext>
            </p:extLst>
          </p:nvPr>
        </p:nvGraphicFramePr>
        <p:xfrm>
          <a:off x="4018454" y="2813037"/>
          <a:ext cx="5125546" cy="69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5" imgW="2438280" imgH="330120" progId="Equation.DSMT4">
                  <p:embed/>
                </p:oleObj>
              </mc:Choice>
              <mc:Fallback>
                <p:oleObj name="Equation" r:id="rId15" imgW="24382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8454" y="2813037"/>
                        <a:ext cx="5125546" cy="69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E2F000-9714-63C8-E095-DA6AAAD947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557535"/>
              </p:ext>
            </p:extLst>
          </p:nvPr>
        </p:nvGraphicFramePr>
        <p:xfrm>
          <a:off x="4018454" y="3549077"/>
          <a:ext cx="3916160" cy="606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17" imgW="1803240" imgH="279360" progId="Equation.DSMT4">
                  <p:embed/>
                </p:oleObj>
              </mc:Choice>
              <mc:Fallback>
                <p:oleObj name="Equation" r:id="rId17" imgW="1803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18454" y="3549077"/>
                        <a:ext cx="3916160" cy="606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F6ED54-66F9-0C74-EC42-893F4FEF999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11545" y="-17378"/>
            <a:ext cx="1638299" cy="1638299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9C952D3-B26D-5812-7179-5153CC46A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362282"/>
              </p:ext>
            </p:extLst>
          </p:nvPr>
        </p:nvGraphicFramePr>
        <p:xfrm>
          <a:off x="178971" y="2238719"/>
          <a:ext cx="1455708" cy="52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20" imgW="634680" imgH="228600" progId="Equation.DSMT4">
                  <p:embed/>
                </p:oleObj>
              </mc:Choice>
              <mc:Fallback>
                <p:oleObj name="Equation" r:id="rId20" imgW="634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8971" y="2238719"/>
                        <a:ext cx="1455708" cy="524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A883C2B-9874-5A1D-6A58-473AC953AB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169963"/>
              </p:ext>
            </p:extLst>
          </p:nvPr>
        </p:nvGraphicFramePr>
        <p:xfrm>
          <a:off x="4018454" y="2192766"/>
          <a:ext cx="2105436" cy="61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22" imgW="952200" imgH="279360" progId="Equation.DSMT4">
                  <p:embed/>
                </p:oleObj>
              </mc:Choice>
              <mc:Fallback>
                <p:oleObj name="Equation" r:id="rId22" imgW="952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018454" y="2192766"/>
                        <a:ext cx="2105436" cy="617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962400" y="1657350"/>
            <a:ext cx="0" cy="2362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96F289-FE48-FF62-70CC-A1DD8D360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976293"/>
              </p:ext>
            </p:extLst>
          </p:nvPr>
        </p:nvGraphicFramePr>
        <p:xfrm>
          <a:off x="0" y="1725920"/>
          <a:ext cx="19081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749160" imgH="228600" progId="Equation.DSMT4">
                  <p:embed/>
                </p:oleObj>
              </mc:Choice>
              <mc:Fallback>
                <p:oleObj name="Equation" r:id="rId3" imgW="749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725920"/>
                        <a:ext cx="190817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7DB440-62A9-6464-D621-17DE2E0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050022"/>
              </p:ext>
            </p:extLst>
          </p:nvPr>
        </p:nvGraphicFramePr>
        <p:xfrm>
          <a:off x="4729503" y="1695900"/>
          <a:ext cx="17192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5" imgW="711000" imgH="228600" progId="Equation.DSMT4">
                  <p:embed/>
                </p:oleObj>
              </mc:Choice>
              <mc:Fallback>
                <p:oleObj name="Equation" r:id="rId5" imgW="71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9503" y="1695900"/>
                        <a:ext cx="1719263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D70732-75A5-998B-5540-EF9642867901}"/>
              </a:ext>
            </a:extLst>
          </p:cNvPr>
          <p:cNvSpPr txBox="1"/>
          <p:nvPr/>
        </p:nvSpPr>
        <p:spPr>
          <a:xfrm>
            <a:off x="0" y="4031003"/>
            <a:ext cx="9120963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lập phương của một tổng khác với               là tổng hai lập phương.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06DFD9-7C00-9EA2-267D-BD950D921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206572"/>
              </p:ext>
            </p:extLst>
          </p:nvPr>
        </p:nvGraphicFramePr>
        <p:xfrm>
          <a:off x="1709570" y="4031003"/>
          <a:ext cx="1254227" cy="616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7" imgW="542629" imgH="267142" progId="Equation.DSMT4">
                  <p:embed/>
                </p:oleObj>
              </mc:Choice>
              <mc:Fallback>
                <p:oleObj name="Equation" r:id="rId7" imgW="542629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09570" y="4031003"/>
                        <a:ext cx="1254227" cy="616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E759D3-C81A-EB33-779C-2F07BBDD41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612460"/>
              </p:ext>
            </p:extLst>
          </p:nvPr>
        </p:nvGraphicFramePr>
        <p:xfrm>
          <a:off x="841756" y="4569612"/>
          <a:ext cx="1134230" cy="467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9" imgW="485415" imgH="200447" progId="Equation.DSMT4">
                  <p:embed/>
                </p:oleObj>
              </mc:Choice>
              <mc:Fallback>
                <p:oleObj name="Equation" r:id="rId9" imgW="485415" imgH="20044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1756" y="4569612"/>
                        <a:ext cx="1134230" cy="467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D9E5E5-463F-0930-7FD1-603C67C576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924800" y="0"/>
            <a:ext cx="1733550" cy="1733550"/>
          </a:xfrm>
          <a:prstGeom prst="rect">
            <a:avLst/>
          </a:prstGeom>
        </p:spPr>
      </p:pic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7467D4-DA4D-ACEB-9233-4855DF2F7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617376"/>
              </p:ext>
            </p:extLst>
          </p:nvPr>
        </p:nvGraphicFramePr>
        <p:xfrm>
          <a:off x="-31291" y="2893085"/>
          <a:ext cx="408146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2" imgW="1854000" imgH="317160" progId="Equation.DSMT4">
                  <p:embed/>
                </p:oleObj>
              </mc:Choice>
              <mc:Fallback>
                <p:oleObj name="Equation" r:id="rId12" imgW="1854000" imgH="3171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196F289-FE48-FF62-70CC-A1DD8D3608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31291" y="2893085"/>
                        <a:ext cx="4081463" cy="70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B60BEB-D0F6-9B72-DA4F-234BD1AFA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179080"/>
              </p:ext>
            </p:extLst>
          </p:nvPr>
        </p:nvGraphicFramePr>
        <p:xfrm>
          <a:off x="30162" y="3560763"/>
          <a:ext cx="3551238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14" imgW="1498320" imgH="253800" progId="Equation.DSMT4">
                  <p:embed/>
                </p:oleObj>
              </mc:Choice>
              <mc:Fallback>
                <p:oleObj name="Equation" r:id="rId14" imgW="149832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196F289-FE48-FF62-70CC-A1DD8D3608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162" y="3560763"/>
                        <a:ext cx="3551238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903463-466A-4425-7836-37B86AFE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262571"/>
              </p:ext>
            </p:extLst>
          </p:nvPr>
        </p:nvGraphicFramePr>
        <p:xfrm>
          <a:off x="4729503" y="3448600"/>
          <a:ext cx="38957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6" imgW="1676160" imgH="304560" progId="Equation.DSMT4">
                  <p:embed/>
                </p:oleObj>
              </mc:Choice>
              <mc:Fallback>
                <p:oleObj name="Equation" r:id="rId16" imgW="16761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729503" y="3448600"/>
                        <a:ext cx="3895725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851A17-46BC-1A6D-9983-EA6F3436D8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082541"/>
              </p:ext>
            </p:extLst>
          </p:nvPr>
        </p:nvGraphicFramePr>
        <p:xfrm>
          <a:off x="4687638" y="2859351"/>
          <a:ext cx="433228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8" imgW="1866600" imgH="330120" progId="Equation.DSMT4">
                  <p:embed/>
                </p:oleObj>
              </mc:Choice>
              <mc:Fallback>
                <p:oleObj name="Equation" r:id="rId18" imgW="1866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687638" y="2859351"/>
                        <a:ext cx="4332288" cy="76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DAD3E8E-D36A-E261-BCCD-3F281EDFF7FE}"/>
              </a:ext>
            </a:extLst>
          </p:cNvPr>
          <p:cNvSpPr txBox="1"/>
          <p:nvPr/>
        </p:nvSpPr>
        <p:spPr>
          <a:xfrm>
            <a:off x="-31130" y="19381"/>
            <a:ext cx="9043622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 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1998BD8-FBC7-0F1F-AE1D-51B7CF76D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825364"/>
              </p:ext>
            </p:extLst>
          </p:nvPr>
        </p:nvGraphicFramePr>
        <p:xfrm>
          <a:off x="2035175" y="644525"/>
          <a:ext cx="17922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20" imgW="838080" imgH="266400" progId="Equation.DSMT4">
                  <p:embed/>
                </p:oleObj>
              </mc:Choice>
              <mc:Fallback>
                <p:oleObj name="Equation" r:id="rId20" imgW="8380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035175" y="644525"/>
                        <a:ext cx="17922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E7DB440-62A9-6464-D621-17DE2E0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801635"/>
              </p:ext>
            </p:extLst>
          </p:nvPr>
        </p:nvGraphicFramePr>
        <p:xfrm>
          <a:off x="4762500" y="604838"/>
          <a:ext cx="17907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22" imgW="787320" imgH="253800" progId="Equation.DSMT4">
                  <p:embed/>
                </p:oleObj>
              </mc:Choice>
              <mc:Fallback>
                <p:oleObj name="Equation" r:id="rId22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762500" y="604838"/>
                        <a:ext cx="1790700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C954354-4755-A743-C077-DBC33553B59B}"/>
              </a:ext>
            </a:extLst>
          </p:cNvPr>
          <p:cNvSpPr txBox="1"/>
          <p:nvPr/>
        </p:nvSpPr>
        <p:spPr>
          <a:xfrm>
            <a:off x="4001706" y="1135881"/>
            <a:ext cx="95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196F289-FE48-FF62-70CC-A1DD8D360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062375"/>
              </p:ext>
            </p:extLst>
          </p:nvPr>
        </p:nvGraphicFramePr>
        <p:xfrm>
          <a:off x="-34905" y="2214117"/>
          <a:ext cx="19081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24" imgW="749160" imgH="291960" progId="Equation.DSMT4">
                  <p:embed/>
                </p:oleObj>
              </mc:Choice>
              <mc:Fallback>
                <p:oleObj name="Equation" r:id="rId24" imgW="7491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-34905" y="2214117"/>
                        <a:ext cx="1908175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E7DB440-62A9-6464-D621-17DE2E0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049372"/>
              </p:ext>
            </p:extLst>
          </p:nvPr>
        </p:nvGraphicFramePr>
        <p:xfrm>
          <a:off x="4710113" y="2234125"/>
          <a:ext cx="184308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26" imgW="761760" imgH="279360" progId="Equation.DSMT4">
                  <p:embed/>
                </p:oleObj>
              </mc:Choice>
              <mc:Fallback>
                <p:oleObj name="Equation" r:id="rId26" imgW="7617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710113" y="2234125"/>
                        <a:ext cx="1843087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495800" y="1659101"/>
            <a:ext cx="0" cy="22842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0" y="-44728"/>
            <a:ext cx="9248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</a:p>
          <a:p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5C8079-D1E3-B1D5-7B9B-39A24EE42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247574"/>
              </p:ext>
            </p:extLst>
          </p:nvPr>
        </p:nvGraphicFramePr>
        <p:xfrm>
          <a:off x="946150" y="487363"/>
          <a:ext cx="5908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2895480" imgH="355320" progId="Equation.DSMT4">
                  <p:embed/>
                </p:oleObj>
              </mc:Choice>
              <mc:Fallback>
                <p:oleObj name="Equation" r:id="rId3" imgW="2895480" imgH="355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487363"/>
                        <a:ext cx="5908675" cy="715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36E7F8-B956-CDA5-DE83-FEA1F445A0B9}"/>
              </a:ext>
            </a:extLst>
          </p:cNvPr>
          <p:cNvSpPr txBox="1"/>
          <p:nvPr/>
        </p:nvSpPr>
        <p:spPr>
          <a:xfrm>
            <a:off x="4099117" y="1294841"/>
            <a:ext cx="15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57660B-FC19-9F3F-32DD-A4256A99D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750118"/>
              </p:ext>
            </p:extLst>
          </p:nvPr>
        </p:nvGraphicFramePr>
        <p:xfrm>
          <a:off x="1526038" y="2259610"/>
          <a:ext cx="630555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5" imgW="3124080" imgH="355320" progId="Equation.DSMT4">
                  <p:embed/>
                </p:oleObj>
              </mc:Choice>
              <mc:Fallback>
                <p:oleObj name="Equation" r:id="rId5" imgW="3124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6038" y="2259610"/>
                        <a:ext cx="6305550" cy="719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96B025-BD9A-C8D3-2624-68F4FD159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030452"/>
              </p:ext>
            </p:extLst>
          </p:nvPr>
        </p:nvGraphicFramePr>
        <p:xfrm>
          <a:off x="1184467" y="1719073"/>
          <a:ext cx="58293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7" imgW="2781000" imgH="330120" progId="Equation.DSMT4">
                  <p:embed/>
                </p:oleObj>
              </mc:Choice>
              <mc:Fallback>
                <p:oleObj name="Equation" r:id="rId7" imgW="27810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4467" y="1719073"/>
                        <a:ext cx="5829300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C7C43-0043-DE9D-6304-3E883464C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56260"/>
              </p:ext>
            </p:extLst>
          </p:nvPr>
        </p:nvGraphicFramePr>
        <p:xfrm>
          <a:off x="1526038" y="2795368"/>
          <a:ext cx="2641023" cy="632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9" imgW="1485720" imgH="355320" progId="Equation.DSMT4">
                  <p:embed/>
                </p:oleObj>
              </mc:Choice>
              <mc:Fallback>
                <p:oleObj name="Equation" r:id="rId9" imgW="1485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6038" y="2795368"/>
                        <a:ext cx="2641023" cy="632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35ADA4-C2C0-135E-5B4E-745B4B4C342D}"/>
              </a:ext>
            </a:extLst>
          </p:cNvPr>
          <p:cNvSpPr txBox="1"/>
          <p:nvPr/>
        </p:nvSpPr>
        <p:spPr>
          <a:xfrm>
            <a:off x="-24809" y="4125888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i="1" dirty="0"/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C7C43-0043-DE9D-6304-3E883464C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888968"/>
              </p:ext>
            </p:extLst>
          </p:nvPr>
        </p:nvGraphicFramePr>
        <p:xfrm>
          <a:off x="1526038" y="3783245"/>
          <a:ext cx="744537" cy="37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1" imgW="380880" imgH="190440" progId="Equation.DSMT4">
                  <p:embed/>
                </p:oleObj>
              </mc:Choice>
              <mc:Fallback>
                <p:oleObj name="Equation" r:id="rId11" imgW="3808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6038" y="3783245"/>
                        <a:ext cx="744537" cy="37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C7C43-0043-DE9D-6304-3E883464C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510076"/>
              </p:ext>
            </p:extLst>
          </p:nvPr>
        </p:nvGraphicFramePr>
        <p:xfrm>
          <a:off x="1598613" y="3284538"/>
          <a:ext cx="21336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3" imgW="1091880" imgH="228600" progId="Equation.DSMT4">
                  <p:embed/>
                </p:oleObj>
              </mc:Choice>
              <mc:Fallback>
                <p:oleObj name="Equation" r:id="rId13" imgW="1091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8613" y="3284538"/>
                        <a:ext cx="21336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85" y="171075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5160" y="3676290"/>
            <a:ext cx="640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 animBg="1"/>
      <p:bldP spid="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85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690788486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5610E0-3EEC-7329-50E3-10B97A7CACBB}"/>
              </a:ext>
            </a:extLst>
          </p:cNvPr>
          <p:cNvSpPr txBox="1"/>
          <p:nvPr/>
        </p:nvSpPr>
        <p:spPr>
          <a:xfrm>
            <a:off x="0" y="-50365"/>
            <a:ext cx="51054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2073E4-0BE4-5051-4BA4-516FCABF788D}"/>
              </a:ext>
            </a:extLst>
          </p:cNvPr>
          <p:cNvSpPr txBox="1"/>
          <p:nvPr/>
        </p:nvSpPr>
        <p:spPr>
          <a:xfrm>
            <a:off x="3964172" y="383279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8F4318-06EC-1B07-8648-BC31ED653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980860"/>
              </p:ext>
            </p:extLst>
          </p:nvPr>
        </p:nvGraphicFramePr>
        <p:xfrm>
          <a:off x="492752" y="694683"/>
          <a:ext cx="45624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2463480" imgH="393480" progId="Equation.DSMT4">
                  <p:embed/>
                </p:oleObj>
              </mc:Choice>
              <mc:Fallback>
                <p:oleObj name="Equation" r:id="rId3" imgW="246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52" y="694683"/>
                        <a:ext cx="45624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4F424E-29E3-3B62-331C-B0321B062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083436"/>
              </p:ext>
            </p:extLst>
          </p:nvPr>
        </p:nvGraphicFramePr>
        <p:xfrm>
          <a:off x="4800600" y="-7304"/>
          <a:ext cx="42672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5" imgW="2209680" imgH="317160" progId="Equation.DSMT4">
                  <p:embed/>
                </p:oleObj>
              </mc:Choice>
              <mc:Fallback>
                <p:oleObj name="Equation" r:id="rId5" imgW="2209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00600" y="-7304"/>
                        <a:ext cx="4267200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80035A-0B2A-F03E-F141-1A8E60669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693472"/>
              </p:ext>
            </p:extLst>
          </p:nvPr>
        </p:nvGraphicFramePr>
        <p:xfrm>
          <a:off x="307014" y="3348164"/>
          <a:ext cx="232568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7" imgW="1180800" imgH="317160" progId="Equation.DSMT4">
                  <p:embed/>
                </p:oleObj>
              </mc:Choice>
              <mc:Fallback>
                <p:oleObj name="Equation" r:id="rId7" imgW="1180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7014" y="3348164"/>
                        <a:ext cx="2325688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4D7DA4-8777-F9CF-15C7-058E87C9DE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211058"/>
              </p:ext>
            </p:extLst>
          </p:nvPr>
        </p:nvGraphicFramePr>
        <p:xfrm>
          <a:off x="273510" y="2102865"/>
          <a:ext cx="65913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9" imgW="3225600" imgH="317160" progId="Equation.DSMT4">
                  <p:embed/>
                </p:oleObj>
              </mc:Choice>
              <mc:Fallback>
                <p:oleObj name="Equation" r:id="rId9" imgW="3225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3510" y="2102865"/>
                        <a:ext cx="6591300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E21E6F-1084-80CD-FE21-BFE02D1705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443644"/>
              </p:ext>
            </p:extLst>
          </p:nvPr>
        </p:nvGraphicFramePr>
        <p:xfrm>
          <a:off x="273510" y="2708141"/>
          <a:ext cx="47482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1" imgW="2323800" imgH="317160" progId="Equation.DSMT4">
                  <p:embed/>
                </p:oleObj>
              </mc:Choice>
              <mc:Fallback>
                <p:oleObj name="Equation" r:id="rId11" imgW="2323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3510" y="2708141"/>
                        <a:ext cx="474821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40B07E-7AA5-0F1E-F3FF-1D0704C545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995752" y="4170107"/>
            <a:ext cx="1072048" cy="911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hought Bubble: Cloud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28F225-C831-4476-3E32-11ADE99CB0EC}"/>
              </a:ext>
            </a:extLst>
          </p:cNvPr>
          <p:cNvSpPr/>
          <p:nvPr/>
        </p:nvSpPr>
        <p:spPr>
          <a:xfrm>
            <a:off x="4751423" y="2752153"/>
            <a:ext cx="4293781" cy="1964822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Object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8F4318-06EC-1B07-8648-BC31ED653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223830"/>
              </p:ext>
            </p:extLst>
          </p:nvPr>
        </p:nvGraphicFramePr>
        <p:xfrm>
          <a:off x="273510" y="1270247"/>
          <a:ext cx="870267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5" imgW="4698720" imgH="533160" progId="Equation.DSMT4">
                  <p:embed/>
                </p:oleObj>
              </mc:Choice>
              <mc:Fallback>
                <p:oleObj name="Equation" r:id="rId15" imgW="46987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3510" y="1270247"/>
                        <a:ext cx="8702675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E80035A-0B2A-F03E-F141-1A8E60669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158860"/>
              </p:ext>
            </p:extLst>
          </p:nvPr>
        </p:nvGraphicFramePr>
        <p:xfrm>
          <a:off x="307014" y="3994689"/>
          <a:ext cx="4508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7" imgW="228600" imgH="177480" progId="Equation.DSMT4">
                  <p:embed/>
                </p:oleObj>
              </mc:Choice>
              <mc:Fallback>
                <p:oleObj name="Equation" r:id="rId17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07014" y="3994689"/>
                        <a:ext cx="450850" cy="3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F30D68-7888-8B92-1352-758FA8BE9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3" y="12109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 cm . Sau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 .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53F96-FF91-870B-AC21-0165B88B53F7}"/>
              </a:ext>
            </a:extLst>
          </p:cNvPr>
          <p:cNvSpPr txBox="1"/>
          <p:nvPr/>
        </p:nvSpPr>
        <p:spPr>
          <a:xfrm>
            <a:off x="42530" y="2105247"/>
            <a:ext cx="91014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+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BFF972-65C0-143F-ED93-857357F8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5" y="3403305"/>
            <a:ext cx="1411605" cy="1343660"/>
          </a:xfrm>
          <a:prstGeom prst="rect">
            <a:avLst/>
          </a:prstGeom>
        </p:spPr>
      </p:pic>
      <p:graphicFrame>
        <p:nvGraphicFramePr>
          <p:cNvPr id="5" name="Object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BD9CD4-99D6-A351-44FA-42BE46B94F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884780"/>
              </p:ext>
            </p:extLst>
          </p:nvPr>
        </p:nvGraphicFramePr>
        <p:xfrm>
          <a:off x="5370955" y="3703660"/>
          <a:ext cx="6937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5" imgW="330120" imgH="177480" progId="Equation.DSMT4">
                  <p:embed/>
                </p:oleObj>
              </mc:Choice>
              <mc:Fallback>
                <p:oleObj name="Equation" r:id="rId5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70955" y="3703660"/>
                        <a:ext cx="693738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2F6DF5-8419-266E-2269-8108F81B8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802893"/>
              </p:ext>
            </p:extLst>
          </p:nvPr>
        </p:nvGraphicFramePr>
        <p:xfrm>
          <a:off x="2895600" y="3945878"/>
          <a:ext cx="1059204" cy="356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7" imgW="495000" imgH="215640" progId="Equation.DSMT4">
                  <p:embed/>
                </p:oleObj>
              </mc:Choice>
              <mc:Fallback>
                <p:oleObj name="Equation" r:id="rId7" imgW="4950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5600" y="3945878"/>
                        <a:ext cx="1059204" cy="356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3727B-1492-9DA2-D67E-FC92A627B1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" y="3840723"/>
            <a:ext cx="1726108" cy="125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154E8D-0BF9-5964-F64A-86861014686A}"/>
              </a:ext>
            </a:extLst>
          </p:cNvPr>
          <p:cNvSpPr txBox="1"/>
          <p:nvPr/>
        </p:nvSpPr>
        <p:spPr>
          <a:xfrm>
            <a:off x="1844749" y="4592122"/>
            <a:ext cx="7299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9" name="Objec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80C459-D0E2-A94F-3D6B-5BABF3F21F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477194"/>
              </p:ext>
            </p:extLst>
          </p:nvPr>
        </p:nvGraphicFramePr>
        <p:xfrm>
          <a:off x="6881263" y="3785397"/>
          <a:ext cx="1790872" cy="5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0" imgW="622080" imgH="203040" progId="Equation.DSMT4">
                  <p:embed/>
                </p:oleObj>
              </mc:Choice>
              <mc:Fallback>
                <p:oleObj name="Equation" r:id="rId10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81263" y="3785397"/>
                        <a:ext cx="1790872" cy="58477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676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DA906E-DD8E-215D-53CC-E89D698B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20" y="1490586"/>
            <a:ext cx="6457950" cy="994172"/>
          </a:xfrm>
          <a:noFill/>
        </p:spPr>
        <p:txBody>
          <a:bodyPr>
            <a:noAutofit/>
          </a:bodyPr>
          <a:lstStyle/>
          <a:p>
            <a:br>
              <a:rPr lang="vi-VN" dirty="0"/>
            </a:br>
            <a:b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B9E65E-C770-C215-D38A-9F7862497820}"/>
              </a:ext>
            </a:extLst>
          </p:cNvPr>
          <p:cNvSpPr txBox="1"/>
          <p:nvPr/>
        </p:nvSpPr>
        <p:spPr>
          <a:xfrm>
            <a:off x="10633" y="-10633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0" y="619185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+ 3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(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22); </a:t>
            </a: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+ 4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791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F30D68-7888-8B92-1352-758FA8BE9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0" y="499453"/>
            <a:ext cx="90595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 cm . Sau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 .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4E919A-D6F1-78D8-D78D-A55498141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53F96-FF91-870B-AC21-0165B88B53F7}"/>
              </a:ext>
            </a:extLst>
          </p:cNvPr>
          <p:cNvSpPr txBox="1"/>
          <p:nvPr/>
        </p:nvSpPr>
        <p:spPr>
          <a:xfrm>
            <a:off x="141766" y="2438445"/>
            <a:ext cx="8316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+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C6C236-6E56-D9CF-C4E5-AE290E3F0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7F9593-4DF3-F9C3-E224-54378E7B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0844F9-0E20-994C-0C9F-38FBA67C5496}"/>
              </a:ext>
            </a:extLst>
          </p:cNvPr>
          <p:cNvSpPr txBox="1"/>
          <p:nvPr/>
        </p:nvSpPr>
        <p:spPr>
          <a:xfrm>
            <a:off x="919" y="-15434"/>
            <a:ext cx="9143999" cy="530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BFF972-65C0-143F-ED93-857357F8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08" y="3676830"/>
            <a:ext cx="1411605" cy="1343660"/>
          </a:xfrm>
          <a:prstGeom prst="rect">
            <a:avLst/>
          </a:prstGeom>
        </p:spPr>
      </p:pic>
      <p:graphicFrame>
        <p:nvGraphicFramePr>
          <p:cNvPr id="3" name="Object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BD9CD4-99D6-A351-44FA-42BE46B94F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121830"/>
              </p:ext>
            </p:extLst>
          </p:nvPr>
        </p:nvGraphicFramePr>
        <p:xfrm>
          <a:off x="5567585" y="3989329"/>
          <a:ext cx="638810" cy="35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7" imgW="304779" imgH="171606" progId="Equation.DSMT4">
                  <p:embed/>
                </p:oleObj>
              </mc:Choice>
              <mc:Fallback>
                <p:oleObj name="Equation" r:id="rId7" imgW="304779" imgH="1716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67585" y="3989329"/>
                        <a:ext cx="638810" cy="359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2F6DF5-8419-266E-2269-8108F81B8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23015"/>
              </p:ext>
            </p:extLst>
          </p:nvPr>
        </p:nvGraphicFramePr>
        <p:xfrm>
          <a:off x="3361196" y="4270553"/>
          <a:ext cx="800100" cy="351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9" imgW="885550" imgH="388636" progId="Equation.DSMT4">
                  <p:embed/>
                </p:oleObj>
              </mc:Choice>
              <mc:Fallback>
                <p:oleObj name="Equation" r:id="rId9" imgW="885550" imgH="3886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61196" y="4270553"/>
                        <a:ext cx="800100" cy="351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3727B-1492-9DA2-D67E-FC92A627B1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3810351"/>
            <a:ext cx="1752600" cy="12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B1C1AA0F-01C1-16AC-A95E-555D1D8B100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51955" y="29300"/>
            <a:ext cx="1289911" cy="4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D37126-8216-198D-35E7-C668E5D8CBFC}"/>
              </a:ext>
            </a:extLst>
          </p:cNvPr>
          <p:cNvSpPr txBox="1"/>
          <p:nvPr/>
        </p:nvSpPr>
        <p:spPr>
          <a:xfrm>
            <a:off x="381000" y="209550"/>
            <a:ext cx="6934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/22:                  </a:t>
            </a:r>
          </a:p>
          <a:p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en-US" altLang="en-US" sz="28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CB8186-0E81-C434-3A61-0BAA011E5EEE}"/>
              </a:ext>
            </a:extLst>
          </p:cNvPr>
          <p:cNvSpPr txBox="1"/>
          <p:nvPr/>
        </p:nvSpPr>
        <p:spPr>
          <a:xfrm>
            <a:off x="345558" y="1047750"/>
            <a:ext cx="586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29690-B76E-5561-922E-16FB27057D03}"/>
              </a:ext>
            </a:extLst>
          </p:cNvPr>
          <p:cNvSpPr txBox="1"/>
          <p:nvPr/>
        </p:nvSpPr>
        <p:spPr>
          <a:xfrm>
            <a:off x="386316" y="1685895"/>
            <a:ext cx="586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491190-E3D7-DF7A-C4B5-7F21D0D47E8A}"/>
              </a:ext>
            </a:extLst>
          </p:cNvPr>
          <p:cNvSpPr txBox="1"/>
          <p:nvPr/>
        </p:nvSpPr>
        <p:spPr>
          <a:xfrm>
            <a:off x="345558" y="2374587"/>
            <a:ext cx="586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graphicFrame>
        <p:nvGraphicFramePr>
          <p:cNvPr id="8" name="Object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2DDDA0-FAB4-EEF7-5228-84F80790B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430728"/>
              </p:ext>
            </p:extLst>
          </p:nvPr>
        </p:nvGraphicFramePr>
        <p:xfrm>
          <a:off x="5791200" y="1077912"/>
          <a:ext cx="1877303" cy="46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927000" imgH="228600" progId="Equation.DSMT4">
                  <p:embed/>
                </p:oleObj>
              </mc:Choice>
              <mc:Fallback>
                <p:oleObj name="Equation" r:id="rId3" imgW="927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91200" y="1077912"/>
                        <a:ext cx="1877303" cy="462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E7E04D-5664-872D-3923-8E87A120EC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634113"/>
              </p:ext>
            </p:extLst>
          </p:nvPr>
        </p:nvGraphicFramePr>
        <p:xfrm>
          <a:off x="5562600" y="1757559"/>
          <a:ext cx="1524000" cy="45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5" imgW="685800" imgH="203040" progId="Equation.DSMT4">
                  <p:embed/>
                </p:oleObj>
              </mc:Choice>
              <mc:Fallback>
                <p:oleObj name="Equation" r:id="rId5" imgW="685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2600" y="1757559"/>
                        <a:ext cx="1524000" cy="45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5927B8-4901-D6F7-CE9C-6AFAD0EE46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833762"/>
              </p:ext>
            </p:extLst>
          </p:nvPr>
        </p:nvGraphicFramePr>
        <p:xfrm>
          <a:off x="5330237" y="2401603"/>
          <a:ext cx="1846957" cy="556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7" imgW="927000" imgH="279360" progId="Equation.DSMT4">
                  <p:embed/>
                </p:oleObj>
              </mc:Choice>
              <mc:Fallback>
                <p:oleObj name="Equation" r:id="rId7" imgW="927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0237" y="2401603"/>
                        <a:ext cx="1846957" cy="556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EB4C59-7952-0210-4289-325D3253FBC6}"/>
              </a:ext>
            </a:extLst>
          </p:cNvPr>
          <p:cNvSpPr txBox="1"/>
          <p:nvPr/>
        </p:nvSpPr>
        <p:spPr>
          <a:xfrm>
            <a:off x="345558" y="2958220"/>
            <a:ext cx="8798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graphicFrame>
        <p:nvGraphicFramePr>
          <p:cNvPr id="13" name="Object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90898E-949B-C512-A3A8-888EB2A7FE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246950"/>
              </p:ext>
            </p:extLst>
          </p:nvPr>
        </p:nvGraphicFramePr>
        <p:xfrm>
          <a:off x="2001440" y="3946602"/>
          <a:ext cx="4932760" cy="1063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9" imgW="2374560" imgH="520560" progId="Equation.DSMT4">
                  <p:embed/>
                </p:oleObj>
              </mc:Choice>
              <mc:Fallback>
                <p:oleObj name="Equation" r:id="rId9" imgW="23745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01440" y="3946602"/>
                        <a:ext cx="4932760" cy="1063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9020FC-9500-C7E8-D42C-3A4F2A51D73A}"/>
              </a:ext>
            </a:extLst>
          </p:cNvPr>
          <p:cNvSpPr txBox="1"/>
          <p:nvPr/>
        </p:nvSpPr>
        <p:spPr>
          <a:xfrm>
            <a:off x="228600" y="13083"/>
            <a:ext cx="3653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2D44A6-4FB5-36AB-F26E-A86020589BE1}"/>
              </a:ext>
            </a:extLst>
          </p:cNvPr>
          <p:cNvSpPr txBox="1"/>
          <p:nvPr/>
        </p:nvSpPr>
        <p:spPr>
          <a:xfrm>
            <a:off x="5908" y="1741170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5A5C73-A73E-ECA5-63CF-4C076413A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2503"/>
            <a:ext cx="1651765" cy="1572260"/>
          </a:xfrm>
          <a:prstGeom prst="rect">
            <a:avLst/>
          </a:prstGeom>
        </p:spPr>
      </p:pic>
      <p:graphicFrame>
        <p:nvGraphicFramePr>
          <p:cNvPr id="7" name="Object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F18E49-DEB0-3F52-B7FB-FB9EA3867F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484730"/>
              </p:ext>
            </p:extLst>
          </p:nvPr>
        </p:nvGraphicFramePr>
        <p:xfrm>
          <a:off x="5184356" y="536303"/>
          <a:ext cx="638810" cy="35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5" imgW="304779" imgH="171606" progId="Equation.DSMT4">
                  <p:embed/>
                </p:oleObj>
              </mc:Choice>
              <mc:Fallback>
                <p:oleObj name="Equation" r:id="rId5" imgW="304779" imgH="171606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3BD9CD4-99D6-A351-44FA-42BE46B94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84356" y="536303"/>
                        <a:ext cx="638810" cy="359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46FAC0-CCC7-3705-9BA3-4A528FF9E9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65634"/>
              </p:ext>
            </p:extLst>
          </p:nvPr>
        </p:nvGraphicFramePr>
        <p:xfrm>
          <a:off x="2740542" y="887501"/>
          <a:ext cx="80010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7" imgW="885550" imgH="388636" progId="Equation.DSMT4">
                  <p:embed/>
                </p:oleObj>
              </mc:Choice>
              <mc:Fallback>
                <p:oleObj name="Equation" r:id="rId7" imgW="885550" imgH="388636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32F6DF5-8419-266E-2269-8108F81B8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40542" y="887501"/>
                        <a:ext cx="800100" cy="35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88F037-86C6-72B1-3E71-E9447E4103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55949"/>
              </p:ext>
            </p:extLst>
          </p:nvPr>
        </p:nvGraphicFramePr>
        <p:xfrm>
          <a:off x="7620000" y="1704159"/>
          <a:ext cx="1237143" cy="597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9" imgW="552344" imgH="267142" progId="Equation.DSMT4">
                  <p:embed/>
                </p:oleObj>
              </mc:Choice>
              <mc:Fallback>
                <p:oleObj name="Equation" r:id="rId9" imgW="552344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00" y="1704159"/>
                        <a:ext cx="1237143" cy="597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3E567D-222A-DA27-A4D2-9A685C3A29F1}"/>
              </a:ext>
            </a:extLst>
          </p:cNvPr>
          <p:cNvSpPr txBox="1"/>
          <p:nvPr/>
        </p:nvSpPr>
        <p:spPr>
          <a:xfrm>
            <a:off x="38100" y="2328214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graphicFrame>
        <p:nvGraphicFramePr>
          <p:cNvPr id="14" name="Objec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048E5F-C1E0-09E8-BB2F-8875162976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131937"/>
              </p:ext>
            </p:extLst>
          </p:nvPr>
        </p:nvGraphicFramePr>
        <p:xfrm>
          <a:off x="7478908" y="2289134"/>
          <a:ext cx="1004450" cy="597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1" imgW="469800" imgH="279360" progId="Equation.DSMT4">
                  <p:embed/>
                </p:oleObj>
              </mc:Choice>
              <mc:Fallback>
                <p:oleObj name="Equation" r:id="rId11" imgW="469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78908" y="2289134"/>
                        <a:ext cx="1004450" cy="597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78B1F1-1769-E62B-5A6E-C24C90B39F6A}"/>
              </a:ext>
            </a:extLst>
          </p:cNvPr>
          <p:cNvSpPr txBox="1"/>
          <p:nvPr/>
        </p:nvSpPr>
        <p:spPr>
          <a:xfrm>
            <a:off x="38100" y="2835876"/>
            <a:ext cx="462708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8" name="Object 1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32F238-0130-7742-733A-07604473F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907899"/>
              </p:ext>
            </p:extLst>
          </p:nvPr>
        </p:nvGraphicFramePr>
        <p:xfrm>
          <a:off x="3648017" y="2851434"/>
          <a:ext cx="2440018" cy="58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3" imgW="1104328" imgH="267142" progId="Equation.DSMT4">
                  <p:embed/>
                </p:oleObj>
              </mc:Choice>
              <mc:Fallback>
                <p:oleObj name="Equation" r:id="rId13" imgW="1104328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48017" y="2851434"/>
                        <a:ext cx="2440018" cy="588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605453"/>
              </p:ext>
            </p:extLst>
          </p:nvPr>
        </p:nvGraphicFramePr>
        <p:xfrm>
          <a:off x="3303587" y="3413125"/>
          <a:ext cx="5002213" cy="38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5" imgW="3213000" imgH="253800" progId="Equation.DSMT4">
                  <p:embed/>
                </p:oleObj>
              </mc:Choice>
              <mc:Fallback>
                <p:oleObj name="Equation" r:id="rId15" imgW="3213000" imgH="253800" progId="Equation.DSMT4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3587" y="3413125"/>
                        <a:ext cx="5002213" cy="381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757619"/>
              </p:ext>
            </p:extLst>
          </p:nvPr>
        </p:nvGraphicFramePr>
        <p:xfrm>
          <a:off x="3290887" y="3924300"/>
          <a:ext cx="5566255" cy="53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17" imgW="2806560" imgH="253800" progId="Equation.DSMT4">
                  <p:embed/>
                </p:oleObj>
              </mc:Choice>
              <mc:Fallback>
                <p:oleObj name="Equation" r:id="rId17" imgW="2806560" imgH="253800" progId="Equation.DSMT4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887" y="3924300"/>
                        <a:ext cx="5566255" cy="5300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634645"/>
              </p:ext>
            </p:extLst>
          </p:nvPr>
        </p:nvGraphicFramePr>
        <p:xfrm>
          <a:off x="3310014" y="4439487"/>
          <a:ext cx="2371572" cy="474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19" imgW="1040948" imgH="203112" progId="Equation.DSMT4">
                  <p:embed/>
                </p:oleObj>
              </mc:Choice>
              <mc:Fallback>
                <p:oleObj name="Equation" r:id="rId19" imgW="1040948" imgH="203112" progId="Equation.DSMT4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0014" y="4439487"/>
                        <a:ext cx="2371572" cy="4743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6"/>
          <p:cNvSpPr>
            <a:spLocks noChangeArrowheads="1"/>
          </p:cNvSpPr>
          <p:nvPr/>
        </p:nvSpPr>
        <p:spPr bwMode="auto">
          <a:xfrm>
            <a:off x="0" y="666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7"/>
          <p:cNvSpPr>
            <a:spLocks noChangeArrowheads="1"/>
          </p:cNvSpPr>
          <p:nvPr/>
        </p:nvSpPr>
        <p:spPr bwMode="auto">
          <a:xfrm>
            <a:off x="0" y="139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  <p:bldP spid="17" grpId="0"/>
      <p:bldP spid="11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A23DF-4A2E-4EDA-8E2F-0EB9C075E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40" y="-125730"/>
            <a:ext cx="9780280" cy="5269230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453EA3-FB9D-5BC5-5A55-0A5E067ECD66}"/>
              </a:ext>
            </a:extLst>
          </p:cNvPr>
          <p:cNvSpPr txBox="1"/>
          <p:nvPr/>
        </p:nvSpPr>
        <p:spPr>
          <a:xfrm>
            <a:off x="609600" y="1395335"/>
            <a:ext cx="8305800" cy="1791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23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44BAF5-8497-AEBB-1708-E10B9942956E}"/>
              </a:ext>
            </a:extLst>
          </p:cNvPr>
          <p:cNvSpPr txBox="1"/>
          <p:nvPr/>
        </p:nvSpPr>
        <p:spPr>
          <a:xfrm>
            <a:off x="2286000" y="290245"/>
            <a:ext cx="48768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27680" y="60121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6776" y="567646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855637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3839251" y="444411"/>
            <a:ext cx="2971800" cy="1638349"/>
            <a:chOff x="5714125" y="780700"/>
            <a:chExt cx="3028822" cy="1696178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677408" y="1234169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2" y="2884088"/>
              <a:ext cx="250354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58686" y="1830227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2" y="2751137"/>
              <a:ext cx="248622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85+K4lPs7H94VUqPe2XwIsfPRnrXQE//QTEXxb8/8N4CNc6FpgZahzpTjFhMzSA7T/nHJa11DE8Ng2TP3iAmRczFlmslSuUNOgUeb6yRvs0="/>
          <p:cNvGrpSpPr/>
          <p:nvPr/>
        </p:nvGrpSpPr>
        <p:grpSpPr>
          <a:xfrm>
            <a:off x="31898" y="-15506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0" name="Group 9" descr="OPL20U25GSXzBJYl68kk8uQGfFKzs7yb1M4KJWUiLk6ZEvGF+qCIPSnY57AbBFCvTW2023.15.85+K4lPs7H94VUqPe2XwIsfPRnrXQE//QTEXxb8/8N4CNc6FpgZahzpTjFhMzSA7T/nHJa11DE8Ng2TP3iAmRczFlmslSuUNOgUeb6yRvs0="/>
          <p:cNvGrpSpPr/>
          <p:nvPr/>
        </p:nvGrpSpPr>
        <p:grpSpPr>
          <a:xfrm>
            <a:off x="0" y="-28203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516051" y="934286"/>
            <a:ext cx="7551298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ĐẲNG THỨC ĐÁNG NHỚ</a:t>
            </a:r>
            <a:endParaRPr lang="en-US" sz="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0511" y="934286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5" name="Rectangl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730554" y="106793"/>
            <a:ext cx="497181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ĐẠI SỐ</a:t>
            </a:r>
          </a:p>
        </p:txBody>
      </p:sp>
      <p:sp>
        <p:nvSpPr>
          <p:cNvPr id="16" name="Rectangl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47438" y="179677"/>
            <a:ext cx="248529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I:</a:t>
            </a:r>
          </a:p>
        </p:txBody>
      </p:sp>
      <p:sp>
        <p:nvSpPr>
          <p:cNvPr id="17" name="Hình chữ nhậ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4281057" y="1442673"/>
            <a:ext cx="157927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9487" y="8829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F34735-0440-8028-5419-C42D9DE24329}"/>
              </a:ext>
            </a:extLst>
          </p:cNvPr>
          <p:cNvSpPr txBox="1"/>
          <p:nvPr/>
        </p:nvSpPr>
        <p:spPr>
          <a:xfrm>
            <a:off x="0" y="734629"/>
            <a:ext cx="9144000" cy="34447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9487" y="8829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A4695B-46CA-BB91-84D4-3F5617B333E6}"/>
              </a:ext>
            </a:extLst>
          </p:cNvPr>
          <p:cNvSpPr txBox="1"/>
          <p:nvPr/>
        </p:nvSpPr>
        <p:spPr>
          <a:xfrm>
            <a:off x="0" y="742295"/>
            <a:ext cx="9144000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thảo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2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38089D-9828-7716-D4FE-75E3B4238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>
          <a:xfrm>
            <a:off x="0" y="15587"/>
            <a:ext cx="9213273" cy="5318493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D28F0F-E4EF-6FC7-5627-1140985AE2F0}"/>
              </a:ext>
            </a:extLst>
          </p:cNvPr>
          <p:cNvSpPr txBox="1"/>
          <p:nvPr/>
        </p:nvSpPr>
        <p:spPr>
          <a:xfrm>
            <a:off x="2362200" y="334763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10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D549F4-EEF4-36D9-ABCA-CD376B70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19" y="1324769"/>
            <a:ext cx="7152481" cy="333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</TotalTime>
  <Words>805</Words>
  <Application>Microsoft Office PowerPoint</Application>
  <PresentationFormat>On-screen Show (16:9)</PresentationFormat>
  <Paragraphs>111</Paragraphs>
  <Slides>26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Century Gothic</vt:lpstr>
      <vt:lpstr>Courier New</vt:lpstr>
      <vt:lpstr>Palatino Linotype</vt:lpstr>
      <vt:lpstr>Tahoma</vt:lpstr>
      <vt:lpstr>Times New Roman</vt:lpstr>
      <vt:lpstr>Wingdings</vt:lpstr>
      <vt:lpstr>字魂59号-创粗黑</vt:lpstr>
      <vt:lpstr>Office Theme</vt:lpstr>
      <vt:lpstr>Executive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345</cp:revision>
  <dcterms:created xsi:type="dcterms:W3CDTF">2021-07-22T17:31:00Z</dcterms:created>
  <dcterms:modified xsi:type="dcterms:W3CDTF">2024-10-15T15:28:48Z</dcterms:modified>
</cp:coreProperties>
</file>