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598" r:id="rId2"/>
    <p:sldId id="282" r:id="rId3"/>
    <p:sldId id="497" r:id="rId4"/>
    <p:sldId id="456" r:id="rId5"/>
    <p:sldId id="586" r:id="rId6"/>
    <p:sldId id="583" r:id="rId7"/>
    <p:sldId id="584" r:id="rId8"/>
    <p:sldId id="585" r:id="rId9"/>
    <p:sldId id="326" r:id="rId10"/>
    <p:sldId id="483" r:id="rId11"/>
    <p:sldId id="258" r:id="rId12"/>
    <p:sldId id="259" r:id="rId13"/>
    <p:sldId id="587" r:id="rId14"/>
    <p:sldId id="588" r:id="rId15"/>
    <p:sldId id="590" r:id="rId16"/>
    <p:sldId id="589" r:id="rId17"/>
    <p:sldId id="591" r:id="rId18"/>
    <p:sldId id="592" r:id="rId19"/>
    <p:sldId id="593" r:id="rId20"/>
    <p:sldId id="594" r:id="rId21"/>
    <p:sldId id="484" r:id="rId22"/>
    <p:sldId id="577" r:id="rId23"/>
    <p:sldId id="596" r:id="rId24"/>
    <p:sldId id="597" r:id="rId25"/>
    <p:sldId id="543" r:id="rId26"/>
    <p:sldId id="268" r:id="rId27"/>
    <p:sldId id="582" r:id="rId28"/>
    <p:sldId id="5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0070C0"/>
    <a:srgbClr val="0000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4291" autoAdjust="0"/>
  </p:normalViewPr>
  <p:slideViewPr>
    <p:cSldViewPr snapToGrid="0">
      <p:cViewPr varScale="1">
        <p:scale>
          <a:sx n="89" d="100"/>
          <a:sy n="89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5T23:05:45.019" idx="1">
    <p:pos x="1366" y="346"/>
    <p:text>slide 3
- Slide 3:  Ký hiệu hoạt động (trong file gợi ý hoặc khác)
điều chỉnh lại font chữ về time new roman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2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2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200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SGK,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200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endParaRPr lang="en-US" sz="3200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 custT="1"/>
      <dgm:spPr/>
      <dgm:t>
        <a:bodyPr/>
        <a:lstStyle/>
        <a:p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nhà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8C7C2249-798A-4D56-AB21-2F91E0E53472}">
      <dgm:prSet phldrT="[Text]" custT="1"/>
      <dgm:spPr/>
      <dgm:t>
        <a:bodyPr/>
        <a:lstStyle/>
        <a:p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36D4E-1F16-42C9-A886-D83D68FE4F93}" type="parTrans" cxnId="{8965BA4C-BA04-4CFC-8EE3-CD5CC0F76F99}">
      <dgm:prSet/>
      <dgm:spPr/>
      <dgm:t>
        <a:bodyPr/>
        <a:lstStyle/>
        <a:p>
          <a:endParaRPr lang="en-US"/>
        </a:p>
      </dgm:t>
    </dgm:pt>
    <dgm:pt modelId="{4B8226A1-5227-41A4-806F-CE7B0B521AE6}" type="sibTrans" cxnId="{8965BA4C-BA04-4CFC-8EE3-CD5CC0F76F99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ScaleY="95174" custLinFactNeighborX="-379" custLinFactNeighborY="-13952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 custScaleY="144608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ScaleY="73348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965BA4C-BA04-4CFC-8EE3-CD5CC0F76F99}" srcId="{3B33AAEF-2BF8-4EBB-A3B1-62835B5C81BF}" destId="{8C7C2249-798A-4D56-AB21-2F91E0E53472}" srcOrd="2" destOrd="0" parTransId="{41936D4E-1F16-42C9-A886-D83D68FE4F93}" sibTransId="{4B8226A1-5227-41A4-806F-CE7B0B521AE6}"/>
    <dgm:cxn modelId="{D7D96FB2-8DCA-43B8-8CA2-651E2EFC285E}" type="presOf" srcId="{8C7C2249-798A-4D56-AB21-2F91E0E53472}" destId="{8F3B6D51-6576-4847-95F8-097004C88A78}" srcOrd="0" destOrd="2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332152"/>
          <a:ext cx="8128000" cy="115807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2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2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2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2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200" kern="1200" dirty="0"/>
        </a:p>
      </dsp:txBody>
      <dsp:txXfrm>
        <a:off x="56533" y="388685"/>
        <a:ext cx="8014934" cy="1045011"/>
      </dsp:txXfrm>
    </dsp:sp>
    <dsp:sp modelId="{0DFB8EA2-E9F4-4E7D-B5BF-ABC527E44C63}">
      <dsp:nvSpPr>
        <dsp:cNvPr id="0" name=""/>
        <dsp:cNvSpPr/>
      </dsp:nvSpPr>
      <dsp:spPr>
        <a:xfrm>
          <a:off x="0" y="1640409"/>
          <a:ext cx="8128000" cy="155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SGK,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1640409"/>
        <a:ext cx="8128000" cy="1556560"/>
      </dsp:txXfrm>
    </dsp:sp>
    <dsp:sp modelId="{D2408717-B530-41AC-B5CE-E14FAEC5B062}">
      <dsp:nvSpPr>
        <dsp:cNvPr id="0" name=""/>
        <dsp:cNvSpPr/>
      </dsp:nvSpPr>
      <dsp:spPr>
        <a:xfrm>
          <a:off x="0" y="3033435"/>
          <a:ext cx="8128000" cy="89249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200" kern="1200" dirty="0"/>
        </a:p>
      </dsp:txBody>
      <dsp:txXfrm>
        <a:off x="43568" y="3077003"/>
        <a:ext cx="8040864" cy="805362"/>
      </dsp:txXfrm>
    </dsp:sp>
    <dsp:sp modelId="{8F3B6D51-6576-4847-95F8-097004C88A78}">
      <dsp:nvSpPr>
        <dsp:cNvPr id="0" name=""/>
        <dsp:cNvSpPr/>
      </dsp:nvSpPr>
      <dsp:spPr>
        <a:xfrm>
          <a:off x="0" y="4089468"/>
          <a:ext cx="8128000" cy="1580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endParaRPr lang="en-US" sz="3200" kern="1200" dirty="0"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nhà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89468"/>
        <a:ext cx="8128000" cy="1580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45973-3329-4857-A01E-E48032DAEE1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32E2-2FCB-406F-B74F-76A5C2F9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5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,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1 </a:t>
            </a:r>
            <a:r>
              <a:rPr lang="en-US" baseline="0" dirty="0" err="1"/>
              <a:t>điểm</a:t>
            </a:r>
            <a:r>
              <a:rPr lang="en-US" baseline="0" dirty="0"/>
              <a:t>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32E2-2FCB-406F-B74F-76A5C2F9A1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6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E512B-2F7E-44E6-99EB-9D2EC2333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B047C-D63A-41CB-A007-A999F5156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91DA3-C7D5-4E07-9FCB-D7610682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1473C-17E5-4AFB-8AA5-827A11E3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DE8B6-5498-4B6B-9642-ACB39C29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1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48A9-CE48-4192-9AA8-47582042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FC060-D07B-436A-9FAA-D2C93B32A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4367B-7A1A-4679-99A5-3E73C3BD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17BAC-6424-4ABE-83B9-3672AE30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A1D7D-B5D1-442E-9D5E-EB35336C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2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2C3FFB-4006-4717-A697-8D5576E13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A0185-A3D0-4793-B13B-1C7FA3F15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C6682-D6E5-49A9-A9C5-6A197E2A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6B301-C2F6-4551-8A58-D8C0F5F5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91224-F6E8-459A-8C0E-34085ECE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0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E21E-7BD8-492F-9B55-EC0D0862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0553A-D30F-454D-8147-C6FED7C0F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04153-5A07-42C9-9B2F-4E4AE190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A30D8-19C0-4467-944D-BF4A8BD5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A3427-5195-4AF1-960B-0FEA7C98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8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7121-3AAC-4CBC-A3AC-959C6783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AB019-6DE0-4E84-80D7-C8D15EA9E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6E5E5-F3D4-46CD-932E-76ED21BFD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25FBD-33EA-4C3F-8D2D-8EB25D3E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2B95F-1E0E-4F8D-A13E-CCFE87F8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4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3486-9465-4B4B-BAC7-398D6A14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7579B-8E5E-4C38-B250-1C75AEAB3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54C45-F362-48BA-8853-03ED04BD9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EF44C-3942-478D-A3EA-F98F5211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4B305-8058-423E-8AAA-D515069B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D9C3-1C55-4912-B732-8E836FAF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4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BFA4-6801-4884-B0B1-B3517670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5FC3E-CCAC-43B2-92FF-DA03A2D37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DA326-457F-414A-9B4D-75FD29087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55CB1-D390-4283-8C42-35FBB4D31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4FAB7-E059-4A62-9B85-AF43F1726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105887-3CC2-4A80-9B02-48966AB7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E81FDF-8F39-4486-B171-85288B0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FF34F-3C39-4A9F-84DF-058492F4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7A2B-5F09-45B3-98E4-8B0246B0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3F7EE-D448-4764-8CC1-13D504097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6FBA5-59DE-47CF-89FF-A41BB8D8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19017-828B-49B7-81B6-150F77B4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2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AAAB8-71D0-4D9F-A066-D925D1E9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038A5-75ED-4F6C-BC8C-FCA33B78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C5CC1-78E1-412F-9113-091196EF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CCCD-AA66-4851-93E9-AB95F4DC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4D07B-C47F-4735-9CEB-793C3D0D0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5E662-AED7-4FFF-8506-D92B0138C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C41E8-18F8-4B84-BD56-E404C0D6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B8510-51F9-40AE-9BE0-F8171D2E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3781C-A169-40CF-B6EE-9E62C263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6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73FF-A491-43CB-BA3B-947BAA4ED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21A77-513F-4211-ABDE-AC0B4F260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44FF0-14A3-4078-AF55-263903769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D02FF-B0A4-466C-AE03-0D3E5F29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62819-2443-4E63-AB33-EF4FEB36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09DED-FAD4-4B3E-B18B-B2487016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D4B98-86A7-4178-A3E5-70BA96F7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2E51C-6DF8-4D45-B690-9553F9D42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EE7D5-9778-4662-8292-A69C652A6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D9373-8BC3-45B9-B1BC-8F9823038A5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A020E-42F6-4E80-92D9-4C6AC9309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E07BA-B24A-456A-96DE-117349E9F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5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9.png"/><Relationship Id="rId7" Type="http://schemas.openxmlformats.org/officeDocument/2006/relationships/image" Target="../media/image3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2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20.png"/><Relationship Id="rId17" Type="http://schemas.openxmlformats.org/officeDocument/2006/relationships/image" Target="../media/image62.png"/><Relationship Id="rId2" Type="http://schemas.openxmlformats.org/officeDocument/2006/relationships/image" Target="../media/image67.png"/><Relationship Id="rId16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30.png"/><Relationship Id="rId5" Type="http://schemas.openxmlformats.org/officeDocument/2006/relationships/image" Target="../media/image70.png"/><Relationship Id="rId15" Type="http://schemas.openxmlformats.org/officeDocument/2006/relationships/image" Target="../media/image21.png"/><Relationship Id="rId4" Type="http://schemas.openxmlformats.org/officeDocument/2006/relationships/image" Target="../media/image69.png"/><Relationship Id="rId1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21.png"/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0.png"/><Relationship Id="rId10" Type="http://schemas.openxmlformats.org/officeDocument/2006/relationships/image" Target="../media/image86.png"/><Relationship Id="rId4" Type="http://schemas.openxmlformats.org/officeDocument/2006/relationships/image" Target="../media/image79.png"/><Relationship Id="rId9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100.png"/><Relationship Id="rId3" Type="http://schemas.openxmlformats.org/officeDocument/2006/relationships/image" Target="../media/image89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8.png"/><Relationship Id="rId5" Type="http://schemas.openxmlformats.org/officeDocument/2006/relationships/image" Target="../media/image91.png"/><Relationship Id="rId10" Type="http://schemas.openxmlformats.org/officeDocument/2006/relationships/image" Target="../media/image97.png"/><Relationship Id="rId4" Type="http://schemas.openxmlformats.org/officeDocument/2006/relationships/image" Target="../media/image90.png"/><Relationship Id="rId9" Type="http://schemas.openxmlformats.org/officeDocument/2006/relationships/image" Target="../media/image96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image" Target="../media/image27.png"/><Relationship Id="rId3" Type="http://schemas.openxmlformats.org/officeDocument/2006/relationships/image" Target="../media/image95.png"/><Relationship Id="rId7" Type="http://schemas.openxmlformats.org/officeDocument/2006/relationships/image" Target="../media/image106.png"/><Relationship Id="rId12" Type="http://schemas.openxmlformats.org/officeDocument/2006/relationships/image" Target="../media/image10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10.png"/><Relationship Id="rId5" Type="http://schemas.openxmlformats.org/officeDocument/2006/relationships/image" Target="../media/image102.png"/><Relationship Id="rId10" Type="http://schemas.openxmlformats.org/officeDocument/2006/relationships/image" Target="../media/image109.png"/><Relationship Id="rId4" Type="http://schemas.openxmlformats.org/officeDocument/2006/relationships/image" Target="../media/image101.png"/><Relationship Id="rId9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6.png"/><Relationship Id="rId7" Type="http://schemas.openxmlformats.org/officeDocument/2006/relationships/image" Target="../media/image12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8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58014" y="154967"/>
            <a:ext cx="4114804" cy="3804872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447457" y="1217491"/>
            <a:ext cx="3886636" cy="795764"/>
          </a:xfrm>
          <a:prstGeom prst="rect">
            <a:avLst/>
          </a:prstGeom>
        </p:spPr>
      </p:pic>
      <p:graphicFrame>
        <p:nvGraphicFramePr>
          <p:cNvPr id="8" name="Diagram 7" descr="OPL20U25GSXzBJYl68kk8uQGfFKzs7yb1M4KJWUiLk6ZEvGF+qCIPSnY57AbBFCvTW2023.15.85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3251425816"/>
              </p:ext>
            </p:extLst>
          </p:nvPr>
        </p:nvGraphicFramePr>
        <p:xfrm>
          <a:off x="3538805" y="344557"/>
          <a:ext cx="8128000" cy="615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56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27137" y="241379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861229" y="2298779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6" name="Google Shape;157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8F607-EC8D-46FA-BBB5-E13A6D9AE602}"/>
              </a:ext>
            </a:extLst>
          </p:cNvPr>
          <p:cNvSpPr/>
          <p:nvPr/>
        </p:nvSpPr>
        <p:spPr>
          <a:xfrm>
            <a:off x="64800" y="-47191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5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E3DA36-4959-43F9-8E47-D550EECA6122}"/>
              </a:ext>
            </a:extLst>
          </p:cNvPr>
          <p:cNvSpPr/>
          <p:nvPr/>
        </p:nvSpPr>
        <p:spPr>
          <a:xfrm>
            <a:off x="123089" y="597585"/>
            <a:ext cx="4349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2.Hiệu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hai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bình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7824F1-8407-4612-A386-C45694EF3942}"/>
                  </a:ext>
                </a:extLst>
              </p:cNvPr>
              <p:cNvSpPr txBox="1"/>
              <p:nvPr/>
            </p:nvSpPr>
            <p:spPr>
              <a:xfrm>
                <a:off x="3282323" y="1184328"/>
                <a:ext cx="72286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7824F1-8407-4612-A386-C45694EF3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323" y="1184328"/>
                <a:ext cx="7228694" cy="523220"/>
              </a:xfrm>
              <a:prstGeom prst="rect">
                <a:avLst/>
              </a:prstGeom>
              <a:blipFill>
                <a:blip r:embed="rId2"/>
                <a:stretch>
                  <a:fillRect l="-168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CEEF9B4-6F50-4CAC-9B83-0164E165A581}"/>
                  </a:ext>
                </a:extLst>
              </p:cNvPr>
              <p:cNvSpPr txBox="1"/>
              <p:nvPr/>
            </p:nvSpPr>
            <p:spPr>
              <a:xfrm>
                <a:off x="5355636" y="1660573"/>
                <a:ext cx="3384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CEEF9B4-6F50-4CAC-9B83-0164E165A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636" y="1660573"/>
                <a:ext cx="33846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004F30-B7F4-479C-B249-BF860CD581D9}"/>
              </a:ext>
            </a:extLst>
          </p:cNvPr>
          <p:cNvSpPr txBox="1"/>
          <p:nvPr/>
        </p:nvSpPr>
        <p:spPr>
          <a:xfrm>
            <a:off x="1400713" y="2238056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A628DF1-6496-4C56-B74C-31D8821FAFD4}"/>
                  </a:ext>
                </a:extLst>
              </p:cNvPr>
              <p:cNvSpPr txBox="1"/>
              <p:nvPr/>
            </p:nvSpPr>
            <p:spPr>
              <a:xfrm>
                <a:off x="2462029" y="2246954"/>
                <a:ext cx="37982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8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800" dirty="0">
                  <a:cs typeface="Times New Roman" panose="02020603050405020304" pitchFamily="18" charset="0"/>
                </a:endParaRPr>
              </a:p>
              <a:p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A628DF1-6496-4C56-B74C-31D8821FA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029" y="2246954"/>
                <a:ext cx="3798277" cy="1384995"/>
              </a:xfrm>
              <a:prstGeom prst="rect">
                <a:avLst/>
              </a:prstGeom>
              <a:blipFill>
                <a:blip r:embed="rId4"/>
                <a:stretch>
                  <a:fillRect l="-3371" t="-528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C976F43-863A-4001-B324-776BBC40CDA0}"/>
                  </a:ext>
                </a:extLst>
              </p:cNvPr>
              <p:cNvSpPr txBox="1"/>
              <p:nvPr/>
            </p:nvSpPr>
            <p:spPr>
              <a:xfrm>
                <a:off x="2753690" y="4302461"/>
                <a:ext cx="9073661" cy="206210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C976F43-863A-4001-B324-776BBC40C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690" y="4302461"/>
                <a:ext cx="9073661" cy="2062103"/>
              </a:xfrm>
              <a:prstGeom prst="rect">
                <a:avLst/>
              </a:prstGeom>
              <a:blipFill>
                <a:blip r:embed="rId5"/>
                <a:stretch>
                  <a:fillRect l="-1747" t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989744-F33D-4973-826F-DF3892E21B99}"/>
              </a:ext>
            </a:extLst>
          </p:cNvPr>
          <p:cNvSpPr txBox="1"/>
          <p:nvPr/>
        </p:nvSpPr>
        <p:spPr>
          <a:xfrm>
            <a:off x="290724" y="1173117"/>
            <a:ext cx="27218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1EFB1B-14A9-484A-8B42-B47158010878}"/>
              </a:ext>
            </a:extLst>
          </p:cNvPr>
          <p:cNvSpPr txBox="1"/>
          <p:nvPr/>
        </p:nvSpPr>
        <p:spPr>
          <a:xfrm>
            <a:off x="364649" y="3826216"/>
            <a:ext cx="242576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1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7A91B2-6A8C-4F0A-B3E1-82189106D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2857" y="0"/>
            <a:ext cx="1129143" cy="118236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4" y="1756359"/>
            <a:ext cx="1006448" cy="53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5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20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00EF8D-5BCB-41AF-B905-ED8257FBBFB7}"/>
              </a:ext>
            </a:extLst>
          </p:cNvPr>
          <p:cNvSpPr/>
          <p:nvPr/>
        </p:nvSpPr>
        <p:spPr>
          <a:xfrm>
            <a:off x="28327" y="29762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8" name="TextBox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DCE5AE-E546-4D5C-B2EB-3532812E9787}"/>
              </a:ext>
            </a:extLst>
          </p:cNvPr>
          <p:cNvSpPr txBox="1"/>
          <p:nvPr/>
        </p:nvSpPr>
        <p:spPr>
          <a:xfrm>
            <a:off x="231383" y="1418448"/>
            <a:ext cx="3295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5/SGK/20:</a:t>
            </a:r>
          </a:p>
        </p:txBody>
      </p:sp>
      <p:sp>
        <p:nvSpPr>
          <p:cNvPr id="2" name="TextBox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B23953-935C-4DC0-A1E4-5C13DCB5ED4B}"/>
              </a:ext>
            </a:extLst>
          </p:cNvPr>
          <p:cNvSpPr txBox="1"/>
          <p:nvPr/>
        </p:nvSpPr>
        <p:spPr>
          <a:xfrm>
            <a:off x="3356341" y="1415545"/>
            <a:ext cx="6539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7D2077-1B31-4E8F-8D7F-95201E5666A0}"/>
                  </a:ext>
                </a:extLst>
              </p:cNvPr>
              <p:cNvSpPr txBox="1"/>
              <p:nvPr/>
            </p:nvSpPr>
            <p:spPr>
              <a:xfrm>
                <a:off x="6321483" y="1946064"/>
                <a:ext cx="27299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7D2077-1B31-4E8F-8D7F-95201E566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483" y="1946064"/>
                <a:ext cx="2729948" cy="584775"/>
              </a:xfrm>
              <a:prstGeom prst="rect">
                <a:avLst/>
              </a:prstGeom>
              <a:blipFill>
                <a:blip r:embed="rId2"/>
                <a:stretch>
                  <a:fillRect l="-5804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2B2F7BC-1709-4DC8-AAEC-50EFD7D419B0}"/>
              </a:ext>
            </a:extLst>
          </p:cNvPr>
          <p:cNvSpPr txBox="1"/>
          <p:nvPr/>
        </p:nvSpPr>
        <p:spPr>
          <a:xfrm>
            <a:off x="1470241" y="2867877"/>
            <a:ext cx="100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3E839F-0B9A-447D-8170-A972BF999B71}"/>
              </a:ext>
            </a:extLst>
          </p:cNvPr>
          <p:cNvSpPr txBox="1"/>
          <p:nvPr/>
        </p:nvSpPr>
        <p:spPr>
          <a:xfrm>
            <a:off x="6321483" y="2847812"/>
            <a:ext cx="100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4125CE-1505-4F4D-A608-376009F13A62}"/>
                  </a:ext>
                </a:extLst>
              </p:cNvPr>
              <p:cNvSpPr txBox="1"/>
              <p:nvPr/>
            </p:nvSpPr>
            <p:spPr>
              <a:xfrm>
                <a:off x="1470241" y="3705158"/>
                <a:ext cx="27299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4125CE-1505-4F4D-A608-376009F13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241" y="3705158"/>
                <a:ext cx="272994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CCD9040-9026-49C0-9BA1-F73243191A28}"/>
                  </a:ext>
                </a:extLst>
              </p:cNvPr>
              <p:cNvSpPr txBox="1"/>
              <p:nvPr/>
            </p:nvSpPr>
            <p:spPr>
              <a:xfrm>
                <a:off x="1840628" y="1975850"/>
                <a:ext cx="27299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CCD9040-9026-49C0-9BA1-F73243191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28" y="1975850"/>
                <a:ext cx="2729948" cy="584775"/>
              </a:xfrm>
              <a:prstGeom prst="rect">
                <a:avLst/>
              </a:prstGeom>
              <a:blipFill>
                <a:blip r:embed="rId4"/>
                <a:stretch>
                  <a:fillRect l="-5804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962C663-3541-463C-BED9-98F72153DE2C}"/>
                  </a:ext>
                </a:extLst>
              </p:cNvPr>
              <p:cNvSpPr txBox="1"/>
              <p:nvPr/>
            </p:nvSpPr>
            <p:spPr>
              <a:xfrm>
                <a:off x="1128732" y="4874708"/>
                <a:ext cx="34129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962C663-3541-463C-BED9-98F72153D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32" y="4874708"/>
                <a:ext cx="34129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85BE09C-04C7-4363-91CD-C73E4A9A838B}"/>
                  </a:ext>
                </a:extLst>
              </p:cNvPr>
              <p:cNvSpPr txBox="1"/>
              <p:nvPr/>
            </p:nvSpPr>
            <p:spPr>
              <a:xfrm>
                <a:off x="1253239" y="4289933"/>
                <a:ext cx="27299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−(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85BE09C-04C7-4363-91CD-C73E4A9A8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39" y="4289933"/>
                <a:ext cx="272994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C53435-92EB-42B0-8A5C-8EAB6322090F}"/>
                  </a:ext>
                </a:extLst>
              </p:cNvPr>
              <p:cNvSpPr txBox="1"/>
              <p:nvPr/>
            </p:nvSpPr>
            <p:spPr>
              <a:xfrm>
                <a:off x="6250101" y="3622278"/>
                <a:ext cx="27299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C53435-92EB-42B0-8A5C-8EAB6322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101" y="3622278"/>
                <a:ext cx="272994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8D4C8EF-0B8B-40D8-8E50-E208668F91E1}"/>
                  </a:ext>
                </a:extLst>
              </p:cNvPr>
              <p:cNvSpPr txBox="1"/>
              <p:nvPr/>
            </p:nvSpPr>
            <p:spPr>
              <a:xfrm>
                <a:off x="5966930" y="4810598"/>
                <a:ext cx="38007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8D4C8EF-0B8B-40D8-8E50-E208668F9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930" y="4810598"/>
                <a:ext cx="380075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4C227FB-BBB0-4D43-8AC7-0A51CC9D4E07}"/>
                  </a:ext>
                </a:extLst>
              </p:cNvPr>
              <p:cNvSpPr txBox="1"/>
              <p:nvPr/>
            </p:nvSpPr>
            <p:spPr>
              <a:xfrm>
                <a:off x="6033099" y="4207053"/>
                <a:ext cx="27299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−(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4C227FB-BBB0-4D43-8AC7-0A51CC9D4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099" y="4207053"/>
                <a:ext cx="272994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175ACB6-E4BF-420A-BADA-15BD472E4BA5}"/>
              </a:ext>
            </a:extLst>
          </p:cNvPr>
          <p:cNvSpPr txBox="1"/>
          <p:nvPr/>
        </p:nvSpPr>
        <p:spPr>
          <a:xfrm>
            <a:off x="281343" y="735256"/>
            <a:ext cx="24355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9A7EF9-D760-406A-B52D-451B858DED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09158" y="-32619"/>
            <a:ext cx="1605558" cy="18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1" grpId="0"/>
      <p:bldP spid="22" grpId="0"/>
      <p:bldP spid="23" grpId="0"/>
      <p:bldP spid="25" grpId="0"/>
      <p:bldP spid="31" grpId="0"/>
      <p:bldP spid="33" grpId="0"/>
      <p:bldP spid="34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00EF8D-5BCB-41AF-B905-ED8257FBBFB7}"/>
              </a:ext>
            </a:extLst>
          </p:cNvPr>
          <p:cNvSpPr/>
          <p:nvPr/>
        </p:nvSpPr>
        <p:spPr>
          <a:xfrm>
            <a:off x="-4223" y="172486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8" name="TextBox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DCE5AE-E546-4D5C-B2EB-3532812E9787}"/>
              </a:ext>
            </a:extLst>
          </p:cNvPr>
          <p:cNvSpPr txBox="1"/>
          <p:nvPr/>
        </p:nvSpPr>
        <p:spPr>
          <a:xfrm>
            <a:off x="152941" y="1488564"/>
            <a:ext cx="376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5/SGK/20:</a:t>
            </a:r>
          </a:p>
        </p:txBody>
      </p:sp>
      <p:sp>
        <p:nvSpPr>
          <p:cNvPr id="2" name="TextBox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B23953-935C-4DC0-A1E4-5C13DCB5ED4B}"/>
              </a:ext>
            </a:extLst>
          </p:cNvPr>
          <p:cNvSpPr txBox="1"/>
          <p:nvPr/>
        </p:nvSpPr>
        <p:spPr>
          <a:xfrm>
            <a:off x="3722267" y="1477147"/>
            <a:ext cx="653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7D2077-1B31-4E8F-8D7F-95201E5666A0}"/>
                  </a:ext>
                </a:extLst>
              </p:cNvPr>
              <p:cNvSpPr txBox="1"/>
              <p:nvPr/>
            </p:nvSpPr>
            <p:spPr>
              <a:xfrm>
                <a:off x="5964334" y="2090221"/>
                <a:ext cx="27299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7D2077-1B31-4E8F-8D7F-95201E566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334" y="2090221"/>
                <a:ext cx="2729948" cy="523220"/>
              </a:xfrm>
              <a:prstGeom prst="rect">
                <a:avLst/>
              </a:prstGeom>
              <a:blipFill>
                <a:blip r:embed="rId2"/>
                <a:stretch>
                  <a:fillRect l="-446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2B2F7BC-1709-4DC8-AAEC-50EFD7D419B0}"/>
              </a:ext>
            </a:extLst>
          </p:cNvPr>
          <p:cNvSpPr txBox="1"/>
          <p:nvPr/>
        </p:nvSpPr>
        <p:spPr>
          <a:xfrm>
            <a:off x="1311012" y="3022871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3E839F-0B9A-447D-8170-A972BF999B71}"/>
              </a:ext>
            </a:extLst>
          </p:cNvPr>
          <p:cNvSpPr txBox="1"/>
          <p:nvPr/>
        </p:nvSpPr>
        <p:spPr>
          <a:xfrm>
            <a:off x="6000549" y="3036718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4125CE-1505-4F4D-A608-376009F13A62}"/>
                  </a:ext>
                </a:extLst>
              </p:cNvPr>
              <p:cNvSpPr txBox="1"/>
              <p:nvPr/>
            </p:nvSpPr>
            <p:spPr>
              <a:xfrm>
                <a:off x="1220689" y="4004540"/>
                <a:ext cx="27299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16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4125CE-1505-4F4D-A608-376009F13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689" y="4004540"/>
                <a:ext cx="272994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CCD9040-9026-49C0-9BA1-F73243191A28}"/>
                  </a:ext>
                </a:extLst>
              </p:cNvPr>
              <p:cNvSpPr txBox="1"/>
              <p:nvPr/>
            </p:nvSpPr>
            <p:spPr>
              <a:xfrm>
                <a:off x="1388026" y="2052726"/>
                <a:ext cx="27299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CCD9040-9026-49C0-9BA1-F73243191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26" y="2052726"/>
                <a:ext cx="2729948" cy="523220"/>
              </a:xfrm>
              <a:prstGeom prst="rect">
                <a:avLst/>
              </a:prstGeom>
              <a:blipFill>
                <a:blip r:embed="rId4"/>
                <a:stretch>
                  <a:fillRect l="-468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962C663-3541-463C-BED9-98F72153DE2C}"/>
                  </a:ext>
                </a:extLst>
              </p:cNvPr>
              <p:cNvSpPr txBox="1"/>
              <p:nvPr/>
            </p:nvSpPr>
            <p:spPr>
              <a:xfrm>
                <a:off x="879180" y="5247819"/>
                <a:ext cx="34129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962C663-3541-463C-BED9-98F72153D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80" y="5247819"/>
                <a:ext cx="341296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85BE09C-04C7-4363-91CD-C73E4A9A838B}"/>
                  </a:ext>
                </a:extLst>
              </p:cNvPr>
              <p:cNvSpPr txBox="1"/>
              <p:nvPr/>
            </p:nvSpPr>
            <p:spPr>
              <a:xfrm>
                <a:off x="1070150" y="4589315"/>
                <a:ext cx="27299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85BE09C-04C7-4363-91CD-C73E4A9A8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50" y="4589315"/>
                <a:ext cx="272994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C53435-92EB-42B0-8A5C-8EAB6322090F}"/>
                  </a:ext>
                </a:extLst>
              </p:cNvPr>
              <p:cNvSpPr txBox="1"/>
              <p:nvPr/>
            </p:nvSpPr>
            <p:spPr>
              <a:xfrm>
                <a:off x="6000549" y="3921660"/>
                <a:ext cx="27299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C53435-92EB-42B0-8A5C-8EAB6322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49" y="3921660"/>
                <a:ext cx="272994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8D4C8EF-0B8B-40D8-8E50-E208668F91E1}"/>
                  </a:ext>
                </a:extLst>
              </p:cNvPr>
              <p:cNvSpPr txBox="1"/>
              <p:nvPr/>
            </p:nvSpPr>
            <p:spPr>
              <a:xfrm>
                <a:off x="5677827" y="5152765"/>
                <a:ext cx="34129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8D4C8EF-0B8B-40D8-8E50-E208668F9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827" y="5152765"/>
                <a:ext cx="34129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4C227FB-BBB0-4D43-8AC7-0A51CC9D4E07}"/>
                  </a:ext>
                </a:extLst>
              </p:cNvPr>
              <p:cNvSpPr txBox="1"/>
              <p:nvPr/>
            </p:nvSpPr>
            <p:spPr>
              <a:xfrm>
                <a:off x="5783547" y="4506435"/>
                <a:ext cx="27299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4C227FB-BBB0-4D43-8AC7-0A51CC9D4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547" y="4506435"/>
                <a:ext cx="272994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20511EC-7C16-4974-BFEA-9EDA1E42E256}"/>
              </a:ext>
            </a:extLst>
          </p:cNvPr>
          <p:cNvSpPr txBox="1"/>
          <p:nvPr/>
        </p:nvSpPr>
        <p:spPr>
          <a:xfrm>
            <a:off x="308775" y="852862"/>
            <a:ext cx="24355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BDE891-07DB-4A00-87A2-D4CAF5FB82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30788" y="0"/>
            <a:ext cx="1361212" cy="12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4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1" grpId="0"/>
      <p:bldP spid="22" grpId="0"/>
      <p:bldP spid="23" grpId="0"/>
      <p:bldP spid="25" grpId="0"/>
      <p:bldP spid="31" grpId="0"/>
      <p:bldP spid="15" grpId="0"/>
      <p:bldP spid="32" grpId="0"/>
      <p:bldP spid="33" grpId="0"/>
      <p:bldP spid="34" grpId="0"/>
      <p:bldP spid="35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00EF8D-5BCB-41AF-B905-ED8257FBBFB7}"/>
              </a:ext>
            </a:extLst>
          </p:cNvPr>
          <p:cNvSpPr/>
          <p:nvPr/>
        </p:nvSpPr>
        <p:spPr>
          <a:xfrm>
            <a:off x="28327" y="29762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8" name="TextBox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DCE5AE-E546-4D5C-B2EB-3532812E9787}"/>
              </a:ext>
            </a:extLst>
          </p:cNvPr>
          <p:cNvSpPr txBox="1"/>
          <p:nvPr/>
        </p:nvSpPr>
        <p:spPr>
          <a:xfrm>
            <a:off x="224831" y="1653872"/>
            <a:ext cx="301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/SGK/20:</a:t>
            </a:r>
          </a:p>
        </p:txBody>
      </p:sp>
      <p:sp>
        <p:nvSpPr>
          <p:cNvPr id="2" name="TextBox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B23953-935C-4DC0-A1E4-5C13DCB5ED4B}"/>
              </a:ext>
            </a:extLst>
          </p:cNvPr>
          <p:cNvSpPr txBox="1"/>
          <p:nvPr/>
        </p:nvSpPr>
        <p:spPr>
          <a:xfrm>
            <a:off x="3184171" y="1637192"/>
            <a:ext cx="1442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2B2F7BC-1709-4DC8-AAEC-50EFD7D419B0}"/>
              </a:ext>
            </a:extLst>
          </p:cNvPr>
          <p:cNvSpPr txBox="1"/>
          <p:nvPr/>
        </p:nvSpPr>
        <p:spPr>
          <a:xfrm>
            <a:off x="1427730" y="2801290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3E839F-0B9A-447D-8170-A972BF999B71}"/>
              </a:ext>
            </a:extLst>
          </p:cNvPr>
          <p:cNvSpPr txBox="1"/>
          <p:nvPr/>
        </p:nvSpPr>
        <p:spPr>
          <a:xfrm>
            <a:off x="6209217" y="2695109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CCD9040-9026-49C0-9BA1-F73243191A28}"/>
                  </a:ext>
                </a:extLst>
              </p:cNvPr>
              <p:cNvSpPr txBox="1"/>
              <p:nvPr/>
            </p:nvSpPr>
            <p:spPr>
              <a:xfrm>
                <a:off x="1342025" y="2271032"/>
                <a:ext cx="32846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CCD9040-9026-49C0-9BA1-F73243191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025" y="2271032"/>
                <a:ext cx="3284609" cy="523220"/>
              </a:xfrm>
              <a:prstGeom prst="rect">
                <a:avLst/>
              </a:prstGeom>
              <a:blipFill>
                <a:blip r:embed="rId2"/>
                <a:stretch>
                  <a:fillRect l="-3711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BBF24F3-60A2-4517-9F46-45BE49751A15}"/>
                  </a:ext>
                </a:extLst>
              </p:cNvPr>
              <p:cNvSpPr txBox="1"/>
              <p:nvPr/>
            </p:nvSpPr>
            <p:spPr>
              <a:xfrm>
                <a:off x="6140672" y="2223816"/>
                <a:ext cx="4208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BBF24F3-60A2-4517-9F46-45BE49751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672" y="2223816"/>
                <a:ext cx="4208014" cy="523220"/>
              </a:xfrm>
              <a:prstGeom prst="rect">
                <a:avLst/>
              </a:prstGeom>
              <a:blipFill>
                <a:blip r:embed="rId3"/>
                <a:stretch>
                  <a:fillRect l="-289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D4FBA14-113A-430B-A4B7-B9EA033AED41}"/>
                  </a:ext>
                </a:extLst>
              </p:cNvPr>
              <p:cNvSpPr txBox="1"/>
              <p:nvPr/>
            </p:nvSpPr>
            <p:spPr>
              <a:xfrm>
                <a:off x="1066897" y="3465338"/>
                <a:ext cx="32846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D4FBA14-113A-430B-A4B7-B9EA033AE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97" y="3465338"/>
                <a:ext cx="328460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0E1CB4F-2BDB-425F-BB22-5B5025C5F4B5}"/>
                  </a:ext>
                </a:extLst>
              </p:cNvPr>
              <p:cNvSpPr txBox="1"/>
              <p:nvPr/>
            </p:nvSpPr>
            <p:spPr>
              <a:xfrm>
                <a:off x="924595" y="4312377"/>
                <a:ext cx="3727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0E1CB4F-2BDB-425F-BB22-5B5025C5F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95" y="4312377"/>
                <a:ext cx="3727855" cy="523220"/>
              </a:xfrm>
              <a:prstGeom prst="rect">
                <a:avLst/>
              </a:prstGeom>
              <a:blipFill>
                <a:blip r:embed="rId5"/>
                <a:stretch>
                  <a:fillRect l="-343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7395D59-4939-4831-BB93-63A56EF8A5D1}"/>
                  </a:ext>
                </a:extLst>
              </p:cNvPr>
              <p:cNvSpPr txBox="1"/>
              <p:nvPr/>
            </p:nvSpPr>
            <p:spPr>
              <a:xfrm>
                <a:off x="6140672" y="3325429"/>
                <a:ext cx="4208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7395D59-4939-4831-BB93-63A56EF8A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672" y="3325429"/>
                <a:ext cx="4208014" cy="523220"/>
              </a:xfrm>
              <a:prstGeom prst="rect">
                <a:avLst/>
              </a:prstGeom>
              <a:blipFill>
                <a:blip r:embed="rId6"/>
                <a:stretch>
                  <a:fillRect l="-2894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C1FA1A-4208-4EFD-B7BB-296AF17FB083}"/>
                  </a:ext>
                </a:extLst>
              </p:cNvPr>
              <p:cNvSpPr txBox="1"/>
              <p:nvPr/>
            </p:nvSpPr>
            <p:spPr>
              <a:xfrm>
                <a:off x="5744432" y="4165625"/>
                <a:ext cx="4208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C1FA1A-4208-4EFD-B7BB-296AF17FB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432" y="4165625"/>
                <a:ext cx="420801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505943-4993-40BD-9E07-9D4C84D3076A}"/>
                  </a:ext>
                </a:extLst>
              </p:cNvPr>
              <p:cNvSpPr txBox="1"/>
              <p:nvPr/>
            </p:nvSpPr>
            <p:spPr>
              <a:xfrm>
                <a:off x="5449011" y="5005821"/>
                <a:ext cx="4208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505943-4993-40BD-9E07-9D4C84D30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011" y="5005821"/>
                <a:ext cx="420801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A581B3-CA7F-498A-B01D-9B6AF6929F74}"/>
              </a:ext>
            </a:extLst>
          </p:cNvPr>
          <p:cNvCxnSpPr>
            <a:cxnSpLocks/>
          </p:cNvCxnSpPr>
          <p:nvPr/>
        </p:nvCxnSpPr>
        <p:spPr>
          <a:xfrm>
            <a:off x="5775553" y="2271032"/>
            <a:ext cx="64175" cy="39490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1851F89-06B5-4D3C-B084-5DE0C0FFACAA}"/>
              </a:ext>
            </a:extLst>
          </p:cNvPr>
          <p:cNvSpPr txBox="1"/>
          <p:nvPr/>
        </p:nvSpPr>
        <p:spPr>
          <a:xfrm>
            <a:off x="224831" y="637948"/>
            <a:ext cx="24355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F1972CB-CE7E-44B4-AC8F-FDA6256AF1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4382" y="0"/>
            <a:ext cx="1327617" cy="12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4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2" grpId="0"/>
      <p:bldP spid="23" grpId="0"/>
      <p:bldP spid="31" grpId="0"/>
      <p:bldP spid="16" grpId="0"/>
      <p:bldP spid="17" grpId="0"/>
      <p:bldP spid="19" grpId="0"/>
      <p:bldP spid="20" grpId="0"/>
      <p:bldP spid="24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00EF8D-5BCB-41AF-B905-ED8257FBBFB7}"/>
              </a:ext>
            </a:extLst>
          </p:cNvPr>
          <p:cNvSpPr/>
          <p:nvPr/>
        </p:nvSpPr>
        <p:spPr>
          <a:xfrm>
            <a:off x="28327" y="29762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8" name="TextBox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DCE5AE-E546-4D5C-B2EB-3532812E9787}"/>
              </a:ext>
            </a:extLst>
          </p:cNvPr>
          <p:cNvSpPr txBox="1"/>
          <p:nvPr/>
        </p:nvSpPr>
        <p:spPr>
          <a:xfrm>
            <a:off x="138667" y="1557397"/>
            <a:ext cx="372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/SGK/20:</a:t>
            </a:r>
          </a:p>
        </p:txBody>
      </p:sp>
      <p:sp>
        <p:nvSpPr>
          <p:cNvPr id="2" name="TextBox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B23953-935C-4DC0-A1E4-5C13DCB5ED4B}"/>
              </a:ext>
            </a:extLst>
          </p:cNvPr>
          <p:cNvSpPr txBox="1"/>
          <p:nvPr/>
        </p:nvSpPr>
        <p:spPr>
          <a:xfrm>
            <a:off x="3874684" y="1562888"/>
            <a:ext cx="1442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2B2F7BC-1709-4DC8-AAEC-50EFD7D419B0}"/>
              </a:ext>
            </a:extLst>
          </p:cNvPr>
          <p:cNvSpPr txBox="1"/>
          <p:nvPr/>
        </p:nvSpPr>
        <p:spPr>
          <a:xfrm>
            <a:off x="108876" y="2874097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3E839F-0B9A-447D-8170-A972BF999B71}"/>
              </a:ext>
            </a:extLst>
          </p:cNvPr>
          <p:cNvSpPr txBox="1"/>
          <p:nvPr/>
        </p:nvSpPr>
        <p:spPr>
          <a:xfrm>
            <a:off x="4334033" y="3019055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CCD9040-9026-49C0-9BA1-F73243191A28}"/>
                  </a:ext>
                </a:extLst>
              </p:cNvPr>
              <p:cNvSpPr txBox="1"/>
              <p:nvPr/>
            </p:nvSpPr>
            <p:spPr>
              <a:xfrm>
                <a:off x="108876" y="2303864"/>
                <a:ext cx="3727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CCD9040-9026-49C0-9BA1-F73243191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76" y="2303864"/>
                <a:ext cx="3727855" cy="523220"/>
              </a:xfrm>
              <a:prstGeom prst="rect">
                <a:avLst/>
              </a:prstGeom>
              <a:blipFill>
                <a:blip r:embed="rId2"/>
                <a:stretch>
                  <a:fillRect l="-343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9D57F76-5F05-4F65-87AA-99FF07B3FEA5}"/>
                  </a:ext>
                </a:extLst>
              </p:cNvPr>
              <p:cNvSpPr txBox="1"/>
              <p:nvPr/>
            </p:nvSpPr>
            <p:spPr>
              <a:xfrm>
                <a:off x="4153707" y="2327290"/>
                <a:ext cx="3727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9D57F76-5F05-4F65-87AA-99FF07B3F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707" y="2327290"/>
                <a:ext cx="3727855" cy="523220"/>
              </a:xfrm>
              <a:prstGeom prst="rect">
                <a:avLst/>
              </a:prstGeom>
              <a:blipFill>
                <a:blip r:embed="rId3"/>
                <a:stretch>
                  <a:fillRect l="-326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1725E33-2311-4430-8C8A-7748ABAB4E0F}"/>
                  </a:ext>
                </a:extLst>
              </p:cNvPr>
              <p:cNvSpPr txBox="1"/>
              <p:nvPr/>
            </p:nvSpPr>
            <p:spPr>
              <a:xfrm>
                <a:off x="8228883" y="2207481"/>
                <a:ext cx="3727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1725E33-2311-4430-8C8A-7748ABAB4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883" y="2207481"/>
                <a:ext cx="3727855" cy="523220"/>
              </a:xfrm>
              <a:prstGeom prst="rect">
                <a:avLst/>
              </a:prstGeom>
              <a:blipFill>
                <a:blip r:embed="rId4"/>
                <a:stretch>
                  <a:fillRect l="-343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4B7ED79-7A9D-4F5E-AFCE-B29637F736F3}"/>
                  </a:ext>
                </a:extLst>
              </p:cNvPr>
              <p:cNvSpPr txBox="1"/>
              <p:nvPr/>
            </p:nvSpPr>
            <p:spPr>
              <a:xfrm>
                <a:off x="28327" y="3414307"/>
                <a:ext cx="3727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4B7ED79-7A9D-4F5E-AFCE-B29637F73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7" y="3414307"/>
                <a:ext cx="372785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3883CBC-8D67-46F6-B601-EE1E70017727}"/>
                  </a:ext>
                </a:extLst>
              </p:cNvPr>
              <p:cNvSpPr txBox="1"/>
              <p:nvPr/>
            </p:nvSpPr>
            <p:spPr>
              <a:xfrm>
                <a:off x="165600" y="4151133"/>
                <a:ext cx="3727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3883CBC-8D67-46F6-B601-EE1E70017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00" y="4151133"/>
                <a:ext cx="3727855" cy="523220"/>
              </a:xfrm>
              <a:prstGeom prst="rect">
                <a:avLst/>
              </a:prstGeom>
              <a:blipFill>
                <a:blip r:embed="rId6"/>
                <a:stretch>
                  <a:fillRect l="-326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EEA1289-FF63-4D96-BFEC-1457F78EAAAC}"/>
                  </a:ext>
                </a:extLst>
              </p:cNvPr>
              <p:cNvSpPr txBox="1"/>
              <p:nvPr/>
            </p:nvSpPr>
            <p:spPr>
              <a:xfrm>
                <a:off x="108876" y="4796859"/>
                <a:ext cx="3727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EEA1289-FF63-4D96-BFEC-1457F78EA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76" y="4796859"/>
                <a:ext cx="372785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21C23F-5610-4E95-BC90-905C336B8965}"/>
                  </a:ext>
                </a:extLst>
              </p:cNvPr>
              <p:cNvSpPr txBox="1"/>
              <p:nvPr/>
            </p:nvSpPr>
            <p:spPr>
              <a:xfrm>
                <a:off x="4107843" y="3460059"/>
                <a:ext cx="3727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21C23F-5610-4E95-BC90-905C336B8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843" y="3460059"/>
                <a:ext cx="372785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FDAF4F-E5C0-41BC-B985-8C982830D1FA}"/>
                  </a:ext>
                </a:extLst>
              </p:cNvPr>
              <p:cNvSpPr txBox="1"/>
              <p:nvPr/>
            </p:nvSpPr>
            <p:spPr>
              <a:xfrm>
                <a:off x="4091241" y="4193450"/>
                <a:ext cx="3727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FDAF4F-E5C0-41BC-B985-8C982830D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241" y="4193450"/>
                <a:ext cx="372785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642907-D6F5-4116-93C7-2D7AA623F330}"/>
                  </a:ext>
                </a:extLst>
              </p:cNvPr>
              <p:cNvSpPr txBox="1"/>
              <p:nvPr/>
            </p:nvSpPr>
            <p:spPr>
              <a:xfrm>
                <a:off x="4153707" y="4832335"/>
                <a:ext cx="3727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25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642907-D6F5-4116-93C7-2D7AA623F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707" y="4832335"/>
                <a:ext cx="37278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798D674-A426-4A29-B3AE-F04D7C5C07F3}"/>
                  </a:ext>
                </a:extLst>
              </p:cNvPr>
              <p:cNvSpPr txBox="1"/>
              <p:nvPr/>
            </p:nvSpPr>
            <p:spPr>
              <a:xfrm>
                <a:off x="8166417" y="3092451"/>
                <a:ext cx="3727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798D674-A426-4A29-B3AE-F04D7C5C0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417" y="3092451"/>
                <a:ext cx="37278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9DF5EA-BC5B-40F2-8FF1-DFA49F79A46E}"/>
                  </a:ext>
                </a:extLst>
              </p:cNvPr>
              <p:cNvSpPr txBox="1"/>
              <p:nvPr/>
            </p:nvSpPr>
            <p:spPr>
              <a:xfrm>
                <a:off x="8023990" y="4032290"/>
                <a:ext cx="3727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9DF5EA-BC5B-40F2-8FF1-DFA49F79A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990" y="4032290"/>
                <a:ext cx="37278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ED65507-E5FC-430B-92AB-5CD5985A1728}"/>
                  </a:ext>
                </a:extLst>
              </p:cNvPr>
              <p:cNvSpPr txBox="1"/>
              <p:nvPr/>
            </p:nvSpPr>
            <p:spPr>
              <a:xfrm>
                <a:off x="8023990" y="4708853"/>
                <a:ext cx="3727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ED65507-E5FC-430B-92AB-5CD5985A1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990" y="4708853"/>
                <a:ext cx="37278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93FCA2-A7AA-47D0-8B58-9BBA66DBD0DE}"/>
              </a:ext>
            </a:extLst>
          </p:cNvPr>
          <p:cNvCxnSpPr>
            <a:cxnSpLocks/>
          </p:cNvCxnSpPr>
          <p:nvPr/>
        </p:nvCxnSpPr>
        <p:spPr>
          <a:xfrm>
            <a:off x="3802347" y="2327290"/>
            <a:ext cx="64175" cy="39490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4C9680B-9803-43F7-B8A8-DF4F22FAEDE3}"/>
              </a:ext>
            </a:extLst>
          </p:cNvPr>
          <p:cNvCxnSpPr>
            <a:cxnSpLocks/>
          </p:cNvCxnSpPr>
          <p:nvPr/>
        </p:nvCxnSpPr>
        <p:spPr>
          <a:xfrm>
            <a:off x="7991902" y="2242342"/>
            <a:ext cx="64175" cy="39490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CE7870E-5A7A-4467-8B89-8F7D4BA89D26}"/>
              </a:ext>
            </a:extLst>
          </p:cNvPr>
          <p:cNvSpPr txBox="1"/>
          <p:nvPr/>
        </p:nvSpPr>
        <p:spPr>
          <a:xfrm>
            <a:off x="253860" y="839890"/>
            <a:ext cx="24355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D19F1-CBFF-4154-9F23-C2EE06E0D5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80895" y="29763"/>
            <a:ext cx="1211104" cy="94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2" grpId="0"/>
      <p:bldP spid="23" grpId="0"/>
      <p:bldP spid="31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5" grpId="0"/>
      <p:bldP spid="36" grpId="0"/>
      <p:bldP spid="37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00EF8D-5BCB-41AF-B905-ED8257FBBFB7}"/>
              </a:ext>
            </a:extLst>
          </p:cNvPr>
          <p:cNvSpPr/>
          <p:nvPr/>
        </p:nvSpPr>
        <p:spPr>
          <a:xfrm>
            <a:off x="28327" y="29762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2" name="TextBox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B23953-935C-4DC0-A1E4-5C13DCB5ED4B}"/>
              </a:ext>
            </a:extLst>
          </p:cNvPr>
          <p:cNvSpPr txBox="1"/>
          <p:nvPr/>
        </p:nvSpPr>
        <p:spPr>
          <a:xfrm>
            <a:off x="3280007" y="1759774"/>
            <a:ext cx="211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B8C5222-4898-454E-A0B9-B28215B72850}"/>
              </a:ext>
            </a:extLst>
          </p:cNvPr>
          <p:cNvSpPr txBox="1"/>
          <p:nvPr/>
        </p:nvSpPr>
        <p:spPr>
          <a:xfrm>
            <a:off x="253860" y="1727722"/>
            <a:ext cx="301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/SGK/20: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4D22D60-E338-402E-B8CC-29933AC0CAD5}"/>
                  </a:ext>
                </a:extLst>
              </p:cNvPr>
              <p:cNvSpPr txBox="1"/>
              <p:nvPr/>
            </p:nvSpPr>
            <p:spPr>
              <a:xfrm>
                <a:off x="2783983" y="2513894"/>
                <a:ext cx="2276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98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102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4D22D60-E338-402E-B8CC-29933AC0C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983" y="2513894"/>
                <a:ext cx="227686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685EC33-113F-4256-86EF-200F6716E444}"/>
              </a:ext>
            </a:extLst>
          </p:cNvPr>
          <p:cNvSpPr txBox="1"/>
          <p:nvPr/>
        </p:nvSpPr>
        <p:spPr>
          <a:xfrm>
            <a:off x="1471637" y="3027798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B7E8459-54FB-4AC7-84AC-4A10880C7575}"/>
                  </a:ext>
                </a:extLst>
              </p:cNvPr>
              <p:cNvSpPr txBox="1"/>
              <p:nvPr/>
            </p:nvSpPr>
            <p:spPr>
              <a:xfrm>
                <a:off x="1003138" y="3747078"/>
                <a:ext cx="108114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98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102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10000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9996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B7E8459-54FB-4AC7-84AC-4A10880C7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38" y="3747078"/>
                <a:ext cx="108114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59CE67-2560-4DD6-8D83-6951E0B8F890}"/>
              </a:ext>
            </a:extLst>
          </p:cNvPr>
          <p:cNvSpPr txBox="1"/>
          <p:nvPr/>
        </p:nvSpPr>
        <p:spPr>
          <a:xfrm>
            <a:off x="318837" y="4310885"/>
            <a:ext cx="356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/SGK/20: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9A544F-0DCB-4C29-BCA7-CB3FEE071A35}"/>
              </a:ext>
            </a:extLst>
          </p:cNvPr>
          <p:cNvSpPr txBox="1"/>
          <p:nvPr/>
        </p:nvSpPr>
        <p:spPr>
          <a:xfrm>
            <a:off x="3922417" y="4329869"/>
            <a:ext cx="211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76D414D-55C0-4C75-A276-E5D58022D05B}"/>
                  </a:ext>
                </a:extLst>
              </p:cNvPr>
              <p:cNvSpPr txBox="1"/>
              <p:nvPr/>
            </p:nvSpPr>
            <p:spPr>
              <a:xfrm>
                <a:off x="3186261" y="4943527"/>
                <a:ext cx="2276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48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76D414D-55C0-4C75-A276-E5D58022D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261" y="4943527"/>
                <a:ext cx="227686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607208-1095-4571-B312-7532231CFCF8}"/>
              </a:ext>
            </a:extLst>
          </p:cNvPr>
          <p:cNvSpPr txBox="1"/>
          <p:nvPr/>
        </p:nvSpPr>
        <p:spPr>
          <a:xfrm>
            <a:off x="1596098" y="5260372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9F40EB-26C6-4BBF-9180-F09E6BE4FF26}"/>
                  </a:ext>
                </a:extLst>
              </p:cNvPr>
              <p:cNvSpPr txBox="1"/>
              <p:nvPr/>
            </p:nvSpPr>
            <p:spPr>
              <a:xfrm>
                <a:off x="490975" y="5970161"/>
                <a:ext cx="112100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48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2500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2496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9F40EB-26C6-4BBF-9180-F09E6BE4F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75" y="5970161"/>
                <a:ext cx="1121004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1B439A9-9DF3-48AF-9651-C98894B5BBFD}"/>
              </a:ext>
            </a:extLst>
          </p:cNvPr>
          <p:cNvSpPr txBox="1"/>
          <p:nvPr/>
        </p:nvSpPr>
        <p:spPr>
          <a:xfrm>
            <a:off x="253860" y="839890"/>
            <a:ext cx="24355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38D4F1-BCEB-41AB-8AC0-1F6F38C37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2852" y="0"/>
            <a:ext cx="1119148" cy="10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9" grpId="0"/>
      <p:bldP spid="42" grpId="0"/>
      <p:bldP spid="43" grpId="0"/>
      <p:bldP spid="10" grpId="0"/>
      <p:bldP spid="11" grpId="0"/>
      <p:bldP spid="14" grpId="0"/>
      <p:bldP spid="17" grpId="0"/>
      <p:bldP spid="18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8F607-EC8D-46FA-BBB5-E13A6D9AE602}"/>
              </a:ext>
            </a:extLst>
          </p:cNvPr>
          <p:cNvSpPr/>
          <p:nvPr/>
        </p:nvSpPr>
        <p:spPr>
          <a:xfrm>
            <a:off x="-52709" y="-15465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5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E3DA36-4959-43F9-8E47-D550EECA6122}"/>
              </a:ext>
            </a:extLst>
          </p:cNvPr>
          <p:cNvSpPr/>
          <p:nvPr/>
        </p:nvSpPr>
        <p:spPr>
          <a:xfrm>
            <a:off x="-27439" y="599140"/>
            <a:ext cx="9722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3.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Lập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lập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7824F1-8407-4612-A386-C45694EF3942}"/>
                  </a:ext>
                </a:extLst>
              </p:cNvPr>
              <p:cNvSpPr txBox="1"/>
              <p:nvPr/>
            </p:nvSpPr>
            <p:spPr>
              <a:xfrm>
                <a:off x="3023504" y="1166932"/>
                <a:ext cx="7235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7824F1-8407-4612-A386-C45694EF3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504" y="1166932"/>
                <a:ext cx="7235748" cy="523220"/>
              </a:xfrm>
              <a:prstGeom prst="rect">
                <a:avLst/>
              </a:prstGeom>
              <a:blipFill>
                <a:blip r:embed="rId2"/>
                <a:stretch>
                  <a:fillRect l="-176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CEEF9B4-6F50-4CAC-9B83-0164E165A581}"/>
                  </a:ext>
                </a:extLst>
              </p:cNvPr>
              <p:cNvSpPr txBox="1"/>
              <p:nvPr/>
            </p:nvSpPr>
            <p:spPr>
              <a:xfrm>
                <a:off x="1910687" y="1705239"/>
                <a:ext cx="3384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CEEF9B4-6F50-4CAC-9B83-0164E165A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687" y="1705239"/>
                <a:ext cx="3384645" cy="523220"/>
              </a:xfrm>
              <a:prstGeom prst="rect">
                <a:avLst/>
              </a:prstGeom>
              <a:blipFill>
                <a:blip r:embed="rId3"/>
                <a:stretch>
                  <a:fillRect l="-359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004F30-B7F4-479C-B249-BF860CD581D9}"/>
              </a:ext>
            </a:extLst>
          </p:cNvPr>
          <p:cNvSpPr txBox="1"/>
          <p:nvPr/>
        </p:nvSpPr>
        <p:spPr>
          <a:xfrm>
            <a:off x="651730" y="2148531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A87D834-9FC6-4669-8D3E-4F5A90C43291}"/>
                  </a:ext>
                </a:extLst>
              </p:cNvPr>
              <p:cNvSpPr txBox="1"/>
              <p:nvPr/>
            </p:nvSpPr>
            <p:spPr>
              <a:xfrm>
                <a:off x="6254125" y="1599401"/>
                <a:ext cx="3384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A87D834-9FC6-4669-8D3E-4F5A90C43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125" y="1599401"/>
                <a:ext cx="3384645" cy="523220"/>
              </a:xfrm>
              <a:prstGeom prst="rect">
                <a:avLst/>
              </a:prstGeom>
              <a:blipFill>
                <a:blip r:embed="rId4"/>
                <a:stretch>
                  <a:fillRect l="-378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DF3468D-B706-4B30-9B25-64BFF48617A3}"/>
                  </a:ext>
                </a:extLst>
              </p:cNvPr>
              <p:cNvSpPr txBox="1"/>
              <p:nvPr/>
            </p:nvSpPr>
            <p:spPr>
              <a:xfrm>
                <a:off x="56827" y="2731832"/>
                <a:ext cx="3384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DF3468D-B706-4B30-9B25-64BFF4861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7" y="2731832"/>
                <a:ext cx="3384645" cy="523220"/>
              </a:xfrm>
              <a:prstGeom prst="rect">
                <a:avLst/>
              </a:prstGeom>
              <a:blipFill>
                <a:blip r:embed="rId5"/>
                <a:stretch>
                  <a:fillRect l="-359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57CB1D7-A7C3-4341-8336-523D8AFEBD0C}"/>
                  </a:ext>
                </a:extLst>
              </p:cNvPr>
              <p:cNvSpPr txBox="1"/>
              <p:nvPr/>
            </p:nvSpPr>
            <p:spPr>
              <a:xfrm>
                <a:off x="-52709" y="3235205"/>
                <a:ext cx="4598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57CB1D7-A7C3-4341-8336-523D8AFEB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709" y="3235205"/>
                <a:ext cx="4598037" cy="523220"/>
              </a:xfrm>
              <a:prstGeom prst="rect">
                <a:avLst/>
              </a:prstGeom>
              <a:blipFill>
                <a:blip r:embed="rId6"/>
                <a:stretch>
                  <a:fillRect l="-264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A5220A4-7E46-444B-83D8-041CC1E1BDFB}"/>
                  </a:ext>
                </a:extLst>
              </p:cNvPr>
              <p:cNvSpPr txBox="1"/>
              <p:nvPr/>
            </p:nvSpPr>
            <p:spPr>
              <a:xfrm>
                <a:off x="-27439" y="3733491"/>
                <a:ext cx="6211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A5220A4-7E46-444B-83D8-041CC1E1B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439" y="3733491"/>
                <a:ext cx="6211700" cy="523220"/>
              </a:xfrm>
              <a:prstGeom prst="rect">
                <a:avLst/>
              </a:prstGeom>
              <a:blipFill>
                <a:blip r:embed="rId7"/>
                <a:stretch>
                  <a:fillRect l="-1963" t="-1279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62734E6-9F8E-4F3C-A575-C88558320353}"/>
                  </a:ext>
                </a:extLst>
              </p:cNvPr>
              <p:cNvSpPr txBox="1"/>
              <p:nvPr/>
            </p:nvSpPr>
            <p:spPr>
              <a:xfrm>
                <a:off x="-27439" y="4234114"/>
                <a:ext cx="60470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62734E6-9F8E-4F3C-A575-C88558320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439" y="4234114"/>
                <a:ext cx="604700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C7D2B3F-6360-48A1-83D1-C2AFE6D909F8}"/>
              </a:ext>
            </a:extLst>
          </p:cNvPr>
          <p:cNvSpPr txBox="1"/>
          <p:nvPr/>
        </p:nvSpPr>
        <p:spPr>
          <a:xfrm>
            <a:off x="6254125" y="2101426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848FD2-F225-4FF7-BDEE-C67C21E04A4C}"/>
                  </a:ext>
                </a:extLst>
              </p:cNvPr>
              <p:cNvSpPr txBox="1"/>
              <p:nvPr/>
            </p:nvSpPr>
            <p:spPr>
              <a:xfrm>
                <a:off x="6160184" y="2499062"/>
                <a:ext cx="3384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848FD2-F225-4FF7-BDEE-C67C21E04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184" y="2499062"/>
                <a:ext cx="3384645" cy="523220"/>
              </a:xfrm>
              <a:prstGeom prst="rect">
                <a:avLst/>
              </a:prstGeom>
              <a:blipFill>
                <a:blip r:embed="rId11"/>
                <a:stretch>
                  <a:fillRect l="-378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EE9CB4-264A-4E3E-B4AC-6ABDCDB9D0A7}"/>
                  </a:ext>
                </a:extLst>
              </p:cNvPr>
              <p:cNvSpPr txBox="1"/>
              <p:nvPr/>
            </p:nvSpPr>
            <p:spPr>
              <a:xfrm>
                <a:off x="6088244" y="2980138"/>
                <a:ext cx="4598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EE9CB4-264A-4E3E-B4AC-6ABDCDB9D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244" y="2980138"/>
                <a:ext cx="459803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06AF4D-319F-45BD-88AB-040A2A22B165}"/>
                  </a:ext>
                </a:extLst>
              </p:cNvPr>
              <p:cNvSpPr txBox="1"/>
              <p:nvPr/>
            </p:nvSpPr>
            <p:spPr>
              <a:xfrm>
                <a:off x="6118956" y="3496815"/>
                <a:ext cx="63424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06AF4D-319F-45BD-88AB-040A2A22B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956" y="3496815"/>
                <a:ext cx="634240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E901F59-18DE-4D80-96CB-D9BB8E56755A}"/>
              </a:ext>
            </a:extLst>
          </p:cNvPr>
          <p:cNvCxnSpPr>
            <a:cxnSpLocks/>
          </p:cNvCxnSpPr>
          <p:nvPr/>
        </p:nvCxnSpPr>
        <p:spPr>
          <a:xfrm>
            <a:off x="6047009" y="1732253"/>
            <a:ext cx="26037" cy="30434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46C3ABE-A450-4102-835A-8031113B808D}"/>
                  </a:ext>
                </a:extLst>
              </p:cNvPr>
              <p:cNvSpPr txBox="1"/>
              <p:nvPr/>
            </p:nvSpPr>
            <p:spPr>
              <a:xfrm>
                <a:off x="6118956" y="4081470"/>
                <a:ext cx="5922988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46C3ABE-A450-4102-835A-8031113B8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956" y="4081470"/>
                <a:ext cx="592298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D4DDDF8-4EC3-4CC7-9F7D-03B43E06D169}"/>
              </a:ext>
            </a:extLst>
          </p:cNvPr>
          <p:cNvSpPr txBox="1"/>
          <p:nvPr/>
        </p:nvSpPr>
        <p:spPr>
          <a:xfrm>
            <a:off x="47263" y="1158981"/>
            <a:ext cx="27218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1D50A-D3B1-41CE-801F-677F2BC0A136}"/>
              </a:ext>
            </a:extLst>
          </p:cNvPr>
          <p:cNvSpPr txBox="1"/>
          <p:nvPr/>
        </p:nvSpPr>
        <p:spPr>
          <a:xfrm>
            <a:off x="84119" y="4841922"/>
            <a:ext cx="2256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53E0686-59E8-42FC-817C-C2B42D2D5F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53980" y="37790"/>
            <a:ext cx="1182719" cy="1146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BC7BCC-027D-4528-B53D-41F78D8748AA}"/>
                  </a:ext>
                </a:extLst>
              </p:cNvPr>
              <p:cNvSpPr txBox="1"/>
              <p:nvPr/>
            </p:nvSpPr>
            <p:spPr>
              <a:xfrm>
                <a:off x="2441354" y="4675067"/>
                <a:ext cx="8827855" cy="166199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 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BC7BCC-027D-4528-B53D-41F78D874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354" y="4675067"/>
                <a:ext cx="8827855" cy="1661993"/>
              </a:xfrm>
              <a:prstGeom prst="rect">
                <a:avLst/>
              </a:prstGeom>
              <a:blipFill>
                <a:blip r:embed="rId16"/>
                <a:stretch>
                  <a:fillRect l="-1380" t="-4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/>
          <p:nvPr/>
        </p:nvPicPr>
        <p:blipFill>
          <a:blip r:embed="rId17"/>
          <a:stretch>
            <a:fillRect/>
          </a:stretch>
        </p:blipFill>
        <p:spPr>
          <a:xfrm>
            <a:off x="64529" y="1705301"/>
            <a:ext cx="1000125" cy="5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60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2" grpId="0"/>
      <p:bldP spid="13" grpId="0"/>
      <p:bldP spid="17" grpId="0"/>
      <p:bldP spid="18" grpId="0"/>
      <p:bldP spid="21" grpId="0"/>
      <p:bldP spid="22" grpId="0"/>
      <p:bldP spid="23" grpId="0"/>
      <p:bldP spid="24" grpId="0"/>
      <p:bldP spid="26" grpId="0"/>
      <p:bldP spid="27" grpId="0"/>
      <p:bldP spid="30" grpId="0" animBg="1"/>
      <p:bldP spid="25" grpId="0" animBg="1"/>
      <p:bldP spid="28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00EF8D-5BCB-41AF-B905-ED8257FBBFB7}"/>
              </a:ext>
            </a:extLst>
          </p:cNvPr>
          <p:cNvSpPr/>
          <p:nvPr/>
        </p:nvSpPr>
        <p:spPr>
          <a:xfrm>
            <a:off x="28327" y="29762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8" name="TextBox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DCE5AE-E546-4D5C-B2EB-3532812E9787}"/>
              </a:ext>
            </a:extLst>
          </p:cNvPr>
          <p:cNvSpPr txBox="1"/>
          <p:nvPr/>
        </p:nvSpPr>
        <p:spPr>
          <a:xfrm>
            <a:off x="93423" y="1417259"/>
            <a:ext cx="272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8/SGK/21: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CCD9040-9026-49C0-9BA1-F73243191A28}"/>
                  </a:ext>
                </a:extLst>
              </p:cNvPr>
              <p:cNvSpPr txBox="1"/>
              <p:nvPr/>
            </p:nvSpPr>
            <p:spPr>
              <a:xfrm>
                <a:off x="461116" y="2041915"/>
                <a:ext cx="27299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CCD9040-9026-49C0-9BA1-F73243191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16" y="2041915"/>
                <a:ext cx="2729948" cy="523220"/>
              </a:xfrm>
              <a:prstGeom prst="rect">
                <a:avLst/>
              </a:prstGeom>
              <a:blipFill>
                <a:blip r:embed="rId2"/>
                <a:stretch>
                  <a:fillRect l="-469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6F2715-56A6-457A-9DDE-16C52DC24BF3}"/>
              </a:ext>
            </a:extLst>
          </p:cNvPr>
          <p:cNvSpPr txBox="1"/>
          <p:nvPr/>
        </p:nvSpPr>
        <p:spPr>
          <a:xfrm>
            <a:off x="2935285" y="1417259"/>
            <a:ext cx="1442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6A23E96-825D-47FF-B3EC-A07BD875A9B9}"/>
                  </a:ext>
                </a:extLst>
              </p:cNvPr>
              <p:cNvSpPr txBox="1"/>
              <p:nvPr/>
            </p:nvSpPr>
            <p:spPr>
              <a:xfrm>
                <a:off x="461116" y="4089163"/>
                <a:ext cx="27299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6A23E96-825D-47FF-B3EC-A07BD875A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16" y="4089163"/>
                <a:ext cx="2729948" cy="523220"/>
              </a:xfrm>
              <a:prstGeom prst="rect">
                <a:avLst/>
              </a:prstGeom>
              <a:blipFill>
                <a:blip r:embed="rId3"/>
                <a:stretch>
                  <a:fillRect l="-469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9F4C0E3-C840-4EBD-9827-C2D6544D0C59}"/>
                  </a:ext>
                </a:extLst>
              </p:cNvPr>
              <p:cNvSpPr txBox="1"/>
              <p:nvPr/>
            </p:nvSpPr>
            <p:spPr>
              <a:xfrm>
                <a:off x="6326558" y="2023175"/>
                <a:ext cx="27299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9F4C0E3-C840-4EBD-9827-C2D6544D0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558" y="2023175"/>
                <a:ext cx="2729948" cy="523220"/>
              </a:xfrm>
              <a:prstGeom prst="rect">
                <a:avLst/>
              </a:prstGeom>
              <a:blipFill>
                <a:blip r:embed="rId4"/>
                <a:stretch>
                  <a:fillRect l="-468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06C842-BDEE-4938-B570-4C0E8CCDE40F}"/>
              </a:ext>
            </a:extLst>
          </p:cNvPr>
          <p:cNvSpPr txBox="1"/>
          <p:nvPr/>
        </p:nvSpPr>
        <p:spPr>
          <a:xfrm>
            <a:off x="432389" y="2600944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2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AB683A-C7A8-4864-9B25-EC6C302B51CF}"/>
              </a:ext>
            </a:extLst>
          </p:cNvPr>
          <p:cNvSpPr txBox="1"/>
          <p:nvPr/>
        </p:nvSpPr>
        <p:spPr>
          <a:xfrm>
            <a:off x="461116" y="4583579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Box 2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6DF9AF-5ECF-4F19-86B8-0928EACD16A2}"/>
              </a:ext>
            </a:extLst>
          </p:cNvPr>
          <p:cNvSpPr txBox="1"/>
          <p:nvPr/>
        </p:nvSpPr>
        <p:spPr>
          <a:xfrm>
            <a:off x="7398938" y="2600944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A87A67A-E394-463C-A4A5-DEECB6E3EBE3}"/>
                  </a:ext>
                </a:extLst>
              </p:cNvPr>
              <p:cNvSpPr txBox="1"/>
              <p:nvPr/>
            </p:nvSpPr>
            <p:spPr>
              <a:xfrm>
                <a:off x="258885" y="3024894"/>
                <a:ext cx="27299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A87A67A-E394-463C-A4A5-DEECB6E3E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85" y="3024894"/>
                <a:ext cx="272994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8F70FA-7B31-4A98-9804-290AD539D224}"/>
                  </a:ext>
                </a:extLst>
              </p:cNvPr>
              <p:cNvSpPr txBox="1"/>
              <p:nvPr/>
            </p:nvSpPr>
            <p:spPr>
              <a:xfrm>
                <a:off x="6209327" y="3649087"/>
                <a:ext cx="59826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8F70FA-7B31-4A98-9804-290AD539D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327" y="3649087"/>
                <a:ext cx="598267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CA69E2-EC67-4AD4-B8E2-1EC2475A73BB}"/>
                  </a:ext>
                </a:extLst>
              </p:cNvPr>
              <p:cNvSpPr txBox="1"/>
              <p:nvPr/>
            </p:nvSpPr>
            <p:spPr>
              <a:xfrm>
                <a:off x="508578" y="5013624"/>
                <a:ext cx="27299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CA69E2-EC67-4AD4-B8E2-1EC2475A7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78" y="5013624"/>
                <a:ext cx="272994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001F50C-37BF-4CB8-A26F-09456BC9BA59}"/>
                  </a:ext>
                </a:extLst>
              </p:cNvPr>
              <p:cNvSpPr txBox="1"/>
              <p:nvPr/>
            </p:nvSpPr>
            <p:spPr>
              <a:xfrm>
                <a:off x="112781" y="5690363"/>
                <a:ext cx="5790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001F50C-37BF-4CB8-A26F-09456BC9B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1" y="5690363"/>
                <a:ext cx="579081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20226C-A06B-4CEB-BC97-40CAE92C23C2}"/>
                  </a:ext>
                </a:extLst>
              </p:cNvPr>
              <p:cNvSpPr txBox="1"/>
              <p:nvPr/>
            </p:nvSpPr>
            <p:spPr>
              <a:xfrm>
                <a:off x="93423" y="6243463"/>
                <a:ext cx="48429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20226C-A06B-4CEB-BC97-40CAE92C2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3" y="6243463"/>
                <a:ext cx="484293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8889CC3-C813-48C6-B271-C2F9810F486B}"/>
                  </a:ext>
                </a:extLst>
              </p:cNvPr>
              <p:cNvSpPr txBox="1"/>
              <p:nvPr/>
            </p:nvSpPr>
            <p:spPr>
              <a:xfrm>
                <a:off x="6313960" y="3190862"/>
                <a:ext cx="27299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8889CC3-C813-48C6-B271-C2F9810F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960" y="3190862"/>
                <a:ext cx="2729948" cy="523220"/>
              </a:xfrm>
              <a:prstGeom prst="rect">
                <a:avLst/>
              </a:prstGeom>
              <a:blipFill>
                <a:blip r:embed="rId10"/>
                <a:stretch>
                  <a:fillRect l="-468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04DA44-A275-4A8D-A36E-192391F9D7F6}"/>
                  </a:ext>
                </a:extLst>
              </p:cNvPr>
              <p:cNvSpPr txBox="1"/>
              <p:nvPr/>
            </p:nvSpPr>
            <p:spPr>
              <a:xfrm>
                <a:off x="258885" y="3405989"/>
                <a:ext cx="41499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04DA44-A275-4A8D-A36E-192391F9D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85" y="3405989"/>
                <a:ext cx="414997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EF8B8B-5DF3-4555-A024-3B2F6977DF82}"/>
                  </a:ext>
                </a:extLst>
              </p:cNvPr>
              <p:cNvSpPr txBox="1"/>
              <p:nvPr/>
            </p:nvSpPr>
            <p:spPr>
              <a:xfrm>
                <a:off x="6209327" y="4399699"/>
                <a:ext cx="512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27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EF8B8B-5DF3-4555-A024-3B2F6977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327" y="4399699"/>
                <a:ext cx="512064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C04E866-8156-4A86-AEAE-96AC394E8BAA}"/>
              </a:ext>
            </a:extLst>
          </p:cNvPr>
          <p:cNvSpPr txBox="1"/>
          <p:nvPr/>
        </p:nvSpPr>
        <p:spPr>
          <a:xfrm>
            <a:off x="112781" y="839790"/>
            <a:ext cx="24355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AB92AFB-57FC-4C51-8103-7FFCBD3A54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50797" y="0"/>
            <a:ext cx="1341203" cy="129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1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  <p:bldP spid="16" grpId="0"/>
      <p:bldP spid="18" grpId="0"/>
      <p:bldP spid="19" grpId="0"/>
      <p:bldP spid="20" grpId="0"/>
      <p:bldP spid="24" grpId="0"/>
      <p:bldP spid="26" grpId="0"/>
      <p:bldP spid="27" grpId="0"/>
      <p:bldP spid="28" grpId="0"/>
      <p:bldP spid="29" grpId="0"/>
      <p:bldP spid="36" grpId="0"/>
      <p:bldP spid="37" grpId="0"/>
      <p:bldP spid="38" grpId="0"/>
      <p:bldP spid="40" grpId="0"/>
      <p:bldP spid="41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00EF8D-5BCB-41AF-B905-ED8257FBBFB7}"/>
              </a:ext>
            </a:extLst>
          </p:cNvPr>
          <p:cNvSpPr/>
          <p:nvPr/>
        </p:nvSpPr>
        <p:spPr>
          <a:xfrm>
            <a:off x="28327" y="29762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CCD9040-9026-49C0-9BA1-F73243191A28}"/>
                  </a:ext>
                </a:extLst>
              </p:cNvPr>
              <p:cNvSpPr txBox="1"/>
              <p:nvPr/>
            </p:nvSpPr>
            <p:spPr>
              <a:xfrm>
                <a:off x="477839" y="1770958"/>
                <a:ext cx="27299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CCD9040-9026-49C0-9BA1-F73243191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39" y="1770958"/>
                <a:ext cx="2729948" cy="584775"/>
              </a:xfrm>
              <a:prstGeom prst="rect">
                <a:avLst/>
              </a:prstGeom>
              <a:blipFill>
                <a:blip r:embed="rId2"/>
                <a:stretch>
                  <a:fillRect l="-5580" t="-14737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6F2715-56A6-457A-9DDE-16C52DC24BF3}"/>
              </a:ext>
            </a:extLst>
          </p:cNvPr>
          <p:cNvSpPr txBox="1"/>
          <p:nvPr/>
        </p:nvSpPr>
        <p:spPr>
          <a:xfrm>
            <a:off x="3684189" y="1300034"/>
            <a:ext cx="1442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6A23E96-825D-47FF-B3EC-A07BD875A9B9}"/>
                  </a:ext>
                </a:extLst>
              </p:cNvPr>
              <p:cNvSpPr txBox="1"/>
              <p:nvPr/>
            </p:nvSpPr>
            <p:spPr>
              <a:xfrm>
                <a:off x="319607" y="4097757"/>
                <a:ext cx="27299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6A23E96-825D-47FF-B3EC-A07BD875A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07" y="4097757"/>
                <a:ext cx="2729948" cy="584775"/>
              </a:xfrm>
              <a:prstGeom prst="rect">
                <a:avLst/>
              </a:prstGeom>
              <a:blipFill>
                <a:blip r:embed="rId3"/>
                <a:stretch>
                  <a:fillRect l="-558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9F4C0E3-C840-4EBD-9827-C2D6544D0C59}"/>
                  </a:ext>
                </a:extLst>
              </p:cNvPr>
              <p:cNvSpPr txBox="1"/>
              <p:nvPr/>
            </p:nvSpPr>
            <p:spPr>
              <a:xfrm>
                <a:off x="6213777" y="1894252"/>
                <a:ext cx="27299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9F4C0E3-C840-4EBD-9827-C2D6544D0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777" y="1894252"/>
                <a:ext cx="2729948" cy="584775"/>
              </a:xfrm>
              <a:prstGeom prst="rect">
                <a:avLst/>
              </a:prstGeom>
              <a:blipFill>
                <a:blip r:embed="rId4"/>
                <a:stretch>
                  <a:fillRect l="-558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06C842-BDEE-4938-B570-4C0E8CCDE40F}"/>
              </a:ext>
            </a:extLst>
          </p:cNvPr>
          <p:cNvSpPr txBox="1"/>
          <p:nvPr/>
        </p:nvSpPr>
        <p:spPr>
          <a:xfrm>
            <a:off x="348335" y="2241189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2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AB683A-C7A8-4864-9B25-EC6C302B51CF}"/>
              </a:ext>
            </a:extLst>
          </p:cNvPr>
          <p:cNvSpPr txBox="1"/>
          <p:nvPr/>
        </p:nvSpPr>
        <p:spPr>
          <a:xfrm>
            <a:off x="440347" y="4645089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Box 2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6DF9AF-5ECF-4F19-86B8-0928EACD16A2}"/>
              </a:ext>
            </a:extLst>
          </p:cNvPr>
          <p:cNvSpPr txBox="1"/>
          <p:nvPr/>
        </p:nvSpPr>
        <p:spPr>
          <a:xfrm>
            <a:off x="7286157" y="2472021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C8F70FA-7B31-4A98-9804-290AD539D224}"/>
                  </a:ext>
                </a:extLst>
              </p:cNvPr>
              <p:cNvSpPr txBox="1"/>
              <p:nvPr/>
            </p:nvSpPr>
            <p:spPr>
              <a:xfrm>
                <a:off x="6120533" y="3357675"/>
                <a:ext cx="6197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C8F70FA-7B31-4A98-9804-290AD539D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33" y="3357675"/>
                <a:ext cx="61976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001F50C-37BF-4CB8-A26F-09456BC9BA59}"/>
                  </a:ext>
                </a:extLst>
              </p:cNvPr>
              <p:cNvSpPr txBox="1"/>
              <p:nvPr/>
            </p:nvSpPr>
            <p:spPr>
              <a:xfrm>
                <a:off x="0" y="5561440"/>
                <a:ext cx="64060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001F50C-37BF-4CB8-A26F-09456BC9B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61440"/>
                <a:ext cx="640603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04DA44-A275-4A8D-A36E-192391F9D7F6}"/>
                  </a:ext>
                </a:extLst>
              </p:cNvPr>
              <p:cNvSpPr txBox="1"/>
              <p:nvPr/>
            </p:nvSpPr>
            <p:spPr>
              <a:xfrm>
                <a:off x="146104" y="3065288"/>
                <a:ext cx="4795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04DA44-A275-4A8D-A36E-192391F9D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04" y="3065288"/>
                <a:ext cx="479594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EF8B8B-5DF3-4555-A024-3B2F6977DF82}"/>
                  </a:ext>
                </a:extLst>
              </p:cNvPr>
              <p:cNvSpPr txBox="1"/>
              <p:nvPr/>
            </p:nvSpPr>
            <p:spPr>
              <a:xfrm>
                <a:off x="6121881" y="4089465"/>
                <a:ext cx="51206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EF8B8B-5DF3-4555-A024-3B2F6977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881" y="4089465"/>
                <a:ext cx="512064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D8EFFB5-A59B-4A16-9582-B11027DB3C4B}"/>
              </a:ext>
            </a:extLst>
          </p:cNvPr>
          <p:cNvSpPr txBox="1"/>
          <p:nvPr/>
        </p:nvSpPr>
        <p:spPr>
          <a:xfrm>
            <a:off x="61969" y="1285432"/>
            <a:ext cx="356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/SGK/21: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F55261E-E1DD-4980-9FDB-36BACAB0CD8F}"/>
                  </a:ext>
                </a:extLst>
              </p:cNvPr>
              <p:cNvSpPr txBox="1"/>
              <p:nvPr/>
            </p:nvSpPr>
            <p:spPr>
              <a:xfrm>
                <a:off x="218851" y="2626004"/>
                <a:ext cx="27299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F55261E-E1DD-4980-9FDB-36BACAB0C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51" y="2626004"/>
                <a:ext cx="2729948" cy="584775"/>
              </a:xfrm>
              <a:prstGeom prst="rect">
                <a:avLst/>
              </a:prstGeom>
              <a:blipFill>
                <a:blip r:embed="rId9"/>
                <a:stretch>
                  <a:fillRect l="-5804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780B7-20C7-4AFE-9373-5917FD936C95}"/>
                  </a:ext>
                </a:extLst>
              </p:cNvPr>
              <p:cNvSpPr txBox="1"/>
              <p:nvPr/>
            </p:nvSpPr>
            <p:spPr>
              <a:xfrm>
                <a:off x="146103" y="3595594"/>
                <a:ext cx="4795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27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780B7-20C7-4AFE-9373-5917FD936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03" y="3595594"/>
                <a:ext cx="4795945" cy="584775"/>
              </a:xfrm>
              <a:prstGeom prst="rect">
                <a:avLst/>
              </a:prstGeom>
              <a:blipFill>
                <a:blip r:embed="rId10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246AB73-78DC-438E-88BD-46A6015BD562}"/>
                  </a:ext>
                </a:extLst>
              </p:cNvPr>
              <p:cNvSpPr txBox="1"/>
              <p:nvPr/>
            </p:nvSpPr>
            <p:spPr>
              <a:xfrm>
                <a:off x="6120533" y="2833142"/>
                <a:ext cx="27299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246AB73-78DC-438E-88BD-46A6015BD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33" y="2833142"/>
                <a:ext cx="2729948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561CBB-A35A-41FB-B975-463FE84F8632}"/>
                  </a:ext>
                </a:extLst>
              </p:cNvPr>
              <p:cNvSpPr txBox="1"/>
              <p:nvPr/>
            </p:nvSpPr>
            <p:spPr>
              <a:xfrm>
                <a:off x="165461" y="5009470"/>
                <a:ext cx="27299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561CBB-A35A-41FB-B975-463FE84F8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1" y="5009470"/>
                <a:ext cx="2729948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6E84866-4D3F-4264-89B8-B619BC8B9D75}"/>
                  </a:ext>
                </a:extLst>
              </p:cNvPr>
              <p:cNvSpPr txBox="1"/>
              <p:nvPr/>
            </p:nvSpPr>
            <p:spPr>
              <a:xfrm>
                <a:off x="61969" y="6153120"/>
                <a:ext cx="44843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6E84866-4D3F-4264-89B8-B619BC8B9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9" y="6153120"/>
                <a:ext cx="448431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5B60B2E-D3F3-4660-8332-40EAC53D78AA}"/>
              </a:ext>
            </a:extLst>
          </p:cNvPr>
          <p:cNvSpPr txBox="1"/>
          <p:nvPr/>
        </p:nvSpPr>
        <p:spPr>
          <a:xfrm>
            <a:off x="61969" y="736181"/>
            <a:ext cx="24355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4AE35E-B207-4EA2-AE39-0F435AA05F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39886" y="0"/>
            <a:ext cx="1352114" cy="12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37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/>
      <p:bldP spid="18" grpId="0"/>
      <p:bldP spid="19" grpId="0"/>
      <p:bldP spid="20" grpId="0"/>
      <p:bldP spid="24" grpId="0"/>
      <p:bldP spid="26" grpId="0"/>
      <p:bldP spid="28" grpId="0"/>
      <p:bldP spid="36" grpId="0"/>
      <p:bldP spid="40" grpId="0"/>
      <p:bldP spid="41" grpId="0"/>
      <p:bldP spid="22" grpId="0"/>
      <p:bldP spid="25" grpId="0"/>
      <p:bldP spid="32" grpId="0"/>
      <p:bldP spid="33" grpId="0"/>
      <p:bldP spid="34" grpId="0"/>
      <p:bldP spid="35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349" r="20345" b="-4"/>
          <a:stretch/>
        </p:blipFill>
        <p:spPr>
          <a:xfrm>
            <a:off x="1153627" y="2784661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3458134" y="1905002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9" y="2042477"/>
            <a:ext cx="3103563" cy="3103563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2641977"/>
            <a:ext cx="3103563" cy="3103563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93" y="2743201"/>
            <a:ext cx="2082307" cy="2082307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87908" y="184860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318080" y="758061"/>
            <a:ext cx="2733847" cy="693963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9151" y="835303"/>
            <a:ext cx="2700763" cy="1847248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54631" y="81140"/>
            <a:ext cx="2700763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1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00EF8D-5BCB-41AF-B905-ED8257FBBFB7}"/>
              </a:ext>
            </a:extLst>
          </p:cNvPr>
          <p:cNvSpPr/>
          <p:nvPr/>
        </p:nvSpPr>
        <p:spPr>
          <a:xfrm>
            <a:off x="28327" y="29762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24" name="TextBox 2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AB683A-C7A8-4864-9B25-EC6C302B51CF}"/>
              </a:ext>
            </a:extLst>
          </p:cNvPr>
          <p:cNvSpPr txBox="1"/>
          <p:nvPr/>
        </p:nvSpPr>
        <p:spPr>
          <a:xfrm>
            <a:off x="387630" y="2490439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B1D23FB-7F4C-4BFD-957C-10E786815E6A}"/>
              </a:ext>
            </a:extLst>
          </p:cNvPr>
          <p:cNvSpPr txBox="1"/>
          <p:nvPr/>
        </p:nvSpPr>
        <p:spPr>
          <a:xfrm>
            <a:off x="101244" y="1227280"/>
            <a:ext cx="272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9/SGK/21:</a:t>
            </a:r>
          </a:p>
        </p:txBody>
      </p:sp>
      <p:sp>
        <p:nvSpPr>
          <p:cNvPr id="23" name="TextBox 2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6C1B51-4CB3-4D3E-9DBA-ED785473996E}"/>
              </a:ext>
            </a:extLst>
          </p:cNvPr>
          <p:cNvSpPr txBox="1"/>
          <p:nvPr/>
        </p:nvSpPr>
        <p:spPr>
          <a:xfrm>
            <a:off x="101244" y="1622916"/>
            <a:ext cx="120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2F057BE-BFBE-4261-8E01-922F8EA3C847}"/>
                  </a:ext>
                </a:extLst>
              </p:cNvPr>
              <p:cNvSpPr txBox="1"/>
              <p:nvPr/>
            </p:nvSpPr>
            <p:spPr>
              <a:xfrm>
                <a:off x="119189" y="2121513"/>
                <a:ext cx="512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2F057BE-BFBE-4261-8E01-922F8EA3C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9" y="2121513"/>
                <a:ext cx="5120640" cy="523220"/>
              </a:xfrm>
              <a:prstGeom prst="rect">
                <a:avLst/>
              </a:prstGeom>
              <a:blipFill>
                <a:blip r:embed="rId2"/>
                <a:stretch>
                  <a:fillRect l="-2500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7C07522-A1E2-429F-854D-617AA7F6E4AD}"/>
                  </a:ext>
                </a:extLst>
              </p:cNvPr>
              <p:cNvSpPr txBox="1"/>
              <p:nvPr/>
            </p:nvSpPr>
            <p:spPr>
              <a:xfrm>
                <a:off x="5940648" y="2137456"/>
                <a:ext cx="512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7C07522-A1E2-429F-854D-617AA7F6E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48" y="2137456"/>
                <a:ext cx="5120640" cy="523220"/>
              </a:xfrm>
              <a:prstGeom prst="rect">
                <a:avLst/>
              </a:prstGeom>
              <a:blipFill>
                <a:blip r:embed="rId3"/>
                <a:stretch>
                  <a:fillRect l="-2500" t="-1411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B644D6C-BDE9-4EA1-994E-E998C5F9B30C}"/>
                  </a:ext>
                </a:extLst>
              </p:cNvPr>
              <p:cNvSpPr txBox="1"/>
              <p:nvPr/>
            </p:nvSpPr>
            <p:spPr>
              <a:xfrm>
                <a:off x="156172" y="2962306"/>
                <a:ext cx="512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B644D6C-BDE9-4EA1-994E-E998C5F9B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72" y="2962306"/>
                <a:ext cx="5120640" cy="523220"/>
              </a:xfrm>
              <a:prstGeom prst="rect">
                <a:avLst/>
              </a:prstGeom>
              <a:blipFill>
                <a:blip r:embed="rId4"/>
                <a:stretch>
                  <a:fillRect l="-250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BE105E7-815A-45FA-82C9-A312B07BA456}"/>
                  </a:ext>
                </a:extLst>
              </p:cNvPr>
              <p:cNvSpPr txBox="1"/>
              <p:nvPr/>
            </p:nvSpPr>
            <p:spPr>
              <a:xfrm>
                <a:off x="56654" y="3404998"/>
                <a:ext cx="512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BE105E7-815A-45FA-82C9-A312B07BA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4" y="3404998"/>
                <a:ext cx="512064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DD15FAC-FE65-4D85-ADC7-52DEE7E7BB80}"/>
                  </a:ext>
                </a:extLst>
              </p:cNvPr>
              <p:cNvSpPr txBox="1"/>
              <p:nvPr/>
            </p:nvSpPr>
            <p:spPr>
              <a:xfrm>
                <a:off x="-388117" y="3853872"/>
                <a:ext cx="27299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DD15FAC-FE65-4D85-ADC7-52DEE7E7B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8117" y="3853872"/>
                <a:ext cx="272994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F50558-849F-40C2-BF58-977239BE3399}"/>
              </a:ext>
            </a:extLst>
          </p:cNvPr>
          <p:cNvSpPr txBox="1"/>
          <p:nvPr/>
        </p:nvSpPr>
        <p:spPr>
          <a:xfrm>
            <a:off x="5922563" y="2620456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1D9D4D-9D8D-4346-BF4E-8D1A7838D7E0}"/>
                  </a:ext>
                </a:extLst>
              </p:cNvPr>
              <p:cNvSpPr txBox="1"/>
              <p:nvPr/>
            </p:nvSpPr>
            <p:spPr>
              <a:xfrm>
                <a:off x="5922563" y="3732295"/>
                <a:ext cx="60914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1D9D4D-9D8D-4346-BF4E-8D1A7838D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563" y="3732295"/>
                <a:ext cx="609143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9A471C2-AC32-4E4F-B551-501C2BD75BC4}"/>
                  </a:ext>
                </a:extLst>
              </p:cNvPr>
              <p:cNvSpPr txBox="1"/>
              <p:nvPr/>
            </p:nvSpPr>
            <p:spPr>
              <a:xfrm>
                <a:off x="5922563" y="4286638"/>
                <a:ext cx="5345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9A471C2-AC32-4E4F-B551-501C2BD75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563" y="4286638"/>
                <a:ext cx="534585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9089946-82D6-440D-830D-E4770978D772}"/>
                  </a:ext>
                </a:extLst>
              </p:cNvPr>
              <p:cNvSpPr txBox="1"/>
              <p:nvPr/>
            </p:nvSpPr>
            <p:spPr>
              <a:xfrm>
                <a:off x="5622065" y="3156787"/>
                <a:ext cx="512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9089946-82D6-440D-830D-E4770978D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065" y="3156787"/>
                <a:ext cx="512064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63EADF8-51DA-4C0B-9F16-ACE2E87C68DC}"/>
              </a:ext>
            </a:extLst>
          </p:cNvPr>
          <p:cNvCxnSpPr>
            <a:cxnSpLocks/>
          </p:cNvCxnSpPr>
          <p:nvPr/>
        </p:nvCxnSpPr>
        <p:spPr>
          <a:xfrm>
            <a:off x="5699673" y="2100027"/>
            <a:ext cx="0" cy="2692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7354962-BA1B-4D91-94F3-824F4A16716A}"/>
              </a:ext>
            </a:extLst>
          </p:cNvPr>
          <p:cNvSpPr txBox="1"/>
          <p:nvPr/>
        </p:nvSpPr>
        <p:spPr>
          <a:xfrm>
            <a:off x="88414" y="4319557"/>
            <a:ext cx="356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/SGK/21: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4F29C2-14B4-4DFB-A4CC-58BB81D14850}"/>
              </a:ext>
            </a:extLst>
          </p:cNvPr>
          <p:cNvSpPr txBox="1"/>
          <p:nvPr/>
        </p:nvSpPr>
        <p:spPr>
          <a:xfrm>
            <a:off x="56654" y="4882123"/>
            <a:ext cx="120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F75FEC9-318D-4B80-9DBF-025BC195F806}"/>
                  </a:ext>
                </a:extLst>
              </p:cNvPr>
              <p:cNvSpPr txBox="1"/>
              <p:nvPr/>
            </p:nvSpPr>
            <p:spPr>
              <a:xfrm>
                <a:off x="101244" y="5382312"/>
                <a:ext cx="512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27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F75FEC9-318D-4B80-9DBF-025BC195F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4" y="5382312"/>
                <a:ext cx="512064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CC4F96E-51E2-48E7-A237-85D991749464}"/>
                  </a:ext>
                </a:extLst>
              </p:cNvPr>
              <p:cNvSpPr txBox="1"/>
              <p:nvPr/>
            </p:nvSpPr>
            <p:spPr>
              <a:xfrm>
                <a:off x="28327" y="5860055"/>
                <a:ext cx="84406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CC4F96E-51E2-48E7-A237-85D991749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7" y="5860055"/>
                <a:ext cx="844061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7E7BB0E-F1A8-4A01-98F0-16582ABE56FF}"/>
                  </a:ext>
                </a:extLst>
              </p:cNvPr>
              <p:cNvSpPr txBox="1"/>
              <p:nvPr/>
            </p:nvSpPr>
            <p:spPr>
              <a:xfrm>
                <a:off x="28327" y="6276965"/>
                <a:ext cx="5345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7E7BB0E-F1A8-4A01-98F0-16582ABE5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7" y="6276965"/>
                <a:ext cx="534585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DDF7A72-F928-4623-82DD-1395BF2BF74E}"/>
              </a:ext>
            </a:extLst>
          </p:cNvPr>
          <p:cNvSpPr txBox="1"/>
          <p:nvPr/>
        </p:nvSpPr>
        <p:spPr>
          <a:xfrm>
            <a:off x="137952" y="620844"/>
            <a:ext cx="24355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8ABB7DC-50AE-433F-A0BC-6E68487381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46598" y="-10383"/>
            <a:ext cx="1445402" cy="11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19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  <p:bldP spid="23" grpId="0"/>
      <p:bldP spid="27" grpId="0"/>
      <p:bldP spid="29" grpId="0"/>
      <p:bldP spid="30" grpId="0"/>
      <p:bldP spid="37" grpId="0"/>
      <p:bldP spid="38" grpId="0"/>
      <p:bldP spid="39" grpId="0"/>
      <p:bldP spid="43" grpId="0"/>
      <p:bldP spid="44" grpId="0"/>
      <p:bldP spid="45" grpId="0"/>
      <p:bldP spid="49" grpId="0"/>
      <p:bldP spid="51" grpId="0"/>
      <p:bldP spid="53" grpId="0"/>
      <p:bldP spid="54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3D237B-392E-468F-905D-61177C590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Folded Corner 1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B38E899-ADAA-4B3B-BD9C-5DECA4AEB147}"/>
                  </a:ext>
                </a:extLst>
              </p:cNvPr>
              <p:cNvSpPr/>
              <p:nvPr/>
            </p:nvSpPr>
            <p:spPr>
              <a:xfrm>
                <a:off x="155098" y="1998603"/>
                <a:ext cx="11185831" cy="2860794"/>
              </a:xfrm>
              <a:prstGeom prst="foldedCorner">
                <a:avLst>
                  <a:gd name="adj" fmla="val 10766"/>
                </a:avLst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 hỏi 1:</a:t>
                </a:r>
                <a:r>
                  <a:rPr kumimoji="0" lang="vi-VN" sz="32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Chọn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lang="en-US" sz="3200" b="1" noProof="0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đúng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marR="0" lvl="0" indent="-5143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b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noProof="0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: Folded Corner 1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B38E899-ADAA-4B3B-BD9C-5DECA4AEB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8" y="1998603"/>
                <a:ext cx="11185831" cy="2860794"/>
              </a:xfrm>
              <a:prstGeom prst="foldedCorner">
                <a:avLst>
                  <a:gd name="adj" fmla="val 10766"/>
                </a:avLst>
              </a:prstGeom>
              <a:blipFill>
                <a:blip r:embed="rId4"/>
                <a:stretch>
                  <a:fillRect l="-1362" t="-25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266AEB-463F-4504-9221-379EBC733DE8}"/>
              </a:ext>
            </a:extLst>
          </p:cNvPr>
          <p:cNvSpPr/>
          <p:nvPr/>
        </p:nvSpPr>
        <p:spPr>
          <a:xfrm>
            <a:off x="170307" y="3002535"/>
            <a:ext cx="552707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1336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3D237B-392E-468F-905D-61177C590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Folded Corner 1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B38E899-ADAA-4B3B-BD9C-5DECA4AEB147}"/>
                  </a:ext>
                </a:extLst>
              </p:cNvPr>
              <p:cNvSpPr/>
              <p:nvPr/>
            </p:nvSpPr>
            <p:spPr>
              <a:xfrm>
                <a:off x="155098" y="1998603"/>
                <a:ext cx="11185831" cy="2860794"/>
              </a:xfrm>
              <a:prstGeom prst="foldedCorner">
                <a:avLst>
                  <a:gd name="adj" fmla="val 10766"/>
                </a:avLst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 hỏi </a:t>
                </a: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  <a:r>
                  <a:rPr kumimoji="0" lang="vi-VN" sz="32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Chọn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lang="en-US" sz="3200" b="1" noProof="0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đúng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marR="0" lvl="0" indent="-5143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i="1" dirty="0">
                  <a:solidFill>
                    <a:srgbClr val="0000CC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noProof="0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: Folded Corner 1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B38E899-ADAA-4B3B-BD9C-5DECA4AEB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8" y="1998603"/>
                <a:ext cx="11185831" cy="2860794"/>
              </a:xfrm>
              <a:prstGeom prst="foldedCorner">
                <a:avLst>
                  <a:gd name="adj" fmla="val 10766"/>
                </a:avLst>
              </a:prstGeom>
              <a:blipFill>
                <a:blip r:embed="rId4"/>
                <a:stretch>
                  <a:fillRect l="-1362" t="-25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266AEB-463F-4504-9221-379EBC733DE8}"/>
              </a:ext>
            </a:extLst>
          </p:cNvPr>
          <p:cNvSpPr/>
          <p:nvPr/>
        </p:nvSpPr>
        <p:spPr>
          <a:xfrm>
            <a:off x="155098" y="3008086"/>
            <a:ext cx="589181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901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3D237B-392E-468F-905D-61177C590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Folded Corner 1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B38E899-ADAA-4B3B-BD9C-5DECA4AEB147}"/>
                  </a:ext>
                </a:extLst>
              </p:cNvPr>
              <p:cNvSpPr/>
              <p:nvPr/>
            </p:nvSpPr>
            <p:spPr>
              <a:xfrm>
                <a:off x="155098" y="1998602"/>
                <a:ext cx="11533319" cy="3342023"/>
              </a:xfrm>
              <a:prstGeom prst="foldedCorner">
                <a:avLst>
                  <a:gd name="adj" fmla="val 10766"/>
                </a:avLst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 hỏi 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biểu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thức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marR="0" lvl="0" indent="-5143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solidFill>
                    <a:srgbClr val="0000CC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i="1" dirty="0">
                  <a:solidFill>
                    <a:srgbClr val="0000CC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i="1" dirty="0">
                  <a:solidFill>
                    <a:srgbClr val="0000CC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endParaRPr lang="en-US" sz="3200" noProof="0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: Folded Corner 1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B38E899-ADAA-4B3B-BD9C-5DECA4AEB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8" y="1998602"/>
                <a:ext cx="11533319" cy="3342023"/>
              </a:xfrm>
              <a:prstGeom prst="foldedCorner">
                <a:avLst>
                  <a:gd name="adj" fmla="val 10766"/>
                </a:avLst>
              </a:prstGeom>
              <a:blipFill>
                <a:blip r:embed="rId4"/>
                <a:stretch>
                  <a:fillRect l="-1321" t="-29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266AEB-463F-4504-9221-379EBC733DE8}"/>
              </a:ext>
            </a:extLst>
          </p:cNvPr>
          <p:cNvSpPr/>
          <p:nvPr/>
        </p:nvSpPr>
        <p:spPr>
          <a:xfrm>
            <a:off x="163201" y="3952969"/>
            <a:ext cx="581078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27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812800" y="685800"/>
            <a:ext cx="4314613" cy="424688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5433453" y="2420197"/>
            <a:ext cx="3251200" cy="748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5B9455-00E2-4054-A963-9B2D9780531E}"/>
              </a:ext>
            </a:extLst>
          </p:cNvPr>
          <p:cNvSpPr txBox="1"/>
          <p:nvPr/>
        </p:nvSpPr>
        <p:spPr>
          <a:xfrm>
            <a:off x="281523" y="1174838"/>
            <a:ext cx="3261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10/SGK/21:</a:t>
            </a:r>
          </a:p>
        </p:txBody>
      </p:sp>
      <p:sp>
        <p:nvSpPr>
          <p:cNvPr id="3" name="TextBox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8FD35E-7B85-470D-88AA-285EDE5359AD}"/>
              </a:ext>
            </a:extLst>
          </p:cNvPr>
          <p:cNvSpPr txBox="1"/>
          <p:nvPr/>
        </p:nvSpPr>
        <p:spPr>
          <a:xfrm>
            <a:off x="3208416" y="1193203"/>
            <a:ext cx="2008353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8C0A77-B038-4DAA-85F5-15F4D5C30E61}"/>
              </a:ext>
            </a:extLst>
          </p:cNvPr>
          <p:cNvSpPr txBox="1"/>
          <p:nvPr/>
        </p:nvSpPr>
        <p:spPr>
          <a:xfrm>
            <a:off x="997139" y="1740505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DCEB41-1AC1-42DC-BD98-F99359175DE6}"/>
              </a:ext>
            </a:extLst>
          </p:cNvPr>
          <p:cNvSpPr txBox="1"/>
          <p:nvPr/>
        </p:nvSpPr>
        <p:spPr>
          <a:xfrm>
            <a:off x="281523" y="3790975"/>
            <a:ext cx="366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10/SGK/21:</a:t>
            </a:r>
          </a:p>
        </p:txBody>
      </p:sp>
      <p:sp>
        <p:nvSpPr>
          <p:cNvPr id="7" name="TextBox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7FEF21-8945-425C-A3DE-E9BBD96F5BFE}"/>
              </a:ext>
            </a:extLst>
          </p:cNvPr>
          <p:cNvSpPr txBox="1"/>
          <p:nvPr/>
        </p:nvSpPr>
        <p:spPr>
          <a:xfrm>
            <a:off x="3818119" y="3808682"/>
            <a:ext cx="1858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571A635-2E32-4414-8324-7FF537A4634F}"/>
                  </a:ext>
                </a:extLst>
              </p:cNvPr>
              <p:cNvSpPr txBox="1"/>
              <p:nvPr/>
            </p:nvSpPr>
            <p:spPr>
              <a:xfrm>
                <a:off x="4490243" y="1208251"/>
                <a:ext cx="4795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571A635-2E32-4414-8324-7FF537A46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243" y="1208251"/>
                <a:ext cx="479594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5F8498F-6277-4E3C-BDB2-E6C15166F268}"/>
                  </a:ext>
                </a:extLst>
              </p:cNvPr>
              <p:cNvSpPr txBox="1"/>
              <p:nvPr/>
            </p:nvSpPr>
            <p:spPr>
              <a:xfrm>
                <a:off x="490024" y="2127663"/>
                <a:ext cx="112119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99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99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99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5F8498F-6277-4E3C-BDB2-E6C15166F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4" y="2127663"/>
                <a:ext cx="1121195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1D2BEA9-F9B6-48D6-A157-884906A79293}"/>
                  </a:ext>
                </a:extLst>
              </p:cNvPr>
              <p:cNvSpPr txBox="1"/>
              <p:nvPr/>
            </p:nvSpPr>
            <p:spPr>
              <a:xfrm>
                <a:off x="3818119" y="2849737"/>
                <a:ext cx="55850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99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1000000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1D2BEA9-F9B6-48D6-A157-884906A79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19" y="2849737"/>
                <a:ext cx="558502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056545-091C-4241-81C2-C1A5710DD7A4}"/>
                  </a:ext>
                </a:extLst>
              </p:cNvPr>
              <p:cNvSpPr txBox="1"/>
              <p:nvPr/>
            </p:nvSpPr>
            <p:spPr>
              <a:xfrm>
                <a:off x="5364665" y="3827835"/>
                <a:ext cx="4795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101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101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056545-091C-4241-81C2-C1A5710DD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665" y="3827835"/>
                <a:ext cx="47959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CED975-8275-437D-806E-D645C2E496B4}"/>
              </a:ext>
            </a:extLst>
          </p:cNvPr>
          <p:cNvSpPr txBox="1"/>
          <p:nvPr/>
        </p:nvSpPr>
        <p:spPr>
          <a:xfrm>
            <a:off x="997139" y="4445000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35BE18-FCB1-43DE-8C1D-0A157384DB1A}"/>
                  </a:ext>
                </a:extLst>
              </p:cNvPr>
              <p:cNvSpPr txBox="1"/>
              <p:nvPr/>
            </p:nvSpPr>
            <p:spPr>
              <a:xfrm>
                <a:off x="490024" y="4837415"/>
                <a:ext cx="112119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101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101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101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101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101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101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35BE18-FCB1-43DE-8C1D-0A157384D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4" y="4837415"/>
                <a:ext cx="1121195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B1F6F0-8182-4800-BAD4-830B76E19D31}"/>
                  </a:ext>
                </a:extLst>
              </p:cNvPr>
              <p:cNvSpPr txBox="1"/>
              <p:nvPr/>
            </p:nvSpPr>
            <p:spPr>
              <a:xfrm>
                <a:off x="3818119" y="5554232"/>
                <a:ext cx="55850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101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1000000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B1F6F0-8182-4800-BAD4-830B76E19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19" y="5554232"/>
                <a:ext cx="558502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2CBBFFDA-A6AF-401B-8702-27E308A6B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7634" y="1"/>
            <a:ext cx="1494366" cy="13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9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217084" y="-181496"/>
            <a:ext cx="2579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*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409566D-71D0-4048-9591-4E9BC500568B}"/>
                  </a:ext>
                </a:extLst>
              </p:cNvPr>
              <p:cNvSpPr/>
              <p:nvPr/>
            </p:nvSpPr>
            <p:spPr>
              <a:xfrm>
                <a:off x="530086" y="598537"/>
                <a:ext cx="11131827" cy="1815882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Bác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Ngọc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dự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định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gấp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một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khối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lập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phương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có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cạnh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5</m:t>
                    </m:r>
                    <m:r>
                      <a:rPr lang="en-US" sz="2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 Sau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khi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xem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xét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lại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,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bác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Ngọc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quyết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định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tăng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độ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dài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cạnh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của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khối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lập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phương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thêm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m:rPr>
                        <m:nor/>
                      </m:rPr>
                      <a:rPr lang="en-US" sz="2800" b="0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ker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Viết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đa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thức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biểu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thị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phần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thể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tích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tăng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thêm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của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khối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lập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phương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mới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so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với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khối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lập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phương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dự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định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gấp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ban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đầu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 kern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theo</a:t>
                </a:r>
                <a:r>
                  <a:rPr lang="en-US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409566D-71D0-4048-9591-4E9BC5005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6" y="598537"/>
                <a:ext cx="11131827" cy="1815882"/>
              </a:xfrm>
              <a:prstGeom prst="rect">
                <a:avLst/>
              </a:prstGeom>
              <a:blipFill>
                <a:blip r:embed="rId2"/>
                <a:stretch>
                  <a:fillRect l="-1150" t="-3356" r="-986" b="-8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DB0BC54-24DB-45BE-BDFE-6BE0DAFE87E2}"/>
                  </a:ext>
                </a:extLst>
              </p:cNvPr>
              <p:cNvSpPr/>
              <p:nvPr/>
            </p:nvSpPr>
            <p:spPr>
              <a:xfrm>
                <a:off x="351180" y="2484928"/>
                <a:ext cx="10747514" cy="430743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ban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cm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8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mới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sz="28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mới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rgbClr val="3333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cm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8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mới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ban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8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: Rounded Corners 16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DB0BC54-24DB-45BE-BDFE-6BE0DAFE8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80" y="2484928"/>
                <a:ext cx="10747514" cy="430743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E10434-84FD-4207-B96E-52444D3EA169}"/>
              </a:ext>
            </a:extLst>
          </p:cNvPr>
          <p:cNvSpPr txBox="1"/>
          <p:nvPr/>
        </p:nvSpPr>
        <p:spPr>
          <a:xfrm>
            <a:off x="755376" y="2437922"/>
            <a:ext cx="94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CDE786B-7156-44C2-877E-6DF1695E86A4}"/>
                  </a:ext>
                </a:extLst>
              </p:cNvPr>
              <p:cNvSpPr txBox="1"/>
              <p:nvPr/>
            </p:nvSpPr>
            <p:spPr>
              <a:xfrm>
                <a:off x="1524003" y="5470847"/>
                <a:ext cx="7441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75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CDE786B-7156-44C2-877E-6DF1695E8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3" y="5470847"/>
                <a:ext cx="744109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C16F2F3-83AE-4E0C-859E-47BC8CA38383}"/>
                  </a:ext>
                </a:extLst>
              </p:cNvPr>
              <p:cNvSpPr txBox="1"/>
              <p:nvPr/>
            </p:nvSpPr>
            <p:spPr>
              <a:xfrm>
                <a:off x="483704" y="5869995"/>
                <a:ext cx="7441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75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C16F2F3-83AE-4E0C-859E-47BC8CA38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04" y="5869995"/>
                <a:ext cx="74410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03200" y="177801"/>
            <a:ext cx="1036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" name="Rectang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A3BBEC-6A60-4BC5-A124-F51C821EB28F}"/>
              </a:ext>
            </a:extLst>
          </p:cNvPr>
          <p:cNvSpPr/>
          <p:nvPr/>
        </p:nvSpPr>
        <p:spPr>
          <a:xfrm>
            <a:off x="928467" y="1229808"/>
            <a:ext cx="11263533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32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3200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3200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2; 4b; 5b (SGKTr23)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1485900" algn="l"/>
              </a:tabLst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” ;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”.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485900" algn="l"/>
              </a:tabLst>
            </a:pP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485900" algn="l"/>
              </a:tabLst>
            </a:pP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81" y="231249"/>
            <a:ext cx="4236304" cy="495300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951305" y="5810869"/>
            <a:ext cx="6677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774378" y="1423682"/>
            <a:ext cx="2733453" cy="1415771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</a:rPr>
                <a:t>Mở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đầu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5991434" y="440483"/>
            <a:ext cx="3028823" cy="1415771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thức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8635942" y="1497829"/>
            <a:ext cx="3028823" cy="1415771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tập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4530523" y="2311400"/>
            <a:ext cx="2276677" cy="120439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867"/>
          </a:p>
        </p:txBody>
      </p:sp>
      <p:grpSp>
        <p:nvGrpSpPr>
          <p:cNvPr id="14" name="Nhóm 1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7566991" y="3237704"/>
            <a:ext cx="3028823" cy="1415772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</a:rPr>
                <a:t>Vận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88235" y="335882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541258" y="1291876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4800" dirty="0"/>
          </a:p>
        </p:txBody>
      </p:sp>
      <p:pic>
        <p:nvPicPr>
          <p:cNvPr id="6" name="Hình ảnh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326271" y="2366709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360608-FFA2-4CED-8DEF-C9CFED9CB23F}"/>
              </a:ext>
            </a:extLst>
          </p:cNvPr>
          <p:cNvSpPr/>
          <p:nvPr/>
        </p:nvSpPr>
        <p:spPr>
          <a:xfrm>
            <a:off x="2926426" y="328315"/>
            <a:ext cx="538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HÁI HOA ĐIỂM 10</a:t>
            </a:r>
          </a:p>
        </p:txBody>
      </p:sp>
      <p:pic>
        <p:nvPicPr>
          <p:cNvPr id="10" name="Picture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D2E11D-B734-493F-B668-3E4AFB2F1D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89171" y="78580"/>
            <a:ext cx="1737255" cy="1173065"/>
          </a:xfrm>
          <a:prstGeom prst="rect">
            <a:avLst/>
          </a:prstGeom>
        </p:spPr>
      </p:pic>
      <p:sp>
        <p:nvSpPr>
          <p:cNvPr id="11" name="Rectangle: Rounded Corners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E1DA0A1-EA2C-4BB9-A84D-D7A4C6905A0F}"/>
              </a:ext>
            </a:extLst>
          </p:cNvPr>
          <p:cNvSpPr/>
          <p:nvPr/>
        </p:nvSpPr>
        <p:spPr>
          <a:xfrm>
            <a:off x="119269" y="1292087"/>
            <a:ext cx="6639339" cy="4314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16408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3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câu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hỏi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t</a:t>
            </a:r>
            <a:r>
              <a:rPr lang="vi-VN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ư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ơng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ứng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3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điểm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10.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Để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hái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đ</a:t>
            </a:r>
            <a:r>
              <a:rPr lang="vi-VN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ư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ợc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bông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hoa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em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sẽ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phải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trả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lời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câu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hỏi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tương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ứng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Bạn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trả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lời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nhanh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đúng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nhất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sẽ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nhận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được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điểm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10.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Còn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nếu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trả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lời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sai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sẽ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nhường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cơ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hội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cho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bạn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khác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E14B6FC-C3B6-4025-AB23-237186CAD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12" y="1251645"/>
            <a:ext cx="4473525" cy="43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314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A1574D-7734-4683-9746-AC5EC5449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07"/>
            <a:ext cx="12310393" cy="6963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Folded Corner 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9E877C0-992F-46FD-A58C-64A09795F524}"/>
                  </a:ext>
                </a:extLst>
              </p:cNvPr>
              <p:cNvSpPr/>
              <p:nvPr/>
            </p:nvSpPr>
            <p:spPr>
              <a:xfrm>
                <a:off x="847143" y="2174194"/>
                <a:ext cx="11185831" cy="2860794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 hỏi 1:</a:t>
                </a:r>
                <a:r>
                  <a:rPr kumimoji="0" lang="vi-VN" sz="32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Chọn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đúng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lvl="0" indent="-514350">
                  <a:buFontTx/>
                  <a:buAutoNum type="alphaUcPeriod"/>
                  <a:defRPr/>
                </a:pPr>
                <a:endParaRPr lang="en-US" sz="3200" i="1" u="sng" dirty="0">
                  <a:solidFill>
                    <a:srgbClr val="0000CC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 algn="ctr">
                  <a:buFontTx/>
                  <a:buAutoNum type="alphaUcPeriod"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Folded Corner 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9E877C0-992F-46FD-A58C-64A09795F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43" y="2174194"/>
                <a:ext cx="11185831" cy="2860794"/>
              </a:xfrm>
              <a:prstGeom prst="foldedCorner">
                <a:avLst/>
              </a:prstGeom>
              <a:blipFill>
                <a:blip r:embed="rId5"/>
                <a:stretch>
                  <a:fillRect l="-1417" t="-226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D1D733-B6A4-410F-93CE-24E315AE0957}"/>
              </a:ext>
            </a:extLst>
          </p:cNvPr>
          <p:cNvSpPr/>
          <p:nvPr/>
        </p:nvSpPr>
        <p:spPr>
          <a:xfrm>
            <a:off x="847143" y="2658436"/>
            <a:ext cx="680764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15" name="Picture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8F3B5B4-B48C-411B-BA3F-025C196138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71" y="137637"/>
            <a:ext cx="2124870" cy="1800450"/>
          </a:xfrm>
          <a:prstGeom prst="rect">
            <a:avLst/>
          </a:prstGeom>
        </p:spPr>
      </p:pic>
      <p:sp>
        <p:nvSpPr>
          <p:cNvPr id="17" name="Rectangle: Folded Corner 1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E9581B3-D67C-4996-84FF-EC15A5948D74}"/>
              </a:ext>
            </a:extLst>
          </p:cNvPr>
          <p:cNvSpPr/>
          <p:nvPr/>
        </p:nvSpPr>
        <p:spPr>
          <a:xfrm>
            <a:off x="10441776" y="373856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0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A1574D-7734-4683-9746-AC5EC5449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754"/>
            <a:ext cx="12310393" cy="6963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Folded Corner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E46CF4A-EC78-4C98-8D74-54882F623C2E}"/>
                  </a:ext>
                </a:extLst>
              </p:cNvPr>
              <p:cNvSpPr/>
              <p:nvPr/>
            </p:nvSpPr>
            <p:spPr>
              <a:xfrm>
                <a:off x="847143" y="2174194"/>
                <a:ext cx="11185831" cy="2860794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 hỏi </a:t>
                </a: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  <a:r>
                  <a:rPr kumimoji="0" lang="vi-VN" sz="32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Chọn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đúng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lvl="0" indent="-514350">
                  <a:buFontTx/>
                  <a:buAutoNum type="alphaUcPeriod"/>
                  <a:defRPr/>
                </a:pPr>
                <a:endParaRPr lang="en-US" sz="3200" i="1" u="sng" dirty="0">
                  <a:solidFill>
                    <a:srgbClr val="0000CC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 algn="ctr">
                  <a:buFontTx/>
                  <a:buAutoNum type="alphaUcPeriod"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: Folded Corner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E46CF4A-EC78-4C98-8D74-54882F623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43" y="2174194"/>
                <a:ext cx="11185831" cy="2860794"/>
              </a:xfrm>
              <a:prstGeom prst="foldedCorner">
                <a:avLst/>
              </a:prstGeom>
              <a:blipFill>
                <a:blip r:embed="rId4"/>
                <a:stretch>
                  <a:fillRect l="-1417" t="-226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43777F-508D-4320-8B42-487A5D25A26B}"/>
              </a:ext>
            </a:extLst>
          </p:cNvPr>
          <p:cNvSpPr/>
          <p:nvPr/>
        </p:nvSpPr>
        <p:spPr>
          <a:xfrm>
            <a:off x="833891" y="3604591"/>
            <a:ext cx="599052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3ACAF4-C4BD-42BF-85E6-4A2651040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30" y="-52754"/>
            <a:ext cx="2124870" cy="1800450"/>
          </a:xfrm>
          <a:prstGeom prst="rect">
            <a:avLst/>
          </a:prstGeom>
        </p:spPr>
      </p:pic>
      <p:sp>
        <p:nvSpPr>
          <p:cNvPr id="9" name="Rectangle: Folded Corner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88F999-4744-4453-8AEC-AB5D1F0B396D}"/>
              </a:ext>
            </a:extLst>
          </p:cNvPr>
          <p:cNvSpPr/>
          <p:nvPr/>
        </p:nvSpPr>
        <p:spPr>
          <a:xfrm>
            <a:off x="10394235" y="183465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A1574D-7734-4683-9746-AC5EC5449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93" y="28135"/>
            <a:ext cx="12310393" cy="6963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Folded Corner 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CDE431-C199-4D06-8BBC-53EA6E96305D}"/>
                  </a:ext>
                </a:extLst>
              </p:cNvPr>
              <p:cNvSpPr/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 hỏi 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  <a:r>
                  <a:rPr kumimoji="0" lang="vi-VN" sz="32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b</a:t>
                </a:r>
                <a:r>
                  <a:rPr kumimoji="0" lang="en-US" sz="3200" i="0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iểu</a:t>
                </a:r>
                <a:r>
                  <a:rPr kumimoji="0" lang="en-US" sz="320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thức</a:t>
                </a:r>
                <a:r>
                  <a:rPr kumimoji="0" lang="en-US" sz="320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25</m:t>
                        </m:r>
                        <m:sSup>
                          <m:sSupPr>
                            <m:ctrlPr>
                              <a:rPr kumimoji="0" lang="en-US" sz="3200" b="0" i="1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200" b="0" i="1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320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bằng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marR="0" lvl="0" indent="-5143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noProof="0" dirty="0">
                  <a:solidFill>
                    <a:srgbClr val="4472C4">
                      <a:lumMod val="75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: Folded Corner 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CDE431-C199-4D06-8BBC-53EA6E963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blipFill>
                <a:blip r:embed="rId4"/>
                <a:stretch>
                  <a:fillRect l="-1417" t="-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02A3C4-2B44-406C-A157-712E2E112370}"/>
              </a:ext>
            </a:extLst>
          </p:cNvPr>
          <p:cNvSpPr/>
          <p:nvPr/>
        </p:nvSpPr>
        <p:spPr>
          <a:xfrm>
            <a:off x="633400" y="2315818"/>
            <a:ext cx="599052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10" name="Picture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D8A21FB-9431-4D49-BE17-743999CE4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71" y="137637"/>
            <a:ext cx="2124870" cy="1800450"/>
          </a:xfrm>
          <a:prstGeom prst="rect">
            <a:avLst/>
          </a:prstGeom>
        </p:spPr>
      </p:pic>
      <p:sp>
        <p:nvSpPr>
          <p:cNvPr id="11" name="Rectangle: Folded Corner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FCD080-8581-48FD-893D-DF8E149F78E2}"/>
              </a:ext>
            </a:extLst>
          </p:cNvPr>
          <p:cNvSpPr/>
          <p:nvPr/>
        </p:nvSpPr>
        <p:spPr>
          <a:xfrm>
            <a:off x="10372342" y="552122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43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-268604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453914" y="2606787"/>
            <a:ext cx="11324103" cy="242171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HẰNG ĐẲNG THỨC ĐÁNG NHỚ</a:t>
            </a:r>
          </a:p>
        </p:txBody>
      </p:sp>
      <p:sp>
        <p:nvSpPr>
          <p:cNvPr id="6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308311" y="1645817"/>
            <a:ext cx="1801134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  <p:sp>
        <p:nvSpPr>
          <p:cNvPr id="7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683574" y="848456"/>
            <a:ext cx="7668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</a:p>
        </p:txBody>
      </p:sp>
      <p:sp>
        <p:nvSpPr>
          <p:cNvPr id="8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453915" y="191529"/>
            <a:ext cx="31261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</a:p>
        </p:txBody>
      </p:sp>
      <p:sp>
        <p:nvSpPr>
          <p:cNvPr id="9" name="Hình chữ nhật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451725" y="5703483"/>
            <a:ext cx="2865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….)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</TotalTime>
  <Words>1170</Words>
  <Application>Microsoft Office PowerPoint</Application>
  <PresentationFormat>Widescreen</PresentationFormat>
  <Paragraphs>253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A3.OpenSans-San</vt:lpstr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166</cp:revision>
  <dcterms:created xsi:type="dcterms:W3CDTF">2023-07-06T01:29:19Z</dcterms:created>
  <dcterms:modified xsi:type="dcterms:W3CDTF">2024-10-15T15:28:19Z</dcterms:modified>
</cp:coreProperties>
</file>