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12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18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7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0.png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0.wmf"/><Relationship Id="rId5" Type="http://schemas.openxmlformats.org/officeDocument/2006/relationships/audio" Target="../media/audio2.wav"/><Relationship Id="rId15" Type="http://schemas.openxmlformats.org/officeDocument/2006/relationships/image" Target="../media/image39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3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8.png"/><Relationship Id="rId22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2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13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4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5.jpg"/><Relationship Id="rId4" Type="http://schemas.openxmlformats.org/officeDocument/2006/relationships/slide" Target="slide10.xml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1" y="3388727"/>
            <a:ext cx="3843585" cy="338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8913195" y="3759873"/>
            <a:ext cx="3194131" cy="31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669</TotalTime>
  <Words>1261</Words>
  <Application>Microsoft Office PowerPoint</Application>
  <PresentationFormat>Widescreen</PresentationFormat>
  <Paragraphs>156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13</cp:revision>
  <dcterms:created xsi:type="dcterms:W3CDTF">2021-06-07T13:44:30Z</dcterms:created>
  <dcterms:modified xsi:type="dcterms:W3CDTF">2024-10-15T14:30:54Z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