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61" d="100"/>
          <a:sy n="61" d="100"/>
        </p:scale>
        <p:origin x="12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jp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49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6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0.jpe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audio" Target="../media/media3.mp3"/><Relationship Id="rId9" Type="http://schemas.openxmlformats.org/officeDocument/2006/relationships/image" Target="../media/image51.jp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jpe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svg"/><Relationship Id="rId7" Type="http://schemas.openxmlformats.org/officeDocument/2006/relationships/image" Target="../media/image65.jpeg"/><Relationship Id="rId2" Type="http://schemas.openxmlformats.org/officeDocument/2006/relationships/image" Target="../media/image6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3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NGỌC LÂM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732</TotalTime>
  <Words>1361</Words>
  <Application>Microsoft Office PowerPoint</Application>
  <PresentationFormat>Widescreen</PresentationFormat>
  <Paragraphs>144</Paragraphs>
  <Slides>24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Calibri Light</vt:lpstr>
      <vt:lpstr>Lucida Handwriting</vt:lpstr>
      <vt:lpstr>Roboto</vt:lpstr>
      <vt:lpstr>Rockwell</vt:lpstr>
      <vt:lpstr>Script MT Bold</vt:lpstr>
      <vt:lpstr>Tahoma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20</cp:revision>
  <dcterms:created xsi:type="dcterms:W3CDTF">2021-06-07T13:44:30Z</dcterms:created>
  <dcterms:modified xsi:type="dcterms:W3CDTF">2024-10-15T14:28:04Z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