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x-wav"/>
  <Default Extension="wdp" ContentType="image/vnd.ms-photo"/>
  <Default Extension="mp4" ContentType="video/mp4"/>
  <Default Extension="jpg" ContentType="image/jpeg"/>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media/audio2.wav" ContentType="audio/wav"/>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27"/>
  </p:notesMasterIdLst>
  <p:sldIdLst>
    <p:sldId id="19107" r:id="rId2"/>
    <p:sldId id="3089" r:id="rId3"/>
    <p:sldId id="3155" r:id="rId4"/>
    <p:sldId id="19112" r:id="rId5"/>
    <p:sldId id="19123" r:id="rId6"/>
    <p:sldId id="19115" r:id="rId7"/>
    <p:sldId id="19077" r:id="rId8"/>
    <p:sldId id="19124" r:id="rId9"/>
    <p:sldId id="19078" r:id="rId10"/>
    <p:sldId id="3170" r:id="rId11"/>
    <p:sldId id="19102" r:id="rId12"/>
    <p:sldId id="19114" r:id="rId13"/>
    <p:sldId id="19104" r:id="rId14"/>
    <p:sldId id="19130" r:id="rId15"/>
    <p:sldId id="19121" r:id="rId16"/>
    <p:sldId id="19093" r:id="rId17"/>
    <p:sldId id="19116" r:id="rId18"/>
    <p:sldId id="19117" r:id="rId19"/>
    <p:sldId id="19125" r:id="rId20"/>
    <p:sldId id="19126" r:id="rId21"/>
    <p:sldId id="3276" r:id="rId22"/>
    <p:sldId id="19128" r:id="rId23"/>
    <p:sldId id="19129" r:id="rId24"/>
    <p:sldId id="19111" r:id="rId25"/>
    <p:sldId id="31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6D39"/>
    <a:srgbClr val="008A3B"/>
    <a:srgbClr val="0000FF"/>
    <a:srgbClr val="C2E2F3"/>
    <a:srgbClr val="ED3376"/>
    <a:srgbClr val="CBE9FF"/>
    <a:srgbClr val="F0677C"/>
    <a:srgbClr val="F18105"/>
    <a:srgbClr val="FCBB75"/>
    <a:srgbClr val="FF33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294" autoAdjust="0"/>
    <p:restoredTop sz="94660"/>
  </p:normalViewPr>
  <p:slideViewPr>
    <p:cSldViewPr snapToGrid="0">
      <p:cViewPr varScale="1">
        <p:scale>
          <a:sx n="89" d="100"/>
          <a:sy n="89" d="100"/>
        </p:scale>
        <p:origin x="102" y="186"/>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D21363-4EE3-49AE-BA04-164DB83892F6}" type="datetimeFigureOut">
              <a:rPr lang="en-GB" smtClean="0"/>
              <a:t>15/10/2024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8B0E19-C2A7-4FE4-8BEE-17463F03FF49}" type="slidenum">
              <a:rPr lang="en-GB" smtClean="0"/>
              <a:t>‹#›</a:t>
            </a:fld>
            <a:endParaRPr lang="en-GB"/>
          </a:p>
        </p:txBody>
      </p:sp>
    </p:spTree>
    <p:extLst>
      <p:ext uri="{BB962C8B-B14F-4D97-AF65-F5344CB8AC3E}">
        <p14:creationId xmlns:p14="http://schemas.microsoft.com/office/powerpoint/2010/main" val="19209777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Image Placeholder 1">
            <a:extLst>
              <a:ext uri="{FF2B5EF4-FFF2-40B4-BE49-F238E27FC236}">
                <a16:creationId xmlns:a16="http://schemas.microsoft.com/office/drawing/2014/main" id="{61F5B822-C175-22F6-3972-552EC0E920A2}"/>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8611" name="Notes Placeholder 2">
            <a:extLst>
              <a:ext uri="{FF2B5EF4-FFF2-40B4-BE49-F238E27FC236}">
                <a16:creationId xmlns:a16="http://schemas.microsoft.com/office/drawing/2014/main" id="{9ABC54EB-5222-3C82-98F4-B1F592C17BF7}"/>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 </a:t>
            </a:r>
          </a:p>
          <a:p>
            <a:endParaRPr lang="en-US" altLang="en-US"/>
          </a:p>
        </p:txBody>
      </p:sp>
      <p:sp>
        <p:nvSpPr>
          <p:cNvPr id="68612" name="Slide Number Placeholder 3">
            <a:extLst>
              <a:ext uri="{FF2B5EF4-FFF2-40B4-BE49-F238E27FC236}">
                <a16:creationId xmlns:a16="http://schemas.microsoft.com/office/drawing/2014/main" id="{9F334226-DD1E-325D-8090-9E60A6470F07}"/>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fld id="{2E924919-7016-4BBA-8350-4A8B2E7E9520}" type="slidenum">
              <a:rPr lang="en-US" altLang="en-US">
                <a:solidFill>
                  <a:srgbClr val="000000"/>
                </a:solidFill>
                <a:cs typeface="Arial" panose="020B0604020202020204" pitchFamily="34" charset="0"/>
              </a:rPr>
              <a:pPr/>
              <a:t>24</a:t>
            </a:fld>
            <a:endParaRPr lang="en-US" altLang="en-US">
              <a:solidFill>
                <a:srgbClr val="000000"/>
              </a:solidFill>
              <a:cs typeface="Arial" panose="020B0604020202020204" pitchFamily="34" charset="0"/>
            </a:endParaRPr>
          </a:p>
        </p:txBody>
      </p:sp>
    </p:spTree>
    <p:extLst>
      <p:ext uri="{BB962C8B-B14F-4D97-AF65-F5344CB8AC3E}">
        <p14:creationId xmlns:p14="http://schemas.microsoft.com/office/powerpoint/2010/main" val="3103952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6" Type="http://schemas.microsoft.com/office/2007/relationships/hdphoto" Target="../media/hdphoto1.wdp"/><Relationship Id="rId5" Type="http://schemas.openxmlformats.org/officeDocument/2006/relationships/image" Target="../media/image4.png"/><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6.jpeg"/><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microsoft.com/office/2007/relationships/hdphoto" Target="../media/hdphoto2.wdp"/><Relationship Id="rId7" Type="http://schemas.microsoft.com/office/2007/relationships/hdphoto" Target="../media/hdphoto1.wdp"/><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7.png"/><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emf"/><Relationship Id="rId4"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173954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7C8D2E1-81FD-4254-B75A-A7FE8D916632}"/>
              </a:ext>
            </a:extLst>
          </p:cNvPr>
          <p:cNvPicPr>
            <a:picLocks noChangeAspect="1"/>
          </p:cNvPicPr>
          <p:nvPr userDrawn="1"/>
        </p:nvPicPr>
        <p:blipFill rotWithShape="1">
          <a:blip r:embed="rId2"/>
          <a:srcRect r="868"/>
          <a:stretch/>
        </p:blipFill>
        <p:spPr>
          <a:xfrm>
            <a:off x="0" y="0"/>
            <a:ext cx="12192000" cy="6858000"/>
          </a:xfrm>
          <a:prstGeom prst="rect">
            <a:avLst/>
          </a:prstGeom>
        </p:spPr>
      </p:pic>
      <p:sp>
        <p:nvSpPr>
          <p:cNvPr id="5" name="Rectangle: Diagonal Corners Rounded 4">
            <a:extLst>
              <a:ext uri="{FF2B5EF4-FFF2-40B4-BE49-F238E27FC236}">
                <a16:creationId xmlns:a16="http://schemas.microsoft.com/office/drawing/2014/main" id="{F271E19D-841E-469E-958F-AD5A7E90F8BB}"/>
              </a:ext>
            </a:extLst>
          </p:cNvPr>
          <p:cNvSpPr/>
          <p:nvPr userDrawn="1"/>
        </p:nvSpPr>
        <p:spPr>
          <a:xfrm>
            <a:off x="236375" y="228600"/>
            <a:ext cx="11719249" cy="6400800"/>
          </a:xfrm>
          <a:prstGeom prst="round2DiagRect">
            <a:avLst>
              <a:gd name="adj1" fmla="val 5476"/>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47FCD921-8FD6-4674-B47D-E6291CBA789B}"/>
              </a:ext>
            </a:extLst>
          </p:cNvPr>
          <p:cNvPicPr>
            <a:picLocks noChangeAspect="1"/>
          </p:cNvPicPr>
          <p:nvPr userDrawn="1"/>
        </p:nvPicPr>
        <p:blipFill>
          <a:blip r:embed="rId3"/>
          <a:stretch>
            <a:fillRect/>
          </a:stretch>
        </p:blipFill>
        <p:spPr>
          <a:xfrm>
            <a:off x="11295235" y="283866"/>
            <a:ext cx="589731" cy="520622"/>
          </a:xfrm>
          <a:prstGeom prst="rect">
            <a:avLst/>
          </a:prstGeom>
        </p:spPr>
      </p:pic>
      <p:pic>
        <p:nvPicPr>
          <p:cNvPr id="7" name="Picture 6">
            <a:extLst>
              <a:ext uri="{FF2B5EF4-FFF2-40B4-BE49-F238E27FC236}">
                <a16:creationId xmlns:a16="http://schemas.microsoft.com/office/drawing/2014/main" id="{C9BA255E-1E6C-4596-8CAD-67CE4A1C592F}"/>
              </a:ext>
            </a:extLst>
          </p:cNvPr>
          <p:cNvPicPr>
            <a:picLocks noChangeAspect="1"/>
          </p:cNvPicPr>
          <p:nvPr userDrawn="1"/>
        </p:nvPicPr>
        <p:blipFill>
          <a:blip r:embed="rId4">
            <a:extLst>
              <a:ext uri="{BEBA8EAE-BF5A-486C-A8C5-ECC9F3942E4B}">
                <a14:imgProps xmlns:a14="http://schemas.microsoft.com/office/drawing/2010/main">
                  <a14:imgLayer r:embed="rId5">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11523983" y="20407"/>
            <a:ext cx="632267" cy="208193"/>
          </a:xfrm>
          <a:prstGeom prst="rect">
            <a:avLst/>
          </a:prstGeom>
        </p:spPr>
      </p:pic>
    </p:spTree>
    <p:extLst>
      <p:ext uri="{BB962C8B-B14F-4D97-AF65-F5344CB8AC3E}">
        <p14:creationId xmlns:p14="http://schemas.microsoft.com/office/powerpoint/2010/main" val="21474940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a:extLst>
              <a:ext uri="{FF2B5EF4-FFF2-40B4-BE49-F238E27FC236}">
                <a16:creationId xmlns:a16="http://schemas.microsoft.com/office/drawing/2014/main" id="{98C32674-8B0B-4A16-BA70-6C2CD890B228}"/>
              </a:ext>
            </a:extLst>
          </p:cNvPr>
          <p:cNvPicPr>
            <a:picLocks noChangeAspect="1"/>
          </p:cNvPicPr>
          <p:nvPr userDrawn="1"/>
        </p:nvPicPr>
        <p:blipFill>
          <a:blip r:embed="rId5">
            <a:extLst>
              <a:ext uri="{BEBA8EAE-BF5A-486C-A8C5-ECC9F3942E4B}">
                <a14:imgProps xmlns:a14="http://schemas.microsoft.com/office/drawing/2010/main">
                  <a14:imgLayer r:embed="rId6">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37946735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6" name="Picture 5" descr="A picture containing icon&#10;&#10;Description automatically generated">
            <a:extLst>
              <a:ext uri="{FF2B5EF4-FFF2-40B4-BE49-F238E27FC236}">
                <a16:creationId xmlns:a16="http://schemas.microsoft.com/office/drawing/2014/main" id="{8A9C3291-6F02-4968-972D-98E51A262164}"/>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589203" y="5288973"/>
            <a:ext cx="1256433" cy="1256433"/>
          </a:xfrm>
          <a:prstGeom prst="rect">
            <a:avLst/>
          </a:prstGeom>
        </p:spPr>
      </p:pic>
      <p:pic>
        <p:nvPicPr>
          <p:cNvPr id="7" name="Picture 6">
            <a:extLst>
              <a:ext uri="{FF2B5EF4-FFF2-40B4-BE49-F238E27FC236}">
                <a16:creationId xmlns:a16="http://schemas.microsoft.com/office/drawing/2014/main" id="{2C754DA5-A8B1-47C6-91BC-8EE486452E58}"/>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30557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sp>
        <p:nvSpPr>
          <p:cNvPr id="5" name="Rectangle: Diagonal Corners Rounded 4">
            <a:extLst>
              <a:ext uri="{FF2B5EF4-FFF2-40B4-BE49-F238E27FC236}">
                <a16:creationId xmlns:a16="http://schemas.microsoft.com/office/drawing/2014/main" id="{6D155AC7-76D6-4AFB-82EE-1ABA3168B0D1}"/>
              </a:ext>
            </a:extLst>
          </p:cNvPr>
          <p:cNvSpPr/>
          <p:nvPr userDrawn="1"/>
        </p:nvSpPr>
        <p:spPr>
          <a:xfrm>
            <a:off x="236375" y="228600"/>
            <a:ext cx="11719249" cy="6400800"/>
          </a:xfrm>
          <a:prstGeom prst="round2DiagRect">
            <a:avLst>
              <a:gd name="adj1" fmla="val 3810"/>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12EACBA-99FD-4704-979B-F9A2F6D2D44E}"/>
              </a:ext>
            </a:extLst>
          </p:cNvPr>
          <p:cNvPicPr>
            <a:picLocks noChangeAspect="1"/>
          </p:cNvPicPr>
          <p:nvPr userDrawn="1"/>
        </p:nvPicPr>
        <p:blipFill>
          <a:blip r:embed="rId4"/>
          <a:stretch>
            <a:fillRect/>
          </a:stretch>
        </p:blipFill>
        <p:spPr>
          <a:xfrm>
            <a:off x="11310475" y="299106"/>
            <a:ext cx="589731" cy="520622"/>
          </a:xfrm>
          <a:prstGeom prst="rect">
            <a:avLst/>
          </a:prstGeom>
        </p:spPr>
      </p:pic>
      <p:pic>
        <p:nvPicPr>
          <p:cNvPr id="9" name="Picture 8" descr="A picture containing toy, vector graphics, doll&#10;&#10;Description automatically generated">
            <a:extLst>
              <a:ext uri="{FF2B5EF4-FFF2-40B4-BE49-F238E27FC236}">
                <a16:creationId xmlns:a16="http://schemas.microsoft.com/office/drawing/2014/main" id="{9177DC3B-5747-449F-8020-0C394E86E21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281697" y="4174916"/>
            <a:ext cx="2524990" cy="2524990"/>
          </a:xfrm>
          <a:prstGeom prst="rect">
            <a:avLst/>
          </a:prstGeom>
        </p:spPr>
      </p:pic>
      <p:pic>
        <p:nvPicPr>
          <p:cNvPr id="6" name="Picture 5">
            <a:extLst>
              <a:ext uri="{FF2B5EF4-FFF2-40B4-BE49-F238E27FC236}">
                <a16:creationId xmlns:a16="http://schemas.microsoft.com/office/drawing/2014/main" id="{0D3D1195-218E-4222-A5DA-70726D4831D9}"/>
              </a:ext>
            </a:extLst>
          </p:cNvPr>
          <p:cNvPicPr>
            <a:picLocks noChangeAspect="1"/>
          </p:cNvPicPr>
          <p:nvPr userDrawn="1"/>
        </p:nvPicPr>
        <p:blipFill>
          <a:blip r:embed="rId6">
            <a:extLst>
              <a:ext uri="{BEBA8EAE-BF5A-486C-A8C5-ECC9F3942E4B}">
                <a14:imgProps xmlns:a14="http://schemas.microsoft.com/office/drawing/2010/main">
                  <a14:imgLayer r:embed="rId7">
                    <a14:imgEffect>
                      <a14:backgroundRemoval t="8308" b="93846" l="5066" r="98379">
                        <a14:foregroundMark x1="75279" y1="53538" x2="75279" y2="53538"/>
                        <a14:foregroundMark x1="79230" y1="27692" x2="79939" y2="67077"/>
                        <a14:foregroundMark x1="79939" y1="67077" x2="91692" y2="54154"/>
                        <a14:foregroundMark x1="91692" y1="54154" x2="83587" y2="29231"/>
                        <a14:foregroundMark x1="6180" y1="40923" x2="6180" y2="40923"/>
                        <a14:foregroundMark x1="5268" y1="32615" x2="5268" y2="32615"/>
                        <a14:foregroundMark x1="6586" y1="32615" x2="7295" y2="56308"/>
                        <a14:foregroundMark x1="13678" y1="30769" x2="14590" y2="57846"/>
                        <a14:foregroundMark x1="19250" y1="36308" x2="19250" y2="36308"/>
                        <a14:foregroundMark x1="33435" y1="39692" x2="33435" y2="39692"/>
                        <a14:foregroundMark x1="44174" y1="39692" x2="44174" y2="39692"/>
                        <a14:foregroundMark x1="48531" y1="68308" x2="48531" y2="68308"/>
                        <a14:foregroundMark x1="56332" y1="43692" x2="56332" y2="43692"/>
                        <a14:foregroundMark x1="73961" y1="56308" x2="73961" y2="56308"/>
                        <a14:foregroundMark x1="79230" y1="40308" x2="79230" y2="43692"/>
                        <a14:foregroundMark x1="79230" y1="43692" x2="79230" y2="43692"/>
                        <a14:foregroundMark x1="79230" y1="43692" x2="79230" y2="43692"/>
                        <a14:foregroundMark x1="96150" y1="53538" x2="96150" y2="53538"/>
                        <a14:foregroundMark x1="96150" y1="53538" x2="96150" y2="53538"/>
                        <a14:foregroundMark x1="74569" y1="86154" x2="74569" y2="86154"/>
                        <a14:foregroundMark x1="79433" y1="91077" x2="79433" y2="91077"/>
                        <a14:foregroundMark x1="84904" y1="93846" x2="84904" y2="93846"/>
                        <a14:foregroundMark x1="93414" y1="81231" x2="93414" y2="81231"/>
                        <a14:foregroundMark x1="96150" y1="72923" x2="96150" y2="72923"/>
                        <a14:foregroundMark x1="98176" y1="64000" x2="98176" y2="64000"/>
                        <a14:foregroundMark x1="97467" y1="52923" x2="97467" y2="52923"/>
                        <a14:foregroundMark x1="52381" y1="53538" x2="52381" y2="53538"/>
                        <a14:foregroundMark x1="83789" y1="8615" x2="83789" y2="8615"/>
                        <a14:foregroundMark x1="98480" y1="60923" x2="98480" y2="60923"/>
                        <a14:foregroundMark x1="93110" y1="87077" x2="93110" y2="87077"/>
                        <a14:foregroundMark x1="91489" y1="88923" x2="91489" y2="88923"/>
                        <a14:foregroundMark x1="83283" y1="93846" x2="83283" y2="93846"/>
                        <a14:foregroundMark x1="97670" y1="38154" x2="97670" y2="38154"/>
                        <a14:foregroundMark x1="14184" y1="42769" x2="14184" y2="42769"/>
                      </a14:backgroundRemoval>
                    </a14:imgEffect>
                  </a14:imgLayer>
                </a14:imgProps>
              </a:ext>
            </a:extLst>
          </a:blip>
          <a:stretch>
            <a:fillRect/>
          </a:stretch>
        </p:blipFill>
        <p:spPr>
          <a:xfrm>
            <a:off x="259525" y="6398057"/>
            <a:ext cx="632267" cy="208193"/>
          </a:xfrm>
          <a:prstGeom prst="rect">
            <a:avLst/>
          </a:prstGeom>
        </p:spPr>
      </p:pic>
    </p:spTree>
    <p:extLst>
      <p:ext uri="{BB962C8B-B14F-4D97-AF65-F5344CB8AC3E}">
        <p14:creationId xmlns:p14="http://schemas.microsoft.com/office/powerpoint/2010/main" val="171178741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6000">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14:bounceEnd="66000">
                                          <p:cBhvr additive="base">
                                            <p:cTn id="7" dur="750" fill="hold"/>
                                            <p:tgtEl>
                                              <p:spTgt spid="9"/>
                                            </p:tgtEl>
                                            <p:attrNameLst>
                                              <p:attrName>ppt_x</p:attrName>
                                            </p:attrNameLst>
                                          </p:cBhvr>
                                          <p:tavLst>
                                            <p:tav tm="0">
                                              <p:val>
                                                <p:strVal val="1+#ppt_w/2"/>
                                              </p:val>
                                            </p:tav>
                                            <p:tav tm="100000">
                                              <p:val>
                                                <p:strVal val="#ppt_x"/>
                                              </p:val>
                                            </p:tav>
                                          </p:tavLst>
                                        </p:anim>
                                        <p:anim calcmode="lin" valueType="num" p14:bounceEnd="66000">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750" fill="hold"/>
                                            <p:tgtEl>
                                              <p:spTgt spid="9"/>
                                            </p:tgtEl>
                                            <p:attrNameLst>
                                              <p:attrName>ppt_x</p:attrName>
                                            </p:attrNameLst>
                                          </p:cBhvr>
                                          <p:tavLst>
                                            <p:tav tm="0">
                                              <p:val>
                                                <p:strVal val="1+#ppt_w/2"/>
                                              </p:val>
                                            </p:tav>
                                            <p:tav tm="100000">
                                              <p:val>
                                                <p:strVal val="#ppt_x"/>
                                              </p:val>
                                            </p:tav>
                                          </p:tavLst>
                                        </p:anim>
                                        <p:anim calcmode="lin" valueType="num">
                                          <p:cBhvr additive="base">
                                            <p:cTn id="8"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标题幻灯片">
    <p:spTree>
      <p:nvGrpSpPr>
        <p:cNvPr id="1" name=""/>
        <p:cNvGrpSpPr/>
        <p:nvPr/>
      </p:nvGrpSpPr>
      <p:grpSpPr>
        <a:xfrm>
          <a:off x="0" y="0"/>
          <a:ext cx="0" cy="0"/>
          <a:chOff x="0" y="0"/>
          <a:chExt cx="0" cy="0"/>
        </a:xfrm>
      </p:grpSpPr>
      <p:pic>
        <p:nvPicPr>
          <p:cNvPr id="4" name="Picture 3" descr="Graphical user interface&#10;&#10;Description automatically generated">
            <a:extLst>
              <a:ext uri="{FF2B5EF4-FFF2-40B4-BE49-F238E27FC236}">
                <a16:creationId xmlns:a16="http://schemas.microsoft.com/office/drawing/2014/main" id="{A6472079-1034-47E2-8A04-42ECFACCA274}"/>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PastelsSmooth/>
                    </a14:imgEffect>
                  </a14:imgLayer>
                </a14:imgProps>
              </a:ext>
              <a:ext uri="{28A0092B-C50C-407E-A947-70E740481C1C}">
                <a14:useLocalDpi xmlns:a14="http://schemas.microsoft.com/office/drawing/2010/main" val="0"/>
              </a:ext>
            </a:extLst>
          </a:blip>
          <a:stretch>
            <a:fillRect/>
          </a:stretch>
        </p:blipFill>
        <p:spPr>
          <a:xfrm>
            <a:off x="-854" y="1"/>
            <a:ext cx="12193709" cy="6858000"/>
          </a:xfrm>
          <a:prstGeom prst="rect">
            <a:avLst/>
          </a:prstGeom>
        </p:spPr>
      </p:pic>
      <p:grpSp>
        <p:nvGrpSpPr>
          <p:cNvPr id="6" name="Group 5">
            <a:extLst>
              <a:ext uri="{FF2B5EF4-FFF2-40B4-BE49-F238E27FC236}">
                <a16:creationId xmlns:a16="http://schemas.microsoft.com/office/drawing/2014/main" id="{2C18A811-DE77-4C32-9E2D-64F132EA7AF0}"/>
              </a:ext>
            </a:extLst>
          </p:cNvPr>
          <p:cNvGrpSpPr/>
          <p:nvPr userDrawn="1"/>
        </p:nvGrpSpPr>
        <p:grpSpPr>
          <a:xfrm>
            <a:off x="135255" y="15198"/>
            <a:ext cx="11894186" cy="6825343"/>
            <a:chOff x="217756" y="65357"/>
            <a:chExt cx="11993313" cy="6473286"/>
          </a:xfrm>
          <a:noFill/>
        </p:grpSpPr>
        <p:sp>
          <p:nvSpPr>
            <p:cNvPr id="7" name="Rectangle: Rounded Corners 6">
              <a:extLst>
                <a:ext uri="{FF2B5EF4-FFF2-40B4-BE49-F238E27FC236}">
                  <a16:creationId xmlns:a16="http://schemas.microsoft.com/office/drawing/2014/main" id="{9CB2999E-0BA1-4C89-A59F-8A54F4BE306E}"/>
                </a:ext>
              </a:extLst>
            </p:cNvPr>
            <p:cNvSpPr/>
            <p:nvPr/>
          </p:nvSpPr>
          <p:spPr>
            <a:xfrm>
              <a:off x="472134" y="220134"/>
              <a:ext cx="11738935" cy="6163734"/>
            </a:xfrm>
            <a:custGeom>
              <a:avLst/>
              <a:gdLst>
                <a:gd name="connsiteX0" fmla="*/ 0 w 11738935"/>
                <a:gd name="connsiteY0" fmla="*/ 1027310 h 6163734"/>
                <a:gd name="connsiteX1" fmla="*/ 1027310 w 11738935"/>
                <a:gd name="connsiteY1" fmla="*/ 0 h 6163734"/>
                <a:gd name="connsiteX2" fmla="*/ 10711625 w 11738935"/>
                <a:gd name="connsiteY2" fmla="*/ 0 h 6163734"/>
                <a:gd name="connsiteX3" fmla="*/ 11738935 w 11738935"/>
                <a:gd name="connsiteY3" fmla="*/ 1027310 h 6163734"/>
                <a:gd name="connsiteX4" fmla="*/ 11738935 w 11738935"/>
                <a:gd name="connsiteY4" fmla="*/ 5136424 h 6163734"/>
                <a:gd name="connsiteX5" fmla="*/ 10711625 w 11738935"/>
                <a:gd name="connsiteY5" fmla="*/ 6163734 h 6163734"/>
                <a:gd name="connsiteX6" fmla="*/ 1027310 w 11738935"/>
                <a:gd name="connsiteY6" fmla="*/ 6163734 h 6163734"/>
                <a:gd name="connsiteX7" fmla="*/ 0 w 11738935"/>
                <a:gd name="connsiteY7" fmla="*/ 5136424 h 6163734"/>
                <a:gd name="connsiteX8" fmla="*/ 0 w 11738935"/>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38935" h="6163734" fill="none" extrusionOk="0">
                  <a:moveTo>
                    <a:pt x="0" y="1027310"/>
                  </a:moveTo>
                  <a:cubicBezTo>
                    <a:pt x="74804" y="461661"/>
                    <a:pt x="395065" y="66048"/>
                    <a:pt x="1027310" y="0"/>
                  </a:cubicBezTo>
                  <a:cubicBezTo>
                    <a:pt x="4837526" y="-149292"/>
                    <a:pt x="6070245" y="-15801"/>
                    <a:pt x="10711625" y="0"/>
                  </a:cubicBezTo>
                  <a:cubicBezTo>
                    <a:pt x="11268774" y="43553"/>
                    <a:pt x="11820856" y="457479"/>
                    <a:pt x="11738935" y="1027310"/>
                  </a:cubicBezTo>
                  <a:cubicBezTo>
                    <a:pt x="11666246" y="1764727"/>
                    <a:pt x="11830899" y="3092001"/>
                    <a:pt x="11738935" y="5136424"/>
                  </a:cubicBezTo>
                  <a:cubicBezTo>
                    <a:pt x="11703695" y="5706754"/>
                    <a:pt x="11268353" y="6170046"/>
                    <a:pt x="10711625" y="6163734"/>
                  </a:cubicBezTo>
                  <a:cubicBezTo>
                    <a:pt x="6031130" y="6133955"/>
                    <a:pt x="4424824" y="6071973"/>
                    <a:pt x="1027310" y="6163734"/>
                  </a:cubicBezTo>
                  <a:cubicBezTo>
                    <a:pt x="469192" y="6148488"/>
                    <a:pt x="-45324" y="5718171"/>
                    <a:pt x="0" y="5136424"/>
                  </a:cubicBezTo>
                  <a:cubicBezTo>
                    <a:pt x="-30974" y="4677568"/>
                    <a:pt x="-62159" y="3054072"/>
                    <a:pt x="0" y="1027310"/>
                  </a:cubicBezTo>
                  <a:close/>
                </a:path>
                <a:path w="11738935" h="6163734" stroke="0" extrusionOk="0">
                  <a:moveTo>
                    <a:pt x="0" y="1027310"/>
                  </a:moveTo>
                  <a:cubicBezTo>
                    <a:pt x="-32305" y="467790"/>
                    <a:pt x="535297" y="-74531"/>
                    <a:pt x="1027310" y="0"/>
                  </a:cubicBezTo>
                  <a:cubicBezTo>
                    <a:pt x="5849419" y="28352"/>
                    <a:pt x="8079587" y="106290"/>
                    <a:pt x="10711625" y="0"/>
                  </a:cubicBezTo>
                  <a:cubicBezTo>
                    <a:pt x="11349642" y="-66416"/>
                    <a:pt x="11718134" y="418924"/>
                    <a:pt x="11738935" y="1027310"/>
                  </a:cubicBezTo>
                  <a:cubicBezTo>
                    <a:pt x="11619338" y="2267528"/>
                    <a:pt x="11577927" y="4307684"/>
                    <a:pt x="11738935" y="5136424"/>
                  </a:cubicBezTo>
                  <a:cubicBezTo>
                    <a:pt x="11789297" y="5648271"/>
                    <a:pt x="11224653" y="6130587"/>
                    <a:pt x="10711625" y="6163734"/>
                  </a:cubicBezTo>
                  <a:cubicBezTo>
                    <a:pt x="9604187" y="6046505"/>
                    <a:pt x="2381048" y="6131497"/>
                    <a:pt x="1027310" y="6163734"/>
                  </a:cubicBezTo>
                  <a:cubicBezTo>
                    <a:pt x="475657" y="6078151"/>
                    <a:pt x="-41870" y="5752482"/>
                    <a:pt x="0" y="5136424"/>
                  </a:cubicBezTo>
                  <a:cubicBezTo>
                    <a:pt x="-57225" y="4632224"/>
                    <a:pt x="130478" y="2856224"/>
                    <a:pt x="0" y="1027310"/>
                  </a:cubicBezTo>
                  <a:close/>
                </a:path>
              </a:pathLst>
            </a:custGeom>
            <a:solidFill>
              <a:schemeClr val="bg1"/>
            </a:solidFill>
            <a:ln w="57150">
              <a:solidFill>
                <a:srgbClr val="A3A901"/>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9" name="Rectangle: Rounded Corners 8">
              <a:extLst>
                <a:ext uri="{FF2B5EF4-FFF2-40B4-BE49-F238E27FC236}">
                  <a16:creationId xmlns:a16="http://schemas.microsoft.com/office/drawing/2014/main" id="{8B57871C-7653-40D9-881B-8AD5E6D85701}"/>
                </a:ext>
              </a:extLst>
            </p:cNvPr>
            <p:cNvSpPr/>
            <p:nvPr/>
          </p:nvSpPr>
          <p:spPr>
            <a:xfrm>
              <a:off x="372533" y="220134"/>
              <a:ext cx="11684000" cy="6163734"/>
            </a:xfrm>
            <a:custGeom>
              <a:avLst/>
              <a:gdLst>
                <a:gd name="connsiteX0" fmla="*/ 0 w 11684000"/>
                <a:gd name="connsiteY0" fmla="*/ 1027310 h 6163734"/>
                <a:gd name="connsiteX1" fmla="*/ 1027310 w 11684000"/>
                <a:gd name="connsiteY1" fmla="*/ 0 h 6163734"/>
                <a:gd name="connsiteX2" fmla="*/ 10656690 w 11684000"/>
                <a:gd name="connsiteY2" fmla="*/ 0 h 6163734"/>
                <a:gd name="connsiteX3" fmla="*/ 11684000 w 11684000"/>
                <a:gd name="connsiteY3" fmla="*/ 1027310 h 6163734"/>
                <a:gd name="connsiteX4" fmla="*/ 11684000 w 11684000"/>
                <a:gd name="connsiteY4" fmla="*/ 5136424 h 6163734"/>
                <a:gd name="connsiteX5" fmla="*/ 10656690 w 11684000"/>
                <a:gd name="connsiteY5" fmla="*/ 6163734 h 6163734"/>
                <a:gd name="connsiteX6" fmla="*/ 1027310 w 11684000"/>
                <a:gd name="connsiteY6" fmla="*/ 6163734 h 6163734"/>
                <a:gd name="connsiteX7" fmla="*/ 0 w 11684000"/>
                <a:gd name="connsiteY7" fmla="*/ 5136424 h 6163734"/>
                <a:gd name="connsiteX8" fmla="*/ 0 w 11684000"/>
                <a:gd name="connsiteY8" fmla="*/ 1027310 h 6163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684000" h="6163734" fill="none" extrusionOk="0">
                  <a:moveTo>
                    <a:pt x="0" y="1027310"/>
                  </a:moveTo>
                  <a:cubicBezTo>
                    <a:pt x="74804" y="461661"/>
                    <a:pt x="395065" y="66048"/>
                    <a:pt x="1027310" y="0"/>
                  </a:cubicBezTo>
                  <a:cubicBezTo>
                    <a:pt x="5305919" y="-149292"/>
                    <a:pt x="6595192" y="-15801"/>
                    <a:pt x="10656690" y="0"/>
                  </a:cubicBezTo>
                  <a:cubicBezTo>
                    <a:pt x="11213839" y="43553"/>
                    <a:pt x="11765921" y="457479"/>
                    <a:pt x="11684000" y="1027310"/>
                  </a:cubicBezTo>
                  <a:cubicBezTo>
                    <a:pt x="11611311" y="1764727"/>
                    <a:pt x="11775964" y="3092001"/>
                    <a:pt x="11684000" y="5136424"/>
                  </a:cubicBezTo>
                  <a:cubicBezTo>
                    <a:pt x="11648760" y="5706754"/>
                    <a:pt x="11213418" y="6170046"/>
                    <a:pt x="10656690" y="6163734"/>
                  </a:cubicBezTo>
                  <a:cubicBezTo>
                    <a:pt x="8527607" y="6133955"/>
                    <a:pt x="3810361" y="6071973"/>
                    <a:pt x="1027310" y="6163734"/>
                  </a:cubicBezTo>
                  <a:cubicBezTo>
                    <a:pt x="469192" y="6148488"/>
                    <a:pt x="-45324" y="5718171"/>
                    <a:pt x="0" y="5136424"/>
                  </a:cubicBezTo>
                  <a:cubicBezTo>
                    <a:pt x="-30974" y="4677568"/>
                    <a:pt x="-62159" y="3054072"/>
                    <a:pt x="0" y="1027310"/>
                  </a:cubicBezTo>
                  <a:close/>
                </a:path>
                <a:path w="11684000" h="6163734" stroke="0" extrusionOk="0">
                  <a:moveTo>
                    <a:pt x="0" y="1027310"/>
                  </a:moveTo>
                  <a:cubicBezTo>
                    <a:pt x="-32305" y="467790"/>
                    <a:pt x="535297" y="-74531"/>
                    <a:pt x="1027310" y="0"/>
                  </a:cubicBezTo>
                  <a:cubicBezTo>
                    <a:pt x="3062595" y="28352"/>
                    <a:pt x="6739809" y="106290"/>
                    <a:pt x="10656690" y="0"/>
                  </a:cubicBezTo>
                  <a:cubicBezTo>
                    <a:pt x="11294707" y="-66416"/>
                    <a:pt x="11663199" y="418924"/>
                    <a:pt x="11684000" y="1027310"/>
                  </a:cubicBezTo>
                  <a:cubicBezTo>
                    <a:pt x="11564403" y="2267528"/>
                    <a:pt x="11522992" y="4307684"/>
                    <a:pt x="11684000" y="5136424"/>
                  </a:cubicBezTo>
                  <a:cubicBezTo>
                    <a:pt x="11734362" y="5648271"/>
                    <a:pt x="11169718" y="6130587"/>
                    <a:pt x="10656690" y="6163734"/>
                  </a:cubicBezTo>
                  <a:cubicBezTo>
                    <a:pt x="6042143" y="6046505"/>
                    <a:pt x="4670391" y="6131497"/>
                    <a:pt x="1027310" y="6163734"/>
                  </a:cubicBezTo>
                  <a:cubicBezTo>
                    <a:pt x="475657" y="6078151"/>
                    <a:pt x="-41870" y="5752482"/>
                    <a:pt x="0" y="5136424"/>
                  </a:cubicBezTo>
                  <a:cubicBezTo>
                    <a:pt x="-57225" y="4632224"/>
                    <a:pt x="130478" y="2856224"/>
                    <a:pt x="0" y="1027310"/>
                  </a:cubicBezTo>
                  <a:close/>
                </a:path>
              </a:pathLst>
            </a:custGeom>
            <a:grpFill/>
            <a:ln w="57150">
              <a:solidFill>
                <a:srgbClr val="F2D670"/>
              </a:solidFill>
              <a:extLst>
                <a:ext uri="{C807C97D-BFC1-408E-A445-0C87EB9F89A2}">
                  <ask:lineSketchStyleProps xmlns:ask="http://schemas.microsoft.com/office/drawing/2018/sketchyshapes" xmlns="" sd="4184682687">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0" name="Oval 9">
              <a:extLst>
                <a:ext uri="{FF2B5EF4-FFF2-40B4-BE49-F238E27FC236}">
                  <a16:creationId xmlns:a16="http://schemas.microsoft.com/office/drawing/2014/main" id="{D411FB22-5166-4936-BC07-4E607039B275}"/>
                </a:ext>
              </a:extLst>
            </p:cNvPr>
            <p:cNvSpPr/>
            <p:nvPr/>
          </p:nvSpPr>
          <p:spPr>
            <a:xfrm>
              <a:off x="11284753" y="6074315"/>
              <a:ext cx="309553" cy="309553"/>
            </a:xfrm>
            <a:prstGeom prst="ellipse">
              <a:avLst/>
            </a:prstGeom>
            <a:solidFill>
              <a:srgbClr val="F89F0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1" name="Oval 10">
              <a:extLst>
                <a:ext uri="{FF2B5EF4-FFF2-40B4-BE49-F238E27FC236}">
                  <a16:creationId xmlns:a16="http://schemas.microsoft.com/office/drawing/2014/main" id="{7E4A763F-F403-4B7C-80F8-8C9FFF0BCBD8}"/>
                </a:ext>
              </a:extLst>
            </p:cNvPr>
            <p:cNvSpPr/>
            <p:nvPr/>
          </p:nvSpPr>
          <p:spPr>
            <a:xfrm>
              <a:off x="11824248" y="807775"/>
              <a:ext cx="309553" cy="309553"/>
            </a:xfrm>
            <a:prstGeom prst="ellipse">
              <a:avLst/>
            </a:prstGeom>
            <a:solidFill>
              <a:srgbClr val="A3A901"/>
            </a:solidFill>
            <a:ln>
              <a:solidFill>
                <a:srgbClr val="A3A90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2" name="Oval 11">
              <a:extLst>
                <a:ext uri="{FF2B5EF4-FFF2-40B4-BE49-F238E27FC236}">
                  <a16:creationId xmlns:a16="http://schemas.microsoft.com/office/drawing/2014/main" id="{A230B091-3795-4736-B507-FB3D584C99B5}"/>
                </a:ext>
              </a:extLst>
            </p:cNvPr>
            <p:cNvSpPr/>
            <p:nvPr/>
          </p:nvSpPr>
          <p:spPr>
            <a:xfrm>
              <a:off x="217756" y="966907"/>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3" name="Oval 12">
              <a:extLst>
                <a:ext uri="{FF2B5EF4-FFF2-40B4-BE49-F238E27FC236}">
                  <a16:creationId xmlns:a16="http://schemas.microsoft.com/office/drawing/2014/main" id="{155B6E81-4FFA-414A-A5D4-38B9D77F9156}"/>
                </a:ext>
              </a:extLst>
            </p:cNvPr>
            <p:cNvSpPr/>
            <p:nvPr/>
          </p:nvSpPr>
          <p:spPr>
            <a:xfrm>
              <a:off x="802603" y="6074314"/>
              <a:ext cx="309553" cy="309553"/>
            </a:xfrm>
            <a:prstGeom prst="ellipse">
              <a:avLst/>
            </a:prstGeom>
            <a:solidFill>
              <a:srgbClr val="F2D67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4" name="Oval 13">
              <a:extLst>
                <a:ext uri="{FF2B5EF4-FFF2-40B4-BE49-F238E27FC236}">
                  <a16:creationId xmlns:a16="http://schemas.microsoft.com/office/drawing/2014/main" id="{E2CA32BB-4998-4F83-9EBB-E2B72CA98F3D}"/>
                </a:ext>
              </a:extLst>
            </p:cNvPr>
            <p:cNvSpPr/>
            <p:nvPr/>
          </p:nvSpPr>
          <p:spPr>
            <a:xfrm>
              <a:off x="4184438" y="65357"/>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5" name="Oval 14">
              <a:extLst>
                <a:ext uri="{FF2B5EF4-FFF2-40B4-BE49-F238E27FC236}">
                  <a16:creationId xmlns:a16="http://schemas.microsoft.com/office/drawing/2014/main" id="{B2F78BA3-2706-4830-800A-6821A19AC792}"/>
                </a:ext>
              </a:extLst>
            </p:cNvPr>
            <p:cNvSpPr/>
            <p:nvPr/>
          </p:nvSpPr>
          <p:spPr>
            <a:xfrm>
              <a:off x="7980920" y="6229090"/>
              <a:ext cx="309553" cy="309553"/>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sp>
          <p:nvSpPr>
            <p:cNvPr id="16" name="Oval 15">
              <a:extLst>
                <a:ext uri="{FF2B5EF4-FFF2-40B4-BE49-F238E27FC236}">
                  <a16:creationId xmlns:a16="http://schemas.microsoft.com/office/drawing/2014/main" id="{1638BB94-6CDF-4792-B0E7-56C600D94BD2}"/>
                </a:ext>
              </a:extLst>
            </p:cNvPr>
            <p:cNvSpPr/>
            <p:nvPr/>
          </p:nvSpPr>
          <p:spPr>
            <a:xfrm>
              <a:off x="267677" y="860323"/>
              <a:ext cx="204457" cy="204457"/>
            </a:xfrm>
            <a:prstGeom prst="ellipse">
              <a:avLst/>
            </a:prstGeom>
            <a:solidFill>
              <a:srgbClr val="A3A9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panose="020F0502020204030204"/>
                <a:ea typeface="+mn-ea"/>
                <a:cs typeface="+mn-cs"/>
              </a:endParaRPr>
            </a:p>
          </p:txBody>
        </p:sp>
      </p:grpSp>
      <p:pic>
        <p:nvPicPr>
          <p:cNvPr id="17" name="Picture 16">
            <a:extLst>
              <a:ext uri="{FF2B5EF4-FFF2-40B4-BE49-F238E27FC236}">
                <a16:creationId xmlns:a16="http://schemas.microsoft.com/office/drawing/2014/main" id="{EE173351-2319-4C54-A582-6CAD67FEC188}"/>
              </a:ext>
            </a:extLst>
          </p:cNvPr>
          <p:cNvPicPr>
            <a:picLocks noChangeAspect="1"/>
          </p:cNvPicPr>
          <p:nvPr userDrawn="1"/>
        </p:nvPicPr>
        <p:blipFill>
          <a:blip r:embed="rId4"/>
          <a:stretch>
            <a:fillRect/>
          </a:stretch>
        </p:blipFill>
        <p:spPr>
          <a:xfrm>
            <a:off x="10644478" y="657318"/>
            <a:ext cx="932605" cy="823316"/>
          </a:xfrm>
          <a:prstGeom prst="rect">
            <a:avLst/>
          </a:prstGeom>
        </p:spPr>
      </p:pic>
      <p:pic>
        <p:nvPicPr>
          <p:cNvPr id="18" name="Picture 17">
            <a:extLst>
              <a:ext uri="{FF2B5EF4-FFF2-40B4-BE49-F238E27FC236}">
                <a16:creationId xmlns:a16="http://schemas.microsoft.com/office/drawing/2014/main" id="{CA8D1C36-56A8-43C3-B713-18F36105BA39}"/>
              </a:ext>
            </a:extLst>
          </p:cNvPr>
          <p:cNvPicPr>
            <a:picLocks noChangeAspect="1"/>
          </p:cNvPicPr>
          <p:nvPr userDrawn="1"/>
        </p:nvPicPr>
        <p:blipFill>
          <a:blip r:embed="rId5"/>
          <a:stretch>
            <a:fillRect/>
          </a:stretch>
        </p:blipFill>
        <p:spPr>
          <a:xfrm rot="20806844">
            <a:off x="693828" y="5450610"/>
            <a:ext cx="1111380" cy="1090410"/>
          </a:xfrm>
          <a:prstGeom prst="rect">
            <a:avLst/>
          </a:prstGeom>
        </p:spPr>
      </p:pic>
    </p:spTree>
    <p:extLst>
      <p:ext uri="{BB962C8B-B14F-4D97-AF65-F5344CB8AC3E}">
        <p14:creationId xmlns:p14="http://schemas.microsoft.com/office/powerpoint/2010/main" val="27547417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14:presetBounceEnd="62000">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62000">
                                          <p:cBhvr additive="base">
                                            <p:cTn id="7" dur="1000" fill="hold"/>
                                            <p:tgtEl>
                                              <p:spTgt spid="18"/>
                                            </p:tgtEl>
                                            <p:attrNameLst>
                                              <p:attrName>ppt_x</p:attrName>
                                            </p:attrNameLst>
                                          </p:cBhvr>
                                          <p:tavLst>
                                            <p:tav tm="0">
                                              <p:val>
                                                <p:strVal val="1+#ppt_w/2"/>
                                              </p:val>
                                            </p:tav>
                                            <p:tav tm="100000">
                                              <p:val>
                                                <p:strVal val="#ppt_x"/>
                                              </p:val>
                                            </p:tav>
                                          </p:tavLst>
                                        </p:anim>
                                        <p:anim calcmode="lin" valueType="num" p14:bounceEnd="62000">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1000" fill="hold"/>
                                            <p:tgtEl>
                                              <p:spTgt spid="18"/>
                                            </p:tgtEl>
                                            <p:attrNameLst>
                                              <p:attrName>ppt_x</p:attrName>
                                            </p:attrNameLst>
                                          </p:cBhvr>
                                          <p:tavLst>
                                            <p:tav tm="0">
                                              <p:val>
                                                <p:strVal val="1+#ppt_w/2"/>
                                              </p:val>
                                            </p:tav>
                                            <p:tav tm="100000">
                                              <p:val>
                                                <p:strVal val="#ppt_x"/>
                                              </p:val>
                                            </p:tav>
                                          </p:tavLst>
                                        </p:anim>
                                        <p:anim calcmode="lin" valueType="num">
                                          <p:cBhvr additive="base">
                                            <p:cTn id="8" dur="10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329"/>
        <p:cNvGrpSpPr/>
        <p:nvPr/>
      </p:nvGrpSpPr>
      <p:grpSpPr>
        <a:xfrm>
          <a:off x="0" y="0"/>
          <a:ext cx="0" cy="0"/>
          <a:chOff x="0" y="0"/>
          <a:chExt cx="0" cy="0"/>
        </a:xfrm>
      </p:grpSpPr>
      <p:sp>
        <p:nvSpPr>
          <p:cNvPr id="2" name="Google Shape;332;p4">
            <a:extLst>
              <a:ext uri="{FF2B5EF4-FFF2-40B4-BE49-F238E27FC236}">
                <a16:creationId xmlns:a16="http://schemas.microsoft.com/office/drawing/2014/main" id="{54AD412A-E952-A9CD-655D-054CDC35EFB5}"/>
              </a:ext>
            </a:extLst>
          </p:cNvPr>
          <p:cNvSpPr txBox="1">
            <a:spLocks noChangeArrowheads="1"/>
          </p:cNvSpPr>
          <p:nvPr/>
        </p:nvSpPr>
        <p:spPr bwMode="auto">
          <a:xfrm>
            <a:off x="11296650" y="7031038"/>
            <a:ext cx="731838" cy="523875"/>
          </a:xfrm>
          <a:prstGeom prst="rect">
            <a:avLst/>
          </a:prstGeom>
          <a:noFill/>
          <a:ln>
            <a:noFill/>
          </a:ln>
        </p:spPr>
        <p:txBody>
          <a:bodyPr lIns="121900" tIns="121900" rIns="121900" bIns="1219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fld id="{DB5FE4FD-1319-4885-9E42-4FC35026D419}" type="slidenum">
              <a:rPr lang="en-US" altLang="en-US" sz="2400"/>
              <a:pPr eaLnBrk="1" hangingPunct="1"/>
              <a:t>‹#›</a:t>
            </a:fld>
            <a:endParaRPr lang="en-US" altLang="en-US" sz="2400">
              <a:solidFill>
                <a:srgbClr val="000000"/>
              </a:solidFill>
            </a:endParaRPr>
          </a:p>
        </p:txBody>
      </p:sp>
      <p:grpSp>
        <p:nvGrpSpPr>
          <p:cNvPr id="3" name="Google Shape;333;p4">
            <a:extLst>
              <a:ext uri="{FF2B5EF4-FFF2-40B4-BE49-F238E27FC236}">
                <a16:creationId xmlns:a16="http://schemas.microsoft.com/office/drawing/2014/main" id="{FCA27FA2-891B-08D7-2380-CB6DA6AA6C51}"/>
              </a:ext>
            </a:extLst>
          </p:cNvPr>
          <p:cNvGrpSpPr>
            <a:grpSpLocks/>
          </p:cNvGrpSpPr>
          <p:nvPr/>
        </p:nvGrpSpPr>
        <p:grpSpPr bwMode="auto">
          <a:xfrm flipH="1">
            <a:off x="6273800" y="4841875"/>
            <a:ext cx="7853363" cy="3541713"/>
            <a:chOff x="5619200" y="4458200"/>
            <a:chExt cx="1647150" cy="742900"/>
          </a:xfrm>
        </p:grpSpPr>
        <p:sp>
          <p:nvSpPr>
            <p:cNvPr id="4" name="Google Shape;334;p4">
              <a:extLst>
                <a:ext uri="{FF2B5EF4-FFF2-40B4-BE49-F238E27FC236}">
                  <a16:creationId xmlns:a16="http://schemas.microsoft.com/office/drawing/2014/main" id="{E0C81D19-63A7-103A-6BBA-1A7436A6E4D4}"/>
                </a:ext>
              </a:extLst>
            </p:cNvPr>
            <p:cNvSpPr>
              <a:spLocks/>
            </p:cNvSpPr>
            <p:nvPr/>
          </p:nvSpPr>
          <p:spPr bwMode="auto">
            <a:xfrm>
              <a:off x="5619200" y="4458200"/>
              <a:ext cx="1647150" cy="690850"/>
            </a:xfrm>
            <a:custGeom>
              <a:avLst/>
              <a:gdLst>
                <a:gd name="T0" fmla="*/ 2147483646 w 65886"/>
                <a:gd name="T1" fmla="*/ 2147483646 h 27634"/>
                <a:gd name="T2" fmla="*/ 2147483646 w 65886"/>
                <a:gd name="T3" fmla="*/ 2147483646 h 27634"/>
                <a:gd name="T4" fmla="*/ 2147483646 w 65886"/>
                <a:gd name="T5" fmla="*/ 2147483646 h 27634"/>
                <a:gd name="T6" fmla="*/ 2147483646 w 65886"/>
                <a:gd name="T7" fmla="*/ 2147483646 h 27634"/>
                <a:gd name="T8" fmla="*/ 0 w 65886"/>
                <a:gd name="T9" fmla="*/ 2147483646 h 27634"/>
                <a:gd name="T10" fmla="*/ 2147483646 w 65886"/>
                <a:gd name="T11" fmla="*/ 2147483646 h 27634"/>
                <a:gd name="T12" fmla="*/ 2147483646 w 65886"/>
                <a:gd name="T13" fmla="*/ 2147483646 h 27634"/>
                <a:gd name="T14" fmla="*/ 2147483646 w 65886"/>
                <a:gd name="T15" fmla="*/ 2147483646 h 27634"/>
                <a:gd name="T16" fmla="*/ 2147483646 w 65886"/>
                <a:gd name="T17" fmla="*/ 2147483646 h 27634"/>
                <a:gd name="T18" fmla="*/ 2147483646 w 65886"/>
                <a:gd name="T19" fmla="*/ 2147483646 h 27634"/>
                <a:gd name="T20" fmla="*/ 2147483646 w 65886"/>
                <a:gd name="T21" fmla="*/ 2147483646 h 27634"/>
                <a:gd name="T22" fmla="*/ 2147483646 w 65886"/>
                <a:gd name="T23" fmla="*/ 2147483646 h 27634"/>
                <a:gd name="T24" fmla="*/ 2147483646 w 65886"/>
                <a:gd name="T25" fmla="*/ 2147483646 h 27634"/>
                <a:gd name="T26" fmla="*/ 2147483646 w 65886"/>
                <a:gd name="T27" fmla="*/ 2147483646 h 27634"/>
                <a:gd name="T28" fmla="*/ 2147483646 w 65886"/>
                <a:gd name="T29" fmla="*/ 2147483646 h 27634"/>
                <a:gd name="T30" fmla="*/ 2147483646 w 65886"/>
                <a:gd name="T31" fmla="*/ 2147483646 h 2763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5886" h="27634" extrusionOk="0">
                  <a:moveTo>
                    <a:pt x="22214" y="1"/>
                  </a:moveTo>
                  <a:cubicBezTo>
                    <a:pt x="20532" y="1"/>
                    <a:pt x="18847" y="281"/>
                    <a:pt x="17278" y="833"/>
                  </a:cubicBezTo>
                  <a:cubicBezTo>
                    <a:pt x="12222" y="2632"/>
                    <a:pt x="8251" y="6758"/>
                    <a:pt x="5677" y="11442"/>
                  </a:cubicBezTo>
                  <a:cubicBezTo>
                    <a:pt x="3071" y="16126"/>
                    <a:pt x="1706" y="21399"/>
                    <a:pt x="465" y="26610"/>
                  </a:cubicBezTo>
                  <a:lnTo>
                    <a:pt x="0" y="26951"/>
                  </a:lnTo>
                  <a:cubicBezTo>
                    <a:pt x="5568" y="25612"/>
                    <a:pt x="11272" y="25199"/>
                    <a:pt x="17004" y="25199"/>
                  </a:cubicBezTo>
                  <a:cubicBezTo>
                    <a:pt x="21491" y="25199"/>
                    <a:pt x="25994" y="25452"/>
                    <a:pt x="30461" y="25711"/>
                  </a:cubicBezTo>
                  <a:lnTo>
                    <a:pt x="65079" y="27634"/>
                  </a:lnTo>
                  <a:cubicBezTo>
                    <a:pt x="65513" y="23291"/>
                    <a:pt x="65885" y="18762"/>
                    <a:pt x="64179" y="14730"/>
                  </a:cubicBezTo>
                  <a:cubicBezTo>
                    <a:pt x="62763" y="11347"/>
                    <a:pt x="59330" y="8541"/>
                    <a:pt x="55791" y="8541"/>
                  </a:cubicBezTo>
                  <a:cubicBezTo>
                    <a:pt x="55143" y="8541"/>
                    <a:pt x="54492" y="8635"/>
                    <a:pt x="53850" y="8836"/>
                  </a:cubicBezTo>
                  <a:cubicBezTo>
                    <a:pt x="50810" y="9798"/>
                    <a:pt x="48793" y="12807"/>
                    <a:pt x="45847" y="14016"/>
                  </a:cubicBezTo>
                  <a:cubicBezTo>
                    <a:pt x="44931" y="14378"/>
                    <a:pt x="43968" y="14557"/>
                    <a:pt x="43010" y="14557"/>
                  </a:cubicBezTo>
                  <a:cubicBezTo>
                    <a:pt x="41501" y="14557"/>
                    <a:pt x="40002" y="14113"/>
                    <a:pt x="38712" y="13241"/>
                  </a:cubicBezTo>
                  <a:cubicBezTo>
                    <a:pt x="35579" y="11131"/>
                    <a:pt x="34525" y="7006"/>
                    <a:pt x="32043" y="4152"/>
                  </a:cubicBezTo>
                  <a:cubicBezTo>
                    <a:pt x="29611" y="1358"/>
                    <a:pt x="25918" y="1"/>
                    <a:pt x="22214" y="1"/>
                  </a:cubicBezTo>
                  <a:close/>
                </a:path>
              </a:pathLst>
            </a:custGeom>
            <a:solidFill>
              <a:srgbClr val="FAD3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 name="Google Shape;335;p4">
              <a:extLst>
                <a:ext uri="{FF2B5EF4-FFF2-40B4-BE49-F238E27FC236}">
                  <a16:creationId xmlns:a16="http://schemas.microsoft.com/office/drawing/2014/main" id="{52D601FF-872E-F2DE-293E-C386E6E42C42}"/>
                </a:ext>
              </a:extLst>
            </p:cNvPr>
            <p:cNvSpPr>
              <a:spLocks/>
            </p:cNvSpPr>
            <p:nvPr/>
          </p:nvSpPr>
          <p:spPr bwMode="auto">
            <a:xfrm>
              <a:off x="5706150" y="4536325"/>
              <a:ext cx="1477225" cy="645250"/>
            </a:xfrm>
            <a:custGeom>
              <a:avLst/>
              <a:gdLst>
                <a:gd name="T0" fmla="*/ 2147483646 w 59089"/>
                <a:gd name="T1" fmla="*/ 2147483646 h 25810"/>
                <a:gd name="T2" fmla="*/ 2147483646 w 59089"/>
                <a:gd name="T3" fmla="*/ 2147483646 h 25810"/>
                <a:gd name="T4" fmla="*/ 2147483646 w 59089"/>
                <a:gd name="T5" fmla="*/ 2147483646 h 25810"/>
                <a:gd name="T6" fmla="*/ 2147483646 w 59089"/>
                <a:gd name="T7" fmla="*/ 2147483646 h 25810"/>
                <a:gd name="T8" fmla="*/ 2147483646 w 59089"/>
                <a:gd name="T9" fmla="*/ 2147483646 h 25810"/>
                <a:gd name="T10" fmla="*/ 2147483646 w 59089"/>
                <a:gd name="T11" fmla="*/ 2147483646 h 25810"/>
                <a:gd name="T12" fmla="*/ 2147483646 w 59089"/>
                <a:gd name="T13" fmla="*/ 2147483646 h 25810"/>
                <a:gd name="T14" fmla="*/ 2147483646 w 59089"/>
                <a:gd name="T15" fmla="*/ 2147483646 h 25810"/>
                <a:gd name="T16" fmla="*/ 2147483646 w 59089"/>
                <a:gd name="T17" fmla="*/ 2147483646 h 25810"/>
                <a:gd name="T18" fmla="*/ 2147483646 w 59089"/>
                <a:gd name="T19" fmla="*/ 2147483646 h 25810"/>
                <a:gd name="T20" fmla="*/ 2147483646 w 59089"/>
                <a:gd name="T21" fmla="*/ 2147483646 h 25810"/>
                <a:gd name="T22" fmla="*/ 2147483646 w 59089"/>
                <a:gd name="T23" fmla="*/ 2147483646 h 25810"/>
                <a:gd name="T24" fmla="*/ 2147483646 w 59089"/>
                <a:gd name="T25" fmla="*/ 2147483646 h 25810"/>
                <a:gd name="T26" fmla="*/ 2147483646 w 59089"/>
                <a:gd name="T27" fmla="*/ 2147483646 h 25810"/>
                <a:gd name="T28" fmla="*/ 2147483646 w 59089"/>
                <a:gd name="T29" fmla="*/ 2147483646 h 25810"/>
                <a:gd name="T30" fmla="*/ 2147483646 w 59089"/>
                <a:gd name="T31" fmla="*/ 2147483646 h 25810"/>
                <a:gd name="T32" fmla="*/ 2147483646 w 59089"/>
                <a:gd name="T33" fmla="*/ 2147483646 h 25810"/>
                <a:gd name="T34" fmla="*/ 2147483646 w 59089"/>
                <a:gd name="T35" fmla="*/ 2147483646 h 25810"/>
                <a:gd name="T36" fmla="*/ 2147483646 w 59089"/>
                <a:gd name="T37" fmla="*/ 2147483646 h 25810"/>
                <a:gd name="T38" fmla="*/ 2147483646 w 59089"/>
                <a:gd name="T39" fmla="*/ 2147483646 h 25810"/>
                <a:gd name="T40" fmla="*/ 2147483646 w 59089"/>
                <a:gd name="T41" fmla="*/ 2147483646 h 25810"/>
                <a:gd name="T42" fmla="*/ 2147483646 w 59089"/>
                <a:gd name="T43" fmla="*/ 2147483646 h 25810"/>
                <a:gd name="T44" fmla="*/ 2147483646 w 59089"/>
                <a:gd name="T45" fmla="*/ 2147483646 h 25810"/>
                <a:gd name="T46" fmla="*/ 2147483646 w 59089"/>
                <a:gd name="T47" fmla="*/ 2147483646 h 258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9089" h="25810" extrusionOk="0">
                  <a:moveTo>
                    <a:pt x="17943" y="1"/>
                  </a:moveTo>
                  <a:cubicBezTo>
                    <a:pt x="14845" y="1"/>
                    <a:pt x="11730" y="1372"/>
                    <a:pt x="9457" y="3416"/>
                  </a:cubicBezTo>
                  <a:cubicBezTo>
                    <a:pt x="3905" y="8441"/>
                    <a:pt x="1454" y="16847"/>
                    <a:pt x="27" y="23919"/>
                  </a:cubicBezTo>
                  <a:cubicBezTo>
                    <a:pt x="0" y="24028"/>
                    <a:pt x="98" y="24077"/>
                    <a:pt x="219" y="24077"/>
                  </a:cubicBezTo>
                  <a:cubicBezTo>
                    <a:pt x="375" y="24077"/>
                    <a:pt x="568" y="23997"/>
                    <a:pt x="586" y="23857"/>
                  </a:cubicBezTo>
                  <a:lnTo>
                    <a:pt x="586" y="23888"/>
                  </a:lnTo>
                  <a:cubicBezTo>
                    <a:pt x="1857" y="17684"/>
                    <a:pt x="3874" y="10891"/>
                    <a:pt x="7875" y="5804"/>
                  </a:cubicBezTo>
                  <a:cubicBezTo>
                    <a:pt x="10223" y="2806"/>
                    <a:pt x="14226" y="397"/>
                    <a:pt x="18067" y="397"/>
                  </a:cubicBezTo>
                  <a:cubicBezTo>
                    <a:pt x="20265" y="397"/>
                    <a:pt x="22410" y="1186"/>
                    <a:pt x="24160" y="3105"/>
                  </a:cubicBezTo>
                  <a:cubicBezTo>
                    <a:pt x="27014" y="6238"/>
                    <a:pt x="27293" y="11574"/>
                    <a:pt x="31388" y="13652"/>
                  </a:cubicBezTo>
                  <a:cubicBezTo>
                    <a:pt x="32890" y="14422"/>
                    <a:pt x="34450" y="14733"/>
                    <a:pt x="36021" y="14733"/>
                  </a:cubicBezTo>
                  <a:cubicBezTo>
                    <a:pt x="39447" y="14733"/>
                    <a:pt x="42926" y="13256"/>
                    <a:pt x="45967" y="11853"/>
                  </a:cubicBezTo>
                  <a:cubicBezTo>
                    <a:pt x="47522" y="11132"/>
                    <a:pt x="49125" y="10690"/>
                    <a:pt x="50634" y="10690"/>
                  </a:cubicBezTo>
                  <a:cubicBezTo>
                    <a:pt x="52827" y="10690"/>
                    <a:pt x="54825" y="11623"/>
                    <a:pt x="56203" y="13993"/>
                  </a:cubicBezTo>
                  <a:cubicBezTo>
                    <a:pt x="58251" y="17591"/>
                    <a:pt x="57537" y="21810"/>
                    <a:pt x="56855" y="25625"/>
                  </a:cubicBezTo>
                  <a:cubicBezTo>
                    <a:pt x="56826" y="25753"/>
                    <a:pt x="56934" y="25809"/>
                    <a:pt x="57062" y="25809"/>
                  </a:cubicBezTo>
                  <a:cubicBezTo>
                    <a:pt x="57214" y="25809"/>
                    <a:pt x="57396" y="25729"/>
                    <a:pt x="57413" y="25594"/>
                  </a:cubicBezTo>
                  <a:cubicBezTo>
                    <a:pt x="58344" y="20445"/>
                    <a:pt x="59088" y="12039"/>
                    <a:pt x="52419" y="10302"/>
                  </a:cubicBezTo>
                  <a:cubicBezTo>
                    <a:pt x="51875" y="10154"/>
                    <a:pt x="51331" y="10089"/>
                    <a:pt x="50790" y="10089"/>
                  </a:cubicBezTo>
                  <a:cubicBezTo>
                    <a:pt x="48831" y="10089"/>
                    <a:pt x="46904" y="10940"/>
                    <a:pt x="45129" y="11791"/>
                  </a:cubicBezTo>
                  <a:cubicBezTo>
                    <a:pt x="42363" y="13107"/>
                    <a:pt x="39371" y="14279"/>
                    <a:pt x="36316" y="14279"/>
                  </a:cubicBezTo>
                  <a:cubicBezTo>
                    <a:pt x="35125" y="14279"/>
                    <a:pt x="33923" y="14101"/>
                    <a:pt x="32722" y="13683"/>
                  </a:cubicBezTo>
                  <a:cubicBezTo>
                    <a:pt x="26983" y="11729"/>
                    <a:pt x="27572" y="3757"/>
                    <a:pt x="22361" y="1058"/>
                  </a:cubicBezTo>
                  <a:cubicBezTo>
                    <a:pt x="20959" y="326"/>
                    <a:pt x="19453" y="1"/>
                    <a:pt x="17943" y="1"/>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6" name="Google Shape;336;p4">
              <a:extLst>
                <a:ext uri="{FF2B5EF4-FFF2-40B4-BE49-F238E27FC236}">
                  <a16:creationId xmlns:a16="http://schemas.microsoft.com/office/drawing/2014/main" id="{C03700A1-38E3-A7AF-F3B3-B68F91CEB329}"/>
                </a:ext>
              </a:extLst>
            </p:cNvPr>
            <p:cNvSpPr>
              <a:spLocks/>
            </p:cNvSpPr>
            <p:nvPr/>
          </p:nvSpPr>
          <p:spPr bwMode="auto">
            <a:xfrm>
              <a:off x="5813125" y="4656950"/>
              <a:ext cx="1320600" cy="525400"/>
            </a:xfrm>
            <a:custGeom>
              <a:avLst/>
              <a:gdLst>
                <a:gd name="T0" fmla="*/ 2147483646 w 52824"/>
                <a:gd name="T1" fmla="*/ 0 h 21016"/>
                <a:gd name="T2" fmla="*/ 2147483646 w 52824"/>
                <a:gd name="T3" fmla="*/ 2147483646 h 21016"/>
                <a:gd name="T4" fmla="*/ 2147483646 w 52824"/>
                <a:gd name="T5" fmla="*/ 2147483646 h 21016"/>
                <a:gd name="T6" fmla="*/ 2147483646 w 52824"/>
                <a:gd name="T7" fmla="*/ 2147483646 h 21016"/>
                <a:gd name="T8" fmla="*/ 2147483646 w 52824"/>
                <a:gd name="T9" fmla="*/ 2147483646 h 21016"/>
                <a:gd name="T10" fmla="*/ 2147483646 w 52824"/>
                <a:gd name="T11" fmla="*/ 2147483646 h 21016"/>
                <a:gd name="T12" fmla="*/ 2147483646 w 52824"/>
                <a:gd name="T13" fmla="*/ 2147483646 h 21016"/>
                <a:gd name="T14" fmla="*/ 2147483646 w 52824"/>
                <a:gd name="T15" fmla="*/ 2147483646 h 21016"/>
                <a:gd name="T16" fmla="*/ 2147483646 w 52824"/>
                <a:gd name="T17" fmla="*/ 2147483646 h 21016"/>
                <a:gd name="T18" fmla="*/ 2147483646 w 52824"/>
                <a:gd name="T19" fmla="*/ 2147483646 h 21016"/>
                <a:gd name="T20" fmla="*/ 2147483646 w 52824"/>
                <a:gd name="T21" fmla="*/ 2147483646 h 21016"/>
                <a:gd name="T22" fmla="*/ 2147483646 w 52824"/>
                <a:gd name="T23" fmla="*/ 2147483646 h 21016"/>
                <a:gd name="T24" fmla="*/ 2147483646 w 52824"/>
                <a:gd name="T25" fmla="*/ 2147483646 h 21016"/>
                <a:gd name="T26" fmla="*/ 2147483646 w 52824"/>
                <a:gd name="T27" fmla="*/ 2147483646 h 21016"/>
                <a:gd name="T28" fmla="*/ 2147483646 w 52824"/>
                <a:gd name="T29" fmla="*/ 2147483646 h 21016"/>
                <a:gd name="T30" fmla="*/ 2147483646 w 52824"/>
                <a:gd name="T31" fmla="*/ 2147483646 h 21016"/>
                <a:gd name="T32" fmla="*/ 2147483646 w 52824"/>
                <a:gd name="T33" fmla="*/ 2147483646 h 21016"/>
                <a:gd name="T34" fmla="*/ 2147483646 w 52824"/>
                <a:gd name="T35" fmla="*/ 2147483646 h 21016"/>
                <a:gd name="T36" fmla="*/ 2147483646 w 52824"/>
                <a:gd name="T37" fmla="*/ 2147483646 h 21016"/>
                <a:gd name="T38" fmla="*/ 2147483646 w 52824"/>
                <a:gd name="T39" fmla="*/ 2147483646 h 21016"/>
                <a:gd name="T40" fmla="*/ 2147483646 w 52824"/>
                <a:gd name="T41" fmla="*/ 2147483646 h 21016"/>
                <a:gd name="T42" fmla="*/ 2147483646 w 52824"/>
                <a:gd name="T43" fmla="*/ 2147483646 h 21016"/>
                <a:gd name="T44" fmla="*/ 2147483646 w 52824"/>
                <a:gd name="T45" fmla="*/ 2147483646 h 21016"/>
                <a:gd name="T46" fmla="*/ 2147483646 w 52824"/>
                <a:gd name="T47" fmla="*/ 2147483646 h 21016"/>
                <a:gd name="T48" fmla="*/ 2147483646 w 52824"/>
                <a:gd name="T49" fmla="*/ 2147483646 h 21016"/>
                <a:gd name="T50" fmla="*/ 2147483646 w 52824"/>
                <a:gd name="T51" fmla="*/ 2147483646 h 21016"/>
                <a:gd name="T52" fmla="*/ 2147483646 w 52824"/>
                <a:gd name="T53" fmla="*/ 0 h 210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52824" h="21016" extrusionOk="0">
                  <a:moveTo>
                    <a:pt x="12103" y="0"/>
                  </a:moveTo>
                  <a:cubicBezTo>
                    <a:pt x="10659" y="0"/>
                    <a:pt x="9171" y="529"/>
                    <a:pt x="7753" y="1693"/>
                  </a:cubicBezTo>
                  <a:cubicBezTo>
                    <a:pt x="5488" y="3523"/>
                    <a:pt x="4279" y="6407"/>
                    <a:pt x="3193" y="9044"/>
                  </a:cubicBezTo>
                  <a:cubicBezTo>
                    <a:pt x="1859" y="12394"/>
                    <a:pt x="804" y="15868"/>
                    <a:pt x="29" y="19405"/>
                  </a:cubicBezTo>
                  <a:cubicBezTo>
                    <a:pt x="1" y="19532"/>
                    <a:pt x="108" y="19588"/>
                    <a:pt x="236" y="19588"/>
                  </a:cubicBezTo>
                  <a:cubicBezTo>
                    <a:pt x="389" y="19588"/>
                    <a:pt x="570" y="19508"/>
                    <a:pt x="587" y="19374"/>
                  </a:cubicBezTo>
                  <a:cubicBezTo>
                    <a:pt x="1394" y="15620"/>
                    <a:pt x="2542" y="11991"/>
                    <a:pt x="4030" y="8455"/>
                  </a:cubicBezTo>
                  <a:cubicBezTo>
                    <a:pt x="5457" y="5043"/>
                    <a:pt x="7536" y="762"/>
                    <a:pt x="11723" y="359"/>
                  </a:cubicBezTo>
                  <a:cubicBezTo>
                    <a:pt x="11913" y="339"/>
                    <a:pt x="12099" y="330"/>
                    <a:pt x="12280" y="330"/>
                  </a:cubicBezTo>
                  <a:cubicBezTo>
                    <a:pt x="15886" y="330"/>
                    <a:pt x="17796" y="4030"/>
                    <a:pt x="19509" y="6718"/>
                  </a:cubicBezTo>
                  <a:cubicBezTo>
                    <a:pt x="20905" y="8920"/>
                    <a:pt x="22487" y="10595"/>
                    <a:pt x="24937" y="11557"/>
                  </a:cubicBezTo>
                  <a:cubicBezTo>
                    <a:pt x="26989" y="12342"/>
                    <a:pt x="29212" y="12714"/>
                    <a:pt x="31449" y="12714"/>
                  </a:cubicBezTo>
                  <a:cubicBezTo>
                    <a:pt x="34690" y="12714"/>
                    <a:pt x="37962" y="11934"/>
                    <a:pt x="40788" y="10502"/>
                  </a:cubicBezTo>
                  <a:cubicBezTo>
                    <a:pt x="42308" y="9727"/>
                    <a:pt x="43735" y="8610"/>
                    <a:pt x="45441" y="8238"/>
                  </a:cubicBezTo>
                  <a:cubicBezTo>
                    <a:pt x="45768" y="8169"/>
                    <a:pt x="46083" y="8136"/>
                    <a:pt x="46386" y="8136"/>
                  </a:cubicBezTo>
                  <a:cubicBezTo>
                    <a:pt x="48126" y="8136"/>
                    <a:pt x="49471" y="9218"/>
                    <a:pt x="50342" y="10750"/>
                  </a:cubicBezTo>
                  <a:cubicBezTo>
                    <a:pt x="52017" y="13759"/>
                    <a:pt x="51862" y="17605"/>
                    <a:pt x="51025" y="20831"/>
                  </a:cubicBezTo>
                  <a:cubicBezTo>
                    <a:pt x="50996" y="20959"/>
                    <a:pt x="51104" y="21015"/>
                    <a:pt x="51235" y="21015"/>
                  </a:cubicBezTo>
                  <a:cubicBezTo>
                    <a:pt x="51391" y="21015"/>
                    <a:pt x="51580" y="20935"/>
                    <a:pt x="51614" y="20800"/>
                  </a:cubicBezTo>
                  <a:cubicBezTo>
                    <a:pt x="52576" y="16985"/>
                    <a:pt x="52824" y="10037"/>
                    <a:pt x="48388" y="8083"/>
                  </a:cubicBezTo>
                  <a:cubicBezTo>
                    <a:pt x="47798" y="7821"/>
                    <a:pt x="47205" y="7711"/>
                    <a:pt x="46617" y="7711"/>
                  </a:cubicBezTo>
                  <a:cubicBezTo>
                    <a:pt x="45318" y="7711"/>
                    <a:pt x="44041" y="8249"/>
                    <a:pt x="42867" y="8889"/>
                  </a:cubicBezTo>
                  <a:cubicBezTo>
                    <a:pt x="39858" y="10471"/>
                    <a:pt x="37035" y="11836"/>
                    <a:pt x="33623" y="12177"/>
                  </a:cubicBezTo>
                  <a:cubicBezTo>
                    <a:pt x="32943" y="12241"/>
                    <a:pt x="32241" y="12276"/>
                    <a:pt x="31531" y="12276"/>
                  </a:cubicBezTo>
                  <a:cubicBezTo>
                    <a:pt x="28808" y="12276"/>
                    <a:pt x="25954" y="11762"/>
                    <a:pt x="23666" y="10409"/>
                  </a:cubicBezTo>
                  <a:cubicBezTo>
                    <a:pt x="20967" y="8796"/>
                    <a:pt x="19850" y="5880"/>
                    <a:pt x="18082" y="3461"/>
                  </a:cubicBezTo>
                  <a:cubicBezTo>
                    <a:pt x="16494" y="1287"/>
                    <a:pt x="14354" y="0"/>
                    <a:pt x="12103" y="0"/>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7" name="Google Shape;337;p4">
              <a:extLst>
                <a:ext uri="{FF2B5EF4-FFF2-40B4-BE49-F238E27FC236}">
                  <a16:creationId xmlns:a16="http://schemas.microsoft.com/office/drawing/2014/main" id="{030EB594-84E8-3194-B257-23E7E6A11CEC}"/>
                </a:ext>
              </a:extLst>
            </p:cNvPr>
            <p:cNvSpPr>
              <a:spLocks/>
            </p:cNvSpPr>
            <p:nvPr/>
          </p:nvSpPr>
          <p:spPr bwMode="auto">
            <a:xfrm>
              <a:off x="5873650" y="4751150"/>
              <a:ext cx="1188750" cy="437925"/>
            </a:xfrm>
            <a:custGeom>
              <a:avLst/>
              <a:gdLst>
                <a:gd name="T0" fmla="*/ 2147483646 w 47550"/>
                <a:gd name="T1" fmla="*/ 2147483646 h 17517"/>
                <a:gd name="T2" fmla="*/ 2147483646 w 47550"/>
                <a:gd name="T3" fmla="*/ 2147483646 h 17517"/>
                <a:gd name="T4" fmla="*/ 2147483646 w 47550"/>
                <a:gd name="T5" fmla="*/ 2147483646 h 17517"/>
                <a:gd name="T6" fmla="*/ 2147483646 w 47550"/>
                <a:gd name="T7" fmla="*/ 2147483646 h 17517"/>
                <a:gd name="T8" fmla="*/ 2147483646 w 47550"/>
                <a:gd name="T9" fmla="*/ 2147483646 h 17517"/>
                <a:gd name="T10" fmla="*/ 2147483646 w 47550"/>
                <a:gd name="T11" fmla="*/ 2147483646 h 17517"/>
                <a:gd name="T12" fmla="*/ 2147483646 w 47550"/>
                <a:gd name="T13" fmla="*/ 2147483646 h 17517"/>
                <a:gd name="T14" fmla="*/ 2147483646 w 47550"/>
                <a:gd name="T15" fmla="*/ 2147483646 h 17517"/>
                <a:gd name="T16" fmla="*/ 2147483646 w 47550"/>
                <a:gd name="T17" fmla="*/ 2147483646 h 17517"/>
                <a:gd name="T18" fmla="*/ 2147483646 w 47550"/>
                <a:gd name="T19" fmla="*/ 2147483646 h 17517"/>
                <a:gd name="T20" fmla="*/ 2147483646 w 47550"/>
                <a:gd name="T21" fmla="*/ 2147483646 h 17517"/>
                <a:gd name="T22" fmla="*/ 2147483646 w 47550"/>
                <a:gd name="T23" fmla="*/ 2147483646 h 17517"/>
                <a:gd name="T24" fmla="*/ 2147483646 w 47550"/>
                <a:gd name="T25" fmla="*/ 2147483646 h 17517"/>
                <a:gd name="T26" fmla="*/ 2147483646 w 47550"/>
                <a:gd name="T27" fmla="*/ 2147483646 h 17517"/>
                <a:gd name="T28" fmla="*/ 2147483646 w 47550"/>
                <a:gd name="T29" fmla="*/ 2147483646 h 17517"/>
                <a:gd name="T30" fmla="*/ 2147483646 w 47550"/>
                <a:gd name="T31" fmla="*/ 2147483646 h 17517"/>
                <a:gd name="T32" fmla="*/ 2147483646 w 47550"/>
                <a:gd name="T33" fmla="*/ 2147483646 h 17517"/>
                <a:gd name="T34" fmla="*/ 2147483646 w 47550"/>
                <a:gd name="T35" fmla="*/ 2147483646 h 17517"/>
                <a:gd name="T36" fmla="*/ 2147483646 w 47550"/>
                <a:gd name="T37" fmla="*/ 2147483646 h 17517"/>
                <a:gd name="T38" fmla="*/ 2147483646 w 47550"/>
                <a:gd name="T39" fmla="*/ 2147483646 h 17517"/>
                <a:gd name="T40" fmla="*/ 2147483646 w 47550"/>
                <a:gd name="T41" fmla="*/ 2147483646 h 17517"/>
                <a:gd name="T42" fmla="*/ 2147483646 w 47550"/>
                <a:gd name="T43" fmla="*/ 2147483646 h 17517"/>
                <a:gd name="T44" fmla="*/ 2147483646 w 47550"/>
                <a:gd name="T45" fmla="*/ 2147483646 h 17517"/>
                <a:gd name="T46" fmla="*/ 2147483646 w 47550"/>
                <a:gd name="T47" fmla="*/ 2147483646 h 17517"/>
                <a:gd name="T48" fmla="*/ 2147483646 w 47550"/>
                <a:gd name="T49" fmla="*/ 2147483646 h 17517"/>
                <a:gd name="T50" fmla="*/ 2147483646 w 47550"/>
                <a:gd name="T51" fmla="*/ 2147483646 h 17517"/>
                <a:gd name="T52" fmla="*/ 2147483646 w 47550"/>
                <a:gd name="T53" fmla="*/ 2147483646 h 17517"/>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47550" h="17517" extrusionOk="0">
                  <a:moveTo>
                    <a:pt x="9521" y="1"/>
                  </a:moveTo>
                  <a:cubicBezTo>
                    <a:pt x="9160" y="1"/>
                    <a:pt x="8777" y="70"/>
                    <a:pt x="8372" y="220"/>
                  </a:cubicBezTo>
                  <a:cubicBezTo>
                    <a:pt x="6107" y="1089"/>
                    <a:pt x="4556" y="3911"/>
                    <a:pt x="3440" y="5897"/>
                  </a:cubicBezTo>
                  <a:cubicBezTo>
                    <a:pt x="1796" y="8812"/>
                    <a:pt x="648" y="12007"/>
                    <a:pt x="27" y="15326"/>
                  </a:cubicBezTo>
                  <a:cubicBezTo>
                    <a:pt x="0" y="15449"/>
                    <a:pt x="99" y="15500"/>
                    <a:pt x="220" y="15500"/>
                  </a:cubicBezTo>
                  <a:cubicBezTo>
                    <a:pt x="375" y="15500"/>
                    <a:pt x="568" y="15417"/>
                    <a:pt x="586" y="15295"/>
                  </a:cubicBezTo>
                  <a:cubicBezTo>
                    <a:pt x="1175" y="12224"/>
                    <a:pt x="2199" y="9278"/>
                    <a:pt x="3657" y="6517"/>
                  </a:cubicBezTo>
                  <a:cubicBezTo>
                    <a:pt x="4685" y="4624"/>
                    <a:pt x="7191" y="497"/>
                    <a:pt x="9585" y="497"/>
                  </a:cubicBezTo>
                  <a:cubicBezTo>
                    <a:pt x="10369" y="497"/>
                    <a:pt x="11142" y="940"/>
                    <a:pt x="11846" y="2050"/>
                  </a:cubicBezTo>
                  <a:cubicBezTo>
                    <a:pt x="13118" y="4035"/>
                    <a:pt x="13645" y="6176"/>
                    <a:pt x="15382" y="7913"/>
                  </a:cubicBezTo>
                  <a:cubicBezTo>
                    <a:pt x="16809" y="9278"/>
                    <a:pt x="18484" y="10363"/>
                    <a:pt x="20345" y="11077"/>
                  </a:cubicBezTo>
                  <a:cubicBezTo>
                    <a:pt x="22756" y="12044"/>
                    <a:pt x="25362" y="12482"/>
                    <a:pt x="27974" y="12482"/>
                  </a:cubicBezTo>
                  <a:cubicBezTo>
                    <a:pt x="30136" y="12482"/>
                    <a:pt x="32302" y="12183"/>
                    <a:pt x="34366" y="11635"/>
                  </a:cubicBezTo>
                  <a:cubicBezTo>
                    <a:pt x="35483" y="11356"/>
                    <a:pt x="36568" y="10984"/>
                    <a:pt x="37654" y="10549"/>
                  </a:cubicBezTo>
                  <a:cubicBezTo>
                    <a:pt x="38998" y="9989"/>
                    <a:pt x="41480" y="8317"/>
                    <a:pt x="43091" y="8317"/>
                  </a:cubicBezTo>
                  <a:cubicBezTo>
                    <a:pt x="43265" y="8317"/>
                    <a:pt x="43428" y="8336"/>
                    <a:pt x="43579" y="8378"/>
                  </a:cubicBezTo>
                  <a:cubicBezTo>
                    <a:pt x="47115" y="9464"/>
                    <a:pt x="46556" y="14613"/>
                    <a:pt x="46091" y="17343"/>
                  </a:cubicBezTo>
                  <a:cubicBezTo>
                    <a:pt x="46078" y="17465"/>
                    <a:pt x="46178" y="17516"/>
                    <a:pt x="46297" y="17516"/>
                  </a:cubicBezTo>
                  <a:cubicBezTo>
                    <a:pt x="46449" y="17516"/>
                    <a:pt x="46632" y="17433"/>
                    <a:pt x="46649" y="17312"/>
                  </a:cubicBezTo>
                  <a:cubicBezTo>
                    <a:pt x="47115" y="14675"/>
                    <a:pt x="47549" y="10953"/>
                    <a:pt x="45378" y="8936"/>
                  </a:cubicBezTo>
                  <a:cubicBezTo>
                    <a:pt x="44616" y="8219"/>
                    <a:pt x="43841" y="7937"/>
                    <a:pt x="43056" y="7937"/>
                  </a:cubicBezTo>
                  <a:cubicBezTo>
                    <a:pt x="42177" y="7937"/>
                    <a:pt x="41284" y="8290"/>
                    <a:pt x="40384" y="8781"/>
                  </a:cubicBezTo>
                  <a:cubicBezTo>
                    <a:pt x="36658" y="10818"/>
                    <a:pt x="32257" y="12103"/>
                    <a:pt x="27923" y="12103"/>
                  </a:cubicBezTo>
                  <a:cubicBezTo>
                    <a:pt x="24536" y="12103"/>
                    <a:pt x="21189" y="11318"/>
                    <a:pt x="18236" y="9495"/>
                  </a:cubicBezTo>
                  <a:cubicBezTo>
                    <a:pt x="16933" y="8688"/>
                    <a:pt x="15754" y="7665"/>
                    <a:pt x="14824" y="6424"/>
                  </a:cubicBezTo>
                  <a:cubicBezTo>
                    <a:pt x="13862" y="5152"/>
                    <a:pt x="13397" y="3663"/>
                    <a:pt x="12621" y="2267"/>
                  </a:cubicBezTo>
                  <a:cubicBezTo>
                    <a:pt x="11911" y="970"/>
                    <a:pt x="10873" y="1"/>
                    <a:pt x="9521" y="1"/>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sp>
          <p:nvSpPr>
            <p:cNvPr id="8" name="Google Shape;338;p4">
              <a:extLst>
                <a:ext uri="{FF2B5EF4-FFF2-40B4-BE49-F238E27FC236}">
                  <a16:creationId xmlns:a16="http://schemas.microsoft.com/office/drawing/2014/main" id="{729D7BC5-4C04-9357-0C52-F8CD562CC35D}"/>
                </a:ext>
              </a:extLst>
            </p:cNvPr>
            <p:cNvSpPr>
              <a:spLocks/>
            </p:cNvSpPr>
            <p:nvPr/>
          </p:nvSpPr>
          <p:spPr bwMode="auto">
            <a:xfrm>
              <a:off x="5987550" y="4937050"/>
              <a:ext cx="1010475" cy="264050"/>
            </a:xfrm>
            <a:custGeom>
              <a:avLst/>
              <a:gdLst>
                <a:gd name="T0" fmla="*/ 2147483646 w 40419"/>
                <a:gd name="T1" fmla="*/ 0 h 10562"/>
                <a:gd name="T2" fmla="*/ 2147483646 w 40419"/>
                <a:gd name="T3" fmla="*/ 2147483646 h 10562"/>
                <a:gd name="T4" fmla="*/ 0 w 40419"/>
                <a:gd name="T5" fmla="*/ 2147483646 h 10562"/>
                <a:gd name="T6" fmla="*/ 2147483646 w 40419"/>
                <a:gd name="T7" fmla="*/ 2147483646 h 10562"/>
                <a:gd name="T8" fmla="*/ 2147483646 w 40419"/>
                <a:gd name="T9" fmla="*/ 2147483646 h 10562"/>
                <a:gd name="T10" fmla="*/ 2147483646 w 40419"/>
                <a:gd name="T11" fmla="*/ 2147483646 h 10562"/>
                <a:gd name="T12" fmla="*/ 2147483646 w 40419"/>
                <a:gd name="T13" fmla="*/ 2147483646 h 10562"/>
                <a:gd name="T14" fmla="*/ 2147483646 w 40419"/>
                <a:gd name="T15" fmla="*/ 2147483646 h 10562"/>
                <a:gd name="T16" fmla="*/ 2147483646 w 40419"/>
                <a:gd name="T17" fmla="*/ 2147483646 h 10562"/>
                <a:gd name="T18" fmla="*/ 2147483646 w 40419"/>
                <a:gd name="T19" fmla="*/ 2147483646 h 10562"/>
                <a:gd name="T20" fmla="*/ 2147483646 w 40419"/>
                <a:gd name="T21" fmla="*/ 2147483646 h 10562"/>
                <a:gd name="T22" fmla="*/ 2147483646 w 40419"/>
                <a:gd name="T23" fmla="*/ 2147483646 h 10562"/>
                <a:gd name="T24" fmla="*/ 2147483646 w 40419"/>
                <a:gd name="T25" fmla="*/ 2147483646 h 10562"/>
                <a:gd name="T26" fmla="*/ 2147483646 w 40419"/>
                <a:gd name="T27" fmla="*/ 2147483646 h 10562"/>
                <a:gd name="T28" fmla="*/ 2147483646 w 40419"/>
                <a:gd name="T29" fmla="*/ 2147483646 h 10562"/>
                <a:gd name="T30" fmla="*/ 2147483646 w 40419"/>
                <a:gd name="T31" fmla="*/ 2147483646 h 10562"/>
                <a:gd name="T32" fmla="*/ 2147483646 w 40419"/>
                <a:gd name="T33" fmla="*/ 2147483646 h 10562"/>
                <a:gd name="T34" fmla="*/ 2147483646 w 40419"/>
                <a:gd name="T35" fmla="*/ 2147483646 h 10562"/>
                <a:gd name="T36" fmla="*/ 2147483646 w 40419"/>
                <a:gd name="T37" fmla="*/ 2147483646 h 10562"/>
                <a:gd name="T38" fmla="*/ 2147483646 w 40419"/>
                <a:gd name="T39" fmla="*/ 2147483646 h 10562"/>
                <a:gd name="T40" fmla="*/ 2147483646 w 40419"/>
                <a:gd name="T41" fmla="*/ 2147483646 h 10562"/>
                <a:gd name="T42" fmla="*/ 2147483646 w 40419"/>
                <a:gd name="T43" fmla="*/ 2147483646 h 10562"/>
                <a:gd name="T44" fmla="*/ 2147483646 w 40419"/>
                <a:gd name="T45" fmla="*/ 2147483646 h 10562"/>
                <a:gd name="T46" fmla="*/ 2147483646 w 40419"/>
                <a:gd name="T47" fmla="*/ 2147483646 h 10562"/>
                <a:gd name="T48" fmla="*/ 2147483646 w 40419"/>
                <a:gd name="T49" fmla="*/ 2147483646 h 10562"/>
                <a:gd name="T50" fmla="*/ 2147483646 w 40419"/>
                <a:gd name="T51" fmla="*/ 2147483646 h 10562"/>
                <a:gd name="T52" fmla="*/ 2147483646 w 40419"/>
                <a:gd name="T53" fmla="*/ 2147483646 h 10562"/>
                <a:gd name="T54" fmla="*/ 2147483646 w 40419"/>
                <a:gd name="T55" fmla="*/ 2147483646 h 10562"/>
                <a:gd name="T56" fmla="*/ 2147483646 w 40419"/>
                <a:gd name="T57" fmla="*/ 0 h 10562"/>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40419" h="10562" extrusionOk="0">
                  <a:moveTo>
                    <a:pt x="5814" y="0"/>
                  </a:moveTo>
                  <a:cubicBezTo>
                    <a:pt x="5718" y="0"/>
                    <a:pt x="5621" y="4"/>
                    <a:pt x="5522" y="11"/>
                  </a:cubicBezTo>
                  <a:cubicBezTo>
                    <a:pt x="1396" y="291"/>
                    <a:pt x="217" y="4695"/>
                    <a:pt x="0" y="8107"/>
                  </a:cubicBezTo>
                  <a:cubicBezTo>
                    <a:pt x="0" y="8136"/>
                    <a:pt x="54" y="8150"/>
                    <a:pt x="128" y="8150"/>
                  </a:cubicBezTo>
                  <a:cubicBezTo>
                    <a:pt x="292" y="8150"/>
                    <a:pt x="559" y="8081"/>
                    <a:pt x="559" y="7952"/>
                  </a:cubicBezTo>
                  <a:cubicBezTo>
                    <a:pt x="714" y="5781"/>
                    <a:pt x="993" y="3113"/>
                    <a:pt x="2699" y="1531"/>
                  </a:cubicBezTo>
                  <a:cubicBezTo>
                    <a:pt x="3123" y="1083"/>
                    <a:pt x="3706" y="835"/>
                    <a:pt x="4305" y="835"/>
                  </a:cubicBezTo>
                  <a:cubicBezTo>
                    <a:pt x="4452" y="835"/>
                    <a:pt x="4600" y="849"/>
                    <a:pt x="4746" y="880"/>
                  </a:cubicBezTo>
                  <a:cubicBezTo>
                    <a:pt x="5252" y="543"/>
                    <a:pt x="5736" y="372"/>
                    <a:pt x="6204" y="372"/>
                  </a:cubicBezTo>
                  <a:cubicBezTo>
                    <a:pt x="6683" y="372"/>
                    <a:pt x="7145" y="550"/>
                    <a:pt x="7600" y="911"/>
                  </a:cubicBezTo>
                  <a:cubicBezTo>
                    <a:pt x="7941" y="1097"/>
                    <a:pt x="8282" y="1345"/>
                    <a:pt x="8593" y="1624"/>
                  </a:cubicBezTo>
                  <a:cubicBezTo>
                    <a:pt x="9368" y="2245"/>
                    <a:pt x="10082" y="2958"/>
                    <a:pt x="10888" y="3579"/>
                  </a:cubicBezTo>
                  <a:cubicBezTo>
                    <a:pt x="14727" y="6452"/>
                    <a:pt x="19362" y="7977"/>
                    <a:pt x="24064" y="7977"/>
                  </a:cubicBezTo>
                  <a:cubicBezTo>
                    <a:pt x="25859" y="7977"/>
                    <a:pt x="27664" y="7755"/>
                    <a:pt x="29438" y="7301"/>
                  </a:cubicBezTo>
                  <a:cubicBezTo>
                    <a:pt x="30306" y="7084"/>
                    <a:pt x="31144" y="6774"/>
                    <a:pt x="31981" y="6494"/>
                  </a:cubicBezTo>
                  <a:cubicBezTo>
                    <a:pt x="32540" y="6277"/>
                    <a:pt x="33067" y="6091"/>
                    <a:pt x="33594" y="5905"/>
                  </a:cubicBezTo>
                  <a:cubicBezTo>
                    <a:pt x="34508" y="5609"/>
                    <a:pt x="35835" y="5194"/>
                    <a:pt x="36917" y="5194"/>
                  </a:cubicBezTo>
                  <a:cubicBezTo>
                    <a:pt x="37194" y="5194"/>
                    <a:pt x="37455" y="5222"/>
                    <a:pt x="37689" y="5285"/>
                  </a:cubicBezTo>
                  <a:cubicBezTo>
                    <a:pt x="39984" y="5874"/>
                    <a:pt x="39426" y="8883"/>
                    <a:pt x="38992" y="10496"/>
                  </a:cubicBezTo>
                  <a:cubicBezTo>
                    <a:pt x="38980" y="10541"/>
                    <a:pt x="39044" y="10562"/>
                    <a:pt x="39132" y="10562"/>
                  </a:cubicBezTo>
                  <a:cubicBezTo>
                    <a:pt x="39285" y="10562"/>
                    <a:pt x="39511" y="10501"/>
                    <a:pt x="39550" y="10403"/>
                  </a:cubicBezTo>
                  <a:cubicBezTo>
                    <a:pt x="39922" y="8914"/>
                    <a:pt x="40418" y="6743"/>
                    <a:pt x="39085" y="5564"/>
                  </a:cubicBezTo>
                  <a:cubicBezTo>
                    <a:pt x="38560" y="5096"/>
                    <a:pt x="37894" y="4939"/>
                    <a:pt x="37197" y="4939"/>
                  </a:cubicBezTo>
                  <a:cubicBezTo>
                    <a:pt x="36369" y="4939"/>
                    <a:pt x="35498" y="5161"/>
                    <a:pt x="34773" y="5347"/>
                  </a:cubicBezTo>
                  <a:cubicBezTo>
                    <a:pt x="31733" y="6153"/>
                    <a:pt x="28972" y="7487"/>
                    <a:pt x="25746" y="7704"/>
                  </a:cubicBezTo>
                  <a:cubicBezTo>
                    <a:pt x="25328" y="7727"/>
                    <a:pt x="24911" y="7738"/>
                    <a:pt x="24495" y="7738"/>
                  </a:cubicBezTo>
                  <a:cubicBezTo>
                    <a:pt x="22069" y="7738"/>
                    <a:pt x="19675" y="7351"/>
                    <a:pt x="17371" y="6557"/>
                  </a:cubicBezTo>
                  <a:cubicBezTo>
                    <a:pt x="14859" y="5688"/>
                    <a:pt x="12532" y="4354"/>
                    <a:pt x="10485" y="2617"/>
                  </a:cubicBezTo>
                  <a:cubicBezTo>
                    <a:pt x="9096" y="1435"/>
                    <a:pt x="7736" y="0"/>
                    <a:pt x="5814" y="0"/>
                  </a:cubicBezTo>
                  <a:close/>
                </a:path>
              </a:pathLst>
            </a:custGeom>
            <a:noFill/>
            <a:ln w="9525" cap="flat" cmpd="sng">
              <a:solidFill>
                <a:srgbClr val="FFFFFF"/>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91425" rIns="91425" bIns="91425" anchor="ctr"/>
            <a:lstStyle/>
            <a:p>
              <a:endParaRPr lang="en-US"/>
            </a:p>
          </p:txBody>
        </p:sp>
      </p:grpSp>
      <p:grpSp>
        <p:nvGrpSpPr>
          <p:cNvPr id="9" name="Google Shape;339;p4">
            <a:extLst>
              <a:ext uri="{FF2B5EF4-FFF2-40B4-BE49-F238E27FC236}">
                <a16:creationId xmlns:a16="http://schemas.microsoft.com/office/drawing/2014/main" id="{41AC8E73-0E1C-B04D-9B85-79B2DEFD8151}"/>
              </a:ext>
            </a:extLst>
          </p:cNvPr>
          <p:cNvGrpSpPr>
            <a:grpSpLocks/>
          </p:cNvGrpSpPr>
          <p:nvPr/>
        </p:nvGrpSpPr>
        <p:grpSpPr bwMode="auto">
          <a:xfrm>
            <a:off x="-1544638" y="6329363"/>
            <a:ext cx="4895851" cy="1774825"/>
            <a:chOff x="-1068128" y="3996204"/>
            <a:chExt cx="3672418" cy="1331055"/>
          </a:xfrm>
        </p:grpSpPr>
        <p:sp>
          <p:nvSpPr>
            <p:cNvPr id="10" name="Google Shape;340;p4">
              <a:extLst>
                <a:ext uri="{FF2B5EF4-FFF2-40B4-BE49-F238E27FC236}">
                  <a16:creationId xmlns:a16="http://schemas.microsoft.com/office/drawing/2014/main" id="{9408CC38-B44F-EE5B-6A8D-BC65255774CA}"/>
                </a:ext>
              </a:extLst>
            </p:cNvPr>
            <p:cNvSpPr>
              <a:spLocks/>
            </p:cNvSpPr>
            <p:nvPr/>
          </p:nvSpPr>
          <p:spPr bwMode="auto">
            <a:xfrm rot="-10594719">
              <a:off x="-1038001" y="4102993"/>
              <a:ext cx="3612164" cy="1117479"/>
            </a:xfrm>
            <a:custGeom>
              <a:avLst/>
              <a:gdLst>
                <a:gd name="T0" fmla="*/ 2147483646 w 62034"/>
                <a:gd name="T1" fmla="*/ 0 h 19192"/>
                <a:gd name="T2" fmla="*/ 2147483646 w 62034"/>
                <a:gd name="T3" fmla="*/ 2147483646 h 19192"/>
                <a:gd name="T4" fmla="*/ 2147483646 w 62034"/>
                <a:gd name="T5" fmla="*/ 2147483646 h 19192"/>
                <a:gd name="T6" fmla="*/ 2147483646 w 62034"/>
                <a:gd name="T7" fmla="*/ 2147483646 h 19192"/>
                <a:gd name="T8" fmla="*/ 2147483646 w 62034"/>
                <a:gd name="T9" fmla="*/ 2147483646 h 19192"/>
                <a:gd name="T10" fmla="*/ 2147483646 w 62034"/>
                <a:gd name="T11" fmla="*/ 2147483646 h 19192"/>
                <a:gd name="T12" fmla="*/ 2147483646 w 62034"/>
                <a:gd name="T13" fmla="*/ 2147483646 h 19192"/>
                <a:gd name="T14" fmla="*/ 2147483646 w 62034"/>
                <a:gd name="T15" fmla="*/ 2147483646 h 19192"/>
                <a:gd name="T16" fmla="*/ 2147483646 w 62034"/>
                <a:gd name="T17" fmla="*/ 0 h 1919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034" h="19192" extrusionOk="0">
                  <a:moveTo>
                    <a:pt x="11909" y="0"/>
                  </a:moveTo>
                  <a:cubicBezTo>
                    <a:pt x="10357" y="0"/>
                    <a:pt x="8959" y="416"/>
                    <a:pt x="7720" y="1498"/>
                  </a:cubicBezTo>
                  <a:cubicBezTo>
                    <a:pt x="0" y="8222"/>
                    <a:pt x="9929" y="19192"/>
                    <a:pt x="23150" y="19192"/>
                  </a:cubicBezTo>
                  <a:cubicBezTo>
                    <a:pt x="24750" y="19192"/>
                    <a:pt x="26398" y="19031"/>
                    <a:pt x="28069" y="18683"/>
                  </a:cubicBezTo>
                  <a:cubicBezTo>
                    <a:pt x="43548" y="15426"/>
                    <a:pt x="55087" y="14402"/>
                    <a:pt x="58747" y="9036"/>
                  </a:cubicBezTo>
                  <a:cubicBezTo>
                    <a:pt x="62033" y="4211"/>
                    <a:pt x="59267" y="1003"/>
                    <a:pt x="52187" y="1003"/>
                  </a:cubicBezTo>
                  <a:cubicBezTo>
                    <a:pt x="48708" y="1003"/>
                    <a:pt x="44188" y="1777"/>
                    <a:pt x="38833" y="3515"/>
                  </a:cubicBezTo>
                  <a:cubicBezTo>
                    <a:pt x="36521" y="4263"/>
                    <a:pt x="34303" y="4561"/>
                    <a:pt x="32180" y="4561"/>
                  </a:cubicBezTo>
                  <a:cubicBezTo>
                    <a:pt x="23878" y="4561"/>
                    <a:pt x="17050" y="0"/>
                    <a:pt x="11909" y="0"/>
                  </a:cubicBezTo>
                  <a:close/>
                </a:path>
              </a:pathLst>
            </a:custGeom>
            <a:solidFill>
              <a:srgbClr val="FAD3D4"/>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nvGrpSpPr>
            <p:cNvPr id="11" name="Google Shape;341;p4">
              <a:extLst>
                <a:ext uri="{FF2B5EF4-FFF2-40B4-BE49-F238E27FC236}">
                  <a16:creationId xmlns:a16="http://schemas.microsoft.com/office/drawing/2014/main" id="{CE51B554-4981-018A-7B34-8F186E78792B}"/>
                </a:ext>
              </a:extLst>
            </p:cNvPr>
            <p:cNvGrpSpPr>
              <a:grpSpLocks/>
            </p:cNvGrpSpPr>
            <p:nvPr/>
          </p:nvGrpSpPr>
          <p:grpSpPr bwMode="auto">
            <a:xfrm>
              <a:off x="-800178" y="4304942"/>
              <a:ext cx="2873315" cy="818933"/>
              <a:chOff x="-800178" y="4304942"/>
              <a:chExt cx="2873315" cy="818933"/>
            </a:xfrm>
          </p:grpSpPr>
          <p:sp>
            <p:nvSpPr>
              <p:cNvPr id="12" name="Google Shape;342;p4">
                <a:extLst>
                  <a:ext uri="{FF2B5EF4-FFF2-40B4-BE49-F238E27FC236}">
                    <a16:creationId xmlns:a16="http://schemas.microsoft.com/office/drawing/2014/main" id="{ADE7F7B3-2B37-BC70-1280-8F9E89276DA4}"/>
                  </a:ext>
                </a:extLst>
              </p:cNvPr>
              <p:cNvSpPr>
                <a:spLocks/>
              </p:cNvSpPr>
              <p:nvPr/>
            </p:nvSpPr>
            <p:spPr bwMode="auto">
              <a:xfrm rot="-10594719">
                <a:off x="1780944" y="5070486"/>
                <a:ext cx="126240" cy="49667"/>
              </a:xfrm>
              <a:custGeom>
                <a:avLst/>
                <a:gdLst>
                  <a:gd name="T0" fmla="*/ 2147483646 w 2168"/>
                  <a:gd name="T1" fmla="*/ 2147483646 h 853"/>
                  <a:gd name="T2" fmla="*/ 2147483646 w 2168"/>
                  <a:gd name="T3" fmla="*/ 2147483646 h 853"/>
                  <a:gd name="T4" fmla="*/ 2147483646 w 2168"/>
                  <a:gd name="T5" fmla="*/ 2147483646 h 853"/>
                  <a:gd name="T6" fmla="*/ 2147483646 w 2168"/>
                  <a:gd name="T7" fmla="*/ 2147483646 h 853"/>
                  <a:gd name="T8" fmla="*/ 2147483646 w 2168"/>
                  <a:gd name="T9" fmla="*/ 2147483646 h 853"/>
                  <a:gd name="T10" fmla="*/ 2147483646 w 2168"/>
                  <a:gd name="T11" fmla="*/ 2147483646 h 853"/>
                  <a:gd name="T12" fmla="*/ 2147483646 w 2168"/>
                  <a:gd name="T13" fmla="*/ 2147483646 h 853"/>
                  <a:gd name="T14" fmla="*/ 2147483646 w 2168"/>
                  <a:gd name="T15" fmla="*/ 2147483646 h 853"/>
                  <a:gd name="T16" fmla="*/ 2147483646 w 2168"/>
                  <a:gd name="T17" fmla="*/ 2147483646 h 853"/>
                  <a:gd name="T18" fmla="*/ 2147483646 w 2168"/>
                  <a:gd name="T19" fmla="*/ 2147483646 h 853"/>
                  <a:gd name="T20" fmla="*/ 2147483646 w 2168"/>
                  <a:gd name="T21" fmla="*/ 2147483646 h 85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68" h="853" extrusionOk="0">
                    <a:moveTo>
                      <a:pt x="986" y="1"/>
                    </a:moveTo>
                    <a:cubicBezTo>
                      <a:pt x="882" y="1"/>
                      <a:pt x="780" y="9"/>
                      <a:pt x="679" y="24"/>
                    </a:cubicBezTo>
                    <a:cubicBezTo>
                      <a:pt x="431" y="55"/>
                      <a:pt x="89" y="179"/>
                      <a:pt x="27" y="427"/>
                    </a:cubicBezTo>
                    <a:cubicBezTo>
                      <a:pt x="1" y="664"/>
                      <a:pt x="243" y="745"/>
                      <a:pt x="430" y="745"/>
                    </a:cubicBezTo>
                    <a:cubicBezTo>
                      <a:pt x="464" y="745"/>
                      <a:pt x="495" y="742"/>
                      <a:pt x="524" y="738"/>
                    </a:cubicBezTo>
                    <a:cubicBezTo>
                      <a:pt x="573" y="729"/>
                      <a:pt x="621" y="725"/>
                      <a:pt x="667" y="725"/>
                    </a:cubicBezTo>
                    <a:cubicBezTo>
                      <a:pt x="793" y="725"/>
                      <a:pt x="906" y="754"/>
                      <a:pt x="1020" y="800"/>
                    </a:cubicBezTo>
                    <a:cubicBezTo>
                      <a:pt x="1125" y="835"/>
                      <a:pt x="1229" y="852"/>
                      <a:pt x="1332" y="852"/>
                    </a:cubicBezTo>
                    <a:cubicBezTo>
                      <a:pt x="1504" y="852"/>
                      <a:pt x="1671" y="804"/>
                      <a:pt x="1826" y="707"/>
                    </a:cubicBezTo>
                    <a:cubicBezTo>
                      <a:pt x="1982" y="614"/>
                      <a:pt x="2168" y="334"/>
                      <a:pt x="1919" y="210"/>
                    </a:cubicBezTo>
                    <a:cubicBezTo>
                      <a:pt x="1617" y="71"/>
                      <a:pt x="1297" y="1"/>
                      <a:pt x="98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3" name="Google Shape;343;p4">
                <a:extLst>
                  <a:ext uri="{FF2B5EF4-FFF2-40B4-BE49-F238E27FC236}">
                    <a16:creationId xmlns:a16="http://schemas.microsoft.com/office/drawing/2014/main" id="{B4060E10-0D29-DEC8-570A-296EDB71640D}"/>
                  </a:ext>
                </a:extLst>
              </p:cNvPr>
              <p:cNvSpPr>
                <a:spLocks/>
              </p:cNvSpPr>
              <p:nvPr/>
            </p:nvSpPr>
            <p:spPr bwMode="auto">
              <a:xfrm rot="-10594719">
                <a:off x="1565235" y="5016770"/>
                <a:ext cx="124668" cy="49551"/>
              </a:xfrm>
              <a:custGeom>
                <a:avLst/>
                <a:gdLst>
                  <a:gd name="T0" fmla="*/ 2147483646 w 2141"/>
                  <a:gd name="T1" fmla="*/ 2147483646 h 851"/>
                  <a:gd name="T2" fmla="*/ 2147483646 w 2141"/>
                  <a:gd name="T3" fmla="*/ 2147483646 h 851"/>
                  <a:gd name="T4" fmla="*/ 2147483646 w 2141"/>
                  <a:gd name="T5" fmla="*/ 2147483646 h 851"/>
                  <a:gd name="T6" fmla="*/ 2147483646 w 2141"/>
                  <a:gd name="T7" fmla="*/ 2147483646 h 851"/>
                  <a:gd name="T8" fmla="*/ 2147483646 w 2141"/>
                  <a:gd name="T9" fmla="*/ 2147483646 h 851"/>
                  <a:gd name="T10" fmla="*/ 2147483646 w 2141"/>
                  <a:gd name="T11" fmla="*/ 2147483646 h 851"/>
                  <a:gd name="T12" fmla="*/ 2147483646 w 2141"/>
                  <a:gd name="T13" fmla="*/ 2147483646 h 851"/>
                  <a:gd name="T14" fmla="*/ 2147483646 w 2141"/>
                  <a:gd name="T15" fmla="*/ 2147483646 h 851"/>
                  <a:gd name="T16" fmla="*/ 2147483646 w 2141"/>
                  <a:gd name="T17" fmla="*/ 2147483646 h 85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41" h="851" extrusionOk="0">
                    <a:moveTo>
                      <a:pt x="814" y="1"/>
                    </a:moveTo>
                    <a:cubicBezTo>
                      <a:pt x="564" y="1"/>
                      <a:pt x="323" y="118"/>
                      <a:pt x="156" y="285"/>
                    </a:cubicBezTo>
                    <a:cubicBezTo>
                      <a:pt x="1" y="502"/>
                      <a:pt x="280" y="595"/>
                      <a:pt x="466" y="595"/>
                    </a:cubicBezTo>
                    <a:cubicBezTo>
                      <a:pt x="621" y="595"/>
                      <a:pt x="776" y="657"/>
                      <a:pt x="900" y="781"/>
                    </a:cubicBezTo>
                    <a:cubicBezTo>
                      <a:pt x="1009" y="828"/>
                      <a:pt x="1133" y="851"/>
                      <a:pt x="1257" y="851"/>
                    </a:cubicBezTo>
                    <a:cubicBezTo>
                      <a:pt x="1381" y="851"/>
                      <a:pt x="1505" y="828"/>
                      <a:pt x="1614" y="781"/>
                    </a:cubicBezTo>
                    <a:cubicBezTo>
                      <a:pt x="1738" y="719"/>
                      <a:pt x="2141" y="502"/>
                      <a:pt x="1924" y="347"/>
                    </a:cubicBezTo>
                    <a:cubicBezTo>
                      <a:pt x="1645" y="130"/>
                      <a:pt x="1272" y="6"/>
                      <a:pt x="900" y="6"/>
                    </a:cubicBezTo>
                    <a:cubicBezTo>
                      <a:pt x="871" y="2"/>
                      <a:pt x="843" y="1"/>
                      <a:pt x="81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4" name="Google Shape;344;p4">
                <a:extLst>
                  <a:ext uri="{FF2B5EF4-FFF2-40B4-BE49-F238E27FC236}">
                    <a16:creationId xmlns:a16="http://schemas.microsoft.com/office/drawing/2014/main" id="{66B4687B-5F36-AACF-E2DB-FC178C462B13}"/>
                  </a:ext>
                </a:extLst>
              </p:cNvPr>
              <p:cNvSpPr>
                <a:spLocks/>
              </p:cNvSpPr>
              <p:nvPr/>
            </p:nvSpPr>
            <p:spPr bwMode="auto">
              <a:xfrm rot="-10594719">
                <a:off x="1976086" y="4955828"/>
                <a:ext cx="95786" cy="45242"/>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1" y="776"/>
                      <a:pt x="776" y="776"/>
                    </a:cubicBezTo>
                    <a:cubicBezTo>
                      <a:pt x="1396" y="776"/>
                      <a:pt x="1645" y="1"/>
                      <a:pt x="86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5" name="Google Shape;345;p4">
                <a:extLst>
                  <a:ext uri="{FF2B5EF4-FFF2-40B4-BE49-F238E27FC236}">
                    <a16:creationId xmlns:a16="http://schemas.microsoft.com/office/drawing/2014/main" id="{42303FFB-F594-5A51-F5D4-8042FB4A12FB}"/>
                  </a:ext>
                </a:extLst>
              </p:cNvPr>
              <p:cNvSpPr>
                <a:spLocks/>
              </p:cNvSpPr>
              <p:nvPr/>
            </p:nvSpPr>
            <p:spPr bwMode="auto">
              <a:xfrm rot="-10594719">
                <a:off x="1773296" y="4958228"/>
                <a:ext cx="95786" cy="45184"/>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900" y="0"/>
                    </a:moveTo>
                    <a:cubicBezTo>
                      <a:pt x="249" y="0"/>
                      <a:pt x="1" y="776"/>
                      <a:pt x="776" y="776"/>
                    </a:cubicBezTo>
                    <a:cubicBezTo>
                      <a:pt x="1397" y="776"/>
                      <a:pt x="1645" y="0"/>
                      <a:pt x="90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6" name="Google Shape;346;p4">
                <a:extLst>
                  <a:ext uri="{FF2B5EF4-FFF2-40B4-BE49-F238E27FC236}">
                    <a16:creationId xmlns:a16="http://schemas.microsoft.com/office/drawing/2014/main" id="{EA072C1D-4912-2E05-5513-04C04E6A25BF}"/>
                  </a:ext>
                </a:extLst>
              </p:cNvPr>
              <p:cNvSpPr>
                <a:spLocks/>
              </p:cNvSpPr>
              <p:nvPr/>
            </p:nvSpPr>
            <p:spPr bwMode="auto">
              <a:xfrm rot="-10594719">
                <a:off x="1864326" y="4858253"/>
                <a:ext cx="126473" cy="45999"/>
              </a:xfrm>
              <a:custGeom>
                <a:avLst/>
                <a:gdLst>
                  <a:gd name="T0" fmla="*/ 2147483646 w 2172"/>
                  <a:gd name="T1" fmla="*/ 0 h 790"/>
                  <a:gd name="T2" fmla="*/ 2147483646 w 2172"/>
                  <a:gd name="T3" fmla="*/ 2147483646 h 790"/>
                  <a:gd name="T4" fmla="*/ 2147483646 w 2172"/>
                  <a:gd name="T5" fmla="*/ 2147483646 h 790"/>
                  <a:gd name="T6" fmla="*/ 2147483646 w 2172"/>
                  <a:gd name="T7" fmla="*/ 2147483646 h 790"/>
                  <a:gd name="T8" fmla="*/ 2147483646 w 2172"/>
                  <a:gd name="T9" fmla="*/ 2147483646 h 790"/>
                  <a:gd name="T10" fmla="*/ 2147483646 w 2172"/>
                  <a:gd name="T11" fmla="*/ 2147483646 h 790"/>
                  <a:gd name="T12" fmla="*/ 2147483646 w 2172"/>
                  <a:gd name="T13" fmla="*/ 2147483646 h 790"/>
                  <a:gd name="T14" fmla="*/ 2147483646 w 2172"/>
                  <a:gd name="T15" fmla="*/ 2147483646 h 790"/>
                  <a:gd name="T16" fmla="*/ 2147483646 w 2172"/>
                  <a:gd name="T17" fmla="*/ 2147483646 h 790"/>
                  <a:gd name="T18" fmla="*/ 2147483646 w 2172"/>
                  <a:gd name="T19" fmla="*/ 0 h 790"/>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172" h="790" extrusionOk="0">
                    <a:moveTo>
                      <a:pt x="828" y="0"/>
                    </a:moveTo>
                    <a:cubicBezTo>
                      <a:pt x="650" y="0"/>
                      <a:pt x="477" y="49"/>
                      <a:pt x="342" y="146"/>
                    </a:cubicBezTo>
                    <a:cubicBezTo>
                      <a:pt x="187" y="239"/>
                      <a:pt x="1" y="487"/>
                      <a:pt x="249" y="611"/>
                    </a:cubicBezTo>
                    <a:cubicBezTo>
                      <a:pt x="525" y="726"/>
                      <a:pt x="835" y="790"/>
                      <a:pt x="1154" y="790"/>
                    </a:cubicBezTo>
                    <a:cubicBezTo>
                      <a:pt x="1265" y="790"/>
                      <a:pt x="1377" y="782"/>
                      <a:pt x="1489" y="766"/>
                    </a:cubicBezTo>
                    <a:cubicBezTo>
                      <a:pt x="1707" y="735"/>
                      <a:pt x="2079" y="611"/>
                      <a:pt x="2110" y="363"/>
                    </a:cubicBezTo>
                    <a:cubicBezTo>
                      <a:pt x="2172" y="115"/>
                      <a:pt x="1800" y="115"/>
                      <a:pt x="1645" y="115"/>
                    </a:cubicBezTo>
                    <a:cubicBezTo>
                      <a:pt x="1595" y="123"/>
                      <a:pt x="1547" y="127"/>
                      <a:pt x="1501" y="127"/>
                    </a:cubicBezTo>
                    <a:cubicBezTo>
                      <a:pt x="1375" y="127"/>
                      <a:pt x="1262" y="98"/>
                      <a:pt x="1148" y="53"/>
                    </a:cubicBezTo>
                    <a:cubicBezTo>
                      <a:pt x="1044" y="18"/>
                      <a:pt x="935" y="0"/>
                      <a:pt x="828"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7" name="Google Shape;347;p4">
                <a:extLst>
                  <a:ext uri="{FF2B5EF4-FFF2-40B4-BE49-F238E27FC236}">
                    <a16:creationId xmlns:a16="http://schemas.microsoft.com/office/drawing/2014/main" id="{5DCFA636-5C3B-8A0C-205A-A7C33AD642A2}"/>
                  </a:ext>
                </a:extLst>
              </p:cNvPr>
              <p:cNvSpPr>
                <a:spLocks/>
              </p:cNvSpPr>
              <p:nvPr/>
            </p:nvSpPr>
            <p:spPr bwMode="auto">
              <a:xfrm rot="-10594719">
                <a:off x="1635557" y="4850249"/>
                <a:ext cx="88566" cy="25328"/>
              </a:xfrm>
              <a:custGeom>
                <a:avLst/>
                <a:gdLst>
                  <a:gd name="T0" fmla="*/ 2147483646 w 1521"/>
                  <a:gd name="T1" fmla="*/ 2147483646 h 435"/>
                  <a:gd name="T2" fmla="*/ 2147483646 w 1521"/>
                  <a:gd name="T3" fmla="*/ 2147483646 h 435"/>
                  <a:gd name="T4" fmla="*/ 2147483646 w 1521"/>
                  <a:gd name="T5" fmla="*/ 2147483646 h 435"/>
                  <a:gd name="T6" fmla="*/ 2147483646 w 1521"/>
                  <a:gd name="T7" fmla="*/ 2147483646 h 435"/>
                  <a:gd name="T8" fmla="*/ 2147483646 w 1521"/>
                  <a:gd name="T9" fmla="*/ 2147483646 h 435"/>
                  <a:gd name="T10" fmla="*/ 2147483646 w 1521"/>
                  <a:gd name="T11" fmla="*/ 2147483646 h 435"/>
                  <a:gd name="T12" fmla="*/ 2147483646 w 1521"/>
                  <a:gd name="T13" fmla="*/ 2147483646 h 435"/>
                  <a:gd name="T14" fmla="*/ 2147483646 w 1521"/>
                  <a:gd name="T15" fmla="*/ 2147483646 h 435"/>
                  <a:gd name="T16" fmla="*/ 2147483646 w 1521"/>
                  <a:gd name="T17" fmla="*/ 2147483646 h 4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21" h="435" extrusionOk="0">
                    <a:moveTo>
                      <a:pt x="931" y="1"/>
                    </a:moveTo>
                    <a:cubicBezTo>
                      <a:pt x="652" y="1"/>
                      <a:pt x="404" y="63"/>
                      <a:pt x="156" y="218"/>
                    </a:cubicBezTo>
                    <a:cubicBezTo>
                      <a:pt x="124" y="249"/>
                      <a:pt x="0" y="280"/>
                      <a:pt x="31" y="373"/>
                    </a:cubicBezTo>
                    <a:cubicBezTo>
                      <a:pt x="31" y="435"/>
                      <a:pt x="156" y="435"/>
                      <a:pt x="218" y="435"/>
                    </a:cubicBezTo>
                    <a:lnTo>
                      <a:pt x="590" y="435"/>
                    </a:lnTo>
                    <a:cubicBezTo>
                      <a:pt x="869" y="404"/>
                      <a:pt x="1148" y="342"/>
                      <a:pt x="1365" y="218"/>
                    </a:cubicBezTo>
                    <a:cubicBezTo>
                      <a:pt x="1427" y="187"/>
                      <a:pt x="1520" y="125"/>
                      <a:pt x="1520" y="63"/>
                    </a:cubicBezTo>
                    <a:cubicBezTo>
                      <a:pt x="1489" y="1"/>
                      <a:pt x="1365" y="1"/>
                      <a:pt x="1303" y="1"/>
                    </a:cubicBezTo>
                    <a:lnTo>
                      <a:pt x="931"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8" name="Google Shape;348;p4">
                <a:extLst>
                  <a:ext uri="{FF2B5EF4-FFF2-40B4-BE49-F238E27FC236}">
                    <a16:creationId xmlns:a16="http://schemas.microsoft.com/office/drawing/2014/main" id="{AE92CD26-DBC3-B33A-22B2-D8DEC9CE9027}"/>
                  </a:ext>
                </a:extLst>
              </p:cNvPr>
              <p:cNvSpPr>
                <a:spLocks/>
              </p:cNvSpPr>
              <p:nvPr/>
            </p:nvSpPr>
            <p:spPr bwMode="auto">
              <a:xfrm rot="-10594719">
                <a:off x="1326281" y="4893132"/>
                <a:ext cx="144524" cy="58168"/>
              </a:xfrm>
              <a:custGeom>
                <a:avLst/>
                <a:gdLst>
                  <a:gd name="T0" fmla="*/ 2147483646 w 2482"/>
                  <a:gd name="T1" fmla="*/ 2147483646 h 999"/>
                  <a:gd name="T2" fmla="*/ 2147483646 w 2482"/>
                  <a:gd name="T3" fmla="*/ 2147483646 h 999"/>
                  <a:gd name="T4" fmla="*/ 2147483646 w 2482"/>
                  <a:gd name="T5" fmla="*/ 2147483646 h 999"/>
                  <a:gd name="T6" fmla="*/ 2147483646 w 2482"/>
                  <a:gd name="T7" fmla="*/ 2147483646 h 999"/>
                  <a:gd name="T8" fmla="*/ 2147483646 w 2482"/>
                  <a:gd name="T9" fmla="*/ 2147483646 h 999"/>
                  <a:gd name="T10" fmla="*/ 2147483646 w 2482"/>
                  <a:gd name="T11" fmla="*/ 2147483646 h 999"/>
                  <a:gd name="T12" fmla="*/ 2147483646 w 2482"/>
                  <a:gd name="T13" fmla="*/ 2147483646 h 999"/>
                  <a:gd name="T14" fmla="*/ 2147483646 w 2482"/>
                  <a:gd name="T15" fmla="*/ 2147483646 h 999"/>
                  <a:gd name="T16" fmla="*/ 2147483646 w 2482"/>
                  <a:gd name="T17" fmla="*/ 2147483646 h 999"/>
                  <a:gd name="T18" fmla="*/ 2147483646 w 2482"/>
                  <a:gd name="T19" fmla="*/ 2147483646 h 999"/>
                  <a:gd name="T20" fmla="*/ 2147483646 w 2482"/>
                  <a:gd name="T21" fmla="*/ 2147483646 h 999"/>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482" h="999" extrusionOk="0">
                    <a:moveTo>
                      <a:pt x="782" y="1"/>
                    </a:moveTo>
                    <a:cubicBezTo>
                      <a:pt x="533" y="1"/>
                      <a:pt x="291" y="118"/>
                      <a:pt x="124" y="285"/>
                    </a:cubicBezTo>
                    <a:cubicBezTo>
                      <a:pt x="0" y="502"/>
                      <a:pt x="248" y="626"/>
                      <a:pt x="434" y="626"/>
                    </a:cubicBezTo>
                    <a:lnTo>
                      <a:pt x="434" y="595"/>
                    </a:lnTo>
                    <a:cubicBezTo>
                      <a:pt x="714" y="595"/>
                      <a:pt x="1024" y="719"/>
                      <a:pt x="1241" y="905"/>
                    </a:cubicBezTo>
                    <a:cubicBezTo>
                      <a:pt x="1365" y="967"/>
                      <a:pt x="1497" y="998"/>
                      <a:pt x="1625" y="998"/>
                    </a:cubicBezTo>
                    <a:cubicBezTo>
                      <a:pt x="1753" y="998"/>
                      <a:pt x="1877" y="967"/>
                      <a:pt x="1985" y="905"/>
                    </a:cubicBezTo>
                    <a:cubicBezTo>
                      <a:pt x="2109" y="843"/>
                      <a:pt x="2482" y="626"/>
                      <a:pt x="2296" y="440"/>
                    </a:cubicBezTo>
                    <a:cubicBezTo>
                      <a:pt x="1926" y="156"/>
                      <a:pt x="1479" y="2"/>
                      <a:pt x="1001" y="2"/>
                    </a:cubicBezTo>
                    <a:cubicBezTo>
                      <a:pt x="957" y="2"/>
                      <a:pt x="913" y="3"/>
                      <a:pt x="869" y="6"/>
                    </a:cubicBezTo>
                    <a:cubicBezTo>
                      <a:pt x="840" y="2"/>
                      <a:pt x="811" y="1"/>
                      <a:pt x="782"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19" name="Google Shape;349;p4">
                <a:extLst>
                  <a:ext uri="{FF2B5EF4-FFF2-40B4-BE49-F238E27FC236}">
                    <a16:creationId xmlns:a16="http://schemas.microsoft.com/office/drawing/2014/main" id="{54DE843A-2249-84BB-18EC-69658D0A5A56}"/>
                  </a:ext>
                </a:extLst>
              </p:cNvPr>
              <p:cNvSpPr>
                <a:spLocks/>
              </p:cNvSpPr>
              <p:nvPr/>
            </p:nvSpPr>
            <p:spPr bwMode="auto">
              <a:xfrm rot="-10594719">
                <a:off x="1377624" y="4771551"/>
                <a:ext cx="112090" cy="34645"/>
              </a:xfrm>
              <a:custGeom>
                <a:avLst/>
                <a:gdLst>
                  <a:gd name="T0" fmla="*/ 2147483646 w 1925"/>
                  <a:gd name="T1" fmla="*/ 2147483646 h 595"/>
                  <a:gd name="T2" fmla="*/ 2147483646 w 1925"/>
                  <a:gd name="T3" fmla="*/ 2147483646 h 595"/>
                  <a:gd name="T4" fmla="*/ 2147483646 w 1925"/>
                  <a:gd name="T5" fmla="*/ 2147483646 h 595"/>
                  <a:gd name="T6" fmla="*/ 2147483646 w 1925"/>
                  <a:gd name="T7" fmla="*/ 2147483646 h 595"/>
                  <a:gd name="T8" fmla="*/ 2147483646 w 1925"/>
                  <a:gd name="T9" fmla="*/ 2147483646 h 595"/>
                  <a:gd name="T10" fmla="*/ 2147483646 w 1925"/>
                  <a:gd name="T11" fmla="*/ 2147483646 h 595"/>
                  <a:gd name="T12" fmla="*/ 2147483646 w 1925"/>
                  <a:gd name="T13" fmla="*/ 2147483646 h 595"/>
                  <a:gd name="T14" fmla="*/ 2147483646 w 1925"/>
                  <a:gd name="T15" fmla="*/ 2147483646 h 595"/>
                  <a:gd name="T16" fmla="*/ 2147483646 w 1925"/>
                  <a:gd name="T17" fmla="*/ 2147483646 h 5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25" h="595" extrusionOk="0">
                    <a:moveTo>
                      <a:pt x="956" y="1"/>
                    </a:moveTo>
                    <a:cubicBezTo>
                      <a:pt x="755" y="1"/>
                      <a:pt x="563" y="59"/>
                      <a:pt x="404" y="149"/>
                    </a:cubicBezTo>
                    <a:cubicBezTo>
                      <a:pt x="280" y="211"/>
                      <a:pt x="1" y="397"/>
                      <a:pt x="249" y="460"/>
                    </a:cubicBezTo>
                    <a:lnTo>
                      <a:pt x="776" y="584"/>
                    </a:lnTo>
                    <a:cubicBezTo>
                      <a:pt x="835" y="591"/>
                      <a:pt x="895" y="595"/>
                      <a:pt x="957" y="595"/>
                    </a:cubicBezTo>
                    <a:cubicBezTo>
                      <a:pt x="1155" y="595"/>
                      <a:pt x="1362" y="554"/>
                      <a:pt x="1552" y="460"/>
                    </a:cubicBezTo>
                    <a:cubicBezTo>
                      <a:pt x="1645" y="397"/>
                      <a:pt x="1924" y="211"/>
                      <a:pt x="1676" y="149"/>
                    </a:cubicBezTo>
                    <a:lnTo>
                      <a:pt x="1180" y="25"/>
                    </a:lnTo>
                    <a:cubicBezTo>
                      <a:pt x="1105" y="9"/>
                      <a:pt x="1030" y="1"/>
                      <a:pt x="95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0" name="Google Shape;350;p4">
                <a:extLst>
                  <a:ext uri="{FF2B5EF4-FFF2-40B4-BE49-F238E27FC236}">
                    <a16:creationId xmlns:a16="http://schemas.microsoft.com/office/drawing/2014/main" id="{BCB42BB9-9425-B40E-A3E0-2897D20BFF05}"/>
                  </a:ext>
                </a:extLst>
              </p:cNvPr>
              <p:cNvSpPr>
                <a:spLocks/>
              </p:cNvSpPr>
              <p:nvPr/>
            </p:nvSpPr>
            <p:spPr bwMode="auto">
              <a:xfrm rot="-10594719">
                <a:off x="1803282" y="4697382"/>
                <a:ext cx="112032" cy="48211"/>
              </a:xfrm>
              <a:custGeom>
                <a:avLst/>
                <a:gdLst>
                  <a:gd name="T0" fmla="*/ 2147483646 w 1924"/>
                  <a:gd name="T1" fmla="*/ 2147483646 h 828"/>
                  <a:gd name="T2" fmla="*/ 2147483646 w 1924"/>
                  <a:gd name="T3" fmla="*/ 2147483646 h 828"/>
                  <a:gd name="T4" fmla="*/ 2147483646 w 1924"/>
                  <a:gd name="T5" fmla="*/ 2147483646 h 828"/>
                  <a:gd name="T6" fmla="*/ 2147483646 w 1924"/>
                  <a:gd name="T7" fmla="*/ 2147483646 h 828"/>
                  <a:gd name="T8" fmla="*/ 2147483646 w 1924"/>
                  <a:gd name="T9" fmla="*/ 2147483646 h 828"/>
                  <a:gd name="T10" fmla="*/ 2147483646 w 1924"/>
                  <a:gd name="T11" fmla="*/ 2147483646 h 828"/>
                  <a:gd name="T12" fmla="*/ 2147483646 w 1924"/>
                  <a:gd name="T13" fmla="*/ 2147483646 h 828"/>
                  <a:gd name="T14" fmla="*/ 2147483646 w 1924"/>
                  <a:gd name="T15" fmla="*/ 2147483646 h 828"/>
                  <a:gd name="T16" fmla="*/ 2147483646 w 1924"/>
                  <a:gd name="T17" fmla="*/ 2147483646 h 828"/>
                  <a:gd name="T18" fmla="*/ 2147483646 w 1924"/>
                  <a:gd name="T19" fmla="*/ 2147483646 h 82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4" h="828" extrusionOk="0">
                    <a:moveTo>
                      <a:pt x="826" y="1"/>
                    </a:moveTo>
                    <a:cubicBezTo>
                      <a:pt x="594" y="1"/>
                      <a:pt x="368" y="69"/>
                      <a:pt x="187" y="225"/>
                    </a:cubicBezTo>
                    <a:cubicBezTo>
                      <a:pt x="0" y="349"/>
                      <a:pt x="31" y="535"/>
                      <a:pt x="280" y="535"/>
                    </a:cubicBezTo>
                    <a:lnTo>
                      <a:pt x="249" y="535"/>
                    </a:lnTo>
                    <a:cubicBezTo>
                      <a:pt x="404" y="567"/>
                      <a:pt x="559" y="629"/>
                      <a:pt x="683" y="753"/>
                    </a:cubicBezTo>
                    <a:cubicBezTo>
                      <a:pt x="749" y="808"/>
                      <a:pt x="838" y="828"/>
                      <a:pt x="935" y="828"/>
                    </a:cubicBezTo>
                    <a:cubicBezTo>
                      <a:pt x="1110" y="828"/>
                      <a:pt x="1307" y="762"/>
                      <a:pt x="1427" y="722"/>
                    </a:cubicBezTo>
                    <a:cubicBezTo>
                      <a:pt x="1520" y="691"/>
                      <a:pt x="1924" y="473"/>
                      <a:pt x="1738" y="318"/>
                    </a:cubicBezTo>
                    <a:cubicBezTo>
                      <a:pt x="1520" y="132"/>
                      <a:pt x="1241" y="39"/>
                      <a:pt x="962" y="8"/>
                    </a:cubicBezTo>
                    <a:cubicBezTo>
                      <a:pt x="917" y="3"/>
                      <a:pt x="871" y="1"/>
                      <a:pt x="82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1" name="Google Shape;351;p4">
                <a:extLst>
                  <a:ext uri="{FF2B5EF4-FFF2-40B4-BE49-F238E27FC236}">
                    <a16:creationId xmlns:a16="http://schemas.microsoft.com/office/drawing/2014/main" id="{FE55F0AF-C262-FD4C-9A8F-9B661A30F72C}"/>
                  </a:ext>
                </a:extLst>
              </p:cNvPr>
              <p:cNvSpPr>
                <a:spLocks/>
              </p:cNvSpPr>
              <p:nvPr/>
            </p:nvSpPr>
            <p:spPr bwMode="auto">
              <a:xfrm rot="-10594719">
                <a:off x="1895778" y="4578886"/>
                <a:ext cx="113837" cy="36159"/>
              </a:xfrm>
              <a:custGeom>
                <a:avLst/>
                <a:gdLst>
                  <a:gd name="T0" fmla="*/ 2147483646 w 1955"/>
                  <a:gd name="T1" fmla="*/ 2147483646 h 621"/>
                  <a:gd name="T2" fmla="*/ 2147483646 w 1955"/>
                  <a:gd name="T3" fmla="*/ 2147483646 h 621"/>
                  <a:gd name="T4" fmla="*/ 2147483646 w 1955"/>
                  <a:gd name="T5" fmla="*/ 2147483646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1"/>
                    </a:moveTo>
                    <a:cubicBezTo>
                      <a:pt x="807" y="1"/>
                      <a:pt x="1" y="621"/>
                      <a:pt x="745" y="621"/>
                    </a:cubicBezTo>
                    <a:cubicBezTo>
                      <a:pt x="1148" y="621"/>
                      <a:pt x="1955" y="1"/>
                      <a:pt x="12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2" name="Google Shape;352;p4">
                <a:extLst>
                  <a:ext uri="{FF2B5EF4-FFF2-40B4-BE49-F238E27FC236}">
                    <a16:creationId xmlns:a16="http://schemas.microsoft.com/office/drawing/2014/main" id="{A839F369-D866-6E6C-7145-A1914579DFB8}"/>
                  </a:ext>
                </a:extLst>
              </p:cNvPr>
              <p:cNvSpPr>
                <a:spLocks/>
              </p:cNvSpPr>
              <p:nvPr/>
            </p:nvSpPr>
            <p:spPr bwMode="auto">
              <a:xfrm rot="-10594719">
                <a:off x="1667823" y="4452968"/>
                <a:ext cx="119311" cy="43903"/>
              </a:xfrm>
              <a:custGeom>
                <a:avLst/>
                <a:gdLst>
                  <a:gd name="T0" fmla="*/ 2147483646 w 2049"/>
                  <a:gd name="T1" fmla="*/ 0 h 754"/>
                  <a:gd name="T2" fmla="*/ 2147483646 w 2049"/>
                  <a:gd name="T3" fmla="*/ 2147483646 h 754"/>
                  <a:gd name="T4" fmla="*/ 2147483646 w 2049"/>
                  <a:gd name="T5" fmla="*/ 2147483646 h 754"/>
                  <a:gd name="T6" fmla="*/ 2147483646 w 2049"/>
                  <a:gd name="T7" fmla="*/ 2147483646 h 754"/>
                  <a:gd name="T8" fmla="*/ 2147483646 w 2049"/>
                  <a:gd name="T9" fmla="*/ 2147483646 h 754"/>
                  <a:gd name="T10" fmla="*/ 2147483646 w 2049"/>
                  <a:gd name="T11" fmla="*/ 2147483646 h 754"/>
                  <a:gd name="T12" fmla="*/ 2147483646 w 2049"/>
                  <a:gd name="T13" fmla="*/ 2147483646 h 754"/>
                  <a:gd name="T14" fmla="*/ 2147483646 w 2049"/>
                  <a:gd name="T15" fmla="*/ 2147483646 h 754"/>
                  <a:gd name="T16" fmla="*/ 2147483646 w 2049"/>
                  <a:gd name="T17" fmla="*/ 0 h 75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49" h="754" extrusionOk="0">
                    <a:moveTo>
                      <a:pt x="754" y="0"/>
                    </a:moveTo>
                    <a:cubicBezTo>
                      <a:pt x="504" y="0"/>
                      <a:pt x="264" y="123"/>
                      <a:pt x="125" y="346"/>
                    </a:cubicBezTo>
                    <a:cubicBezTo>
                      <a:pt x="1" y="563"/>
                      <a:pt x="218" y="749"/>
                      <a:pt x="435" y="749"/>
                    </a:cubicBezTo>
                    <a:lnTo>
                      <a:pt x="1180" y="749"/>
                    </a:lnTo>
                    <a:cubicBezTo>
                      <a:pt x="1208" y="752"/>
                      <a:pt x="1237" y="754"/>
                      <a:pt x="1265" y="754"/>
                    </a:cubicBezTo>
                    <a:cubicBezTo>
                      <a:pt x="1515" y="754"/>
                      <a:pt x="1757" y="634"/>
                      <a:pt x="1924" y="439"/>
                    </a:cubicBezTo>
                    <a:cubicBezTo>
                      <a:pt x="2048" y="191"/>
                      <a:pt x="1831" y="5"/>
                      <a:pt x="1583" y="5"/>
                    </a:cubicBezTo>
                    <a:lnTo>
                      <a:pt x="839" y="5"/>
                    </a:lnTo>
                    <a:cubicBezTo>
                      <a:pt x="810" y="2"/>
                      <a:pt x="782" y="0"/>
                      <a:pt x="75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3" name="Google Shape;353;p4">
                <a:extLst>
                  <a:ext uri="{FF2B5EF4-FFF2-40B4-BE49-F238E27FC236}">
                    <a16:creationId xmlns:a16="http://schemas.microsoft.com/office/drawing/2014/main" id="{DB9BA8DC-4849-3D69-8631-B2740D2858CA}"/>
                  </a:ext>
                </a:extLst>
              </p:cNvPr>
              <p:cNvSpPr>
                <a:spLocks/>
              </p:cNvSpPr>
              <p:nvPr/>
            </p:nvSpPr>
            <p:spPr bwMode="auto">
              <a:xfrm rot="-10594719">
                <a:off x="1579763" y="4538236"/>
                <a:ext cx="113896" cy="34412"/>
              </a:xfrm>
              <a:custGeom>
                <a:avLst/>
                <a:gdLst>
                  <a:gd name="T0" fmla="*/ 2147483646 w 1956"/>
                  <a:gd name="T1" fmla="*/ 2147483646 h 591"/>
                  <a:gd name="T2" fmla="*/ 2147483646 w 1956"/>
                  <a:gd name="T3" fmla="*/ 2147483646 h 591"/>
                  <a:gd name="T4" fmla="*/ 2147483646 w 1956"/>
                  <a:gd name="T5" fmla="*/ 2147483646 h 591"/>
                  <a:gd name="T6" fmla="*/ 0 60000 65536"/>
                  <a:gd name="T7" fmla="*/ 0 60000 65536"/>
                  <a:gd name="T8" fmla="*/ 0 60000 65536"/>
                </a:gdLst>
                <a:ahLst/>
                <a:cxnLst>
                  <a:cxn ang="T6">
                    <a:pos x="T0" y="T1"/>
                  </a:cxn>
                  <a:cxn ang="T7">
                    <a:pos x="T2" y="T3"/>
                  </a:cxn>
                  <a:cxn ang="T8">
                    <a:pos x="T4" y="T5"/>
                  </a:cxn>
                </a:cxnLst>
                <a:rect l="0" t="0" r="r" b="b"/>
                <a:pathLst>
                  <a:path w="1956" h="591" extrusionOk="0">
                    <a:moveTo>
                      <a:pt x="1211" y="1"/>
                    </a:moveTo>
                    <a:cubicBezTo>
                      <a:pt x="838" y="1"/>
                      <a:pt x="1" y="590"/>
                      <a:pt x="776" y="590"/>
                    </a:cubicBezTo>
                    <a:cubicBezTo>
                      <a:pt x="1149" y="590"/>
                      <a:pt x="1955" y="1"/>
                      <a:pt x="121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4" name="Google Shape;354;p4">
                <a:extLst>
                  <a:ext uri="{FF2B5EF4-FFF2-40B4-BE49-F238E27FC236}">
                    <a16:creationId xmlns:a16="http://schemas.microsoft.com/office/drawing/2014/main" id="{9A6EB137-6136-E30C-D2B1-6654736A017F}"/>
                  </a:ext>
                </a:extLst>
              </p:cNvPr>
              <p:cNvSpPr>
                <a:spLocks/>
              </p:cNvSpPr>
              <p:nvPr/>
            </p:nvSpPr>
            <p:spPr bwMode="auto">
              <a:xfrm rot="-10594719">
                <a:off x="1579808" y="4655738"/>
                <a:ext cx="106675" cy="39652"/>
              </a:xfrm>
              <a:custGeom>
                <a:avLst/>
                <a:gdLst>
                  <a:gd name="T0" fmla="*/ 2147483646 w 1832"/>
                  <a:gd name="T1" fmla="*/ 2147483646 h 681"/>
                  <a:gd name="T2" fmla="*/ 2147483646 w 1832"/>
                  <a:gd name="T3" fmla="*/ 2147483646 h 681"/>
                  <a:gd name="T4" fmla="*/ 2147483646 w 1832"/>
                  <a:gd name="T5" fmla="*/ 2147483646 h 681"/>
                  <a:gd name="T6" fmla="*/ 2147483646 w 1832"/>
                  <a:gd name="T7" fmla="*/ 2147483646 h 681"/>
                  <a:gd name="T8" fmla="*/ 2147483646 w 1832"/>
                  <a:gd name="T9" fmla="*/ 2147483646 h 681"/>
                  <a:gd name="T10" fmla="*/ 2147483646 w 1832"/>
                  <a:gd name="T11" fmla="*/ 2147483646 h 681"/>
                  <a:gd name="T12" fmla="*/ 2147483646 w 1832"/>
                  <a:gd name="T13" fmla="*/ 2147483646 h 681"/>
                  <a:gd name="T14" fmla="*/ 2147483646 w 1832"/>
                  <a:gd name="T15" fmla="*/ 2147483646 h 681"/>
                  <a:gd name="T16" fmla="*/ 2147483646 w 1832"/>
                  <a:gd name="T17" fmla="*/ 2147483646 h 68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32" h="681" extrusionOk="0">
                    <a:moveTo>
                      <a:pt x="915" y="1"/>
                    </a:moveTo>
                    <a:cubicBezTo>
                      <a:pt x="727" y="1"/>
                      <a:pt x="543" y="49"/>
                      <a:pt x="373" y="155"/>
                    </a:cubicBezTo>
                    <a:cubicBezTo>
                      <a:pt x="249" y="217"/>
                      <a:pt x="1" y="434"/>
                      <a:pt x="280" y="527"/>
                    </a:cubicBezTo>
                    <a:lnTo>
                      <a:pt x="683" y="651"/>
                    </a:lnTo>
                    <a:cubicBezTo>
                      <a:pt x="762" y="671"/>
                      <a:pt x="844" y="681"/>
                      <a:pt x="926" y="681"/>
                    </a:cubicBezTo>
                    <a:cubicBezTo>
                      <a:pt x="1105" y="681"/>
                      <a:pt x="1289" y="633"/>
                      <a:pt x="1459" y="527"/>
                    </a:cubicBezTo>
                    <a:cubicBezTo>
                      <a:pt x="1583" y="465"/>
                      <a:pt x="1831" y="248"/>
                      <a:pt x="1552" y="155"/>
                    </a:cubicBezTo>
                    <a:lnTo>
                      <a:pt x="1180" y="31"/>
                    </a:lnTo>
                    <a:cubicBezTo>
                      <a:pt x="1091" y="11"/>
                      <a:pt x="1003" y="1"/>
                      <a:pt x="9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5" name="Google Shape;355;p4">
                <a:extLst>
                  <a:ext uri="{FF2B5EF4-FFF2-40B4-BE49-F238E27FC236}">
                    <a16:creationId xmlns:a16="http://schemas.microsoft.com/office/drawing/2014/main" id="{ADD3E91A-40D0-253B-5F78-400C4F770309}"/>
                  </a:ext>
                </a:extLst>
              </p:cNvPr>
              <p:cNvSpPr>
                <a:spLocks/>
              </p:cNvSpPr>
              <p:nvPr/>
            </p:nvSpPr>
            <p:spPr bwMode="auto">
              <a:xfrm rot="-10594719">
                <a:off x="1253171" y="4536196"/>
                <a:ext cx="131888" cy="69813"/>
              </a:xfrm>
              <a:custGeom>
                <a:avLst/>
                <a:gdLst>
                  <a:gd name="T0" fmla="*/ 2147483646 w 2265"/>
                  <a:gd name="T1" fmla="*/ 0 h 1199"/>
                  <a:gd name="T2" fmla="*/ 2147483646 w 2265"/>
                  <a:gd name="T3" fmla="*/ 2147483646 h 1199"/>
                  <a:gd name="T4" fmla="*/ 2147483646 w 2265"/>
                  <a:gd name="T5" fmla="*/ 2147483646 h 1199"/>
                  <a:gd name="T6" fmla="*/ 2147483646 w 2265"/>
                  <a:gd name="T7" fmla="*/ 2147483646 h 1199"/>
                  <a:gd name="T8" fmla="*/ 2147483646 w 2265"/>
                  <a:gd name="T9" fmla="*/ 2147483646 h 1199"/>
                  <a:gd name="T10" fmla="*/ 2147483646 w 2265"/>
                  <a:gd name="T11" fmla="*/ 2147483646 h 1199"/>
                  <a:gd name="T12" fmla="*/ 2147483646 w 2265"/>
                  <a:gd name="T13" fmla="*/ 2147483646 h 1199"/>
                  <a:gd name="T14" fmla="*/ 2147483646 w 2265"/>
                  <a:gd name="T15" fmla="*/ 2147483646 h 1199"/>
                  <a:gd name="T16" fmla="*/ 2147483646 w 2265"/>
                  <a:gd name="T17" fmla="*/ 0 h 119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65" h="1199" extrusionOk="0">
                    <a:moveTo>
                      <a:pt x="979" y="0"/>
                    </a:moveTo>
                    <a:cubicBezTo>
                      <a:pt x="813" y="0"/>
                      <a:pt x="636" y="53"/>
                      <a:pt x="497" y="92"/>
                    </a:cubicBezTo>
                    <a:cubicBezTo>
                      <a:pt x="403" y="123"/>
                      <a:pt x="0" y="341"/>
                      <a:pt x="186" y="496"/>
                    </a:cubicBezTo>
                    <a:lnTo>
                      <a:pt x="1055" y="1116"/>
                    </a:lnTo>
                    <a:cubicBezTo>
                      <a:pt x="1127" y="1176"/>
                      <a:pt x="1222" y="1199"/>
                      <a:pt x="1323" y="1199"/>
                    </a:cubicBezTo>
                    <a:cubicBezTo>
                      <a:pt x="1482" y="1199"/>
                      <a:pt x="1654" y="1142"/>
                      <a:pt x="1768" y="1085"/>
                    </a:cubicBezTo>
                    <a:cubicBezTo>
                      <a:pt x="1861" y="1054"/>
                      <a:pt x="2265" y="868"/>
                      <a:pt x="2079" y="713"/>
                    </a:cubicBezTo>
                    <a:lnTo>
                      <a:pt x="1241" y="61"/>
                    </a:lnTo>
                    <a:cubicBezTo>
                      <a:pt x="1163" y="17"/>
                      <a:pt x="1073" y="0"/>
                      <a:pt x="9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6" name="Google Shape;356;p4">
                <a:extLst>
                  <a:ext uri="{FF2B5EF4-FFF2-40B4-BE49-F238E27FC236}">
                    <a16:creationId xmlns:a16="http://schemas.microsoft.com/office/drawing/2014/main" id="{5C49EB57-13ED-621E-4058-92C8E12FAE7B}"/>
                  </a:ext>
                </a:extLst>
              </p:cNvPr>
              <p:cNvSpPr>
                <a:spLocks/>
              </p:cNvSpPr>
              <p:nvPr/>
            </p:nvSpPr>
            <p:spPr bwMode="auto">
              <a:xfrm rot="-10594719">
                <a:off x="1324781" y="4401406"/>
                <a:ext cx="110227" cy="62419"/>
              </a:xfrm>
              <a:custGeom>
                <a:avLst/>
                <a:gdLst>
                  <a:gd name="T0" fmla="*/ 2147483646 w 1893"/>
                  <a:gd name="T1" fmla="*/ 2147483646 h 1072"/>
                  <a:gd name="T2" fmla="*/ 2147483646 w 1893"/>
                  <a:gd name="T3" fmla="*/ 2147483646 h 1072"/>
                  <a:gd name="T4" fmla="*/ 2147483646 w 1893"/>
                  <a:gd name="T5" fmla="*/ 2147483646 h 1072"/>
                  <a:gd name="T6" fmla="*/ 2147483646 w 1893"/>
                  <a:gd name="T7" fmla="*/ 2147483646 h 1072"/>
                  <a:gd name="T8" fmla="*/ 2147483646 w 1893"/>
                  <a:gd name="T9" fmla="*/ 2147483646 h 1072"/>
                  <a:gd name="T10" fmla="*/ 2147483646 w 1893"/>
                  <a:gd name="T11" fmla="*/ 2147483646 h 1072"/>
                  <a:gd name="T12" fmla="*/ 2147483646 w 1893"/>
                  <a:gd name="T13" fmla="*/ 2147483646 h 1072"/>
                  <a:gd name="T14" fmla="*/ 2147483646 w 1893"/>
                  <a:gd name="T15" fmla="*/ 2147483646 h 1072"/>
                  <a:gd name="T16" fmla="*/ 2147483646 w 1893"/>
                  <a:gd name="T17" fmla="*/ 2147483646 h 10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93" h="1072" extrusionOk="0">
                    <a:moveTo>
                      <a:pt x="707" y="1"/>
                    </a:moveTo>
                    <a:cubicBezTo>
                      <a:pt x="508" y="1"/>
                      <a:pt x="317" y="77"/>
                      <a:pt x="187" y="229"/>
                    </a:cubicBezTo>
                    <a:cubicBezTo>
                      <a:pt x="1" y="415"/>
                      <a:pt x="94" y="725"/>
                      <a:pt x="342" y="787"/>
                    </a:cubicBezTo>
                    <a:lnTo>
                      <a:pt x="962" y="1035"/>
                    </a:lnTo>
                    <a:cubicBezTo>
                      <a:pt x="1037" y="1060"/>
                      <a:pt x="1114" y="1072"/>
                      <a:pt x="1190" y="1072"/>
                    </a:cubicBezTo>
                    <a:cubicBezTo>
                      <a:pt x="1399" y="1072"/>
                      <a:pt x="1602" y="986"/>
                      <a:pt x="1738" y="849"/>
                    </a:cubicBezTo>
                    <a:cubicBezTo>
                      <a:pt x="1893" y="663"/>
                      <a:pt x="1831" y="353"/>
                      <a:pt x="1583" y="291"/>
                    </a:cubicBezTo>
                    <a:lnTo>
                      <a:pt x="962" y="43"/>
                    </a:lnTo>
                    <a:cubicBezTo>
                      <a:pt x="879" y="15"/>
                      <a:pt x="792" y="1"/>
                      <a:pt x="70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7" name="Google Shape;357;p4">
                <a:extLst>
                  <a:ext uri="{FF2B5EF4-FFF2-40B4-BE49-F238E27FC236}">
                    <a16:creationId xmlns:a16="http://schemas.microsoft.com/office/drawing/2014/main" id="{6958543C-BA99-D046-D9B5-86A0C48F4450}"/>
                  </a:ext>
                </a:extLst>
              </p:cNvPr>
              <p:cNvSpPr>
                <a:spLocks/>
              </p:cNvSpPr>
              <p:nvPr/>
            </p:nvSpPr>
            <p:spPr bwMode="auto">
              <a:xfrm rot="-10594719">
                <a:off x="1535351" y="4341719"/>
                <a:ext cx="103007" cy="37556"/>
              </a:xfrm>
              <a:custGeom>
                <a:avLst/>
                <a:gdLst>
                  <a:gd name="T0" fmla="*/ 2147483646 w 1769"/>
                  <a:gd name="T1" fmla="*/ 2147483646 h 645"/>
                  <a:gd name="T2" fmla="*/ 2147483646 w 1769"/>
                  <a:gd name="T3" fmla="*/ 2147483646 h 645"/>
                  <a:gd name="T4" fmla="*/ 2147483646 w 1769"/>
                  <a:gd name="T5" fmla="*/ 2147483646 h 645"/>
                  <a:gd name="T6" fmla="*/ 2147483646 w 1769"/>
                  <a:gd name="T7" fmla="*/ 2147483646 h 645"/>
                  <a:gd name="T8" fmla="*/ 2147483646 w 1769"/>
                  <a:gd name="T9" fmla="*/ 2147483646 h 645"/>
                  <a:gd name="T10" fmla="*/ 2147483646 w 1769"/>
                  <a:gd name="T11" fmla="*/ 2147483646 h 645"/>
                  <a:gd name="T12" fmla="*/ 2147483646 w 1769"/>
                  <a:gd name="T13" fmla="*/ 2147483646 h 645"/>
                  <a:gd name="T14" fmla="*/ 2147483646 w 1769"/>
                  <a:gd name="T15" fmla="*/ 2147483646 h 645"/>
                  <a:gd name="T16" fmla="*/ 2147483646 w 1769"/>
                  <a:gd name="T17" fmla="*/ 2147483646 h 64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769" h="645" extrusionOk="0">
                    <a:moveTo>
                      <a:pt x="925" y="1"/>
                    </a:moveTo>
                    <a:cubicBezTo>
                      <a:pt x="724" y="1"/>
                      <a:pt x="532" y="58"/>
                      <a:pt x="373" y="149"/>
                    </a:cubicBezTo>
                    <a:cubicBezTo>
                      <a:pt x="249" y="211"/>
                      <a:pt x="1" y="428"/>
                      <a:pt x="249" y="490"/>
                    </a:cubicBezTo>
                    <a:lnTo>
                      <a:pt x="652" y="614"/>
                    </a:lnTo>
                    <a:cubicBezTo>
                      <a:pt x="731" y="634"/>
                      <a:pt x="812" y="644"/>
                      <a:pt x="895" y="644"/>
                    </a:cubicBezTo>
                    <a:cubicBezTo>
                      <a:pt x="1074" y="644"/>
                      <a:pt x="1258" y="596"/>
                      <a:pt x="1428" y="490"/>
                    </a:cubicBezTo>
                    <a:cubicBezTo>
                      <a:pt x="1521" y="428"/>
                      <a:pt x="1769" y="242"/>
                      <a:pt x="1521" y="149"/>
                    </a:cubicBezTo>
                    <a:lnTo>
                      <a:pt x="1148" y="25"/>
                    </a:lnTo>
                    <a:cubicBezTo>
                      <a:pt x="1074" y="8"/>
                      <a:pt x="999" y="1"/>
                      <a:pt x="92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8" name="Google Shape;358;p4">
                <a:extLst>
                  <a:ext uri="{FF2B5EF4-FFF2-40B4-BE49-F238E27FC236}">
                    <a16:creationId xmlns:a16="http://schemas.microsoft.com/office/drawing/2014/main" id="{1C0B1E3F-F485-B660-6B0C-273A61ED5476}"/>
                  </a:ext>
                </a:extLst>
              </p:cNvPr>
              <p:cNvSpPr>
                <a:spLocks/>
              </p:cNvSpPr>
              <p:nvPr/>
            </p:nvSpPr>
            <p:spPr bwMode="auto">
              <a:xfrm rot="-10594719">
                <a:off x="1118834" y="4308400"/>
                <a:ext cx="117506" cy="54616"/>
              </a:xfrm>
              <a:custGeom>
                <a:avLst/>
                <a:gdLst>
                  <a:gd name="T0" fmla="*/ 2147483646 w 2018"/>
                  <a:gd name="T1" fmla="*/ 2147483646 h 938"/>
                  <a:gd name="T2" fmla="*/ 2147483646 w 2018"/>
                  <a:gd name="T3" fmla="*/ 2147483646 h 938"/>
                  <a:gd name="T4" fmla="*/ 2147483646 w 2018"/>
                  <a:gd name="T5" fmla="*/ 2147483646 h 938"/>
                  <a:gd name="T6" fmla="*/ 2147483646 w 2018"/>
                  <a:gd name="T7" fmla="*/ 2147483646 h 938"/>
                  <a:gd name="T8" fmla="*/ 2147483646 w 2018"/>
                  <a:gd name="T9" fmla="*/ 2147483646 h 938"/>
                  <a:gd name="T10" fmla="*/ 2147483646 w 2018"/>
                  <a:gd name="T11" fmla="*/ 2147483646 h 938"/>
                  <a:gd name="T12" fmla="*/ 2147483646 w 2018"/>
                  <a:gd name="T13" fmla="*/ 2147483646 h 938"/>
                  <a:gd name="T14" fmla="*/ 2147483646 w 2018"/>
                  <a:gd name="T15" fmla="*/ 2147483646 h 938"/>
                  <a:gd name="T16" fmla="*/ 2147483646 w 2018"/>
                  <a:gd name="T17" fmla="*/ 2147483646 h 93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18" h="938" extrusionOk="0">
                    <a:moveTo>
                      <a:pt x="1418" y="1"/>
                    </a:moveTo>
                    <a:cubicBezTo>
                      <a:pt x="1366" y="1"/>
                      <a:pt x="1316" y="5"/>
                      <a:pt x="1273" y="11"/>
                    </a:cubicBezTo>
                    <a:lnTo>
                      <a:pt x="528" y="135"/>
                    </a:lnTo>
                    <a:cubicBezTo>
                      <a:pt x="311" y="197"/>
                      <a:pt x="1" y="445"/>
                      <a:pt x="63" y="693"/>
                    </a:cubicBezTo>
                    <a:cubicBezTo>
                      <a:pt x="130" y="872"/>
                      <a:pt x="341" y="938"/>
                      <a:pt x="535" y="938"/>
                    </a:cubicBezTo>
                    <a:cubicBezTo>
                      <a:pt x="611" y="938"/>
                      <a:pt x="684" y="928"/>
                      <a:pt x="745" y="910"/>
                    </a:cubicBezTo>
                    <a:lnTo>
                      <a:pt x="1490" y="786"/>
                    </a:lnTo>
                    <a:cubicBezTo>
                      <a:pt x="1707" y="755"/>
                      <a:pt x="2017" y="507"/>
                      <a:pt x="1955" y="259"/>
                    </a:cubicBezTo>
                    <a:cubicBezTo>
                      <a:pt x="1881" y="60"/>
                      <a:pt x="1628" y="1"/>
                      <a:pt x="1418"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29" name="Google Shape;359;p4">
                <a:extLst>
                  <a:ext uri="{FF2B5EF4-FFF2-40B4-BE49-F238E27FC236}">
                    <a16:creationId xmlns:a16="http://schemas.microsoft.com/office/drawing/2014/main" id="{DB3B6DEE-1CA3-98FA-7CB9-17541E9FC85C}"/>
                  </a:ext>
                </a:extLst>
              </p:cNvPr>
              <p:cNvSpPr>
                <a:spLocks/>
              </p:cNvSpPr>
              <p:nvPr/>
            </p:nvSpPr>
            <p:spPr bwMode="auto">
              <a:xfrm rot="-10594719">
                <a:off x="780859" y="4335661"/>
                <a:ext cx="95786" cy="48037"/>
              </a:xfrm>
              <a:custGeom>
                <a:avLst/>
                <a:gdLst>
                  <a:gd name="T0" fmla="*/ 2147483646 w 1645"/>
                  <a:gd name="T1" fmla="*/ 0 h 825"/>
                  <a:gd name="T2" fmla="*/ 2147483646 w 1645"/>
                  <a:gd name="T3" fmla="*/ 2147483646 h 825"/>
                  <a:gd name="T4" fmla="*/ 2147483646 w 1645"/>
                  <a:gd name="T5" fmla="*/ 2147483646 h 825"/>
                  <a:gd name="T6" fmla="*/ 2147483646 w 1645"/>
                  <a:gd name="T7" fmla="*/ 2147483646 h 825"/>
                  <a:gd name="T8" fmla="*/ 2147483646 w 1645"/>
                  <a:gd name="T9" fmla="*/ 2147483646 h 825"/>
                  <a:gd name="T10" fmla="*/ 2147483646 w 1645"/>
                  <a:gd name="T11" fmla="*/ 2147483646 h 825"/>
                  <a:gd name="T12" fmla="*/ 2147483646 w 1645"/>
                  <a:gd name="T13" fmla="*/ 2147483646 h 825"/>
                  <a:gd name="T14" fmla="*/ 2147483646 w 1645"/>
                  <a:gd name="T15" fmla="*/ 2147483646 h 825"/>
                  <a:gd name="T16" fmla="*/ 2147483646 w 1645"/>
                  <a:gd name="T17" fmla="*/ 0 h 8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645" h="825" extrusionOk="0">
                    <a:moveTo>
                      <a:pt x="1144" y="0"/>
                    </a:moveTo>
                    <a:cubicBezTo>
                      <a:pt x="983" y="0"/>
                      <a:pt x="816" y="51"/>
                      <a:pt x="714" y="102"/>
                    </a:cubicBezTo>
                    <a:lnTo>
                      <a:pt x="466" y="226"/>
                    </a:lnTo>
                    <a:cubicBezTo>
                      <a:pt x="311" y="289"/>
                      <a:pt x="1" y="506"/>
                      <a:pt x="187" y="692"/>
                    </a:cubicBezTo>
                    <a:cubicBezTo>
                      <a:pt x="257" y="790"/>
                      <a:pt x="378" y="825"/>
                      <a:pt x="507" y="825"/>
                    </a:cubicBezTo>
                    <a:cubicBezTo>
                      <a:pt x="662" y="825"/>
                      <a:pt x="829" y="774"/>
                      <a:pt x="931" y="723"/>
                    </a:cubicBezTo>
                    <a:lnTo>
                      <a:pt x="1180" y="599"/>
                    </a:lnTo>
                    <a:cubicBezTo>
                      <a:pt x="1335" y="537"/>
                      <a:pt x="1645" y="320"/>
                      <a:pt x="1490" y="133"/>
                    </a:cubicBezTo>
                    <a:cubicBezTo>
                      <a:pt x="1406" y="35"/>
                      <a:pt x="1277" y="0"/>
                      <a:pt x="114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0" name="Google Shape;360;p4">
                <a:extLst>
                  <a:ext uri="{FF2B5EF4-FFF2-40B4-BE49-F238E27FC236}">
                    <a16:creationId xmlns:a16="http://schemas.microsoft.com/office/drawing/2014/main" id="{CE7EEDF6-D25F-A6EB-DC74-BD8242F3C3ED}"/>
                  </a:ext>
                </a:extLst>
              </p:cNvPr>
              <p:cNvSpPr>
                <a:spLocks/>
              </p:cNvSpPr>
              <p:nvPr/>
            </p:nvSpPr>
            <p:spPr bwMode="auto">
              <a:xfrm rot="-10594719">
                <a:off x="896926" y="4426275"/>
                <a:ext cx="104812" cy="39303"/>
              </a:xfrm>
              <a:custGeom>
                <a:avLst/>
                <a:gdLst>
                  <a:gd name="T0" fmla="*/ 2147483646 w 1800"/>
                  <a:gd name="T1" fmla="*/ 0 h 675"/>
                  <a:gd name="T2" fmla="*/ 2147483646 w 1800"/>
                  <a:gd name="T3" fmla="*/ 2147483646 h 675"/>
                  <a:gd name="T4" fmla="*/ 0 w 1800"/>
                  <a:gd name="T5" fmla="*/ 2147483646 h 675"/>
                  <a:gd name="T6" fmla="*/ 2147483646 w 1800"/>
                  <a:gd name="T7" fmla="*/ 2147483646 h 675"/>
                  <a:gd name="T8" fmla="*/ 2147483646 w 1800"/>
                  <a:gd name="T9" fmla="*/ 2147483646 h 675"/>
                  <a:gd name="T10" fmla="*/ 2147483646 w 1800"/>
                  <a:gd name="T11" fmla="*/ 2147483646 h 675"/>
                  <a:gd name="T12" fmla="*/ 2147483646 w 1800"/>
                  <a:gd name="T13" fmla="*/ 2147483646 h 675"/>
                  <a:gd name="T14" fmla="*/ 2147483646 w 1800"/>
                  <a:gd name="T15" fmla="*/ 2147483646 h 675"/>
                  <a:gd name="T16" fmla="*/ 2147483646 w 1800"/>
                  <a:gd name="T17" fmla="*/ 2147483646 h 675"/>
                  <a:gd name="T18" fmla="*/ 2147483646 w 1800"/>
                  <a:gd name="T19" fmla="*/ 2147483646 h 675"/>
                  <a:gd name="T20" fmla="*/ 2147483646 w 1800"/>
                  <a:gd name="T21" fmla="*/ 0 h 6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800" h="675" extrusionOk="0">
                    <a:moveTo>
                      <a:pt x="1130" y="0"/>
                    </a:moveTo>
                    <a:cubicBezTo>
                      <a:pt x="769" y="0"/>
                      <a:pt x="422" y="122"/>
                      <a:pt x="124" y="328"/>
                    </a:cubicBezTo>
                    <a:cubicBezTo>
                      <a:pt x="62" y="390"/>
                      <a:pt x="0" y="452"/>
                      <a:pt x="0" y="545"/>
                    </a:cubicBezTo>
                    <a:cubicBezTo>
                      <a:pt x="31" y="638"/>
                      <a:pt x="155" y="669"/>
                      <a:pt x="218" y="669"/>
                    </a:cubicBezTo>
                    <a:cubicBezTo>
                      <a:pt x="254" y="673"/>
                      <a:pt x="290" y="675"/>
                      <a:pt x="326" y="675"/>
                    </a:cubicBezTo>
                    <a:cubicBezTo>
                      <a:pt x="508" y="675"/>
                      <a:pt x="686" y="625"/>
                      <a:pt x="844" y="543"/>
                    </a:cubicBezTo>
                    <a:cubicBezTo>
                      <a:pt x="857" y="544"/>
                      <a:pt x="871" y="544"/>
                      <a:pt x="884" y="544"/>
                    </a:cubicBezTo>
                    <a:cubicBezTo>
                      <a:pt x="1071" y="544"/>
                      <a:pt x="1248" y="496"/>
                      <a:pt x="1396" y="390"/>
                    </a:cubicBezTo>
                    <a:cubicBezTo>
                      <a:pt x="1520" y="359"/>
                      <a:pt x="1800" y="111"/>
                      <a:pt x="1520" y="49"/>
                    </a:cubicBezTo>
                    <a:cubicBezTo>
                      <a:pt x="1390" y="16"/>
                      <a:pt x="1259" y="0"/>
                      <a:pt x="113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1" name="Google Shape;361;p4">
                <a:extLst>
                  <a:ext uri="{FF2B5EF4-FFF2-40B4-BE49-F238E27FC236}">
                    <a16:creationId xmlns:a16="http://schemas.microsoft.com/office/drawing/2014/main" id="{90DE39E1-F28C-9FD5-621A-DBF0F2944EC2}"/>
                  </a:ext>
                </a:extLst>
              </p:cNvPr>
              <p:cNvSpPr>
                <a:spLocks/>
              </p:cNvSpPr>
              <p:nvPr/>
            </p:nvSpPr>
            <p:spPr bwMode="auto">
              <a:xfrm rot="-10594719">
                <a:off x="1035410" y="4484473"/>
                <a:ext cx="146329" cy="74355"/>
              </a:xfrm>
              <a:custGeom>
                <a:avLst/>
                <a:gdLst>
                  <a:gd name="T0" fmla="*/ 2147483646 w 2513"/>
                  <a:gd name="T1" fmla="*/ 0 h 1277"/>
                  <a:gd name="T2" fmla="*/ 2147483646 w 2513"/>
                  <a:gd name="T3" fmla="*/ 2147483646 h 1277"/>
                  <a:gd name="T4" fmla="*/ 2147483646 w 2513"/>
                  <a:gd name="T5" fmla="*/ 2147483646 h 1277"/>
                  <a:gd name="T6" fmla="*/ 2147483646 w 2513"/>
                  <a:gd name="T7" fmla="*/ 2147483646 h 1277"/>
                  <a:gd name="T8" fmla="*/ 2147483646 w 2513"/>
                  <a:gd name="T9" fmla="*/ 2147483646 h 1277"/>
                  <a:gd name="T10" fmla="*/ 2147483646 w 2513"/>
                  <a:gd name="T11" fmla="*/ 2147483646 h 1277"/>
                  <a:gd name="T12" fmla="*/ 2147483646 w 2513"/>
                  <a:gd name="T13" fmla="*/ 2147483646 h 1277"/>
                  <a:gd name="T14" fmla="*/ 2147483646 w 2513"/>
                  <a:gd name="T15" fmla="*/ 2147483646 h 1277"/>
                  <a:gd name="T16" fmla="*/ 2147483646 w 2513"/>
                  <a:gd name="T17" fmla="*/ 0 h 127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513" h="1277" extrusionOk="0">
                    <a:moveTo>
                      <a:pt x="1964" y="0"/>
                    </a:moveTo>
                    <a:cubicBezTo>
                      <a:pt x="1894" y="0"/>
                      <a:pt x="1826" y="10"/>
                      <a:pt x="1769" y="27"/>
                    </a:cubicBezTo>
                    <a:lnTo>
                      <a:pt x="528" y="430"/>
                    </a:lnTo>
                    <a:cubicBezTo>
                      <a:pt x="280" y="492"/>
                      <a:pt x="0" y="709"/>
                      <a:pt x="62" y="988"/>
                    </a:cubicBezTo>
                    <a:cubicBezTo>
                      <a:pt x="129" y="1188"/>
                      <a:pt x="339" y="1277"/>
                      <a:pt x="532" y="1277"/>
                    </a:cubicBezTo>
                    <a:cubicBezTo>
                      <a:pt x="609" y="1277"/>
                      <a:pt x="683" y="1263"/>
                      <a:pt x="745" y="1236"/>
                    </a:cubicBezTo>
                    <a:lnTo>
                      <a:pt x="1986" y="864"/>
                    </a:lnTo>
                    <a:cubicBezTo>
                      <a:pt x="2203" y="771"/>
                      <a:pt x="2513" y="585"/>
                      <a:pt x="2420" y="306"/>
                    </a:cubicBezTo>
                    <a:cubicBezTo>
                      <a:pt x="2374" y="77"/>
                      <a:pt x="2160" y="0"/>
                      <a:pt x="1964"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0" name="Google Shape;362;p4">
                <a:extLst>
                  <a:ext uri="{FF2B5EF4-FFF2-40B4-BE49-F238E27FC236}">
                    <a16:creationId xmlns:a16="http://schemas.microsoft.com/office/drawing/2014/main" id="{333F2031-19AD-B256-D25C-8B9888953606}"/>
                  </a:ext>
                </a:extLst>
              </p:cNvPr>
              <p:cNvSpPr>
                <a:spLocks/>
              </p:cNvSpPr>
              <p:nvPr/>
            </p:nvSpPr>
            <p:spPr bwMode="auto">
              <a:xfrm rot="-10594719">
                <a:off x="1152901" y="4685992"/>
                <a:ext cx="99397" cy="36450"/>
              </a:xfrm>
              <a:custGeom>
                <a:avLst/>
                <a:gdLst>
                  <a:gd name="T0" fmla="*/ 2147483646 w 1707"/>
                  <a:gd name="T1" fmla="*/ 0 h 626"/>
                  <a:gd name="T2" fmla="*/ 2147483646 w 1707"/>
                  <a:gd name="T3" fmla="*/ 2147483646 h 626"/>
                  <a:gd name="T4" fmla="*/ 2147483646 w 1707"/>
                  <a:gd name="T5" fmla="*/ 2147483646 h 626"/>
                  <a:gd name="T6" fmla="*/ 2147483646 w 1707"/>
                  <a:gd name="T7" fmla="*/ 2147483646 h 626"/>
                  <a:gd name="T8" fmla="*/ 2147483646 w 1707"/>
                  <a:gd name="T9" fmla="*/ 2147483646 h 626"/>
                  <a:gd name="T10" fmla="*/ 2147483646 w 1707"/>
                  <a:gd name="T11" fmla="*/ 2147483646 h 626"/>
                  <a:gd name="T12" fmla="*/ 2147483646 w 1707"/>
                  <a:gd name="T13" fmla="*/ 2147483646 h 626"/>
                  <a:gd name="T14" fmla="*/ 2147483646 w 1707"/>
                  <a:gd name="T15" fmla="*/ 0 h 62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707" h="626" extrusionOk="0">
                    <a:moveTo>
                      <a:pt x="785" y="0"/>
                    </a:moveTo>
                    <a:cubicBezTo>
                      <a:pt x="540" y="0"/>
                      <a:pt x="323" y="120"/>
                      <a:pt x="156" y="315"/>
                    </a:cubicBezTo>
                    <a:cubicBezTo>
                      <a:pt x="1" y="532"/>
                      <a:pt x="280" y="625"/>
                      <a:pt x="435" y="625"/>
                    </a:cubicBezTo>
                    <a:lnTo>
                      <a:pt x="838" y="625"/>
                    </a:lnTo>
                    <a:cubicBezTo>
                      <a:pt x="1117" y="625"/>
                      <a:pt x="1365" y="532"/>
                      <a:pt x="1583" y="315"/>
                    </a:cubicBezTo>
                    <a:cubicBezTo>
                      <a:pt x="1707" y="98"/>
                      <a:pt x="1458" y="5"/>
                      <a:pt x="1272" y="5"/>
                    </a:cubicBezTo>
                    <a:lnTo>
                      <a:pt x="869" y="5"/>
                    </a:lnTo>
                    <a:cubicBezTo>
                      <a:pt x="841" y="2"/>
                      <a:pt x="812" y="0"/>
                      <a:pt x="785"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1" name="Google Shape;363;p4">
                <a:extLst>
                  <a:ext uri="{FF2B5EF4-FFF2-40B4-BE49-F238E27FC236}">
                    <a16:creationId xmlns:a16="http://schemas.microsoft.com/office/drawing/2014/main" id="{B42DB414-EB4F-77D3-8BA6-F6C3E3556063}"/>
                  </a:ext>
                </a:extLst>
              </p:cNvPr>
              <p:cNvSpPr>
                <a:spLocks/>
              </p:cNvSpPr>
              <p:nvPr/>
            </p:nvSpPr>
            <p:spPr bwMode="auto">
              <a:xfrm rot="-10594719">
                <a:off x="1100228" y="4854235"/>
                <a:ext cx="153608" cy="70337"/>
              </a:xfrm>
              <a:custGeom>
                <a:avLst/>
                <a:gdLst>
                  <a:gd name="T0" fmla="*/ 2147483646 w 2638"/>
                  <a:gd name="T1" fmla="*/ 0 h 1208"/>
                  <a:gd name="T2" fmla="*/ 2147483646 w 2638"/>
                  <a:gd name="T3" fmla="*/ 2147483646 h 1208"/>
                  <a:gd name="T4" fmla="*/ 2147483646 w 2638"/>
                  <a:gd name="T5" fmla="*/ 2147483646 h 1208"/>
                  <a:gd name="T6" fmla="*/ 2147483646 w 2638"/>
                  <a:gd name="T7" fmla="*/ 2147483646 h 1208"/>
                  <a:gd name="T8" fmla="*/ 2147483646 w 2638"/>
                  <a:gd name="T9" fmla="*/ 2147483646 h 1208"/>
                  <a:gd name="T10" fmla="*/ 2147483646 w 2638"/>
                  <a:gd name="T11" fmla="*/ 2147483646 h 1208"/>
                  <a:gd name="T12" fmla="*/ 2147483646 w 2638"/>
                  <a:gd name="T13" fmla="*/ 2147483646 h 1208"/>
                  <a:gd name="T14" fmla="*/ 2147483646 w 2638"/>
                  <a:gd name="T15" fmla="*/ 2147483646 h 1208"/>
                  <a:gd name="T16" fmla="*/ 2147483646 w 2638"/>
                  <a:gd name="T17" fmla="*/ 0 h 120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38" h="1208" extrusionOk="0">
                    <a:moveTo>
                      <a:pt x="729" y="0"/>
                    </a:moveTo>
                    <a:cubicBezTo>
                      <a:pt x="520" y="0"/>
                      <a:pt x="320" y="76"/>
                      <a:pt x="156" y="240"/>
                    </a:cubicBezTo>
                    <a:cubicBezTo>
                      <a:pt x="0" y="426"/>
                      <a:pt x="62" y="736"/>
                      <a:pt x="311" y="798"/>
                    </a:cubicBezTo>
                    <a:lnTo>
                      <a:pt x="1675" y="1171"/>
                    </a:lnTo>
                    <a:cubicBezTo>
                      <a:pt x="1750" y="1195"/>
                      <a:pt x="1827" y="1207"/>
                      <a:pt x="1904" y="1207"/>
                    </a:cubicBezTo>
                    <a:cubicBezTo>
                      <a:pt x="2112" y="1207"/>
                      <a:pt x="2315" y="1121"/>
                      <a:pt x="2451" y="984"/>
                    </a:cubicBezTo>
                    <a:cubicBezTo>
                      <a:pt x="2637" y="798"/>
                      <a:pt x="2544" y="488"/>
                      <a:pt x="2296" y="426"/>
                    </a:cubicBezTo>
                    <a:lnTo>
                      <a:pt x="931" y="23"/>
                    </a:lnTo>
                    <a:cubicBezTo>
                      <a:pt x="863" y="8"/>
                      <a:pt x="796" y="0"/>
                      <a:pt x="72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2" name="Google Shape;364;p4">
                <a:extLst>
                  <a:ext uri="{FF2B5EF4-FFF2-40B4-BE49-F238E27FC236}">
                    <a16:creationId xmlns:a16="http://schemas.microsoft.com/office/drawing/2014/main" id="{88AB89B4-1EA6-5DE2-D4CE-39A1BB2A4526}"/>
                  </a:ext>
                </a:extLst>
              </p:cNvPr>
              <p:cNvSpPr>
                <a:spLocks/>
              </p:cNvSpPr>
              <p:nvPr/>
            </p:nvSpPr>
            <p:spPr bwMode="auto">
              <a:xfrm rot="-10594719">
                <a:off x="909141" y="4699932"/>
                <a:ext cx="84956" cy="50657"/>
              </a:xfrm>
              <a:custGeom>
                <a:avLst/>
                <a:gdLst>
                  <a:gd name="T0" fmla="*/ 2147483646 w 1459"/>
                  <a:gd name="T1" fmla="*/ 2147483646 h 870"/>
                  <a:gd name="T2" fmla="*/ 2147483646 w 1459"/>
                  <a:gd name="T3" fmla="*/ 2147483646 h 870"/>
                  <a:gd name="T4" fmla="*/ 2147483646 w 1459"/>
                  <a:gd name="T5" fmla="*/ 2147483646 h 870"/>
                  <a:gd name="T6" fmla="*/ 2147483646 w 1459"/>
                  <a:gd name="T7" fmla="*/ 2147483646 h 870"/>
                  <a:gd name="T8" fmla="*/ 2147483646 w 1459"/>
                  <a:gd name="T9" fmla="*/ 2147483646 h 870"/>
                  <a:gd name="T10" fmla="*/ 2147483646 w 1459"/>
                  <a:gd name="T11" fmla="*/ 2147483646 h 870"/>
                  <a:gd name="T12" fmla="*/ 2147483646 w 1459"/>
                  <a:gd name="T13" fmla="*/ 2147483646 h 870"/>
                  <a:gd name="T14" fmla="*/ 2147483646 w 1459"/>
                  <a:gd name="T15" fmla="*/ 2147483646 h 87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59" h="870" extrusionOk="0">
                    <a:moveTo>
                      <a:pt x="652" y="1"/>
                    </a:moveTo>
                    <a:cubicBezTo>
                      <a:pt x="342" y="1"/>
                      <a:pt x="93" y="187"/>
                      <a:pt x="31" y="466"/>
                    </a:cubicBezTo>
                    <a:cubicBezTo>
                      <a:pt x="0" y="745"/>
                      <a:pt x="310" y="838"/>
                      <a:pt x="559" y="838"/>
                    </a:cubicBezTo>
                    <a:lnTo>
                      <a:pt x="559" y="869"/>
                    </a:lnTo>
                    <a:lnTo>
                      <a:pt x="807" y="869"/>
                    </a:lnTo>
                    <a:cubicBezTo>
                      <a:pt x="1055" y="869"/>
                      <a:pt x="1396" y="652"/>
                      <a:pt x="1427" y="404"/>
                    </a:cubicBezTo>
                    <a:cubicBezTo>
                      <a:pt x="1458" y="125"/>
                      <a:pt x="1148" y="1"/>
                      <a:pt x="900"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3" name="Google Shape;365;p4">
                <a:extLst>
                  <a:ext uri="{FF2B5EF4-FFF2-40B4-BE49-F238E27FC236}">
                    <a16:creationId xmlns:a16="http://schemas.microsoft.com/office/drawing/2014/main" id="{3512395D-1CC5-4356-18D4-27DBA1CDEC0D}"/>
                  </a:ext>
                </a:extLst>
              </p:cNvPr>
              <p:cNvSpPr>
                <a:spLocks/>
              </p:cNvSpPr>
              <p:nvPr/>
            </p:nvSpPr>
            <p:spPr bwMode="auto">
              <a:xfrm rot="-10594719">
                <a:off x="661505" y="4790849"/>
                <a:ext cx="119253" cy="43961"/>
              </a:xfrm>
              <a:custGeom>
                <a:avLst/>
                <a:gdLst>
                  <a:gd name="T0" fmla="*/ 2147483646 w 2048"/>
                  <a:gd name="T1" fmla="*/ 2147483646 h 755"/>
                  <a:gd name="T2" fmla="*/ 2147483646 w 2048"/>
                  <a:gd name="T3" fmla="*/ 2147483646 h 755"/>
                  <a:gd name="T4" fmla="*/ 2147483646 w 2048"/>
                  <a:gd name="T5" fmla="*/ 2147483646 h 755"/>
                  <a:gd name="T6" fmla="*/ 2147483646 w 2048"/>
                  <a:gd name="T7" fmla="*/ 2147483646 h 755"/>
                  <a:gd name="T8" fmla="*/ 2147483646 w 2048"/>
                  <a:gd name="T9" fmla="*/ 2147483646 h 755"/>
                  <a:gd name="T10" fmla="*/ 2147483646 w 2048"/>
                  <a:gd name="T11" fmla="*/ 2147483646 h 755"/>
                  <a:gd name="T12" fmla="*/ 2147483646 w 2048"/>
                  <a:gd name="T13" fmla="*/ 2147483646 h 755"/>
                  <a:gd name="T14" fmla="*/ 2147483646 w 2048"/>
                  <a:gd name="T15" fmla="*/ 2147483646 h 755"/>
                  <a:gd name="T16" fmla="*/ 2147483646 w 2048"/>
                  <a:gd name="T17" fmla="*/ 2147483646 h 75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048" h="755" extrusionOk="0">
                    <a:moveTo>
                      <a:pt x="775" y="1"/>
                    </a:moveTo>
                    <a:cubicBezTo>
                      <a:pt x="503" y="1"/>
                      <a:pt x="264" y="121"/>
                      <a:pt x="125" y="316"/>
                    </a:cubicBezTo>
                    <a:cubicBezTo>
                      <a:pt x="1" y="564"/>
                      <a:pt x="218" y="750"/>
                      <a:pt x="435" y="750"/>
                    </a:cubicBezTo>
                    <a:lnTo>
                      <a:pt x="1210" y="750"/>
                    </a:lnTo>
                    <a:cubicBezTo>
                      <a:pt x="1238" y="753"/>
                      <a:pt x="1267" y="755"/>
                      <a:pt x="1295" y="755"/>
                    </a:cubicBezTo>
                    <a:cubicBezTo>
                      <a:pt x="1545" y="755"/>
                      <a:pt x="1784" y="632"/>
                      <a:pt x="1924" y="409"/>
                    </a:cubicBezTo>
                    <a:cubicBezTo>
                      <a:pt x="2048" y="192"/>
                      <a:pt x="1831" y="6"/>
                      <a:pt x="1614" y="6"/>
                    </a:cubicBezTo>
                    <a:lnTo>
                      <a:pt x="869" y="6"/>
                    </a:lnTo>
                    <a:cubicBezTo>
                      <a:pt x="837" y="2"/>
                      <a:pt x="806" y="1"/>
                      <a:pt x="77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4" name="Google Shape;366;p4">
                <a:extLst>
                  <a:ext uri="{FF2B5EF4-FFF2-40B4-BE49-F238E27FC236}">
                    <a16:creationId xmlns:a16="http://schemas.microsoft.com/office/drawing/2014/main" id="{AC6AD2A6-E8F4-6BCD-4E1D-FC2613CF1073}"/>
                  </a:ext>
                </a:extLst>
              </p:cNvPr>
              <p:cNvSpPr>
                <a:spLocks/>
              </p:cNvSpPr>
              <p:nvPr/>
            </p:nvSpPr>
            <p:spPr bwMode="auto">
              <a:xfrm rot="-10594719">
                <a:off x="716042" y="4640466"/>
                <a:ext cx="115642" cy="32548"/>
              </a:xfrm>
              <a:custGeom>
                <a:avLst/>
                <a:gdLst>
                  <a:gd name="T0" fmla="*/ 2147483646 w 1986"/>
                  <a:gd name="T1" fmla="*/ 0 h 559"/>
                  <a:gd name="T2" fmla="*/ 2147483646 w 1986"/>
                  <a:gd name="T3" fmla="*/ 2147483646 h 559"/>
                  <a:gd name="T4" fmla="*/ 2147483646 w 1986"/>
                  <a:gd name="T5" fmla="*/ 0 h 559"/>
                  <a:gd name="T6" fmla="*/ 0 60000 65536"/>
                  <a:gd name="T7" fmla="*/ 0 60000 65536"/>
                  <a:gd name="T8" fmla="*/ 0 60000 65536"/>
                </a:gdLst>
                <a:ahLst/>
                <a:cxnLst>
                  <a:cxn ang="T6">
                    <a:pos x="T0" y="T1"/>
                  </a:cxn>
                  <a:cxn ang="T7">
                    <a:pos x="T2" y="T3"/>
                  </a:cxn>
                  <a:cxn ang="T8">
                    <a:pos x="T4" y="T5"/>
                  </a:cxn>
                </a:cxnLst>
                <a:rect l="0" t="0" r="r" b="b"/>
                <a:pathLst>
                  <a:path w="1986" h="559" extrusionOk="0">
                    <a:moveTo>
                      <a:pt x="1210" y="0"/>
                    </a:moveTo>
                    <a:cubicBezTo>
                      <a:pt x="838" y="0"/>
                      <a:pt x="0" y="559"/>
                      <a:pt x="776" y="559"/>
                    </a:cubicBezTo>
                    <a:cubicBezTo>
                      <a:pt x="1148" y="559"/>
                      <a:pt x="1985" y="0"/>
                      <a:pt x="1210"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5" name="Google Shape;367;p4">
                <a:extLst>
                  <a:ext uri="{FF2B5EF4-FFF2-40B4-BE49-F238E27FC236}">
                    <a16:creationId xmlns:a16="http://schemas.microsoft.com/office/drawing/2014/main" id="{77D77AC4-990E-82DE-313D-D9B506DAE507}"/>
                  </a:ext>
                </a:extLst>
              </p:cNvPr>
              <p:cNvSpPr>
                <a:spLocks/>
              </p:cNvSpPr>
              <p:nvPr/>
            </p:nvSpPr>
            <p:spPr bwMode="auto">
              <a:xfrm rot="-10594719">
                <a:off x="596313" y="4488004"/>
                <a:ext cx="97591" cy="45242"/>
              </a:xfrm>
              <a:custGeom>
                <a:avLst/>
                <a:gdLst>
                  <a:gd name="T0" fmla="*/ 2147483646 w 1676"/>
                  <a:gd name="T1" fmla="*/ 2147483646 h 777"/>
                  <a:gd name="T2" fmla="*/ 2147483646 w 1676"/>
                  <a:gd name="T3" fmla="*/ 2147483646 h 777"/>
                  <a:gd name="T4" fmla="*/ 2147483646 w 1676"/>
                  <a:gd name="T5" fmla="*/ 2147483646 h 777"/>
                  <a:gd name="T6" fmla="*/ 2147483646 w 1676"/>
                  <a:gd name="T7" fmla="*/ 2147483646 h 777"/>
                  <a:gd name="T8" fmla="*/ 2147483646 w 1676"/>
                  <a:gd name="T9" fmla="*/ 2147483646 h 777"/>
                  <a:gd name="T10" fmla="*/ 2147483646 w 1676"/>
                  <a:gd name="T11" fmla="*/ 2147483646 h 777"/>
                  <a:gd name="T12" fmla="*/ 2147483646 w 1676"/>
                  <a:gd name="T13" fmla="*/ 2147483646 h 77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76" h="777" extrusionOk="0">
                    <a:moveTo>
                      <a:pt x="652" y="1"/>
                    </a:moveTo>
                    <a:cubicBezTo>
                      <a:pt x="404" y="1"/>
                      <a:pt x="63" y="187"/>
                      <a:pt x="32" y="435"/>
                    </a:cubicBezTo>
                    <a:cubicBezTo>
                      <a:pt x="1" y="683"/>
                      <a:pt x="342" y="776"/>
                      <a:pt x="528" y="776"/>
                    </a:cubicBezTo>
                    <a:lnTo>
                      <a:pt x="1024" y="776"/>
                    </a:lnTo>
                    <a:cubicBezTo>
                      <a:pt x="1272" y="776"/>
                      <a:pt x="1614" y="590"/>
                      <a:pt x="1645" y="342"/>
                    </a:cubicBezTo>
                    <a:cubicBezTo>
                      <a:pt x="1676" y="63"/>
                      <a:pt x="1365" y="1"/>
                      <a:pt x="1148"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6" name="Google Shape;368;p4">
                <a:extLst>
                  <a:ext uri="{FF2B5EF4-FFF2-40B4-BE49-F238E27FC236}">
                    <a16:creationId xmlns:a16="http://schemas.microsoft.com/office/drawing/2014/main" id="{F072DEB6-68EC-44E4-F4CE-02D861CEE59C}"/>
                  </a:ext>
                </a:extLst>
              </p:cNvPr>
              <p:cNvSpPr>
                <a:spLocks/>
              </p:cNvSpPr>
              <p:nvPr/>
            </p:nvSpPr>
            <p:spPr bwMode="auto">
              <a:xfrm rot="-10594719">
                <a:off x="411673" y="4405110"/>
                <a:ext cx="113837" cy="32548"/>
              </a:xfrm>
              <a:custGeom>
                <a:avLst/>
                <a:gdLst>
                  <a:gd name="T0" fmla="*/ 2147483646 w 1955"/>
                  <a:gd name="T1" fmla="*/ 2147483646 h 559"/>
                  <a:gd name="T2" fmla="*/ 2147483646 w 1955"/>
                  <a:gd name="T3" fmla="*/ 2147483646 h 559"/>
                  <a:gd name="T4" fmla="*/ 2147483646 w 1955"/>
                  <a:gd name="T5" fmla="*/ 2147483646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1"/>
                    </a:moveTo>
                    <a:cubicBezTo>
                      <a:pt x="807" y="1"/>
                      <a:pt x="0" y="559"/>
                      <a:pt x="745" y="559"/>
                    </a:cubicBezTo>
                    <a:cubicBezTo>
                      <a:pt x="1148" y="559"/>
                      <a:pt x="1955" y="1"/>
                      <a:pt x="121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7" name="Google Shape;369;p4">
                <a:extLst>
                  <a:ext uri="{FF2B5EF4-FFF2-40B4-BE49-F238E27FC236}">
                    <a16:creationId xmlns:a16="http://schemas.microsoft.com/office/drawing/2014/main" id="{1B268FCC-CD11-E89B-3316-A7D4E6C11D1A}"/>
                  </a:ext>
                </a:extLst>
              </p:cNvPr>
              <p:cNvSpPr>
                <a:spLocks/>
              </p:cNvSpPr>
              <p:nvPr/>
            </p:nvSpPr>
            <p:spPr bwMode="auto">
              <a:xfrm rot="-10594719">
                <a:off x="260348" y="4417234"/>
                <a:ext cx="95786" cy="45184"/>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8" y="0"/>
                      <a:pt x="0" y="776"/>
                      <a:pt x="776" y="776"/>
                    </a:cubicBezTo>
                    <a:cubicBezTo>
                      <a:pt x="1396" y="776"/>
                      <a:pt x="1644"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8" name="Google Shape;370;p4">
                <a:extLst>
                  <a:ext uri="{FF2B5EF4-FFF2-40B4-BE49-F238E27FC236}">
                    <a16:creationId xmlns:a16="http://schemas.microsoft.com/office/drawing/2014/main" id="{FCB6DB29-E75B-E476-B5EA-EF7116467547}"/>
                  </a:ext>
                </a:extLst>
              </p:cNvPr>
              <p:cNvSpPr>
                <a:spLocks/>
              </p:cNvSpPr>
              <p:nvPr/>
            </p:nvSpPr>
            <p:spPr bwMode="auto">
              <a:xfrm rot="-10594719">
                <a:off x="298549" y="4538806"/>
                <a:ext cx="92176" cy="38255"/>
              </a:xfrm>
              <a:custGeom>
                <a:avLst/>
                <a:gdLst>
                  <a:gd name="T0" fmla="*/ 2147483646 w 1583"/>
                  <a:gd name="T1" fmla="*/ 0 h 657"/>
                  <a:gd name="T2" fmla="*/ 2147483646 w 1583"/>
                  <a:gd name="T3" fmla="*/ 2147483646 h 657"/>
                  <a:gd name="T4" fmla="*/ 2147483646 w 1583"/>
                  <a:gd name="T5" fmla="*/ 2147483646 h 657"/>
                  <a:gd name="T6" fmla="*/ 2147483646 w 1583"/>
                  <a:gd name="T7" fmla="*/ 2147483646 h 657"/>
                  <a:gd name="T8" fmla="*/ 2147483646 w 1583"/>
                  <a:gd name="T9" fmla="*/ 2147483646 h 657"/>
                  <a:gd name="T10" fmla="*/ 2147483646 w 1583"/>
                  <a:gd name="T11" fmla="*/ 2147483646 h 657"/>
                  <a:gd name="T12" fmla="*/ 2147483646 w 1583"/>
                  <a:gd name="T13" fmla="*/ 2147483646 h 657"/>
                  <a:gd name="T14" fmla="*/ 2147483646 w 1583"/>
                  <a:gd name="T15" fmla="*/ 0 h 65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83" h="657" extrusionOk="0">
                    <a:moveTo>
                      <a:pt x="807" y="0"/>
                    </a:moveTo>
                    <a:cubicBezTo>
                      <a:pt x="540" y="0"/>
                      <a:pt x="323" y="120"/>
                      <a:pt x="156" y="315"/>
                    </a:cubicBezTo>
                    <a:cubicBezTo>
                      <a:pt x="1" y="532"/>
                      <a:pt x="280" y="656"/>
                      <a:pt x="466" y="656"/>
                    </a:cubicBezTo>
                    <a:lnTo>
                      <a:pt x="714" y="656"/>
                    </a:lnTo>
                    <a:cubicBezTo>
                      <a:pt x="993" y="656"/>
                      <a:pt x="1242" y="532"/>
                      <a:pt x="1459" y="346"/>
                    </a:cubicBezTo>
                    <a:cubicBezTo>
                      <a:pt x="1583" y="98"/>
                      <a:pt x="1335" y="5"/>
                      <a:pt x="1149" y="5"/>
                    </a:cubicBezTo>
                    <a:lnTo>
                      <a:pt x="900" y="5"/>
                    </a:lnTo>
                    <a:cubicBezTo>
                      <a:pt x="869" y="2"/>
                      <a:pt x="838" y="0"/>
                      <a:pt x="80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29" name="Google Shape;371;p4">
                <a:extLst>
                  <a:ext uri="{FF2B5EF4-FFF2-40B4-BE49-F238E27FC236}">
                    <a16:creationId xmlns:a16="http://schemas.microsoft.com/office/drawing/2014/main" id="{9E0A3E0C-5605-5600-B4D6-0D332824AB42}"/>
                  </a:ext>
                </a:extLst>
              </p:cNvPr>
              <p:cNvSpPr>
                <a:spLocks/>
              </p:cNvSpPr>
              <p:nvPr/>
            </p:nvSpPr>
            <p:spPr bwMode="auto">
              <a:xfrm rot="-10594719">
                <a:off x="400126" y="4620999"/>
                <a:ext cx="95786" cy="46989"/>
              </a:xfrm>
              <a:custGeom>
                <a:avLst/>
                <a:gdLst>
                  <a:gd name="T0" fmla="*/ 2147483646 w 1645"/>
                  <a:gd name="T1" fmla="*/ 0 h 807"/>
                  <a:gd name="T2" fmla="*/ 2147483646 w 1645"/>
                  <a:gd name="T3" fmla="*/ 2147483646 h 807"/>
                  <a:gd name="T4" fmla="*/ 2147483646 w 1645"/>
                  <a:gd name="T5" fmla="*/ 0 h 807"/>
                  <a:gd name="T6" fmla="*/ 0 60000 65536"/>
                  <a:gd name="T7" fmla="*/ 0 60000 65536"/>
                  <a:gd name="T8" fmla="*/ 0 60000 65536"/>
                </a:gdLst>
                <a:ahLst/>
                <a:cxnLst>
                  <a:cxn ang="T6">
                    <a:pos x="T0" y="T1"/>
                  </a:cxn>
                  <a:cxn ang="T7">
                    <a:pos x="T2" y="T3"/>
                  </a:cxn>
                  <a:cxn ang="T8">
                    <a:pos x="T4" y="T5"/>
                  </a:cxn>
                </a:cxnLst>
                <a:rect l="0" t="0" r="r" b="b"/>
                <a:pathLst>
                  <a:path w="1645" h="807" extrusionOk="0">
                    <a:moveTo>
                      <a:pt x="869" y="0"/>
                    </a:moveTo>
                    <a:cubicBezTo>
                      <a:pt x="249" y="0"/>
                      <a:pt x="1" y="807"/>
                      <a:pt x="776" y="807"/>
                    </a:cubicBezTo>
                    <a:cubicBezTo>
                      <a:pt x="1397" y="807"/>
                      <a:pt x="1645"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2" name="Google Shape;372;p4">
                <a:extLst>
                  <a:ext uri="{FF2B5EF4-FFF2-40B4-BE49-F238E27FC236}">
                    <a16:creationId xmlns:a16="http://schemas.microsoft.com/office/drawing/2014/main" id="{EE57C640-A6E8-BFBE-FECF-995863EDA601}"/>
                  </a:ext>
                </a:extLst>
              </p:cNvPr>
              <p:cNvSpPr>
                <a:spLocks/>
              </p:cNvSpPr>
              <p:nvPr/>
            </p:nvSpPr>
            <p:spPr bwMode="auto">
              <a:xfrm rot="-10594719">
                <a:off x="569542" y="4609361"/>
                <a:ext cx="93981" cy="32548"/>
              </a:xfrm>
              <a:custGeom>
                <a:avLst/>
                <a:gdLst>
                  <a:gd name="T0" fmla="*/ 2147483646 w 1614"/>
                  <a:gd name="T1" fmla="*/ 0 h 559"/>
                  <a:gd name="T2" fmla="*/ 2147483646 w 1614"/>
                  <a:gd name="T3" fmla="*/ 2147483646 h 559"/>
                  <a:gd name="T4" fmla="*/ 2147483646 w 1614"/>
                  <a:gd name="T5" fmla="*/ 2147483646 h 559"/>
                  <a:gd name="T6" fmla="*/ 2147483646 w 1614"/>
                  <a:gd name="T7" fmla="*/ 2147483646 h 559"/>
                  <a:gd name="T8" fmla="*/ 2147483646 w 1614"/>
                  <a:gd name="T9" fmla="*/ 2147483646 h 559"/>
                  <a:gd name="T10" fmla="*/ 2147483646 w 1614"/>
                  <a:gd name="T11" fmla="*/ 0 h 559"/>
                  <a:gd name="T12" fmla="*/ 2147483646 w 1614"/>
                  <a:gd name="T13" fmla="*/ 0 h 55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614" h="559" extrusionOk="0">
                    <a:moveTo>
                      <a:pt x="900" y="0"/>
                    </a:moveTo>
                    <a:cubicBezTo>
                      <a:pt x="652" y="0"/>
                      <a:pt x="373" y="94"/>
                      <a:pt x="187" y="280"/>
                    </a:cubicBezTo>
                    <a:cubicBezTo>
                      <a:pt x="1" y="497"/>
                      <a:pt x="311" y="559"/>
                      <a:pt x="466" y="559"/>
                    </a:cubicBezTo>
                    <a:lnTo>
                      <a:pt x="714" y="559"/>
                    </a:lnTo>
                    <a:cubicBezTo>
                      <a:pt x="994" y="559"/>
                      <a:pt x="1242" y="466"/>
                      <a:pt x="1459" y="280"/>
                    </a:cubicBezTo>
                    <a:cubicBezTo>
                      <a:pt x="1614" y="63"/>
                      <a:pt x="1304" y="0"/>
                      <a:pt x="1149" y="0"/>
                    </a:cubicBezTo>
                    <a:lnTo>
                      <a:pt x="9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3" name="Google Shape;373;p4">
                <a:extLst>
                  <a:ext uri="{FF2B5EF4-FFF2-40B4-BE49-F238E27FC236}">
                    <a16:creationId xmlns:a16="http://schemas.microsoft.com/office/drawing/2014/main" id="{A9F97827-8F33-8225-893F-AD8853751406}"/>
                  </a:ext>
                </a:extLst>
              </p:cNvPr>
              <p:cNvSpPr>
                <a:spLocks/>
              </p:cNvSpPr>
              <p:nvPr/>
            </p:nvSpPr>
            <p:spPr bwMode="auto">
              <a:xfrm rot="-10594719">
                <a:off x="262558" y="4750610"/>
                <a:ext cx="176259" cy="32781"/>
              </a:xfrm>
              <a:custGeom>
                <a:avLst/>
                <a:gdLst>
                  <a:gd name="T0" fmla="*/ 2147483646 w 3027"/>
                  <a:gd name="T1" fmla="*/ 2147483646 h 563"/>
                  <a:gd name="T2" fmla="*/ 2147483646 w 3027"/>
                  <a:gd name="T3" fmla="*/ 2147483646 h 563"/>
                  <a:gd name="T4" fmla="*/ 2147483646 w 3027"/>
                  <a:gd name="T5" fmla="*/ 2147483646 h 563"/>
                  <a:gd name="T6" fmla="*/ 2147483646 w 3027"/>
                  <a:gd name="T7" fmla="*/ 2147483646 h 563"/>
                  <a:gd name="T8" fmla="*/ 2147483646 w 3027"/>
                  <a:gd name="T9" fmla="*/ 2147483646 h 563"/>
                  <a:gd name="T10" fmla="*/ 2147483646 w 3027"/>
                  <a:gd name="T11" fmla="*/ 2147483646 h 563"/>
                  <a:gd name="T12" fmla="*/ 2147483646 w 3027"/>
                  <a:gd name="T13" fmla="*/ 2147483646 h 563"/>
                  <a:gd name="T14" fmla="*/ 2147483646 w 3027"/>
                  <a:gd name="T15" fmla="*/ 2147483646 h 563"/>
                  <a:gd name="T16" fmla="*/ 2147483646 w 3027"/>
                  <a:gd name="T17" fmla="*/ 2147483646 h 563"/>
                  <a:gd name="T18" fmla="*/ 2147483646 w 3027"/>
                  <a:gd name="T19" fmla="*/ 2147483646 h 563"/>
                  <a:gd name="T20" fmla="*/ 2147483646 w 3027"/>
                  <a:gd name="T21" fmla="*/ 2147483646 h 563"/>
                  <a:gd name="T22" fmla="*/ 2147483646 w 3027"/>
                  <a:gd name="T23" fmla="*/ 2147483646 h 563"/>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3027" h="563" extrusionOk="0">
                    <a:moveTo>
                      <a:pt x="2121" y="1"/>
                    </a:moveTo>
                    <a:cubicBezTo>
                      <a:pt x="1644" y="1"/>
                      <a:pt x="1156" y="49"/>
                      <a:pt x="669" y="155"/>
                    </a:cubicBezTo>
                    <a:cubicBezTo>
                      <a:pt x="545" y="186"/>
                      <a:pt x="48" y="248"/>
                      <a:pt x="17" y="434"/>
                    </a:cubicBezTo>
                    <a:cubicBezTo>
                      <a:pt x="1" y="534"/>
                      <a:pt x="109" y="562"/>
                      <a:pt x="223" y="562"/>
                    </a:cubicBezTo>
                    <a:cubicBezTo>
                      <a:pt x="321" y="562"/>
                      <a:pt x="423" y="541"/>
                      <a:pt x="451" y="527"/>
                    </a:cubicBezTo>
                    <a:lnTo>
                      <a:pt x="482" y="527"/>
                    </a:lnTo>
                    <a:cubicBezTo>
                      <a:pt x="763" y="467"/>
                      <a:pt x="1069" y="433"/>
                      <a:pt x="1376" y="433"/>
                    </a:cubicBezTo>
                    <a:cubicBezTo>
                      <a:pt x="1545" y="433"/>
                      <a:pt x="1714" y="443"/>
                      <a:pt x="1878" y="465"/>
                    </a:cubicBezTo>
                    <a:cubicBezTo>
                      <a:pt x="1921" y="470"/>
                      <a:pt x="1964" y="473"/>
                      <a:pt x="2009" y="473"/>
                    </a:cubicBezTo>
                    <a:cubicBezTo>
                      <a:pt x="2221" y="473"/>
                      <a:pt x="2448" y="413"/>
                      <a:pt x="2654" y="310"/>
                    </a:cubicBezTo>
                    <a:cubicBezTo>
                      <a:pt x="2716" y="279"/>
                      <a:pt x="3026" y="62"/>
                      <a:pt x="2778" y="31"/>
                    </a:cubicBezTo>
                    <a:cubicBezTo>
                      <a:pt x="2562" y="11"/>
                      <a:pt x="2343" y="1"/>
                      <a:pt x="212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4" name="Google Shape;374;p4">
                <a:extLst>
                  <a:ext uri="{FF2B5EF4-FFF2-40B4-BE49-F238E27FC236}">
                    <a16:creationId xmlns:a16="http://schemas.microsoft.com/office/drawing/2014/main" id="{DAA97077-F64D-68EA-D075-9CCB1FD0C9D1}"/>
                  </a:ext>
                </a:extLst>
              </p:cNvPr>
              <p:cNvSpPr>
                <a:spLocks/>
              </p:cNvSpPr>
              <p:nvPr/>
            </p:nvSpPr>
            <p:spPr bwMode="auto">
              <a:xfrm rot="-10594719">
                <a:off x="61020" y="4723690"/>
                <a:ext cx="93981" cy="47047"/>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7" y="1"/>
                      <a:pt x="0" y="807"/>
                      <a:pt x="745" y="807"/>
                    </a:cubicBezTo>
                    <a:cubicBezTo>
                      <a:pt x="1396" y="807"/>
                      <a:pt x="1613" y="1"/>
                      <a:pt x="86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5" name="Google Shape;375;p4">
                <a:extLst>
                  <a:ext uri="{FF2B5EF4-FFF2-40B4-BE49-F238E27FC236}">
                    <a16:creationId xmlns:a16="http://schemas.microsoft.com/office/drawing/2014/main" id="{5FB3D461-1866-8427-79C3-2E8EFC2768FB}"/>
                  </a:ext>
                </a:extLst>
              </p:cNvPr>
              <p:cNvSpPr>
                <a:spLocks/>
              </p:cNvSpPr>
              <p:nvPr/>
            </p:nvSpPr>
            <p:spPr bwMode="auto">
              <a:xfrm rot="-10594719">
                <a:off x="-30399" y="4853917"/>
                <a:ext cx="124260" cy="31792"/>
              </a:xfrm>
              <a:custGeom>
                <a:avLst/>
                <a:gdLst>
                  <a:gd name="T0" fmla="*/ 2147483646 w 2134"/>
                  <a:gd name="T1" fmla="*/ 2147483646 h 546"/>
                  <a:gd name="T2" fmla="*/ 2147483646 w 2134"/>
                  <a:gd name="T3" fmla="*/ 2147483646 h 546"/>
                  <a:gd name="T4" fmla="*/ 2147483646 w 2134"/>
                  <a:gd name="T5" fmla="*/ 2147483646 h 546"/>
                  <a:gd name="T6" fmla="*/ 2147483646 w 2134"/>
                  <a:gd name="T7" fmla="*/ 2147483646 h 546"/>
                  <a:gd name="T8" fmla="*/ 2147483646 w 2134"/>
                  <a:gd name="T9" fmla="*/ 2147483646 h 546"/>
                  <a:gd name="T10" fmla="*/ 2147483646 w 2134"/>
                  <a:gd name="T11" fmla="*/ 2147483646 h 546"/>
                  <a:gd name="T12" fmla="*/ 2147483646 w 2134"/>
                  <a:gd name="T13" fmla="*/ 2147483646 h 546"/>
                  <a:gd name="T14" fmla="*/ 2147483646 w 2134"/>
                  <a:gd name="T15" fmla="*/ 2147483646 h 546"/>
                  <a:gd name="T16" fmla="*/ 2147483646 w 2134"/>
                  <a:gd name="T17" fmla="*/ 2147483646 h 54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134" h="546" extrusionOk="0">
                    <a:moveTo>
                      <a:pt x="1850" y="1"/>
                    </a:moveTo>
                    <a:cubicBezTo>
                      <a:pt x="1808" y="1"/>
                      <a:pt x="1769" y="3"/>
                      <a:pt x="1746" y="3"/>
                    </a:cubicBezTo>
                    <a:lnTo>
                      <a:pt x="877" y="127"/>
                    </a:lnTo>
                    <a:cubicBezTo>
                      <a:pt x="598" y="127"/>
                      <a:pt x="350" y="220"/>
                      <a:pt x="133" y="375"/>
                    </a:cubicBezTo>
                    <a:cubicBezTo>
                      <a:pt x="1" y="507"/>
                      <a:pt x="134" y="545"/>
                      <a:pt x="256" y="545"/>
                    </a:cubicBezTo>
                    <a:cubicBezTo>
                      <a:pt x="306" y="545"/>
                      <a:pt x="354" y="539"/>
                      <a:pt x="381" y="530"/>
                    </a:cubicBezTo>
                    <a:lnTo>
                      <a:pt x="1250" y="406"/>
                    </a:lnTo>
                    <a:cubicBezTo>
                      <a:pt x="1529" y="406"/>
                      <a:pt x="1777" y="313"/>
                      <a:pt x="1994" y="158"/>
                    </a:cubicBezTo>
                    <a:cubicBezTo>
                      <a:pt x="2134" y="18"/>
                      <a:pt x="1977" y="1"/>
                      <a:pt x="1850"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6" name="Google Shape;376;p4">
                <a:extLst>
                  <a:ext uri="{FF2B5EF4-FFF2-40B4-BE49-F238E27FC236}">
                    <a16:creationId xmlns:a16="http://schemas.microsoft.com/office/drawing/2014/main" id="{CFFA785C-3F81-A697-34E4-2228E7553611}"/>
                  </a:ext>
                </a:extLst>
              </p:cNvPr>
              <p:cNvSpPr>
                <a:spLocks/>
              </p:cNvSpPr>
              <p:nvPr/>
            </p:nvSpPr>
            <p:spPr bwMode="auto">
              <a:xfrm rot="-10594719">
                <a:off x="111684" y="4611706"/>
                <a:ext cx="130083" cy="31035"/>
              </a:xfrm>
              <a:custGeom>
                <a:avLst/>
                <a:gdLst>
                  <a:gd name="T0" fmla="*/ 2147483646 w 2234"/>
                  <a:gd name="T1" fmla="*/ 0 h 533"/>
                  <a:gd name="T2" fmla="*/ 2147483646 w 2234"/>
                  <a:gd name="T3" fmla="*/ 2147483646 h 533"/>
                  <a:gd name="T4" fmla="*/ 2147483646 w 2234"/>
                  <a:gd name="T5" fmla="*/ 2147483646 h 533"/>
                  <a:gd name="T6" fmla="*/ 2147483646 w 2234"/>
                  <a:gd name="T7" fmla="*/ 2147483646 h 533"/>
                  <a:gd name="T8" fmla="*/ 2147483646 w 2234"/>
                  <a:gd name="T9" fmla="*/ 2147483646 h 533"/>
                  <a:gd name="T10" fmla="*/ 2147483646 w 2234"/>
                  <a:gd name="T11" fmla="*/ 2147483646 h 533"/>
                  <a:gd name="T12" fmla="*/ 2147483646 w 2234"/>
                  <a:gd name="T13" fmla="*/ 0 h 533"/>
                  <a:gd name="T14" fmla="*/ 2147483646 w 2234"/>
                  <a:gd name="T15" fmla="*/ 0 h 5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234" h="533" extrusionOk="0">
                    <a:moveTo>
                      <a:pt x="900" y="0"/>
                    </a:moveTo>
                    <a:cubicBezTo>
                      <a:pt x="621" y="0"/>
                      <a:pt x="373" y="93"/>
                      <a:pt x="155" y="279"/>
                    </a:cubicBezTo>
                    <a:cubicBezTo>
                      <a:pt x="0" y="496"/>
                      <a:pt x="311" y="528"/>
                      <a:pt x="435" y="528"/>
                    </a:cubicBezTo>
                    <a:lnTo>
                      <a:pt x="1303" y="528"/>
                    </a:lnTo>
                    <a:cubicBezTo>
                      <a:pt x="1332" y="531"/>
                      <a:pt x="1361" y="532"/>
                      <a:pt x="1390" y="532"/>
                    </a:cubicBezTo>
                    <a:cubicBezTo>
                      <a:pt x="1639" y="532"/>
                      <a:pt x="1881" y="415"/>
                      <a:pt x="2048" y="248"/>
                    </a:cubicBezTo>
                    <a:cubicBezTo>
                      <a:pt x="2234" y="62"/>
                      <a:pt x="1924" y="0"/>
                      <a:pt x="1768" y="0"/>
                    </a:cubicBezTo>
                    <a:lnTo>
                      <a:pt x="90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7" name="Google Shape;377;p4">
                <a:extLst>
                  <a:ext uri="{FF2B5EF4-FFF2-40B4-BE49-F238E27FC236}">
                    <a16:creationId xmlns:a16="http://schemas.microsoft.com/office/drawing/2014/main" id="{E726B2F9-4C6C-B962-912D-028F4C24431F}"/>
                  </a:ext>
                </a:extLst>
              </p:cNvPr>
              <p:cNvSpPr>
                <a:spLocks/>
              </p:cNvSpPr>
              <p:nvPr/>
            </p:nvSpPr>
            <p:spPr bwMode="auto">
              <a:xfrm rot="-10594719">
                <a:off x="86956" y="4479838"/>
                <a:ext cx="115701" cy="30743"/>
              </a:xfrm>
              <a:custGeom>
                <a:avLst/>
                <a:gdLst>
                  <a:gd name="T0" fmla="*/ 2147483646 w 1987"/>
                  <a:gd name="T1" fmla="*/ 2147483646 h 528"/>
                  <a:gd name="T2" fmla="*/ 2147483646 w 1987"/>
                  <a:gd name="T3" fmla="*/ 2147483646 h 528"/>
                  <a:gd name="T4" fmla="*/ 2147483646 w 1987"/>
                  <a:gd name="T5" fmla="*/ 2147483646 h 528"/>
                  <a:gd name="T6" fmla="*/ 0 60000 65536"/>
                  <a:gd name="T7" fmla="*/ 0 60000 65536"/>
                  <a:gd name="T8" fmla="*/ 0 60000 65536"/>
                </a:gdLst>
                <a:ahLst/>
                <a:cxnLst>
                  <a:cxn ang="T6">
                    <a:pos x="T0" y="T1"/>
                  </a:cxn>
                  <a:cxn ang="T7">
                    <a:pos x="T2" y="T3"/>
                  </a:cxn>
                  <a:cxn ang="T8">
                    <a:pos x="T4" y="T5"/>
                  </a:cxn>
                </a:cxnLst>
                <a:rect l="0" t="0" r="r" b="b"/>
                <a:pathLst>
                  <a:path w="1987" h="528" extrusionOk="0">
                    <a:moveTo>
                      <a:pt x="1211" y="1"/>
                    </a:moveTo>
                    <a:cubicBezTo>
                      <a:pt x="869" y="1"/>
                      <a:pt x="1" y="528"/>
                      <a:pt x="745" y="528"/>
                    </a:cubicBezTo>
                    <a:cubicBezTo>
                      <a:pt x="1118" y="528"/>
                      <a:pt x="1986" y="1"/>
                      <a:pt x="121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8" name="Google Shape;378;p4">
                <a:extLst>
                  <a:ext uri="{FF2B5EF4-FFF2-40B4-BE49-F238E27FC236}">
                    <a16:creationId xmlns:a16="http://schemas.microsoft.com/office/drawing/2014/main" id="{AEC6DD59-840F-8215-730E-6B7388F18180}"/>
                  </a:ext>
                </a:extLst>
              </p:cNvPr>
              <p:cNvSpPr>
                <a:spLocks/>
              </p:cNvSpPr>
              <p:nvPr/>
            </p:nvSpPr>
            <p:spPr bwMode="auto">
              <a:xfrm rot="-10594719">
                <a:off x="62376" y="4370819"/>
                <a:ext cx="90371" cy="41923"/>
              </a:xfrm>
              <a:custGeom>
                <a:avLst/>
                <a:gdLst>
                  <a:gd name="T0" fmla="*/ 2147483646 w 1552"/>
                  <a:gd name="T1" fmla="*/ 2147483646 h 720"/>
                  <a:gd name="T2" fmla="*/ 2147483646 w 1552"/>
                  <a:gd name="T3" fmla="*/ 2147483646 h 720"/>
                  <a:gd name="T4" fmla="*/ 2147483646 w 1552"/>
                  <a:gd name="T5" fmla="*/ 2147483646 h 720"/>
                  <a:gd name="T6" fmla="*/ 2147483646 w 1552"/>
                  <a:gd name="T7" fmla="*/ 2147483646 h 720"/>
                  <a:gd name="T8" fmla="*/ 2147483646 w 1552"/>
                  <a:gd name="T9" fmla="*/ 2147483646 h 720"/>
                  <a:gd name="T10" fmla="*/ 2147483646 w 1552"/>
                  <a:gd name="T11" fmla="*/ 2147483646 h 720"/>
                  <a:gd name="T12" fmla="*/ 2147483646 w 1552"/>
                  <a:gd name="T13" fmla="*/ 2147483646 h 720"/>
                  <a:gd name="T14" fmla="*/ 2147483646 w 1552"/>
                  <a:gd name="T15" fmla="*/ 2147483646 h 72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552" h="720" extrusionOk="0">
                    <a:moveTo>
                      <a:pt x="776" y="1"/>
                    </a:moveTo>
                    <a:cubicBezTo>
                      <a:pt x="509" y="1"/>
                      <a:pt x="292" y="121"/>
                      <a:pt x="125" y="316"/>
                    </a:cubicBezTo>
                    <a:cubicBezTo>
                      <a:pt x="0" y="564"/>
                      <a:pt x="218" y="719"/>
                      <a:pt x="435" y="719"/>
                    </a:cubicBezTo>
                    <a:lnTo>
                      <a:pt x="683" y="719"/>
                    </a:lnTo>
                    <a:cubicBezTo>
                      <a:pt x="962" y="719"/>
                      <a:pt x="1241" y="626"/>
                      <a:pt x="1427" y="378"/>
                    </a:cubicBezTo>
                    <a:cubicBezTo>
                      <a:pt x="1551" y="161"/>
                      <a:pt x="1303" y="6"/>
                      <a:pt x="1117" y="6"/>
                    </a:cubicBezTo>
                    <a:lnTo>
                      <a:pt x="869" y="6"/>
                    </a:lnTo>
                    <a:cubicBezTo>
                      <a:pt x="837" y="2"/>
                      <a:pt x="806" y="1"/>
                      <a:pt x="776"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39" name="Google Shape;379;p4">
                <a:extLst>
                  <a:ext uri="{FF2B5EF4-FFF2-40B4-BE49-F238E27FC236}">
                    <a16:creationId xmlns:a16="http://schemas.microsoft.com/office/drawing/2014/main" id="{4EF224D3-A361-BA30-7FB0-297247E5D85B}"/>
                  </a:ext>
                </a:extLst>
              </p:cNvPr>
              <p:cNvSpPr>
                <a:spLocks/>
              </p:cNvSpPr>
              <p:nvPr/>
            </p:nvSpPr>
            <p:spPr bwMode="auto">
              <a:xfrm rot="-10594719">
                <a:off x="-212795" y="4459478"/>
                <a:ext cx="93981" cy="50599"/>
              </a:xfrm>
              <a:custGeom>
                <a:avLst/>
                <a:gdLst>
                  <a:gd name="T0" fmla="*/ 2147483646 w 1614"/>
                  <a:gd name="T1" fmla="*/ 0 h 869"/>
                  <a:gd name="T2" fmla="*/ 2147483646 w 1614"/>
                  <a:gd name="T3" fmla="*/ 2147483646 h 869"/>
                  <a:gd name="T4" fmla="*/ 2147483646 w 1614"/>
                  <a:gd name="T5" fmla="*/ 0 h 869"/>
                  <a:gd name="T6" fmla="*/ 0 60000 65536"/>
                  <a:gd name="T7" fmla="*/ 0 60000 65536"/>
                  <a:gd name="T8" fmla="*/ 0 60000 65536"/>
                </a:gdLst>
                <a:ahLst/>
                <a:cxnLst>
                  <a:cxn ang="T6">
                    <a:pos x="T0" y="T1"/>
                  </a:cxn>
                  <a:cxn ang="T7">
                    <a:pos x="T2" y="T3"/>
                  </a:cxn>
                  <a:cxn ang="T8">
                    <a:pos x="T4" y="T5"/>
                  </a:cxn>
                </a:cxnLst>
                <a:rect l="0" t="0" r="r" b="b"/>
                <a:pathLst>
                  <a:path w="1614" h="869" extrusionOk="0">
                    <a:moveTo>
                      <a:pt x="869" y="0"/>
                    </a:moveTo>
                    <a:cubicBezTo>
                      <a:pt x="217" y="0"/>
                      <a:pt x="0" y="869"/>
                      <a:pt x="776" y="869"/>
                    </a:cubicBezTo>
                    <a:cubicBezTo>
                      <a:pt x="1427" y="869"/>
                      <a:pt x="1613" y="0"/>
                      <a:pt x="86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0" name="Google Shape;380;p4">
                <a:extLst>
                  <a:ext uri="{FF2B5EF4-FFF2-40B4-BE49-F238E27FC236}">
                    <a16:creationId xmlns:a16="http://schemas.microsoft.com/office/drawing/2014/main" id="{D467AD5A-3DC4-81FD-751F-ABCF006A1659}"/>
                  </a:ext>
                </a:extLst>
              </p:cNvPr>
              <p:cNvSpPr>
                <a:spLocks/>
              </p:cNvSpPr>
              <p:nvPr/>
            </p:nvSpPr>
            <p:spPr bwMode="auto">
              <a:xfrm rot="-10594719">
                <a:off x="-145853" y="4541382"/>
                <a:ext cx="112032" cy="69580"/>
              </a:xfrm>
              <a:custGeom>
                <a:avLst/>
                <a:gdLst>
                  <a:gd name="T0" fmla="*/ 2147483646 w 1924"/>
                  <a:gd name="T1" fmla="*/ 2147483646 h 1195"/>
                  <a:gd name="T2" fmla="*/ 2147483646 w 1924"/>
                  <a:gd name="T3" fmla="*/ 2147483646 h 1195"/>
                  <a:gd name="T4" fmla="*/ 2147483646 w 1924"/>
                  <a:gd name="T5" fmla="*/ 2147483646 h 1195"/>
                  <a:gd name="T6" fmla="*/ 2147483646 w 1924"/>
                  <a:gd name="T7" fmla="*/ 2147483646 h 1195"/>
                  <a:gd name="T8" fmla="*/ 2147483646 w 1924"/>
                  <a:gd name="T9" fmla="*/ 2147483646 h 1195"/>
                  <a:gd name="T10" fmla="*/ 2147483646 w 1924"/>
                  <a:gd name="T11" fmla="*/ 2147483646 h 1195"/>
                  <a:gd name="T12" fmla="*/ 2147483646 w 1924"/>
                  <a:gd name="T13" fmla="*/ 2147483646 h 1195"/>
                  <a:gd name="T14" fmla="*/ 2147483646 w 1924"/>
                  <a:gd name="T15" fmla="*/ 2147483646 h 1195"/>
                  <a:gd name="T16" fmla="*/ 2147483646 w 1924"/>
                  <a:gd name="T17" fmla="*/ 2147483646 h 1195"/>
                  <a:gd name="T18" fmla="*/ 2147483646 w 1924"/>
                  <a:gd name="T19" fmla="*/ 2147483646 h 1195"/>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924" h="1195" extrusionOk="0">
                    <a:moveTo>
                      <a:pt x="1447" y="1"/>
                    </a:moveTo>
                    <a:cubicBezTo>
                      <a:pt x="1214" y="1"/>
                      <a:pt x="989" y="70"/>
                      <a:pt x="807" y="225"/>
                    </a:cubicBezTo>
                    <a:lnTo>
                      <a:pt x="186" y="722"/>
                    </a:lnTo>
                    <a:cubicBezTo>
                      <a:pt x="0" y="877"/>
                      <a:pt x="93" y="1125"/>
                      <a:pt x="311" y="1187"/>
                    </a:cubicBezTo>
                    <a:cubicBezTo>
                      <a:pt x="356" y="1192"/>
                      <a:pt x="402" y="1195"/>
                      <a:pt x="448" y="1195"/>
                    </a:cubicBezTo>
                    <a:cubicBezTo>
                      <a:pt x="688" y="1195"/>
                      <a:pt x="935" y="1126"/>
                      <a:pt x="1117" y="970"/>
                    </a:cubicBezTo>
                    <a:lnTo>
                      <a:pt x="1086" y="970"/>
                    </a:lnTo>
                    <a:lnTo>
                      <a:pt x="1706" y="474"/>
                    </a:lnTo>
                    <a:cubicBezTo>
                      <a:pt x="1924" y="319"/>
                      <a:pt x="1799" y="70"/>
                      <a:pt x="1582" y="8"/>
                    </a:cubicBezTo>
                    <a:cubicBezTo>
                      <a:pt x="1537" y="3"/>
                      <a:pt x="1492" y="1"/>
                      <a:pt x="1447"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1" name="Google Shape;381;p4">
                <a:extLst>
                  <a:ext uri="{FF2B5EF4-FFF2-40B4-BE49-F238E27FC236}">
                    <a16:creationId xmlns:a16="http://schemas.microsoft.com/office/drawing/2014/main" id="{152C3416-B54A-117C-5B73-1ADD60ECE79B}"/>
                  </a:ext>
                </a:extLst>
              </p:cNvPr>
              <p:cNvSpPr>
                <a:spLocks/>
              </p:cNvSpPr>
              <p:nvPr/>
            </p:nvSpPr>
            <p:spPr bwMode="auto">
              <a:xfrm rot="-10594719">
                <a:off x="-117570" y="4693484"/>
                <a:ext cx="106617" cy="28938"/>
              </a:xfrm>
              <a:custGeom>
                <a:avLst/>
                <a:gdLst>
                  <a:gd name="T0" fmla="*/ 2147483646 w 1831"/>
                  <a:gd name="T1" fmla="*/ 0 h 497"/>
                  <a:gd name="T2" fmla="*/ 2147483646 w 1831"/>
                  <a:gd name="T3" fmla="*/ 2147483646 h 497"/>
                  <a:gd name="T4" fmla="*/ 2147483646 w 1831"/>
                  <a:gd name="T5" fmla="*/ 0 h 497"/>
                  <a:gd name="T6" fmla="*/ 0 60000 65536"/>
                  <a:gd name="T7" fmla="*/ 0 60000 65536"/>
                  <a:gd name="T8" fmla="*/ 0 60000 65536"/>
                </a:gdLst>
                <a:ahLst/>
                <a:cxnLst>
                  <a:cxn ang="T6">
                    <a:pos x="T0" y="T1"/>
                  </a:cxn>
                  <a:cxn ang="T7">
                    <a:pos x="T2" y="T3"/>
                  </a:cxn>
                  <a:cxn ang="T8">
                    <a:pos x="T4" y="T5"/>
                  </a:cxn>
                </a:cxnLst>
                <a:rect l="0" t="0" r="r" b="b"/>
                <a:pathLst>
                  <a:path w="1831" h="497" extrusionOk="0">
                    <a:moveTo>
                      <a:pt x="1272" y="0"/>
                    </a:moveTo>
                    <a:cubicBezTo>
                      <a:pt x="1024" y="0"/>
                      <a:pt x="0" y="496"/>
                      <a:pt x="527" y="496"/>
                    </a:cubicBezTo>
                    <a:cubicBezTo>
                      <a:pt x="807" y="496"/>
                      <a:pt x="1830" y="0"/>
                      <a:pt x="1272"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2" name="Google Shape;382;p4">
                <a:extLst>
                  <a:ext uri="{FF2B5EF4-FFF2-40B4-BE49-F238E27FC236}">
                    <a16:creationId xmlns:a16="http://schemas.microsoft.com/office/drawing/2014/main" id="{D80AE03B-3F72-577F-1628-8BBA33283977}"/>
                  </a:ext>
                </a:extLst>
              </p:cNvPr>
              <p:cNvSpPr>
                <a:spLocks/>
              </p:cNvSpPr>
              <p:nvPr/>
            </p:nvSpPr>
            <p:spPr bwMode="auto">
              <a:xfrm rot="-10594719">
                <a:off x="-219900" y="4883379"/>
                <a:ext cx="128336" cy="46406"/>
              </a:xfrm>
              <a:custGeom>
                <a:avLst/>
                <a:gdLst>
                  <a:gd name="T0" fmla="*/ 2147483646 w 2204"/>
                  <a:gd name="T1" fmla="*/ 0 h 797"/>
                  <a:gd name="T2" fmla="*/ 2147483646 w 2204"/>
                  <a:gd name="T3" fmla="*/ 2147483646 h 797"/>
                  <a:gd name="T4" fmla="*/ 2147483646 w 2204"/>
                  <a:gd name="T5" fmla="*/ 2147483646 h 797"/>
                  <a:gd name="T6" fmla="*/ 2147483646 w 2204"/>
                  <a:gd name="T7" fmla="*/ 2147483646 h 797"/>
                  <a:gd name="T8" fmla="*/ 2147483646 w 2204"/>
                  <a:gd name="T9" fmla="*/ 2147483646 h 797"/>
                  <a:gd name="T10" fmla="*/ 2147483646 w 2204"/>
                  <a:gd name="T11" fmla="*/ 2147483646 h 797"/>
                  <a:gd name="T12" fmla="*/ 2147483646 w 2204"/>
                  <a:gd name="T13" fmla="*/ 2147483646 h 797"/>
                  <a:gd name="T14" fmla="*/ 2147483646 w 2204"/>
                  <a:gd name="T15" fmla="*/ 2147483646 h 797"/>
                  <a:gd name="T16" fmla="*/ 2147483646 w 2204"/>
                  <a:gd name="T17" fmla="*/ 0 h 79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204" h="797" extrusionOk="0">
                    <a:moveTo>
                      <a:pt x="1893" y="0"/>
                    </a:moveTo>
                    <a:cubicBezTo>
                      <a:pt x="1750" y="0"/>
                      <a:pt x="1587" y="34"/>
                      <a:pt x="1521" y="51"/>
                    </a:cubicBezTo>
                    <a:lnTo>
                      <a:pt x="528" y="299"/>
                    </a:lnTo>
                    <a:cubicBezTo>
                      <a:pt x="404" y="361"/>
                      <a:pt x="1" y="485"/>
                      <a:pt x="32" y="671"/>
                    </a:cubicBezTo>
                    <a:cubicBezTo>
                      <a:pt x="46" y="768"/>
                      <a:pt x="151" y="797"/>
                      <a:pt x="272" y="797"/>
                    </a:cubicBezTo>
                    <a:cubicBezTo>
                      <a:pt x="423" y="797"/>
                      <a:pt x="600" y="751"/>
                      <a:pt x="652" y="733"/>
                    </a:cubicBezTo>
                    <a:lnTo>
                      <a:pt x="1645" y="485"/>
                    </a:lnTo>
                    <a:cubicBezTo>
                      <a:pt x="1769" y="454"/>
                      <a:pt x="2203" y="330"/>
                      <a:pt x="2141" y="113"/>
                    </a:cubicBezTo>
                    <a:cubicBezTo>
                      <a:pt x="2127" y="26"/>
                      <a:pt x="2018" y="0"/>
                      <a:pt x="1893"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3" name="Google Shape;383;p4">
                <a:extLst>
                  <a:ext uri="{FF2B5EF4-FFF2-40B4-BE49-F238E27FC236}">
                    <a16:creationId xmlns:a16="http://schemas.microsoft.com/office/drawing/2014/main" id="{84A65049-D381-08ED-0DFC-DF0CD8BE2928}"/>
                  </a:ext>
                </a:extLst>
              </p:cNvPr>
              <p:cNvSpPr>
                <a:spLocks/>
              </p:cNvSpPr>
              <p:nvPr/>
            </p:nvSpPr>
            <p:spPr bwMode="auto">
              <a:xfrm rot="-10594719">
                <a:off x="-435485" y="4915741"/>
                <a:ext cx="135557" cy="51705"/>
              </a:xfrm>
              <a:custGeom>
                <a:avLst/>
                <a:gdLst>
                  <a:gd name="T0" fmla="*/ 2147483646 w 2328"/>
                  <a:gd name="T1" fmla="*/ 2147483646 h 888"/>
                  <a:gd name="T2" fmla="*/ 2147483646 w 2328"/>
                  <a:gd name="T3" fmla="*/ 2147483646 h 888"/>
                  <a:gd name="T4" fmla="*/ 2147483646 w 2328"/>
                  <a:gd name="T5" fmla="*/ 2147483646 h 888"/>
                  <a:gd name="T6" fmla="*/ 2147483646 w 2328"/>
                  <a:gd name="T7" fmla="*/ 2147483646 h 888"/>
                  <a:gd name="T8" fmla="*/ 2147483646 w 2328"/>
                  <a:gd name="T9" fmla="*/ 2147483646 h 888"/>
                  <a:gd name="T10" fmla="*/ 2147483646 w 2328"/>
                  <a:gd name="T11" fmla="*/ 2147483646 h 888"/>
                  <a:gd name="T12" fmla="*/ 2147483646 w 2328"/>
                  <a:gd name="T13" fmla="*/ 2147483646 h 888"/>
                  <a:gd name="T14" fmla="*/ 2147483646 w 2328"/>
                  <a:gd name="T15" fmla="*/ 2147483646 h 888"/>
                  <a:gd name="T16" fmla="*/ 2147483646 w 2328"/>
                  <a:gd name="T17" fmla="*/ 2147483646 h 88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28" h="888" extrusionOk="0">
                    <a:moveTo>
                      <a:pt x="743" y="1"/>
                    </a:moveTo>
                    <a:cubicBezTo>
                      <a:pt x="508" y="1"/>
                      <a:pt x="283" y="140"/>
                      <a:pt x="125" y="325"/>
                    </a:cubicBezTo>
                    <a:cubicBezTo>
                      <a:pt x="1" y="573"/>
                      <a:pt x="249" y="728"/>
                      <a:pt x="466" y="759"/>
                    </a:cubicBezTo>
                    <a:lnTo>
                      <a:pt x="1459" y="883"/>
                    </a:lnTo>
                    <a:cubicBezTo>
                      <a:pt x="1487" y="886"/>
                      <a:pt x="1516" y="888"/>
                      <a:pt x="1544" y="888"/>
                    </a:cubicBezTo>
                    <a:cubicBezTo>
                      <a:pt x="1794" y="888"/>
                      <a:pt x="2036" y="768"/>
                      <a:pt x="2203" y="573"/>
                    </a:cubicBezTo>
                    <a:cubicBezTo>
                      <a:pt x="2327" y="325"/>
                      <a:pt x="2079" y="170"/>
                      <a:pt x="1862" y="138"/>
                    </a:cubicBezTo>
                    <a:lnTo>
                      <a:pt x="870" y="14"/>
                    </a:lnTo>
                    <a:cubicBezTo>
                      <a:pt x="827" y="5"/>
                      <a:pt x="785" y="1"/>
                      <a:pt x="743"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4" name="Google Shape;384;p4">
                <a:extLst>
                  <a:ext uri="{FF2B5EF4-FFF2-40B4-BE49-F238E27FC236}">
                    <a16:creationId xmlns:a16="http://schemas.microsoft.com/office/drawing/2014/main" id="{DBAE40E4-3C10-DC5E-71E8-60629E9EBF30}"/>
                  </a:ext>
                </a:extLst>
              </p:cNvPr>
              <p:cNvSpPr>
                <a:spLocks/>
              </p:cNvSpPr>
              <p:nvPr/>
            </p:nvSpPr>
            <p:spPr bwMode="auto">
              <a:xfrm rot="-10594719">
                <a:off x="-367530" y="4751000"/>
                <a:ext cx="106617" cy="44776"/>
              </a:xfrm>
              <a:custGeom>
                <a:avLst/>
                <a:gdLst>
                  <a:gd name="T0" fmla="*/ 2147483646 w 1831"/>
                  <a:gd name="T1" fmla="*/ 2147483646 h 769"/>
                  <a:gd name="T2" fmla="*/ 2147483646 w 1831"/>
                  <a:gd name="T3" fmla="*/ 2147483646 h 769"/>
                  <a:gd name="T4" fmla="*/ 2147483646 w 1831"/>
                  <a:gd name="T5" fmla="*/ 2147483646 h 769"/>
                  <a:gd name="T6" fmla="*/ 2147483646 w 1831"/>
                  <a:gd name="T7" fmla="*/ 2147483646 h 769"/>
                  <a:gd name="T8" fmla="*/ 2147483646 w 1831"/>
                  <a:gd name="T9" fmla="*/ 2147483646 h 769"/>
                  <a:gd name="T10" fmla="*/ 2147483646 w 1831"/>
                  <a:gd name="T11" fmla="*/ 2147483646 h 769"/>
                  <a:gd name="T12" fmla="*/ 2147483646 w 1831"/>
                  <a:gd name="T13" fmla="*/ 2147483646 h 769"/>
                  <a:gd name="T14" fmla="*/ 2147483646 w 1831"/>
                  <a:gd name="T15" fmla="*/ 2147483646 h 769"/>
                  <a:gd name="T16" fmla="*/ 2147483646 w 1831"/>
                  <a:gd name="T17" fmla="*/ 2147483646 h 76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31" h="769" extrusionOk="0">
                    <a:moveTo>
                      <a:pt x="894" y="1"/>
                    </a:moveTo>
                    <a:cubicBezTo>
                      <a:pt x="693" y="1"/>
                      <a:pt x="501" y="59"/>
                      <a:pt x="342" y="149"/>
                    </a:cubicBezTo>
                    <a:cubicBezTo>
                      <a:pt x="187" y="242"/>
                      <a:pt x="1" y="398"/>
                      <a:pt x="218" y="491"/>
                    </a:cubicBezTo>
                    <a:lnTo>
                      <a:pt x="714" y="739"/>
                    </a:lnTo>
                    <a:cubicBezTo>
                      <a:pt x="793" y="758"/>
                      <a:pt x="874" y="769"/>
                      <a:pt x="957" y="769"/>
                    </a:cubicBezTo>
                    <a:cubicBezTo>
                      <a:pt x="1136" y="769"/>
                      <a:pt x="1320" y="721"/>
                      <a:pt x="1490" y="615"/>
                    </a:cubicBezTo>
                    <a:cubicBezTo>
                      <a:pt x="1614" y="553"/>
                      <a:pt x="1831" y="398"/>
                      <a:pt x="1614" y="273"/>
                    </a:cubicBezTo>
                    <a:lnTo>
                      <a:pt x="1117" y="25"/>
                    </a:lnTo>
                    <a:cubicBezTo>
                      <a:pt x="1043" y="9"/>
                      <a:pt x="968" y="1"/>
                      <a:pt x="894"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5" name="Google Shape;385;p4">
                <a:extLst>
                  <a:ext uri="{FF2B5EF4-FFF2-40B4-BE49-F238E27FC236}">
                    <a16:creationId xmlns:a16="http://schemas.microsoft.com/office/drawing/2014/main" id="{0582C38E-86BE-59AC-17D5-8F5B0DA8E98F}"/>
                  </a:ext>
                </a:extLst>
              </p:cNvPr>
              <p:cNvSpPr>
                <a:spLocks/>
              </p:cNvSpPr>
              <p:nvPr/>
            </p:nvSpPr>
            <p:spPr bwMode="auto">
              <a:xfrm rot="-10594719">
                <a:off x="-335072" y="4573098"/>
                <a:ext cx="84956" cy="40060"/>
              </a:xfrm>
              <a:custGeom>
                <a:avLst/>
                <a:gdLst>
                  <a:gd name="T0" fmla="*/ 2147483646 w 1459"/>
                  <a:gd name="T1" fmla="*/ 0 h 688"/>
                  <a:gd name="T2" fmla="*/ 2147483646 w 1459"/>
                  <a:gd name="T3" fmla="*/ 2147483646 h 688"/>
                  <a:gd name="T4" fmla="*/ 2147483646 w 1459"/>
                  <a:gd name="T5" fmla="*/ 2147483646 h 688"/>
                  <a:gd name="T6" fmla="*/ 2147483646 w 1459"/>
                  <a:gd name="T7" fmla="*/ 2147483646 h 688"/>
                  <a:gd name="T8" fmla="*/ 2147483646 w 1459"/>
                  <a:gd name="T9" fmla="*/ 2147483646 h 688"/>
                  <a:gd name="T10" fmla="*/ 2147483646 w 1459"/>
                  <a:gd name="T11" fmla="*/ 2147483646 h 688"/>
                  <a:gd name="T12" fmla="*/ 2147483646 w 1459"/>
                  <a:gd name="T13" fmla="*/ 2147483646 h 688"/>
                  <a:gd name="T14" fmla="*/ 2147483646 w 1459"/>
                  <a:gd name="T15" fmla="*/ 0 h 688"/>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59" h="688" extrusionOk="0">
                    <a:moveTo>
                      <a:pt x="807" y="0"/>
                    </a:moveTo>
                    <a:cubicBezTo>
                      <a:pt x="540" y="0"/>
                      <a:pt x="323" y="120"/>
                      <a:pt x="156" y="315"/>
                    </a:cubicBezTo>
                    <a:cubicBezTo>
                      <a:pt x="1" y="533"/>
                      <a:pt x="280" y="688"/>
                      <a:pt x="466" y="688"/>
                    </a:cubicBezTo>
                    <a:lnTo>
                      <a:pt x="590" y="688"/>
                    </a:lnTo>
                    <a:cubicBezTo>
                      <a:pt x="869" y="688"/>
                      <a:pt x="1117" y="595"/>
                      <a:pt x="1303" y="377"/>
                    </a:cubicBezTo>
                    <a:cubicBezTo>
                      <a:pt x="1459" y="129"/>
                      <a:pt x="1210" y="5"/>
                      <a:pt x="993" y="5"/>
                    </a:cubicBezTo>
                    <a:lnTo>
                      <a:pt x="900" y="5"/>
                    </a:lnTo>
                    <a:cubicBezTo>
                      <a:pt x="869" y="2"/>
                      <a:pt x="838" y="0"/>
                      <a:pt x="80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6" name="Google Shape;386;p4">
                <a:extLst>
                  <a:ext uri="{FF2B5EF4-FFF2-40B4-BE49-F238E27FC236}">
                    <a16:creationId xmlns:a16="http://schemas.microsoft.com/office/drawing/2014/main" id="{BDA7465E-DC9E-2451-5E3D-1233384FACFF}"/>
                  </a:ext>
                </a:extLst>
              </p:cNvPr>
              <p:cNvSpPr>
                <a:spLocks/>
              </p:cNvSpPr>
              <p:nvPr/>
            </p:nvSpPr>
            <p:spPr bwMode="auto">
              <a:xfrm rot="-10594719">
                <a:off x="-414983" y="4513806"/>
                <a:ext cx="77735" cy="47047"/>
              </a:xfrm>
              <a:custGeom>
                <a:avLst/>
                <a:gdLst>
                  <a:gd name="T0" fmla="*/ 2147483646 w 1335"/>
                  <a:gd name="T1" fmla="*/ 2147483646 h 808"/>
                  <a:gd name="T2" fmla="*/ 2147483646 w 1335"/>
                  <a:gd name="T3" fmla="*/ 2147483646 h 808"/>
                  <a:gd name="T4" fmla="*/ 2147483646 w 1335"/>
                  <a:gd name="T5" fmla="*/ 2147483646 h 808"/>
                  <a:gd name="T6" fmla="*/ 2147483646 w 1335"/>
                  <a:gd name="T7" fmla="*/ 2147483646 h 808"/>
                  <a:gd name="T8" fmla="*/ 2147483646 w 1335"/>
                  <a:gd name="T9" fmla="*/ 2147483646 h 808"/>
                  <a:gd name="T10" fmla="*/ 2147483646 w 1335"/>
                  <a:gd name="T11" fmla="*/ 2147483646 h 808"/>
                  <a:gd name="T12" fmla="*/ 2147483646 w 1335"/>
                  <a:gd name="T13" fmla="*/ 2147483646 h 80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35" h="808" extrusionOk="0">
                    <a:moveTo>
                      <a:pt x="652" y="1"/>
                    </a:moveTo>
                    <a:cubicBezTo>
                      <a:pt x="435" y="1"/>
                      <a:pt x="63" y="187"/>
                      <a:pt x="32" y="466"/>
                    </a:cubicBezTo>
                    <a:cubicBezTo>
                      <a:pt x="1" y="714"/>
                      <a:pt x="342" y="807"/>
                      <a:pt x="559" y="807"/>
                    </a:cubicBezTo>
                    <a:lnTo>
                      <a:pt x="683" y="807"/>
                    </a:lnTo>
                    <a:cubicBezTo>
                      <a:pt x="900" y="807"/>
                      <a:pt x="1272" y="621"/>
                      <a:pt x="1303" y="342"/>
                    </a:cubicBezTo>
                    <a:cubicBezTo>
                      <a:pt x="1334" y="94"/>
                      <a:pt x="993" y="1"/>
                      <a:pt x="776" y="1"/>
                    </a:cubicBezTo>
                    <a:lnTo>
                      <a:pt x="652" y="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7" name="Google Shape;387;p4">
                <a:extLst>
                  <a:ext uri="{FF2B5EF4-FFF2-40B4-BE49-F238E27FC236}">
                    <a16:creationId xmlns:a16="http://schemas.microsoft.com/office/drawing/2014/main" id="{6A23F003-0DF4-DD11-60E6-EF8A754E98E0}"/>
                  </a:ext>
                </a:extLst>
              </p:cNvPr>
              <p:cNvSpPr>
                <a:spLocks/>
              </p:cNvSpPr>
              <p:nvPr/>
            </p:nvSpPr>
            <p:spPr bwMode="auto">
              <a:xfrm rot="-10594719">
                <a:off x="-638248" y="4580252"/>
                <a:ext cx="83500" cy="47862"/>
              </a:xfrm>
              <a:custGeom>
                <a:avLst/>
                <a:gdLst>
                  <a:gd name="T0" fmla="*/ 2147483646 w 1434"/>
                  <a:gd name="T1" fmla="*/ 0 h 822"/>
                  <a:gd name="T2" fmla="*/ 2147483646 w 1434"/>
                  <a:gd name="T3" fmla="*/ 2147483646 h 822"/>
                  <a:gd name="T4" fmla="*/ 2147483646 w 1434"/>
                  <a:gd name="T5" fmla="*/ 2147483646 h 822"/>
                  <a:gd name="T6" fmla="*/ 2147483646 w 1434"/>
                  <a:gd name="T7" fmla="*/ 2147483646 h 822"/>
                  <a:gd name="T8" fmla="*/ 2147483646 w 1434"/>
                  <a:gd name="T9" fmla="*/ 2147483646 h 822"/>
                  <a:gd name="T10" fmla="*/ 2147483646 w 1434"/>
                  <a:gd name="T11" fmla="*/ 2147483646 h 822"/>
                  <a:gd name="T12" fmla="*/ 2147483646 w 1434"/>
                  <a:gd name="T13" fmla="*/ 2147483646 h 822"/>
                  <a:gd name="T14" fmla="*/ 2147483646 w 1434"/>
                  <a:gd name="T15" fmla="*/ 0 h 822"/>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434" h="822" extrusionOk="0">
                    <a:moveTo>
                      <a:pt x="1017" y="0"/>
                    </a:moveTo>
                    <a:cubicBezTo>
                      <a:pt x="951" y="0"/>
                      <a:pt x="895" y="6"/>
                      <a:pt x="869" y="15"/>
                    </a:cubicBezTo>
                    <a:cubicBezTo>
                      <a:pt x="621" y="15"/>
                      <a:pt x="373" y="139"/>
                      <a:pt x="218" y="356"/>
                    </a:cubicBezTo>
                    <a:lnTo>
                      <a:pt x="94" y="604"/>
                    </a:lnTo>
                    <a:cubicBezTo>
                      <a:pt x="1" y="821"/>
                      <a:pt x="497" y="821"/>
                      <a:pt x="590" y="821"/>
                    </a:cubicBezTo>
                    <a:cubicBezTo>
                      <a:pt x="838" y="790"/>
                      <a:pt x="1087" y="666"/>
                      <a:pt x="1242" y="449"/>
                    </a:cubicBezTo>
                    <a:lnTo>
                      <a:pt x="1366" y="201"/>
                    </a:lnTo>
                    <a:cubicBezTo>
                      <a:pt x="1433" y="43"/>
                      <a:pt x="1190" y="0"/>
                      <a:pt x="101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8" name="Google Shape;388;p4">
                <a:extLst>
                  <a:ext uri="{FF2B5EF4-FFF2-40B4-BE49-F238E27FC236}">
                    <a16:creationId xmlns:a16="http://schemas.microsoft.com/office/drawing/2014/main" id="{3160895C-268A-2898-07A0-482096C25197}"/>
                  </a:ext>
                </a:extLst>
              </p:cNvPr>
              <p:cNvSpPr>
                <a:spLocks/>
              </p:cNvSpPr>
              <p:nvPr/>
            </p:nvSpPr>
            <p:spPr bwMode="auto">
              <a:xfrm rot="-10594719">
                <a:off x="-500255" y="4633121"/>
                <a:ext cx="108422" cy="58750"/>
              </a:xfrm>
              <a:custGeom>
                <a:avLst/>
                <a:gdLst>
                  <a:gd name="T0" fmla="*/ 2147483646 w 1862"/>
                  <a:gd name="T1" fmla="*/ 0 h 1009"/>
                  <a:gd name="T2" fmla="*/ 2147483646 w 1862"/>
                  <a:gd name="T3" fmla="*/ 2147483646 h 1009"/>
                  <a:gd name="T4" fmla="*/ 2147483646 w 1862"/>
                  <a:gd name="T5" fmla="*/ 2147483646 h 1009"/>
                  <a:gd name="T6" fmla="*/ 2147483646 w 1862"/>
                  <a:gd name="T7" fmla="*/ 2147483646 h 1009"/>
                  <a:gd name="T8" fmla="*/ 2147483646 w 1862"/>
                  <a:gd name="T9" fmla="*/ 2147483646 h 1009"/>
                  <a:gd name="T10" fmla="*/ 2147483646 w 1862"/>
                  <a:gd name="T11" fmla="*/ 2147483646 h 1009"/>
                  <a:gd name="T12" fmla="*/ 2147483646 w 1862"/>
                  <a:gd name="T13" fmla="*/ 2147483646 h 1009"/>
                  <a:gd name="T14" fmla="*/ 2147483646 w 1862"/>
                  <a:gd name="T15" fmla="*/ 2147483646 h 1009"/>
                  <a:gd name="T16" fmla="*/ 2147483646 w 1862"/>
                  <a:gd name="T17" fmla="*/ 0 h 100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862" h="1009" extrusionOk="0">
                    <a:moveTo>
                      <a:pt x="1326" y="0"/>
                    </a:moveTo>
                    <a:cubicBezTo>
                      <a:pt x="1187" y="0"/>
                      <a:pt x="1039" y="39"/>
                      <a:pt x="931" y="85"/>
                    </a:cubicBezTo>
                    <a:lnTo>
                      <a:pt x="434" y="333"/>
                    </a:lnTo>
                    <a:cubicBezTo>
                      <a:pt x="248" y="427"/>
                      <a:pt x="0" y="644"/>
                      <a:pt x="155" y="861"/>
                    </a:cubicBezTo>
                    <a:cubicBezTo>
                      <a:pt x="248" y="969"/>
                      <a:pt x="388" y="1008"/>
                      <a:pt x="531" y="1008"/>
                    </a:cubicBezTo>
                    <a:cubicBezTo>
                      <a:pt x="675" y="1008"/>
                      <a:pt x="822" y="969"/>
                      <a:pt x="931" y="923"/>
                    </a:cubicBezTo>
                    <a:lnTo>
                      <a:pt x="1427" y="675"/>
                    </a:lnTo>
                    <a:cubicBezTo>
                      <a:pt x="1582" y="582"/>
                      <a:pt x="1861" y="364"/>
                      <a:pt x="1675" y="147"/>
                    </a:cubicBezTo>
                    <a:cubicBezTo>
                      <a:pt x="1598" y="39"/>
                      <a:pt x="1466" y="0"/>
                      <a:pt x="1326"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49" name="Google Shape;389;p4">
                <a:extLst>
                  <a:ext uri="{FF2B5EF4-FFF2-40B4-BE49-F238E27FC236}">
                    <a16:creationId xmlns:a16="http://schemas.microsoft.com/office/drawing/2014/main" id="{A580C002-68E3-4621-4243-CC48B665652A}"/>
                  </a:ext>
                </a:extLst>
              </p:cNvPr>
              <p:cNvSpPr>
                <a:spLocks/>
              </p:cNvSpPr>
              <p:nvPr/>
            </p:nvSpPr>
            <p:spPr bwMode="auto">
              <a:xfrm rot="-10594719">
                <a:off x="-591684" y="4775174"/>
                <a:ext cx="79541" cy="47687"/>
              </a:xfrm>
              <a:custGeom>
                <a:avLst/>
                <a:gdLst>
                  <a:gd name="T0" fmla="*/ 2147483646 w 1366"/>
                  <a:gd name="T1" fmla="*/ 2147483646 h 819"/>
                  <a:gd name="T2" fmla="*/ 2147483646 w 1366"/>
                  <a:gd name="T3" fmla="*/ 2147483646 h 819"/>
                  <a:gd name="T4" fmla="*/ 2147483646 w 1366"/>
                  <a:gd name="T5" fmla="*/ 2147483646 h 819"/>
                  <a:gd name="T6" fmla="*/ 2147483646 w 1366"/>
                  <a:gd name="T7" fmla="*/ 2147483646 h 819"/>
                  <a:gd name="T8" fmla="*/ 2147483646 w 1366"/>
                  <a:gd name="T9" fmla="*/ 2147483646 h 819"/>
                  <a:gd name="T10" fmla="*/ 2147483646 w 1366"/>
                  <a:gd name="T11" fmla="*/ 2147483646 h 819"/>
                  <a:gd name="T12" fmla="*/ 2147483646 w 1366"/>
                  <a:gd name="T13" fmla="*/ 2147483646 h 819"/>
                  <a:gd name="T14" fmla="*/ 2147483646 w 1366"/>
                  <a:gd name="T15" fmla="*/ 2147483646 h 819"/>
                  <a:gd name="T16" fmla="*/ 2147483646 w 1366"/>
                  <a:gd name="T17" fmla="*/ 2147483646 h 81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366" h="819" extrusionOk="0">
                    <a:moveTo>
                      <a:pt x="909" y="1"/>
                    </a:moveTo>
                    <a:cubicBezTo>
                      <a:pt x="683" y="1"/>
                      <a:pt x="458" y="90"/>
                      <a:pt x="311" y="237"/>
                    </a:cubicBezTo>
                    <a:lnTo>
                      <a:pt x="186" y="361"/>
                    </a:lnTo>
                    <a:cubicBezTo>
                      <a:pt x="0" y="485"/>
                      <a:pt x="62" y="764"/>
                      <a:pt x="311" y="795"/>
                    </a:cubicBezTo>
                    <a:cubicBezTo>
                      <a:pt x="371" y="810"/>
                      <a:pt x="435" y="818"/>
                      <a:pt x="500" y="818"/>
                    </a:cubicBezTo>
                    <a:cubicBezTo>
                      <a:pt x="704" y="818"/>
                      <a:pt x="922" y="743"/>
                      <a:pt x="1086" y="578"/>
                    </a:cubicBezTo>
                    <a:lnTo>
                      <a:pt x="1210" y="454"/>
                    </a:lnTo>
                    <a:cubicBezTo>
                      <a:pt x="1365" y="330"/>
                      <a:pt x="1303" y="51"/>
                      <a:pt x="1086" y="20"/>
                    </a:cubicBezTo>
                    <a:cubicBezTo>
                      <a:pt x="1028" y="7"/>
                      <a:pt x="968" y="1"/>
                      <a:pt x="909"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0" name="Google Shape;390;p4">
                <a:extLst>
                  <a:ext uri="{FF2B5EF4-FFF2-40B4-BE49-F238E27FC236}">
                    <a16:creationId xmlns:a16="http://schemas.microsoft.com/office/drawing/2014/main" id="{367930E1-624B-0E44-7CBB-11E5F443F43E}"/>
                  </a:ext>
                </a:extLst>
              </p:cNvPr>
              <p:cNvSpPr>
                <a:spLocks/>
              </p:cNvSpPr>
              <p:nvPr/>
            </p:nvSpPr>
            <p:spPr bwMode="auto">
              <a:xfrm rot="-10594719">
                <a:off x="-638440" y="4931436"/>
                <a:ext cx="149997" cy="31035"/>
              </a:xfrm>
              <a:custGeom>
                <a:avLst/>
                <a:gdLst>
                  <a:gd name="T0" fmla="*/ 2147483646 w 2576"/>
                  <a:gd name="T1" fmla="*/ 2147483646 h 533"/>
                  <a:gd name="T2" fmla="*/ 2147483646 w 2576"/>
                  <a:gd name="T3" fmla="*/ 2147483646 h 533"/>
                  <a:gd name="T4" fmla="*/ 2147483646 w 2576"/>
                  <a:gd name="T5" fmla="*/ 2147483646 h 533"/>
                  <a:gd name="T6" fmla="*/ 2147483646 w 2576"/>
                  <a:gd name="T7" fmla="*/ 2147483646 h 533"/>
                  <a:gd name="T8" fmla="*/ 2147483646 w 2576"/>
                  <a:gd name="T9" fmla="*/ 2147483646 h 533"/>
                  <a:gd name="T10" fmla="*/ 2147483646 w 2576"/>
                  <a:gd name="T11" fmla="*/ 2147483646 h 533"/>
                  <a:gd name="T12" fmla="*/ 2147483646 w 2576"/>
                  <a:gd name="T13" fmla="*/ 2147483646 h 533"/>
                  <a:gd name="T14" fmla="*/ 2147483646 w 2576"/>
                  <a:gd name="T15" fmla="*/ 2147483646 h 533"/>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576" h="533" extrusionOk="0">
                    <a:moveTo>
                      <a:pt x="815" y="1"/>
                    </a:moveTo>
                    <a:cubicBezTo>
                      <a:pt x="570" y="1"/>
                      <a:pt x="351" y="118"/>
                      <a:pt x="156" y="285"/>
                    </a:cubicBezTo>
                    <a:cubicBezTo>
                      <a:pt x="1" y="502"/>
                      <a:pt x="280" y="533"/>
                      <a:pt x="435" y="533"/>
                    </a:cubicBezTo>
                    <a:lnTo>
                      <a:pt x="1676" y="533"/>
                    </a:lnTo>
                    <a:cubicBezTo>
                      <a:pt x="1955" y="533"/>
                      <a:pt x="2234" y="440"/>
                      <a:pt x="2452" y="253"/>
                    </a:cubicBezTo>
                    <a:cubicBezTo>
                      <a:pt x="2576" y="36"/>
                      <a:pt x="2296" y="5"/>
                      <a:pt x="2141" y="5"/>
                    </a:cubicBezTo>
                    <a:lnTo>
                      <a:pt x="901" y="5"/>
                    </a:lnTo>
                    <a:cubicBezTo>
                      <a:pt x="872" y="2"/>
                      <a:pt x="843" y="1"/>
                      <a:pt x="815"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1" name="Google Shape;391;p4">
                <a:extLst>
                  <a:ext uri="{FF2B5EF4-FFF2-40B4-BE49-F238E27FC236}">
                    <a16:creationId xmlns:a16="http://schemas.microsoft.com/office/drawing/2014/main" id="{7D976C11-830C-1A17-67BF-1FB4E21AE4D4}"/>
                  </a:ext>
                </a:extLst>
              </p:cNvPr>
              <p:cNvSpPr>
                <a:spLocks/>
              </p:cNvSpPr>
              <p:nvPr/>
            </p:nvSpPr>
            <p:spPr bwMode="auto">
              <a:xfrm rot="-10594719">
                <a:off x="-799362" y="4868291"/>
                <a:ext cx="115642" cy="30802"/>
              </a:xfrm>
              <a:custGeom>
                <a:avLst/>
                <a:gdLst>
                  <a:gd name="T0" fmla="*/ 2147483646 w 1986"/>
                  <a:gd name="T1" fmla="*/ 2147483646 h 529"/>
                  <a:gd name="T2" fmla="*/ 2147483646 w 1986"/>
                  <a:gd name="T3" fmla="*/ 2147483646 h 529"/>
                  <a:gd name="T4" fmla="*/ 2147483646 w 1986"/>
                  <a:gd name="T5" fmla="*/ 2147483646 h 529"/>
                  <a:gd name="T6" fmla="*/ 0 60000 65536"/>
                  <a:gd name="T7" fmla="*/ 0 60000 65536"/>
                  <a:gd name="T8" fmla="*/ 0 60000 65536"/>
                </a:gdLst>
                <a:ahLst/>
                <a:cxnLst>
                  <a:cxn ang="T6">
                    <a:pos x="T0" y="T1"/>
                  </a:cxn>
                  <a:cxn ang="T7">
                    <a:pos x="T2" y="T3"/>
                  </a:cxn>
                  <a:cxn ang="T8">
                    <a:pos x="T4" y="T5"/>
                  </a:cxn>
                </a:cxnLst>
                <a:rect l="0" t="0" r="r" b="b"/>
                <a:pathLst>
                  <a:path w="1986" h="529" extrusionOk="0">
                    <a:moveTo>
                      <a:pt x="1241" y="1"/>
                    </a:moveTo>
                    <a:cubicBezTo>
                      <a:pt x="869" y="1"/>
                      <a:pt x="0" y="528"/>
                      <a:pt x="776" y="528"/>
                    </a:cubicBezTo>
                    <a:cubicBezTo>
                      <a:pt x="1117" y="528"/>
                      <a:pt x="1985" y="1"/>
                      <a:pt x="1241" y="1"/>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2" name="Google Shape;392;p4">
                <a:extLst>
                  <a:ext uri="{FF2B5EF4-FFF2-40B4-BE49-F238E27FC236}">
                    <a16:creationId xmlns:a16="http://schemas.microsoft.com/office/drawing/2014/main" id="{213EEB1A-6B31-A948-418D-B03E121AB306}"/>
                  </a:ext>
                </a:extLst>
              </p:cNvPr>
              <p:cNvSpPr>
                <a:spLocks/>
              </p:cNvSpPr>
              <p:nvPr/>
            </p:nvSpPr>
            <p:spPr bwMode="auto">
              <a:xfrm rot="-10594719">
                <a:off x="-732763" y="4721604"/>
                <a:ext cx="113022" cy="51472"/>
              </a:xfrm>
              <a:custGeom>
                <a:avLst/>
                <a:gdLst>
                  <a:gd name="T0" fmla="*/ 2147483646 w 1941"/>
                  <a:gd name="T1" fmla="*/ 0 h 884"/>
                  <a:gd name="T2" fmla="*/ 2147483646 w 1941"/>
                  <a:gd name="T3" fmla="*/ 2147483646 h 884"/>
                  <a:gd name="T4" fmla="*/ 2147483646 w 1941"/>
                  <a:gd name="T5" fmla="*/ 2147483646 h 884"/>
                  <a:gd name="T6" fmla="*/ 2147483646 w 1941"/>
                  <a:gd name="T7" fmla="*/ 2147483646 h 884"/>
                  <a:gd name="T8" fmla="*/ 2147483646 w 1941"/>
                  <a:gd name="T9" fmla="*/ 2147483646 h 884"/>
                  <a:gd name="T10" fmla="*/ 2147483646 w 1941"/>
                  <a:gd name="T11" fmla="*/ 2147483646 h 884"/>
                  <a:gd name="T12" fmla="*/ 2147483646 w 1941"/>
                  <a:gd name="T13" fmla="*/ 2147483646 h 884"/>
                  <a:gd name="T14" fmla="*/ 2147483646 w 1941"/>
                  <a:gd name="T15" fmla="*/ 2147483646 h 884"/>
                  <a:gd name="T16" fmla="*/ 2147483646 w 1941"/>
                  <a:gd name="T17" fmla="*/ 0 h 8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941" h="884" extrusionOk="0">
                    <a:moveTo>
                      <a:pt x="1487" y="0"/>
                    </a:moveTo>
                    <a:cubicBezTo>
                      <a:pt x="1452" y="0"/>
                      <a:pt x="1420" y="3"/>
                      <a:pt x="1391" y="7"/>
                    </a:cubicBezTo>
                    <a:lnTo>
                      <a:pt x="647" y="131"/>
                    </a:lnTo>
                    <a:cubicBezTo>
                      <a:pt x="399" y="162"/>
                      <a:pt x="58" y="286"/>
                      <a:pt x="27" y="566"/>
                    </a:cubicBezTo>
                    <a:cubicBezTo>
                      <a:pt x="0" y="803"/>
                      <a:pt x="242" y="883"/>
                      <a:pt x="429" y="883"/>
                    </a:cubicBezTo>
                    <a:cubicBezTo>
                      <a:pt x="463" y="883"/>
                      <a:pt x="495" y="881"/>
                      <a:pt x="523" y="876"/>
                    </a:cubicBezTo>
                    <a:lnTo>
                      <a:pt x="1267" y="752"/>
                    </a:lnTo>
                    <a:cubicBezTo>
                      <a:pt x="1515" y="721"/>
                      <a:pt x="1857" y="597"/>
                      <a:pt x="1888" y="317"/>
                    </a:cubicBezTo>
                    <a:cubicBezTo>
                      <a:pt x="1940" y="81"/>
                      <a:pt x="1680" y="0"/>
                      <a:pt x="1487"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3" name="Google Shape;393;p4">
                <a:extLst>
                  <a:ext uri="{FF2B5EF4-FFF2-40B4-BE49-F238E27FC236}">
                    <a16:creationId xmlns:a16="http://schemas.microsoft.com/office/drawing/2014/main" id="{8F1DF441-C298-7127-ABCC-47E8E5522C1F}"/>
                  </a:ext>
                </a:extLst>
              </p:cNvPr>
              <p:cNvSpPr>
                <a:spLocks/>
              </p:cNvSpPr>
              <p:nvPr/>
            </p:nvSpPr>
            <p:spPr bwMode="auto">
              <a:xfrm rot="-10594719">
                <a:off x="-778463" y="4637919"/>
                <a:ext cx="113837" cy="34354"/>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179" y="0"/>
                    </a:moveTo>
                    <a:cubicBezTo>
                      <a:pt x="807" y="0"/>
                      <a:pt x="0" y="590"/>
                      <a:pt x="745" y="590"/>
                    </a:cubicBezTo>
                    <a:cubicBezTo>
                      <a:pt x="1117" y="590"/>
                      <a:pt x="1954" y="0"/>
                      <a:pt x="1179" y="0"/>
                    </a:cubicBez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sp>
        <p:nvSpPr>
          <p:cNvPr id="354" name="Google Shape;394;p4">
            <a:extLst>
              <a:ext uri="{FF2B5EF4-FFF2-40B4-BE49-F238E27FC236}">
                <a16:creationId xmlns:a16="http://schemas.microsoft.com/office/drawing/2014/main" id="{10C58573-A7A3-CD4E-2BD9-F6BD516C318E}"/>
              </a:ext>
            </a:extLst>
          </p:cNvPr>
          <p:cNvSpPr>
            <a:spLocks/>
          </p:cNvSpPr>
          <p:nvPr/>
        </p:nvSpPr>
        <p:spPr bwMode="auto">
          <a:xfrm>
            <a:off x="509588" y="5408613"/>
            <a:ext cx="384175" cy="322262"/>
          </a:xfrm>
          <a:custGeom>
            <a:avLst/>
            <a:gdLst>
              <a:gd name="T0" fmla="*/ 2147483646 w 11540"/>
              <a:gd name="T1" fmla="*/ 0 h 9675"/>
              <a:gd name="T2" fmla="*/ 2147483646 w 11540"/>
              <a:gd name="T3" fmla="*/ 2147483646 h 9675"/>
              <a:gd name="T4" fmla="*/ 2147483646 w 11540"/>
              <a:gd name="T5" fmla="*/ 2147483646 h 9675"/>
              <a:gd name="T6" fmla="*/ 2147483646 w 11540"/>
              <a:gd name="T7" fmla="*/ 2147483646 h 9675"/>
              <a:gd name="T8" fmla="*/ 2147483646 w 11540"/>
              <a:gd name="T9" fmla="*/ 2147483646 h 9675"/>
              <a:gd name="T10" fmla="*/ 2147483646 w 11540"/>
              <a:gd name="T11" fmla="*/ 2147483646 h 9675"/>
              <a:gd name="T12" fmla="*/ 2147483646 w 11540"/>
              <a:gd name="T13" fmla="*/ 2147483646 h 9675"/>
              <a:gd name="T14" fmla="*/ 2147483646 w 11540"/>
              <a:gd name="T15" fmla="*/ 2147483646 h 9675"/>
              <a:gd name="T16" fmla="*/ 2147483646 w 11540"/>
              <a:gd name="T17" fmla="*/ 2147483646 h 9675"/>
              <a:gd name="T18" fmla="*/ 2147483646 w 11540"/>
              <a:gd name="T19" fmla="*/ 2147483646 h 9675"/>
              <a:gd name="T20" fmla="*/ 2147483646 w 11540"/>
              <a:gd name="T21" fmla="*/ 2147483646 h 9675"/>
              <a:gd name="T22" fmla="*/ 2147483646 w 11540"/>
              <a:gd name="T23" fmla="*/ 0 h 967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540" h="9675" extrusionOk="0">
                <a:moveTo>
                  <a:pt x="5370" y="0"/>
                </a:moveTo>
                <a:cubicBezTo>
                  <a:pt x="4691" y="0"/>
                  <a:pt x="4009" y="111"/>
                  <a:pt x="3350" y="337"/>
                </a:cubicBezTo>
                <a:lnTo>
                  <a:pt x="3885" y="225"/>
                </a:lnTo>
                <a:cubicBezTo>
                  <a:pt x="2335" y="639"/>
                  <a:pt x="949" y="1659"/>
                  <a:pt x="404" y="3160"/>
                </a:cubicBezTo>
                <a:cubicBezTo>
                  <a:pt x="0" y="4308"/>
                  <a:pt x="93" y="5610"/>
                  <a:pt x="683" y="6696"/>
                </a:cubicBezTo>
                <a:cubicBezTo>
                  <a:pt x="1303" y="7782"/>
                  <a:pt x="2234" y="8650"/>
                  <a:pt x="3350" y="9147"/>
                </a:cubicBezTo>
                <a:cubicBezTo>
                  <a:pt x="4136" y="9496"/>
                  <a:pt x="4993" y="9675"/>
                  <a:pt x="5843" y="9675"/>
                </a:cubicBezTo>
                <a:cubicBezTo>
                  <a:pt x="7106" y="9675"/>
                  <a:pt x="8354" y="9280"/>
                  <a:pt x="9337" y="8464"/>
                </a:cubicBezTo>
                <a:cubicBezTo>
                  <a:pt x="10950" y="7130"/>
                  <a:pt x="11540" y="4587"/>
                  <a:pt x="10516" y="2788"/>
                </a:cubicBezTo>
                <a:cubicBezTo>
                  <a:pt x="10175" y="2198"/>
                  <a:pt x="9740" y="1702"/>
                  <a:pt x="9213" y="1299"/>
                </a:cubicBezTo>
                <a:cubicBezTo>
                  <a:pt x="8094" y="449"/>
                  <a:pt x="6738" y="0"/>
                  <a:pt x="537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grpSp>
        <p:nvGrpSpPr>
          <p:cNvPr id="355" name="Google Shape;395;p4">
            <a:extLst>
              <a:ext uri="{FF2B5EF4-FFF2-40B4-BE49-F238E27FC236}">
                <a16:creationId xmlns:a16="http://schemas.microsoft.com/office/drawing/2014/main" id="{4928C8FA-110D-B5B0-AE4E-01292500440F}"/>
              </a:ext>
            </a:extLst>
          </p:cNvPr>
          <p:cNvGrpSpPr>
            <a:grpSpLocks/>
          </p:cNvGrpSpPr>
          <p:nvPr/>
        </p:nvGrpSpPr>
        <p:grpSpPr bwMode="auto">
          <a:xfrm rot="1244207">
            <a:off x="-496888" y="5040313"/>
            <a:ext cx="3549651" cy="3771900"/>
            <a:chOff x="4159600" y="887163"/>
            <a:chExt cx="1265600" cy="1344550"/>
          </a:xfrm>
        </p:grpSpPr>
        <p:sp>
          <p:nvSpPr>
            <p:cNvPr id="356" name="Google Shape;396;p4">
              <a:extLst>
                <a:ext uri="{FF2B5EF4-FFF2-40B4-BE49-F238E27FC236}">
                  <a16:creationId xmlns:a16="http://schemas.microsoft.com/office/drawing/2014/main" id="{4D7FF255-2A8B-8692-F550-041944662F13}"/>
                </a:ext>
              </a:extLst>
            </p:cNvPr>
            <p:cNvSpPr>
              <a:spLocks/>
            </p:cNvSpPr>
            <p:nvPr/>
          </p:nvSpPr>
          <p:spPr bwMode="auto">
            <a:xfrm>
              <a:off x="4159600" y="887163"/>
              <a:ext cx="1265600" cy="1344550"/>
            </a:xfrm>
            <a:custGeom>
              <a:avLst/>
              <a:gdLst>
                <a:gd name="T0" fmla="*/ 2147483646 w 50624"/>
                <a:gd name="T1" fmla="*/ 2147483646 h 53782"/>
                <a:gd name="T2" fmla="*/ 2147483646 w 50624"/>
                <a:gd name="T3" fmla="*/ 2147483646 h 53782"/>
                <a:gd name="T4" fmla="*/ 2147483646 w 50624"/>
                <a:gd name="T5" fmla="*/ 2147483646 h 53782"/>
                <a:gd name="T6" fmla="*/ 2147483646 w 50624"/>
                <a:gd name="T7" fmla="*/ 2147483646 h 53782"/>
                <a:gd name="T8" fmla="*/ 2147483646 w 50624"/>
                <a:gd name="T9" fmla="*/ 2147483646 h 53782"/>
                <a:gd name="T10" fmla="*/ 2147483646 w 50624"/>
                <a:gd name="T11" fmla="*/ 2147483646 h 53782"/>
                <a:gd name="T12" fmla="*/ 2147483646 w 50624"/>
                <a:gd name="T13" fmla="*/ 2147483646 h 53782"/>
                <a:gd name="T14" fmla="*/ 2147483646 w 50624"/>
                <a:gd name="T15" fmla="*/ 2147483646 h 53782"/>
                <a:gd name="T16" fmla="*/ 2147483646 w 50624"/>
                <a:gd name="T17" fmla="*/ 2147483646 h 53782"/>
                <a:gd name="T18" fmla="*/ 2147483646 w 50624"/>
                <a:gd name="T19" fmla="*/ 2147483646 h 53782"/>
                <a:gd name="T20" fmla="*/ 2147483646 w 50624"/>
                <a:gd name="T21" fmla="*/ 2147483646 h 53782"/>
                <a:gd name="T22" fmla="*/ 2147483646 w 50624"/>
                <a:gd name="T23" fmla="*/ 2147483646 h 53782"/>
                <a:gd name="T24" fmla="*/ 2147483646 w 50624"/>
                <a:gd name="T25" fmla="*/ 2147483646 h 53782"/>
                <a:gd name="T26" fmla="*/ 2147483646 w 50624"/>
                <a:gd name="T27" fmla="*/ 2147483646 h 53782"/>
                <a:gd name="T28" fmla="*/ 2147483646 w 50624"/>
                <a:gd name="T29" fmla="*/ 2147483646 h 53782"/>
                <a:gd name="T30" fmla="*/ 2147483646 w 50624"/>
                <a:gd name="T31" fmla="*/ 2147483646 h 53782"/>
                <a:gd name="T32" fmla="*/ 2147483646 w 50624"/>
                <a:gd name="T33" fmla="*/ 2147483646 h 53782"/>
                <a:gd name="T34" fmla="*/ 2147483646 w 50624"/>
                <a:gd name="T35" fmla="*/ 2147483646 h 53782"/>
                <a:gd name="T36" fmla="*/ 2147483646 w 50624"/>
                <a:gd name="T37" fmla="*/ 2147483646 h 53782"/>
                <a:gd name="T38" fmla="*/ 2147483646 w 50624"/>
                <a:gd name="T39" fmla="*/ 2147483646 h 53782"/>
                <a:gd name="T40" fmla="*/ 2147483646 w 50624"/>
                <a:gd name="T41" fmla="*/ 2147483646 h 53782"/>
                <a:gd name="T42" fmla="*/ 2147483646 w 50624"/>
                <a:gd name="T43" fmla="*/ 2147483646 h 53782"/>
                <a:gd name="T44" fmla="*/ 2147483646 w 50624"/>
                <a:gd name="T45" fmla="*/ 2147483646 h 53782"/>
                <a:gd name="T46" fmla="*/ 2147483646 w 50624"/>
                <a:gd name="T47" fmla="*/ 2147483646 h 53782"/>
                <a:gd name="T48" fmla="*/ 2147483646 w 50624"/>
                <a:gd name="T49" fmla="*/ 2147483646 h 53782"/>
                <a:gd name="T50" fmla="*/ 2147483646 w 50624"/>
                <a:gd name="T51" fmla="*/ 2147483646 h 53782"/>
                <a:gd name="T52" fmla="*/ 2147483646 w 50624"/>
                <a:gd name="T53" fmla="*/ 2147483646 h 53782"/>
                <a:gd name="T54" fmla="*/ 2147483646 w 50624"/>
                <a:gd name="T55" fmla="*/ 2147483646 h 53782"/>
                <a:gd name="T56" fmla="*/ 2147483646 w 50624"/>
                <a:gd name="T57" fmla="*/ 2147483646 h 53782"/>
                <a:gd name="T58" fmla="*/ 2147483646 w 50624"/>
                <a:gd name="T59" fmla="*/ 2147483646 h 53782"/>
                <a:gd name="T60" fmla="*/ 2147483646 w 50624"/>
                <a:gd name="T61" fmla="*/ 2147483646 h 53782"/>
                <a:gd name="T62" fmla="*/ 2147483646 w 50624"/>
                <a:gd name="T63" fmla="*/ 2147483646 h 53782"/>
                <a:gd name="T64" fmla="*/ 2147483646 w 50624"/>
                <a:gd name="T65" fmla="*/ 2147483646 h 53782"/>
                <a:gd name="T66" fmla="*/ 2147483646 w 50624"/>
                <a:gd name="T67" fmla="*/ 2147483646 h 53782"/>
                <a:gd name="T68" fmla="*/ 2147483646 w 50624"/>
                <a:gd name="T69" fmla="*/ 2147483646 h 53782"/>
                <a:gd name="T70" fmla="*/ 2147483646 w 50624"/>
                <a:gd name="T71" fmla="*/ 2147483646 h 53782"/>
                <a:gd name="T72" fmla="*/ 2147483646 w 50624"/>
                <a:gd name="T73" fmla="*/ 2147483646 h 53782"/>
                <a:gd name="T74" fmla="*/ 2147483646 w 50624"/>
                <a:gd name="T75" fmla="*/ 2147483646 h 53782"/>
                <a:gd name="T76" fmla="*/ 2147483646 w 50624"/>
                <a:gd name="T77" fmla="*/ 2147483646 h 53782"/>
                <a:gd name="T78" fmla="*/ 2147483646 w 50624"/>
                <a:gd name="T79" fmla="*/ 2147483646 h 53782"/>
                <a:gd name="T80" fmla="*/ 2147483646 w 50624"/>
                <a:gd name="T81" fmla="*/ 2147483646 h 53782"/>
                <a:gd name="T82" fmla="*/ 2147483646 w 50624"/>
                <a:gd name="T83" fmla="*/ 2147483646 h 53782"/>
                <a:gd name="T84" fmla="*/ 2147483646 w 50624"/>
                <a:gd name="T85" fmla="*/ 2147483646 h 53782"/>
                <a:gd name="T86" fmla="*/ 2147483646 w 50624"/>
                <a:gd name="T87" fmla="*/ 2147483646 h 53782"/>
                <a:gd name="T88" fmla="*/ 2147483646 w 50624"/>
                <a:gd name="T89" fmla="*/ 2147483646 h 53782"/>
                <a:gd name="T90" fmla="*/ 2147483646 w 50624"/>
                <a:gd name="T91" fmla="*/ 2147483646 h 5378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0" t="0" r="r" b="b"/>
              <a:pathLst>
                <a:path w="50624" h="53782" extrusionOk="0">
                  <a:moveTo>
                    <a:pt x="24646" y="1"/>
                  </a:moveTo>
                  <a:cubicBezTo>
                    <a:pt x="24468" y="1"/>
                    <a:pt x="24287" y="13"/>
                    <a:pt x="24102" y="38"/>
                  </a:cubicBezTo>
                  <a:cubicBezTo>
                    <a:pt x="22706" y="224"/>
                    <a:pt x="21528" y="1123"/>
                    <a:pt x="20628" y="2178"/>
                  </a:cubicBezTo>
                  <a:cubicBezTo>
                    <a:pt x="17681" y="5714"/>
                    <a:pt x="17867" y="11391"/>
                    <a:pt x="21000" y="14741"/>
                  </a:cubicBezTo>
                  <a:cubicBezTo>
                    <a:pt x="22086" y="15857"/>
                    <a:pt x="23575" y="17067"/>
                    <a:pt x="23296" y="18618"/>
                  </a:cubicBezTo>
                  <a:cubicBezTo>
                    <a:pt x="23075" y="19846"/>
                    <a:pt x="21785" y="20490"/>
                    <a:pt x="20503" y="20490"/>
                  </a:cubicBezTo>
                  <a:cubicBezTo>
                    <a:pt x="20165" y="20490"/>
                    <a:pt x="19828" y="20446"/>
                    <a:pt x="19511" y="20355"/>
                  </a:cubicBezTo>
                  <a:cubicBezTo>
                    <a:pt x="18022" y="19952"/>
                    <a:pt x="16813" y="18866"/>
                    <a:pt x="15417" y="18091"/>
                  </a:cubicBezTo>
                  <a:cubicBezTo>
                    <a:pt x="13952" y="17299"/>
                    <a:pt x="12329" y="16903"/>
                    <a:pt x="10707" y="16903"/>
                  </a:cubicBezTo>
                  <a:cubicBezTo>
                    <a:pt x="8963" y="16903"/>
                    <a:pt x="7220" y="17361"/>
                    <a:pt x="5677" y="18277"/>
                  </a:cubicBezTo>
                  <a:cubicBezTo>
                    <a:pt x="5025" y="18649"/>
                    <a:pt x="4374" y="19176"/>
                    <a:pt x="4250" y="19921"/>
                  </a:cubicBezTo>
                  <a:cubicBezTo>
                    <a:pt x="4219" y="20479"/>
                    <a:pt x="4343" y="21007"/>
                    <a:pt x="4622" y="21472"/>
                  </a:cubicBezTo>
                  <a:cubicBezTo>
                    <a:pt x="6607" y="25504"/>
                    <a:pt x="10981" y="27893"/>
                    <a:pt x="15386" y="28730"/>
                  </a:cubicBezTo>
                  <a:cubicBezTo>
                    <a:pt x="16906" y="29009"/>
                    <a:pt x="18519" y="29196"/>
                    <a:pt x="19822" y="30064"/>
                  </a:cubicBezTo>
                  <a:cubicBezTo>
                    <a:pt x="21093" y="30933"/>
                    <a:pt x="21869" y="32825"/>
                    <a:pt x="20876" y="34066"/>
                  </a:cubicBezTo>
                  <a:cubicBezTo>
                    <a:pt x="20283" y="34807"/>
                    <a:pt x="19277" y="35036"/>
                    <a:pt x="18281" y="35036"/>
                  </a:cubicBezTo>
                  <a:cubicBezTo>
                    <a:pt x="18026" y="35036"/>
                    <a:pt x="17772" y="35021"/>
                    <a:pt x="17526" y="34996"/>
                  </a:cubicBezTo>
                  <a:cubicBezTo>
                    <a:pt x="14083" y="34655"/>
                    <a:pt x="10826" y="33166"/>
                    <a:pt x="7383" y="33135"/>
                  </a:cubicBezTo>
                  <a:cubicBezTo>
                    <a:pt x="3940" y="33135"/>
                    <a:pt x="0" y="35492"/>
                    <a:pt x="217" y="38936"/>
                  </a:cubicBezTo>
                  <a:cubicBezTo>
                    <a:pt x="404" y="42069"/>
                    <a:pt x="3909" y="43961"/>
                    <a:pt x="7011" y="44302"/>
                  </a:cubicBezTo>
                  <a:cubicBezTo>
                    <a:pt x="10144" y="44643"/>
                    <a:pt x="13432" y="44085"/>
                    <a:pt x="16409" y="45108"/>
                  </a:cubicBezTo>
                  <a:cubicBezTo>
                    <a:pt x="19387" y="46163"/>
                    <a:pt x="21838" y="49823"/>
                    <a:pt x="20039" y="52429"/>
                  </a:cubicBezTo>
                  <a:cubicBezTo>
                    <a:pt x="20039" y="52429"/>
                    <a:pt x="20984" y="53782"/>
                    <a:pt x="23076" y="53782"/>
                  </a:cubicBezTo>
                  <a:cubicBezTo>
                    <a:pt x="23870" y="53782"/>
                    <a:pt x="24828" y="53587"/>
                    <a:pt x="25963" y="53049"/>
                  </a:cubicBezTo>
                  <a:cubicBezTo>
                    <a:pt x="29329" y="51475"/>
                    <a:pt x="26087" y="44984"/>
                    <a:pt x="29757" y="44984"/>
                  </a:cubicBezTo>
                  <a:cubicBezTo>
                    <a:pt x="29775" y="44984"/>
                    <a:pt x="29792" y="44984"/>
                    <a:pt x="29810" y="44984"/>
                  </a:cubicBezTo>
                  <a:cubicBezTo>
                    <a:pt x="30958" y="44984"/>
                    <a:pt x="32105" y="45419"/>
                    <a:pt x="33222" y="45698"/>
                  </a:cubicBezTo>
                  <a:cubicBezTo>
                    <a:pt x="34398" y="46006"/>
                    <a:pt x="35607" y="46153"/>
                    <a:pt x="36817" y="46153"/>
                  </a:cubicBezTo>
                  <a:cubicBezTo>
                    <a:pt x="41703" y="46153"/>
                    <a:pt x="46605" y="43745"/>
                    <a:pt x="49414" y="39742"/>
                  </a:cubicBezTo>
                  <a:cubicBezTo>
                    <a:pt x="50065" y="38843"/>
                    <a:pt x="50624" y="37757"/>
                    <a:pt x="50469" y="36640"/>
                  </a:cubicBezTo>
                  <a:cubicBezTo>
                    <a:pt x="50252" y="35027"/>
                    <a:pt x="48483" y="34004"/>
                    <a:pt x="46839" y="33973"/>
                  </a:cubicBezTo>
                  <a:cubicBezTo>
                    <a:pt x="46804" y="33972"/>
                    <a:pt x="46769" y="33972"/>
                    <a:pt x="46734" y="33972"/>
                  </a:cubicBezTo>
                  <a:cubicBezTo>
                    <a:pt x="45100" y="33972"/>
                    <a:pt x="43612" y="34669"/>
                    <a:pt x="42125" y="35337"/>
                  </a:cubicBezTo>
                  <a:cubicBezTo>
                    <a:pt x="40127" y="36196"/>
                    <a:pt x="37937" y="36981"/>
                    <a:pt x="35810" y="36981"/>
                  </a:cubicBezTo>
                  <a:cubicBezTo>
                    <a:pt x="34865" y="36981"/>
                    <a:pt x="33933" y="36826"/>
                    <a:pt x="33036" y="36454"/>
                  </a:cubicBezTo>
                  <a:cubicBezTo>
                    <a:pt x="30151" y="35275"/>
                    <a:pt x="28724" y="30747"/>
                    <a:pt x="31330" y="28978"/>
                  </a:cubicBezTo>
                  <a:cubicBezTo>
                    <a:pt x="32167" y="28420"/>
                    <a:pt x="33222" y="28265"/>
                    <a:pt x="34215" y="28079"/>
                  </a:cubicBezTo>
                  <a:cubicBezTo>
                    <a:pt x="36944" y="27645"/>
                    <a:pt x="39736" y="26962"/>
                    <a:pt x="41938" y="25256"/>
                  </a:cubicBezTo>
                  <a:cubicBezTo>
                    <a:pt x="44110" y="23581"/>
                    <a:pt x="45537" y="20634"/>
                    <a:pt x="44761" y="17998"/>
                  </a:cubicBezTo>
                  <a:cubicBezTo>
                    <a:pt x="44175" y="16083"/>
                    <a:pt x="42149" y="14691"/>
                    <a:pt x="40229" y="14691"/>
                  </a:cubicBezTo>
                  <a:cubicBezTo>
                    <a:pt x="39505" y="14691"/>
                    <a:pt x="38796" y="14889"/>
                    <a:pt x="38185" y="15330"/>
                  </a:cubicBezTo>
                  <a:cubicBezTo>
                    <a:pt x="35808" y="17113"/>
                    <a:pt x="35224" y="21685"/>
                    <a:pt x="32480" y="21685"/>
                  </a:cubicBezTo>
                  <a:cubicBezTo>
                    <a:pt x="32359" y="21685"/>
                    <a:pt x="32235" y="21676"/>
                    <a:pt x="32105" y="21658"/>
                  </a:cubicBezTo>
                  <a:cubicBezTo>
                    <a:pt x="30864" y="21472"/>
                    <a:pt x="29996" y="20293"/>
                    <a:pt x="29562" y="19083"/>
                  </a:cubicBezTo>
                  <a:cubicBezTo>
                    <a:pt x="28321" y="15547"/>
                    <a:pt x="29748" y="11701"/>
                    <a:pt x="29934" y="7947"/>
                  </a:cubicBezTo>
                  <a:cubicBezTo>
                    <a:pt x="30140" y="4380"/>
                    <a:pt x="28049" y="1"/>
                    <a:pt x="24646"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7" name="Google Shape;397;p4">
              <a:extLst>
                <a:ext uri="{FF2B5EF4-FFF2-40B4-BE49-F238E27FC236}">
                  <a16:creationId xmlns:a16="http://schemas.microsoft.com/office/drawing/2014/main" id="{44E163DB-B7C3-A4F6-26EF-169D2CBBD98B}"/>
                </a:ext>
              </a:extLst>
            </p:cNvPr>
            <p:cNvSpPr>
              <a:spLocks/>
            </p:cNvSpPr>
            <p:nvPr/>
          </p:nvSpPr>
          <p:spPr bwMode="auto">
            <a:xfrm>
              <a:off x="4735775" y="978038"/>
              <a:ext cx="48875" cy="17100"/>
            </a:xfrm>
            <a:custGeom>
              <a:avLst/>
              <a:gdLst>
                <a:gd name="T0" fmla="*/ 2147483646 w 1955"/>
                <a:gd name="T1" fmla="*/ 2147483646 h 684"/>
                <a:gd name="T2" fmla="*/ 2147483646 w 1955"/>
                <a:gd name="T3" fmla="*/ 2147483646 h 684"/>
                <a:gd name="T4" fmla="*/ 2147483646 w 1955"/>
                <a:gd name="T5" fmla="*/ 2147483646 h 684"/>
                <a:gd name="T6" fmla="*/ 0 60000 65536"/>
                <a:gd name="T7" fmla="*/ 0 60000 65536"/>
                <a:gd name="T8" fmla="*/ 0 60000 65536"/>
              </a:gdLst>
              <a:ahLst/>
              <a:cxnLst>
                <a:cxn ang="T6">
                  <a:pos x="T0" y="T1"/>
                </a:cxn>
                <a:cxn ang="T7">
                  <a:pos x="T2" y="T3"/>
                </a:cxn>
                <a:cxn ang="T8">
                  <a:pos x="T4" y="T5"/>
                </a:cxn>
              </a:cxnLst>
              <a:rect l="0" t="0" r="r" b="b"/>
              <a:pathLst>
                <a:path w="1955" h="684" extrusionOk="0">
                  <a:moveTo>
                    <a:pt x="1179" y="1"/>
                  </a:moveTo>
                  <a:cubicBezTo>
                    <a:pt x="745" y="1"/>
                    <a:pt x="1" y="683"/>
                    <a:pt x="776" y="683"/>
                  </a:cubicBezTo>
                  <a:cubicBezTo>
                    <a:pt x="1210" y="683"/>
                    <a:pt x="1955"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8" name="Google Shape;398;p4">
              <a:extLst>
                <a:ext uri="{FF2B5EF4-FFF2-40B4-BE49-F238E27FC236}">
                  <a16:creationId xmlns:a16="http://schemas.microsoft.com/office/drawing/2014/main" id="{F8CA1805-12B8-74E1-DEA3-2D91D8A843BD}"/>
                </a:ext>
              </a:extLst>
            </p:cNvPr>
            <p:cNvSpPr>
              <a:spLocks/>
            </p:cNvSpPr>
            <p:nvPr/>
          </p:nvSpPr>
          <p:spPr bwMode="auto">
            <a:xfrm>
              <a:off x="4695450" y="1026888"/>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38" y="1"/>
                    <a:pt x="1" y="559"/>
                    <a:pt x="745" y="559"/>
                  </a:cubicBezTo>
                  <a:cubicBezTo>
                    <a:pt x="1117" y="559"/>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59" name="Google Shape;399;p4">
              <a:extLst>
                <a:ext uri="{FF2B5EF4-FFF2-40B4-BE49-F238E27FC236}">
                  <a16:creationId xmlns:a16="http://schemas.microsoft.com/office/drawing/2014/main" id="{33A1ACBC-6287-88A7-BAB8-F4FE85D3509C}"/>
                </a:ext>
              </a:extLst>
            </p:cNvPr>
            <p:cNvSpPr>
              <a:spLocks/>
            </p:cNvSpPr>
            <p:nvPr/>
          </p:nvSpPr>
          <p:spPr bwMode="auto">
            <a:xfrm>
              <a:off x="4665975" y="1081963"/>
              <a:ext cx="47350" cy="18625"/>
            </a:xfrm>
            <a:custGeom>
              <a:avLst/>
              <a:gdLst>
                <a:gd name="T0" fmla="*/ 2147483646 w 1894"/>
                <a:gd name="T1" fmla="*/ 0 h 745"/>
                <a:gd name="T2" fmla="*/ 2147483646 w 1894"/>
                <a:gd name="T3" fmla="*/ 2147483646 h 745"/>
                <a:gd name="T4" fmla="*/ 2147483646 w 1894"/>
                <a:gd name="T5" fmla="*/ 0 h 745"/>
                <a:gd name="T6" fmla="*/ 0 60000 65536"/>
                <a:gd name="T7" fmla="*/ 0 60000 65536"/>
                <a:gd name="T8" fmla="*/ 0 60000 65536"/>
              </a:gdLst>
              <a:ahLst/>
              <a:cxnLst>
                <a:cxn ang="T6">
                  <a:pos x="T0" y="T1"/>
                </a:cxn>
                <a:cxn ang="T7">
                  <a:pos x="T2" y="T3"/>
                </a:cxn>
                <a:cxn ang="T8">
                  <a:pos x="T4" y="T5"/>
                </a:cxn>
              </a:cxnLst>
              <a:rect l="0" t="0" r="r" b="b"/>
              <a:pathLst>
                <a:path w="1894" h="745" extrusionOk="0">
                  <a:moveTo>
                    <a:pt x="1149" y="0"/>
                  </a:moveTo>
                  <a:cubicBezTo>
                    <a:pt x="652" y="0"/>
                    <a:pt x="1" y="745"/>
                    <a:pt x="745" y="745"/>
                  </a:cubicBezTo>
                  <a:cubicBezTo>
                    <a:pt x="1242" y="745"/>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0" name="Google Shape;400;p4">
              <a:extLst>
                <a:ext uri="{FF2B5EF4-FFF2-40B4-BE49-F238E27FC236}">
                  <a16:creationId xmlns:a16="http://schemas.microsoft.com/office/drawing/2014/main" id="{8A58F074-9A05-3DD7-0A5E-EEF66FF347F2}"/>
                </a:ext>
              </a:extLst>
            </p:cNvPr>
            <p:cNvSpPr>
              <a:spLocks/>
            </p:cNvSpPr>
            <p:nvPr/>
          </p:nvSpPr>
          <p:spPr bwMode="auto">
            <a:xfrm>
              <a:off x="4713300" y="1136238"/>
              <a:ext cx="47325" cy="17100"/>
            </a:xfrm>
            <a:custGeom>
              <a:avLst/>
              <a:gdLst>
                <a:gd name="T0" fmla="*/ 2147483646 w 1893"/>
                <a:gd name="T1" fmla="*/ 2147483646 h 684"/>
                <a:gd name="T2" fmla="*/ 2147483646 w 1893"/>
                <a:gd name="T3" fmla="*/ 2147483646 h 684"/>
                <a:gd name="T4" fmla="*/ 2147483646 w 1893"/>
                <a:gd name="T5" fmla="*/ 2147483646 h 684"/>
                <a:gd name="T6" fmla="*/ 0 60000 65536"/>
                <a:gd name="T7" fmla="*/ 0 60000 65536"/>
                <a:gd name="T8" fmla="*/ 0 60000 65536"/>
              </a:gdLst>
              <a:ahLst/>
              <a:cxnLst>
                <a:cxn ang="T6">
                  <a:pos x="T0" y="T1"/>
                </a:cxn>
                <a:cxn ang="T7">
                  <a:pos x="T2" y="T3"/>
                </a:cxn>
                <a:cxn ang="T8">
                  <a:pos x="T4" y="T5"/>
                </a:cxn>
              </a:cxnLst>
              <a:rect l="0" t="0" r="r" b="b"/>
              <a:pathLst>
                <a:path w="1893" h="684" extrusionOk="0">
                  <a:moveTo>
                    <a:pt x="1148" y="1"/>
                  </a:moveTo>
                  <a:cubicBezTo>
                    <a:pt x="682" y="1"/>
                    <a:pt x="0" y="683"/>
                    <a:pt x="714" y="683"/>
                  </a:cubicBezTo>
                  <a:cubicBezTo>
                    <a:pt x="1179" y="683"/>
                    <a:pt x="1892"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1" name="Google Shape;401;p4">
              <a:extLst>
                <a:ext uri="{FF2B5EF4-FFF2-40B4-BE49-F238E27FC236}">
                  <a16:creationId xmlns:a16="http://schemas.microsoft.com/office/drawing/2014/main" id="{F4777BED-BFC4-8B16-4380-E4DDC1BED72B}"/>
                </a:ext>
              </a:extLst>
            </p:cNvPr>
            <p:cNvSpPr>
              <a:spLocks/>
            </p:cNvSpPr>
            <p:nvPr/>
          </p:nvSpPr>
          <p:spPr bwMode="auto">
            <a:xfrm>
              <a:off x="4745850" y="1218438"/>
              <a:ext cx="48900" cy="14775"/>
            </a:xfrm>
            <a:custGeom>
              <a:avLst/>
              <a:gdLst>
                <a:gd name="T0" fmla="*/ 2147483646 w 1956"/>
                <a:gd name="T1" fmla="*/ 2147483646 h 591"/>
                <a:gd name="T2" fmla="*/ 2147483646 w 1956"/>
                <a:gd name="T3" fmla="*/ 2147483646 h 591"/>
                <a:gd name="T4" fmla="*/ 2147483646 w 1956"/>
                <a:gd name="T5" fmla="*/ 2147483646 h 591"/>
                <a:gd name="T6" fmla="*/ 0 60000 65536"/>
                <a:gd name="T7" fmla="*/ 0 60000 65536"/>
                <a:gd name="T8" fmla="*/ 0 60000 65536"/>
              </a:gdLst>
              <a:ahLst/>
              <a:cxnLst>
                <a:cxn ang="T6">
                  <a:pos x="T0" y="T1"/>
                </a:cxn>
                <a:cxn ang="T7">
                  <a:pos x="T2" y="T3"/>
                </a:cxn>
                <a:cxn ang="T8">
                  <a:pos x="T4" y="T5"/>
                </a:cxn>
              </a:cxnLst>
              <a:rect l="0" t="0" r="r" b="b"/>
              <a:pathLst>
                <a:path w="1956" h="591" extrusionOk="0">
                  <a:moveTo>
                    <a:pt x="1211" y="1"/>
                  </a:moveTo>
                  <a:cubicBezTo>
                    <a:pt x="807" y="1"/>
                    <a:pt x="1" y="590"/>
                    <a:pt x="745" y="590"/>
                  </a:cubicBezTo>
                  <a:cubicBezTo>
                    <a:pt x="1149" y="590"/>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2" name="Google Shape;402;p4">
              <a:extLst>
                <a:ext uri="{FF2B5EF4-FFF2-40B4-BE49-F238E27FC236}">
                  <a16:creationId xmlns:a16="http://schemas.microsoft.com/office/drawing/2014/main" id="{17A33A70-5D41-3EF9-BAD7-BED34D87A05C}"/>
                </a:ext>
              </a:extLst>
            </p:cNvPr>
            <p:cNvSpPr>
              <a:spLocks/>
            </p:cNvSpPr>
            <p:nvPr/>
          </p:nvSpPr>
          <p:spPr bwMode="auto">
            <a:xfrm>
              <a:off x="4675300" y="1188963"/>
              <a:ext cx="48875" cy="13225"/>
            </a:xfrm>
            <a:custGeom>
              <a:avLst/>
              <a:gdLst>
                <a:gd name="T0" fmla="*/ 2147483646 w 1955"/>
                <a:gd name="T1" fmla="*/ 2147483646 h 529"/>
                <a:gd name="T2" fmla="*/ 2147483646 w 1955"/>
                <a:gd name="T3" fmla="*/ 2147483646 h 529"/>
                <a:gd name="T4" fmla="*/ 2147483646 w 1955"/>
                <a:gd name="T5" fmla="*/ 2147483646 h 529"/>
                <a:gd name="T6" fmla="*/ 0 60000 65536"/>
                <a:gd name="T7" fmla="*/ 0 60000 65536"/>
                <a:gd name="T8" fmla="*/ 0 60000 65536"/>
              </a:gdLst>
              <a:ahLst/>
              <a:cxnLst>
                <a:cxn ang="T6">
                  <a:pos x="T0" y="T1"/>
                </a:cxn>
                <a:cxn ang="T7">
                  <a:pos x="T2" y="T3"/>
                </a:cxn>
                <a:cxn ang="T8">
                  <a:pos x="T4" y="T5"/>
                </a:cxn>
              </a:cxnLst>
              <a:rect l="0" t="0" r="r" b="b"/>
              <a:pathLst>
                <a:path w="1955" h="529" extrusionOk="0">
                  <a:moveTo>
                    <a:pt x="1210" y="1"/>
                  </a:moveTo>
                  <a:cubicBezTo>
                    <a:pt x="838" y="1"/>
                    <a:pt x="0" y="528"/>
                    <a:pt x="745" y="528"/>
                  </a:cubicBezTo>
                  <a:cubicBezTo>
                    <a:pt x="1117" y="528"/>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3" name="Google Shape;403;p4">
              <a:extLst>
                <a:ext uri="{FF2B5EF4-FFF2-40B4-BE49-F238E27FC236}">
                  <a16:creationId xmlns:a16="http://schemas.microsoft.com/office/drawing/2014/main" id="{5709D83E-0AF6-62FD-D5E0-FE68336FE22D}"/>
                </a:ext>
              </a:extLst>
            </p:cNvPr>
            <p:cNvSpPr>
              <a:spLocks/>
            </p:cNvSpPr>
            <p:nvPr/>
          </p:nvSpPr>
          <p:spPr bwMode="auto">
            <a:xfrm>
              <a:off x="4790050" y="1182613"/>
              <a:ext cx="27950" cy="15700"/>
            </a:xfrm>
            <a:custGeom>
              <a:avLst/>
              <a:gdLst>
                <a:gd name="T0" fmla="*/ 2147483646 w 1118"/>
                <a:gd name="T1" fmla="*/ 2147483646 h 628"/>
                <a:gd name="T2" fmla="*/ 2147483646 w 1118"/>
                <a:gd name="T3" fmla="*/ 2147483646 h 628"/>
                <a:gd name="T4" fmla="*/ 2147483646 w 1118"/>
                <a:gd name="T5" fmla="*/ 2147483646 h 628"/>
                <a:gd name="T6" fmla="*/ 2147483646 w 1118"/>
                <a:gd name="T7" fmla="*/ 2147483646 h 628"/>
                <a:gd name="T8" fmla="*/ 2147483646 w 1118"/>
                <a:gd name="T9" fmla="*/ 2147483646 h 628"/>
                <a:gd name="T10" fmla="*/ 2147483646 w 1118"/>
                <a:gd name="T11" fmla="*/ 2147483646 h 628"/>
                <a:gd name="T12" fmla="*/ 2147483646 w 1118"/>
                <a:gd name="T13" fmla="*/ 2147483646 h 62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118" h="628" extrusionOk="0">
                  <a:moveTo>
                    <a:pt x="859" y="1"/>
                  </a:moveTo>
                  <a:cubicBezTo>
                    <a:pt x="530" y="1"/>
                    <a:pt x="1" y="154"/>
                    <a:pt x="1" y="410"/>
                  </a:cubicBezTo>
                  <a:lnTo>
                    <a:pt x="1" y="534"/>
                  </a:lnTo>
                  <a:cubicBezTo>
                    <a:pt x="1" y="598"/>
                    <a:pt x="99" y="627"/>
                    <a:pt x="237" y="627"/>
                  </a:cubicBezTo>
                  <a:cubicBezTo>
                    <a:pt x="565" y="627"/>
                    <a:pt x="1118" y="464"/>
                    <a:pt x="1118" y="224"/>
                  </a:cubicBezTo>
                  <a:lnTo>
                    <a:pt x="1118" y="100"/>
                  </a:lnTo>
                  <a:cubicBezTo>
                    <a:pt x="1118" y="32"/>
                    <a:pt x="1009" y="1"/>
                    <a:pt x="85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4" name="Google Shape;404;p4">
              <a:extLst>
                <a:ext uri="{FF2B5EF4-FFF2-40B4-BE49-F238E27FC236}">
                  <a16:creationId xmlns:a16="http://schemas.microsoft.com/office/drawing/2014/main" id="{C42033C7-75B1-58BA-EB82-B5F1992970E2}"/>
                </a:ext>
              </a:extLst>
            </p:cNvPr>
            <p:cNvSpPr>
              <a:spLocks/>
            </p:cNvSpPr>
            <p:nvPr/>
          </p:nvSpPr>
          <p:spPr bwMode="auto">
            <a:xfrm>
              <a:off x="4759825" y="1112213"/>
              <a:ext cx="48100" cy="17850"/>
            </a:xfrm>
            <a:custGeom>
              <a:avLst/>
              <a:gdLst>
                <a:gd name="T0" fmla="*/ 2147483646 w 1924"/>
                <a:gd name="T1" fmla="*/ 0 h 714"/>
                <a:gd name="T2" fmla="*/ 2147483646 w 1924"/>
                <a:gd name="T3" fmla="*/ 2147483646 h 714"/>
                <a:gd name="T4" fmla="*/ 2147483646 w 1924"/>
                <a:gd name="T5" fmla="*/ 0 h 714"/>
                <a:gd name="T6" fmla="*/ 0 60000 65536"/>
                <a:gd name="T7" fmla="*/ 0 60000 65536"/>
                <a:gd name="T8" fmla="*/ 0 60000 65536"/>
              </a:gdLst>
              <a:ahLst/>
              <a:cxnLst>
                <a:cxn ang="T6">
                  <a:pos x="T0" y="T1"/>
                </a:cxn>
                <a:cxn ang="T7">
                  <a:pos x="T2" y="T3"/>
                </a:cxn>
                <a:cxn ang="T8">
                  <a:pos x="T4" y="T5"/>
                </a:cxn>
              </a:cxnLst>
              <a:rect l="0" t="0" r="r" b="b"/>
              <a:pathLst>
                <a:path w="1924" h="714" extrusionOk="0">
                  <a:moveTo>
                    <a:pt x="1179" y="0"/>
                  </a:moveTo>
                  <a:cubicBezTo>
                    <a:pt x="683" y="0"/>
                    <a:pt x="0" y="714"/>
                    <a:pt x="745" y="714"/>
                  </a:cubicBezTo>
                  <a:cubicBezTo>
                    <a:pt x="1241" y="714"/>
                    <a:pt x="1923"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5" name="Google Shape;405;p4">
              <a:extLst>
                <a:ext uri="{FF2B5EF4-FFF2-40B4-BE49-F238E27FC236}">
                  <a16:creationId xmlns:a16="http://schemas.microsoft.com/office/drawing/2014/main" id="{5B581BA1-3BDE-CAC8-0863-DA5C16144853}"/>
                </a:ext>
              </a:extLst>
            </p:cNvPr>
            <p:cNvSpPr>
              <a:spLocks/>
            </p:cNvSpPr>
            <p:nvPr/>
          </p:nvSpPr>
          <p:spPr bwMode="auto">
            <a:xfrm>
              <a:off x="4745850" y="1033113"/>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07" y="0"/>
                    <a:pt x="1" y="590"/>
                    <a:pt x="745"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6" name="Google Shape;406;p4">
              <a:extLst>
                <a:ext uri="{FF2B5EF4-FFF2-40B4-BE49-F238E27FC236}">
                  <a16:creationId xmlns:a16="http://schemas.microsoft.com/office/drawing/2014/main" id="{E32AF859-23C8-0AE2-5DFA-1A9448CD61AA}"/>
                </a:ext>
              </a:extLst>
            </p:cNvPr>
            <p:cNvSpPr>
              <a:spLocks/>
            </p:cNvSpPr>
            <p:nvPr/>
          </p:nvSpPr>
          <p:spPr bwMode="auto">
            <a:xfrm>
              <a:off x="4835825" y="1085838"/>
              <a:ext cx="44225" cy="10875"/>
            </a:xfrm>
            <a:custGeom>
              <a:avLst/>
              <a:gdLst>
                <a:gd name="T0" fmla="*/ 2147483646 w 1769"/>
                <a:gd name="T1" fmla="*/ 0 h 435"/>
                <a:gd name="T2" fmla="*/ 2147483646 w 1769"/>
                <a:gd name="T3" fmla="*/ 2147483646 h 435"/>
                <a:gd name="T4" fmla="*/ 2147483646 w 1769"/>
                <a:gd name="T5" fmla="*/ 0 h 435"/>
                <a:gd name="T6" fmla="*/ 0 60000 65536"/>
                <a:gd name="T7" fmla="*/ 0 60000 65536"/>
                <a:gd name="T8" fmla="*/ 0 60000 65536"/>
              </a:gdLst>
              <a:ahLst/>
              <a:cxnLst>
                <a:cxn ang="T6">
                  <a:pos x="T0" y="T1"/>
                </a:cxn>
                <a:cxn ang="T7">
                  <a:pos x="T2" y="T3"/>
                </a:cxn>
                <a:cxn ang="T8">
                  <a:pos x="T4" y="T5"/>
                </a:cxn>
              </a:cxnLst>
              <a:rect l="0" t="0" r="r" b="b"/>
              <a:pathLst>
                <a:path w="1769" h="435" extrusionOk="0">
                  <a:moveTo>
                    <a:pt x="1241" y="0"/>
                  </a:moveTo>
                  <a:cubicBezTo>
                    <a:pt x="1024" y="0"/>
                    <a:pt x="0" y="435"/>
                    <a:pt x="527" y="435"/>
                  </a:cubicBezTo>
                  <a:cubicBezTo>
                    <a:pt x="745" y="435"/>
                    <a:pt x="1768"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7" name="Google Shape;407;p4">
              <a:extLst>
                <a:ext uri="{FF2B5EF4-FFF2-40B4-BE49-F238E27FC236}">
                  <a16:creationId xmlns:a16="http://schemas.microsoft.com/office/drawing/2014/main" id="{0C4D26E2-332F-F1AA-DCD6-6499255C0A9C}"/>
                </a:ext>
              </a:extLst>
            </p:cNvPr>
            <p:cNvSpPr>
              <a:spLocks/>
            </p:cNvSpPr>
            <p:nvPr/>
          </p:nvSpPr>
          <p:spPr bwMode="auto">
            <a:xfrm>
              <a:off x="4823400" y="1141663"/>
              <a:ext cx="48900" cy="13225"/>
            </a:xfrm>
            <a:custGeom>
              <a:avLst/>
              <a:gdLst>
                <a:gd name="T0" fmla="*/ 2147483646 w 1956"/>
                <a:gd name="T1" fmla="*/ 2147483646 h 529"/>
                <a:gd name="T2" fmla="*/ 2147483646 w 1956"/>
                <a:gd name="T3" fmla="*/ 2147483646 h 529"/>
                <a:gd name="T4" fmla="*/ 2147483646 w 1956"/>
                <a:gd name="T5" fmla="*/ 2147483646 h 529"/>
                <a:gd name="T6" fmla="*/ 0 60000 65536"/>
                <a:gd name="T7" fmla="*/ 0 60000 65536"/>
                <a:gd name="T8" fmla="*/ 0 60000 65536"/>
              </a:gdLst>
              <a:ahLst/>
              <a:cxnLst>
                <a:cxn ang="T6">
                  <a:pos x="T0" y="T1"/>
                </a:cxn>
                <a:cxn ang="T7">
                  <a:pos x="T2" y="T3"/>
                </a:cxn>
                <a:cxn ang="T8">
                  <a:pos x="T4" y="T5"/>
                </a:cxn>
              </a:cxnLst>
              <a:rect l="0" t="0" r="r" b="b"/>
              <a:pathLst>
                <a:path w="1956" h="529" extrusionOk="0">
                  <a:moveTo>
                    <a:pt x="1211" y="1"/>
                  </a:moveTo>
                  <a:cubicBezTo>
                    <a:pt x="869" y="1"/>
                    <a:pt x="1" y="528"/>
                    <a:pt x="745" y="528"/>
                  </a:cubicBezTo>
                  <a:cubicBezTo>
                    <a:pt x="1086" y="528"/>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8" name="Google Shape;408;p4">
              <a:extLst>
                <a:ext uri="{FF2B5EF4-FFF2-40B4-BE49-F238E27FC236}">
                  <a16:creationId xmlns:a16="http://schemas.microsoft.com/office/drawing/2014/main" id="{5EB11B95-87FB-04CE-51B1-35A71B513DDF}"/>
                </a:ext>
              </a:extLst>
            </p:cNvPr>
            <p:cNvSpPr>
              <a:spLocks/>
            </p:cNvSpPr>
            <p:nvPr/>
          </p:nvSpPr>
          <p:spPr bwMode="auto">
            <a:xfrm>
              <a:off x="4817200" y="1019913"/>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8" y="1"/>
                    <a:pt x="1" y="838"/>
                    <a:pt x="776" y="838"/>
                  </a:cubicBezTo>
                  <a:cubicBezTo>
                    <a:pt x="1428" y="838"/>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69" name="Google Shape;409;p4">
              <a:extLst>
                <a:ext uri="{FF2B5EF4-FFF2-40B4-BE49-F238E27FC236}">
                  <a16:creationId xmlns:a16="http://schemas.microsoft.com/office/drawing/2014/main" id="{6750D49C-0028-6997-807B-98982F27BBA8}"/>
                </a:ext>
              </a:extLst>
            </p:cNvPr>
            <p:cNvSpPr>
              <a:spLocks/>
            </p:cNvSpPr>
            <p:nvPr/>
          </p:nvSpPr>
          <p:spPr bwMode="auto">
            <a:xfrm>
              <a:off x="4793950" y="941588"/>
              <a:ext cx="39575" cy="22525"/>
            </a:xfrm>
            <a:custGeom>
              <a:avLst/>
              <a:gdLst>
                <a:gd name="T0" fmla="*/ 2147483646 w 1583"/>
                <a:gd name="T1" fmla="*/ 2147483646 h 901"/>
                <a:gd name="T2" fmla="*/ 2147483646 w 1583"/>
                <a:gd name="T3" fmla="*/ 2147483646 h 901"/>
                <a:gd name="T4" fmla="*/ 2147483646 w 1583"/>
                <a:gd name="T5" fmla="*/ 2147483646 h 901"/>
                <a:gd name="T6" fmla="*/ 0 60000 65536"/>
                <a:gd name="T7" fmla="*/ 0 60000 65536"/>
                <a:gd name="T8" fmla="*/ 0 60000 65536"/>
              </a:gdLst>
              <a:ahLst/>
              <a:cxnLst>
                <a:cxn ang="T6">
                  <a:pos x="T0" y="T1"/>
                </a:cxn>
                <a:cxn ang="T7">
                  <a:pos x="T2" y="T3"/>
                </a:cxn>
                <a:cxn ang="T8">
                  <a:pos x="T4" y="T5"/>
                </a:cxn>
              </a:cxnLst>
              <a:rect l="0" t="0" r="r" b="b"/>
              <a:pathLst>
                <a:path w="1583" h="901" extrusionOk="0">
                  <a:moveTo>
                    <a:pt x="838" y="1"/>
                  </a:moveTo>
                  <a:cubicBezTo>
                    <a:pt x="186" y="1"/>
                    <a:pt x="0" y="900"/>
                    <a:pt x="745" y="900"/>
                  </a:cubicBezTo>
                  <a:cubicBezTo>
                    <a:pt x="1427" y="900"/>
                    <a:pt x="1582"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0" name="Google Shape;410;p4">
              <a:extLst>
                <a:ext uri="{FF2B5EF4-FFF2-40B4-BE49-F238E27FC236}">
                  <a16:creationId xmlns:a16="http://schemas.microsoft.com/office/drawing/2014/main" id="{6AAE319D-AC3F-FA03-B0C6-4A54E1B59C9A}"/>
                </a:ext>
              </a:extLst>
            </p:cNvPr>
            <p:cNvSpPr>
              <a:spLocks/>
            </p:cNvSpPr>
            <p:nvPr/>
          </p:nvSpPr>
          <p:spPr bwMode="auto">
            <a:xfrm>
              <a:off x="4736550" y="933063"/>
              <a:ext cx="48100" cy="19425"/>
            </a:xfrm>
            <a:custGeom>
              <a:avLst/>
              <a:gdLst>
                <a:gd name="T0" fmla="*/ 2147483646 w 1924"/>
                <a:gd name="T1" fmla="*/ 2147483646 h 777"/>
                <a:gd name="T2" fmla="*/ 2147483646 w 1924"/>
                <a:gd name="T3" fmla="*/ 2147483646 h 777"/>
                <a:gd name="T4" fmla="*/ 2147483646 w 1924"/>
                <a:gd name="T5" fmla="*/ 2147483646 h 777"/>
                <a:gd name="T6" fmla="*/ 0 60000 65536"/>
                <a:gd name="T7" fmla="*/ 0 60000 65536"/>
                <a:gd name="T8" fmla="*/ 0 60000 65536"/>
              </a:gdLst>
              <a:ahLst/>
              <a:cxnLst>
                <a:cxn ang="T6">
                  <a:pos x="T0" y="T1"/>
                </a:cxn>
                <a:cxn ang="T7">
                  <a:pos x="T2" y="T3"/>
                </a:cxn>
                <a:cxn ang="T8">
                  <a:pos x="T4" y="T5"/>
                </a:cxn>
              </a:cxnLst>
              <a:rect l="0" t="0" r="r" b="b"/>
              <a:pathLst>
                <a:path w="1924" h="777" extrusionOk="0">
                  <a:moveTo>
                    <a:pt x="1148" y="1"/>
                  </a:moveTo>
                  <a:cubicBezTo>
                    <a:pt x="652" y="1"/>
                    <a:pt x="1" y="776"/>
                    <a:pt x="745" y="776"/>
                  </a:cubicBezTo>
                  <a:cubicBezTo>
                    <a:pt x="1241" y="776"/>
                    <a:pt x="1924"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1" name="Google Shape;411;p4">
              <a:extLst>
                <a:ext uri="{FF2B5EF4-FFF2-40B4-BE49-F238E27FC236}">
                  <a16:creationId xmlns:a16="http://schemas.microsoft.com/office/drawing/2014/main" id="{869C17E2-3152-917E-7799-C32E8CB1CD8A}"/>
                </a:ext>
              </a:extLst>
            </p:cNvPr>
            <p:cNvSpPr>
              <a:spLocks/>
            </p:cNvSpPr>
            <p:nvPr/>
          </p:nvSpPr>
          <p:spPr bwMode="auto">
            <a:xfrm>
              <a:off x="4797050" y="1301413"/>
              <a:ext cx="48100" cy="17100"/>
            </a:xfrm>
            <a:custGeom>
              <a:avLst/>
              <a:gdLst>
                <a:gd name="T0" fmla="*/ 2147483646 w 1924"/>
                <a:gd name="T1" fmla="*/ 2147483646 h 684"/>
                <a:gd name="T2" fmla="*/ 2147483646 w 1924"/>
                <a:gd name="T3" fmla="*/ 2147483646 h 684"/>
                <a:gd name="T4" fmla="*/ 2147483646 w 1924"/>
                <a:gd name="T5" fmla="*/ 2147483646 h 684"/>
                <a:gd name="T6" fmla="*/ 0 60000 65536"/>
                <a:gd name="T7" fmla="*/ 0 60000 65536"/>
                <a:gd name="T8" fmla="*/ 0 60000 65536"/>
              </a:gdLst>
              <a:ahLst/>
              <a:cxnLst>
                <a:cxn ang="T6">
                  <a:pos x="T0" y="T1"/>
                </a:cxn>
                <a:cxn ang="T7">
                  <a:pos x="T2" y="T3"/>
                </a:cxn>
                <a:cxn ang="T8">
                  <a:pos x="T4" y="T5"/>
                </a:cxn>
              </a:cxnLst>
              <a:rect l="0" t="0" r="r" b="b"/>
              <a:pathLst>
                <a:path w="1924" h="684" extrusionOk="0">
                  <a:moveTo>
                    <a:pt x="1179" y="1"/>
                  </a:moveTo>
                  <a:cubicBezTo>
                    <a:pt x="714" y="1"/>
                    <a:pt x="0" y="683"/>
                    <a:pt x="745" y="683"/>
                  </a:cubicBezTo>
                  <a:cubicBezTo>
                    <a:pt x="1210" y="683"/>
                    <a:pt x="192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2" name="Google Shape;412;p4">
              <a:extLst>
                <a:ext uri="{FF2B5EF4-FFF2-40B4-BE49-F238E27FC236}">
                  <a16:creationId xmlns:a16="http://schemas.microsoft.com/office/drawing/2014/main" id="{C3DB5578-1175-A3EB-DC5A-9066200DB379}"/>
                </a:ext>
              </a:extLst>
            </p:cNvPr>
            <p:cNvSpPr>
              <a:spLocks/>
            </p:cNvSpPr>
            <p:nvPr/>
          </p:nvSpPr>
          <p:spPr bwMode="auto">
            <a:xfrm>
              <a:off x="4773000" y="13859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179" y="1"/>
                  </a:moveTo>
                  <a:cubicBezTo>
                    <a:pt x="776" y="1"/>
                    <a:pt x="1" y="652"/>
                    <a:pt x="745" y="652"/>
                  </a:cubicBezTo>
                  <a:cubicBezTo>
                    <a:pt x="1179" y="652"/>
                    <a:pt x="1955"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3" name="Google Shape;413;p4">
              <a:extLst>
                <a:ext uri="{FF2B5EF4-FFF2-40B4-BE49-F238E27FC236}">
                  <a16:creationId xmlns:a16="http://schemas.microsoft.com/office/drawing/2014/main" id="{D05B9A47-1520-E09F-17DD-067616A3CAAB}"/>
                </a:ext>
              </a:extLst>
            </p:cNvPr>
            <p:cNvSpPr>
              <a:spLocks/>
            </p:cNvSpPr>
            <p:nvPr/>
          </p:nvSpPr>
          <p:spPr bwMode="auto">
            <a:xfrm>
              <a:off x="4849000" y="1418513"/>
              <a:ext cx="45000" cy="11650"/>
            </a:xfrm>
            <a:custGeom>
              <a:avLst/>
              <a:gdLst>
                <a:gd name="T0" fmla="*/ 2147483646 w 1800"/>
                <a:gd name="T1" fmla="*/ 2147483646 h 466"/>
                <a:gd name="T2" fmla="*/ 2147483646 w 1800"/>
                <a:gd name="T3" fmla="*/ 2147483646 h 466"/>
                <a:gd name="T4" fmla="*/ 2147483646 w 1800"/>
                <a:gd name="T5" fmla="*/ 2147483646 h 466"/>
                <a:gd name="T6" fmla="*/ 0 60000 65536"/>
                <a:gd name="T7" fmla="*/ 0 60000 65536"/>
                <a:gd name="T8" fmla="*/ 0 60000 65536"/>
              </a:gdLst>
              <a:ahLst/>
              <a:cxnLst>
                <a:cxn ang="T6">
                  <a:pos x="T0" y="T1"/>
                </a:cxn>
                <a:cxn ang="T7">
                  <a:pos x="T2" y="T3"/>
                </a:cxn>
                <a:cxn ang="T8">
                  <a:pos x="T4" y="T5"/>
                </a:cxn>
              </a:cxnLst>
              <a:rect l="0" t="0" r="r" b="b"/>
              <a:pathLst>
                <a:path w="1800" h="466" extrusionOk="0">
                  <a:moveTo>
                    <a:pt x="1272" y="1"/>
                  </a:moveTo>
                  <a:cubicBezTo>
                    <a:pt x="1024" y="1"/>
                    <a:pt x="0" y="466"/>
                    <a:pt x="528" y="466"/>
                  </a:cubicBezTo>
                  <a:cubicBezTo>
                    <a:pt x="776" y="466"/>
                    <a:pt x="1800"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4" name="Google Shape;414;p4">
              <a:extLst>
                <a:ext uri="{FF2B5EF4-FFF2-40B4-BE49-F238E27FC236}">
                  <a16:creationId xmlns:a16="http://schemas.microsoft.com/office/drawing/2014/main" id="{5DE85961-762B-565D-B8D7-8E5B8230FAAC}"/>
                </a:ext>
              </a:extLst>
            </p:cNvPr>
            <p:cNvSpPr>
              <a:spLocks/>
            </p:cNvSpPr>
            <p:nvPr/>
          </p:nvSpPr>
          <p:spPr bwMode="auto">
            <a:xfrm>
              <a:off x="4797050" y="1462713"/>
              <a:ext cx="48100" cy="17875"/>
            </a:xfrm>
            <a:custGeom>
              <a:avLst/>
              <a:gdLst>
                <a:gd name="T0" fmla="*/ 2147483646 w 1924"/>
                <a:gd name="T1" fmla="*/ 2147483646 h 715"/>
                <a:gd name="T2" fmla="*/ 2147483646 w 1924"/>
                <a:gd name="T3" fmla="*/ 2147483646 h 715"/>
                <a:gd name="T4" fmla="*/ 2147483646 w 1924"/>
                <a:gd name="T5" fmla="*/ 2147483646 h 715"/>
                <a:gd name="T6" fmla="*/ 0 60000 65536"/>
                <a:gd name="T7" fmla="*/ 0 60000 65536"/>
                <a:gd name="T8" fmla="*/ 0 60000 65536"/>
              </a:gdLst>
              <a:ahLst/>
              <a:cxnLst>
                <a:cxn ang="T6">
                  <a:pos x="T0" y="T1"/>
                </a:cxn>
                <a:cxn ang="T7">
                  <a:pos x="T2" y="T3"/>
                </a:cxn>
                <a:cxn ang="T8">
                  <a:pos x="T4" y="T5"/>
                </a:cxn>
              </a:cxnLst>
              <a:rect l="0" t="0" r="r" b="b"/>
              <a:pathLst>
                <a:path w="1924" h="715" extrusionOk="0">
                  <a:moveTo>
                    <a:pt x="1148" y="1"/>
                  </a:moveTo>
                  <a:cubicBezTo>
                    <a:pt x="683" y="1"/>
                    <a:pt x="0" y="714"/>
                    <a:pt x="745" y="714"/>
                  </a:cubicBezTo>
                  <a:cubicBezTo>
                    <a:pt x="1241" y="714"/>
                    <a:pt x="192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5" name="Google Shape;415;p4">
              <a:extLst>
                <a:ext uri="{FF2B5EF4-FFF2-40B4-BE49-F238E27FC236}">
                  <a16:creationId xmlns:a16="http://schemas.microsoft.com/office/drawing/2014/main" id="{B74700E5-818A-C7BD-BD8C-A945A267B17F}"/>
                </a:ext>
              </a:extLst>
            </p:cNvPr>
            <p:cNvSpPr>
              <a:spLocks/>
            </p:cNvSpPr>
            <p:nvPr/>
          </p:nvSpPr>
          <p:spPr bwMode="auto">
            <a:xfrm>
              <a:off x="4666750" y="1428588"/>
              <a:ext cx="45800" cy="11675"/>
            </a:xfrm>
            <a:custGeom>
              <a:avLst/>
              <a:gdLst>
                <a:gd name="T0" fmla="*/ 2147483646 w 1832"/>
                <a:gd name="T1" fmla="*/ 2147483646 h 467"/>
                <a:gd name="T2" fmla="*/ 2147483646 w 1832"/>
                <a:gd name="T3" fmla="*/ 2147483646 h 467"/>
                <a:gd name="T4" fmla="*/ 2147483646 w 1832"/>
                <a:gd name="T5" fmla="*/ 2147483646 h 467"/>
                <a:gd name="T6" fmla="*/ 0 60000 65536"/>
                <a:gd name="T7" fmla="*/ 0 60000 65536"/>
                <a:gd name="T8" fmla="*/ 0 60000 65536"/>
              </a:gdLst>
              <a:ahLst/>
              <a:cxnLst>
                <a:cxn ang="T6">
                  <a:pos x="T0" y="T1"/>
                </a:cxn>
                <a:cxn ang="T7">
                  <a:pos x="T2" y="T3"/>
                </a:cxn>
                <a:cxn ang="T8">
                  <a:pos x="T4" y="T5"/>
                </a:cxn>
              </a:cxnLst>
              <a:rect l="0" t="0" r="r" b="b"/>
              <a:pathLst>
                <a:path w="1832" h="467" extrusionOk="0">
                  <a:moveTo>
                    <a:pt x="1273" y="1"/>
                  </a:moveTo>
                  <a:cubicBezTo>
                    <a:pt x="1056"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6" name="Google Shape;416;p4">
              <a:extLst>
                <a:ext uri="{FF2B5EF4-FFF2-40B4-BE49-F238E27FC236}">
                  <a16:creationId xmlns:a16="http://schemas.microsoft.com/office/drawing/2014/main" id="{AC21DD2F-DF1C-2FDD-C5D5-E8D4CB1F7B0E}"/>
                </a:ext>
              </a:extLst>
            </p:cNvPr>
            <p:cNvSpPr>
              <a:spLocks/>
            </p:cNvSpPr>
            <p:nvPr/>
          </p:nvSpPr>
          <p:spPr bwMode="auto">
            <a:xfrm>
              <a:off x="4605500" y="1475138"/>
              <a:ext cx="40350" cy="20175"/>
            </a:xfrm>
            <a:custGeom>
              <a:avLst/>
              <a:gdLst>
                <a:gd name="T0" fmla="*/ 2147483646 w 1614"/>
                <a:gd name="T1" fmla="*/ 0 h 807"/>
                <a:gd name="T2" fmla="*/ 2147483646 w 1614"/>
                <a:gd name="T3" fmla="*/ 2147483646 h 807"/>
                <a:gd name="T4" fmla="*/ 2147483646 w 1614"/>
                <a:gd name="T5" fmla="*/ 0 h 807"/>
                <a:gd name="T6" fmla="*/ 0 60000 65536"/>
                <a:gd name="T7" fmla="*/ 0 60000 65536"/>
                <a:gd name="T8" fmla="*/ 0 60000 65536"/>
              </a:gdLst>
              <a:ahLst/>
              <a:cxnLst>
                <a:cxn ang="T6">
                  <a:pos x="T0" y="T1"/>
                </a:cxn>
                <a:cxn ang="T7">
                  <a:pos x="T2" y="T3"/>
                </a:cxn>
                <a:cxn ang="T8">
                  <a:pos x="T4" y="T5"/>
                </a:cxn>
              </a:cxnLst>
              <a:rect l="0" t="0" r="r" b="b"/>
              <a:pathLst>
                <a:path w="1614" h="807" extrusionOk="0">
                  <a:moveTo>
                    <a:pt x="869" y="0"/>
                  </a:moveTo>
                  <a:cubicBezTo>
                    <a:pt x="218" y="0"/>
                    <a:pt x="0" y="807"/>
                    <a:pt x="745" y="807"/>
                  </a:cubicBezTo>
                  <a:cubicBezTo>
                    <a:pt x="1396" y="807"/>
                    <a:pt x="1613"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7" name="Google Shape;417;p4">
              <a:extLst>
                <a:ext uri="{FF2B5EF4-FFF2-40B4-BE49-F238E27FC236}">
                  <a16:creationId xmlns:a16="http://schemas.microsoft.com/office/drawing/2014/main" id="{01D261C3-DEB9-0D5A-ACFD-A52B79E47415}"/>
                </a:ext>
              </a:extLst>
            </p:cNvPr>
            <p:cNvSpPr>
              <a:spLocks/>
            </p:cNvSpPr>
            <p:nvPr/>
          </p:nvSpPr>
          <p:spPr bwMode="auto">
            <a:xfrm>
              <a:off x="4523300" y="1526313"/>
              <a:ext cx="49650" cy="12425"/>
            </a:xfrm>
            <a:custGeom>
              <a:avLst/>
              <a:gdLst>
                <a:gd name="T0" fmla="*/ 2147483646 w 1986"/>
                <a:gd name="T1" fmla="*/ 0 h 497"/>
                <a:gd name="T2" fmla="*/ 2147483646 w 1986"/>
                <a:gd name="T3" fmla="*/ 2147483646 h 497"/>
                <a:gd name="T4" fmla="*/ 2147483646 w 1986"/>
                <a:gd name="T5" fmla="*/ 0 h 497"/>
                <a:gd name="T6" fmla="*/ 0 60000 65536"/>
                <a:gd name="T7" fmla="*/ 0 60000 65536"/>
                <a:gd name="T8" fmla="*/ 0 60000 65536"/>
              </a:gdLst>
              <a:ahLst/>
              <a:cxnLst>
                <a:cxn ang="T6">
                  <a:pos x="T0" y="T1"/>
                </a:cxn>
                <a:cxn ang="T7">
                  <a:pos x="T2" y="T3"/>
                </a:cxn>
                <a:cxn ang="T8">
                  <a:pos x="T4" y="T5"/>
                </a:cxn>
              </a:cxnLst>
              <a:rect l="0" t="0" r="r" b="b"/>
              <a:pathLst>
                <a:path w="1986" h="497" extrusionOk="0">
                  <a:moveTo>
                    <a:pt x="1241" y="0"/>
                  </a:moveTo>
                  <a:cubicBezTo>
                    <a:pt x="900" y="0"/>
                    <a:pt x="0" y="497"/>
                    <a:pt x="745" y="497"/>
                  </a:cubicBezTo>
                  <a:cubicBezTo>
                    <a:pt x="1086" y="497"/>
                    <a:pt x="1986"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8" name="Google Shape;418;p4">
              <a:extLst>
                <a:ext uri="{FF2B5EF4-FFF2-40B4-BE49-F238E27FC236}">
                  <a16:creationId xmlns:a16="http://schemas.microsoft.com/office/drawing/2014/main" id="{BDD91799-4474-F76F-91A1-F415CC6D78DE}"/>
                </a:ext>
              </a:extLst>
            </p:cNvPr>
            <p:cNvSpPr>
              <a:spLocks/>
            </p:cNvSpPr>
            <p:nvPr/>
          </p:nvSpPr>
          <p:spPr bwMode="auto">
            <a:xfrm>
              <a:off x="4420150" y="1491413"/>
              <a:ext cx="40350" cy="20950"/>
            </a:xfrm>
            <a:custGeom>
              <a:avLst/>
              <a:gdLst>
                <a:gd name="T0" fmla="*/ 2147483646 w 1614"/>
                <a:gd name="T1" fmla="*/ 0 h 838"/>
                <a:gd name="T2" fmla="*/ 2147483646 w 1614"/>
                <a:gd name="T3" fmla="*/ 2147483646 h 838"/>
                <a:gd name="T4" fmla="*/ 2147483646 w 1614"/>
                <a:gd name="T5" fmla="*/ 0 h 838"/>
                <a:gd name="T6" fmla="*/ 0 60000 65536"/>
                <a:gd name="T7" fmla="*/ 0 60000 65536"/>
                <a:gd name="T8" fmla="*/ 0 60000 65536"/>
              </a:gdLst>
              <a:ahLst/>
              <a:cxnLst>
                <a:cxn ang="T6">
                  <a:pos x="T0" y="T1"/>
                </a:cxn>
                <a:cxn ang="T7">
                  <a:pos x="T2" y="T3"/>
                </a:cxn>
                <a:cxn ang="T8">
                  <a:pos x="T4" y="T5"/>
                </a:cxn>
              </a:cxnLst>
              <a:rect l="0" t="0" r="r" b="b"/>
              <a:pathLst>
                <a:path w="1614" h="838" extrusionOk="0">
                  <a:moveTo>
                    <a:pt x="869" y="0"/>
                  </a:moveTo>
                  <a:cubicBezTo>
                    <a:pt x="218" y="0"/>
                    <a:pt x="1" y="838"/>
                    <a:pt x="776" y="838"/>
                  </a:cubicBezTo>
                  <a:cubicBezTo>
                    <a:pt x="1397" y="838"/>
                    <a:pt x="161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79" name="Google Shape;419;p4">
              <a:extLst>
                <a:ext uri="{FF2B5EF4-FFF2-40B4-BE49-F238E27FC236}">
                  <a16:creationId xmlns:a16="http://schemas.microsoft.com/office/drawing/2014/main" id="{C559A9D9-728E-B620-6AFC-F1BC93A986EE}"/>
                </a:ext>
              </a:extLst>
            </p:cNvPr>
            <p:cNvSpPr>
              <a:spLocks/>
            </p:cNvSpPr>
            <p:nvPr/>
          </p:nvSpPr>
          <p:spPr bwMode="auto">
            <a:xfrm>
              <a:off x="4325550" y="1385163"/>
              <a:ext cx="48100" cy="17875"/>
            </a:xfrm>
            <a:custGeom>
              <a:avLst/>
              <a:gdLst>
                <a:gd name="T0" fmla="*/ 2147483646 w 1924"/>
                <a:gd name="T1" fmla="*/ 2147483646 h 715"/>
                <a:gd name="T2" fmla="*/ 2147483646 w 1924"/>
                <a:gd name="T3" fmla="*/ 2147483646 h 715"/>
                <a:gd name="T4" fmla="*/ 2147483646 w 1924"/>
                <a:gd name="T5" fmla="*/ 2147483646 h 715"/>
                <a:gd name="T6" fmla="*/ 0 60000 65536"/>
                <a:gd name="T7" fmla="*/ 0 60000 65536"/>
                <a:gd name="T8" fmla="*/ 0 60000 65536"/>
              </a:gdLst>
              <a:ahLst/>
              <a:cxnLst>
                <a:cxn ang="T6">
                  <a:pos x="T0" y="T1"/>
                </a:cxn>
                <a:cxn ang="T7">
                  <a:pos x="T2" y="T3"/>
                </a:cxn>
                <a:cxn ang="T8">
                  <a:pos x="T4" y="T5"/>
                </a:cxn>
              </a:cxnLst>
              <a:rect l="0" t="0" r="r" b="b"/>
              <a:pathLst>
                <a:path w="1924" h="715" extrusionOk="0">
                  <a:moveTo>
                    <a:pt x="1179" y="1"/>
                  </a:moveTo>
                  <a:cubicBezTo>
                    <a:pt x="683" y="1"/>
                    <a:pt x="0" y="714"/>
                    <a:pt x="745" y="714"/>
                  </a:cubicBezTo>
                  <a:cubicBezTo>
                    <a:pt x="1210" y="714"/>
                    <a:pt x="192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0" name="Google Shape;420;p4">
              <a:extLst>
                <a:ext uri="{FF2B5EF4-FFF2-40B4-BE49-F238E27FC236}">
                  <a16:creationId xmlns:a16="http://schemas.microsoft.com/office/drawing/2014/main" id="{37FADAD8-DABD-41BE-0751-234B62031A72}"/>
                </a:ext>
              </a:extLst>
            </p:cNvPr>
            <p:cNvSpPr>
              <a:spLocks/>
            </p:cNvSpPr>
            <p:nvPr/>
          </p:nvSpPr>
          <p:spPr bwMode="auto">
            <a:xfrm>
              <a:off x="4386800" y="1437913"/>
              <a:ext cx="40350" cy="20950"/>
            </a:xfrm>
            <a:custGeom>
              <a:avLst/>
              <a:gdLst>
                <a:gd name="T0" fmla="*/ 2147483646 w 1614"/>
                <a:gd name="T1" fmla="*/ 0 h 838"/>
                <a:gd name="T2" fmla="*/ 2147483646 w 1614"/>
                <a:gd name="T3" fmla="*/ 2147483646 h 838"/>
                <a:gd name="T4" fmla="*/ 2147483646 w 1614"/>
                <a:gd name="T5" fmla="*/ 0 h 838"/>
                <a:gd name="T6" fmla="*/ 0 60000 65536"/>
                <a:gd name="T7" fmla="*/ 0 60000 65536"/>
                <a:gd name="T8" fmla="*/ 0 60000 65536"/>
              </a:gdLst>
              <a:ahLst/>
              <a:cxnLst>
                <a:cxn ang="T6">
                  <a:pos x="T0" y="T1"/>
                </a:cxn>
                <a:cxn ang="T7">
                  <a:pos x="T2" y="T3"/>
                </a:cxn>
                <a:cxn ang="T8">
                  <a:pos x="T4" y="T5"/>
                </a:cxn>
              </a:cxnLst>
              <a:rect l="0" t="0" r="r" b="b"/>
              <a:pathLst>
                <a:path w="1614" h="838" extrusionOk="0">
                  <a:moveTo>
                    <a:pt x="838" y="0"/>
                  </a:moveTo>
                  <a:cubicBezTo>
                    <a:pt x="187" y="0"/>
                    <a:pt x="1" y="838"/>
                    <a:pt x="745" y="838"/>
                  </a:cubicBezTo>
                  <a:cubicBezTo>
                    <a:pt x="1397" y="838"/>
                    <a:pt x="1614" y="0"/>
                    <a:pt x="83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1" name="Google Shape;421;p4">
              <a:extLst>
                <a:ext uri="{FF2B5EF4-FFF2-40B4-BE49-F238E27FC236}">
                  <a16:creationId xmlns:a16="http://schemas.microsoft.com/office/drawing/2014/main" id="{A0111D1C-BA82-4C26-7163-A2B6A30944E3}"/>
                </a:ext>
              </a:extLst>
            </p:cNvPr>
            <p:cNvSpPr>
              <a:spLocks/>
            </p:cNvSpPr>
            <p:nvPr/>
          </p:nvSpPr>
          <p:spPr bwMode="auto">
            <a:xfrm>
              <a:off x="4489950" y="1434813"/>
              <a:ext cx="48875" cy="19400"/>
            </a:xfrm>
            <a:custGeom>
              <a:avLst/>
              <a:gdLst>
                <a:gd name="T0" fmla="*/ 2147483646 w 1955"/>
                <a:gd name="T1" fmla="*/ 0 h 776"/>
                <a:gd name="T2" fmla="*/ 2147483646 w 1955"/>
                <a:gd name="T3" fmla="*/ 2147483646 h 776"/>
                <a:gd name="T4" fmla="*/ 2147483646 w 1955"/>
                <a:gd name="T5" fmla="*/ 0 h 776"/>
                <a:gd name="T6" fmla="*/ 0 60000 65536"/>
                <a:gd name="T7" fmla="*/ 0 60000 65536"/>
                <a:gd name="T8" fmla="*/ 0 60000 65536"/>
              </a:gdLst>
              <a:ahLst/>
              <a:cxnLst>
                <a:cxn ang="T6">
                  <a:pos x="T0" y="T1"/>
                </a:cxn>
                <a:cxn ang="T7">
                  <a:pos x="T2" y="T3"/>
                </a:cxn>
                <a:cxn ang="T8">
                  <a:pos x="T4" y="T5"/>
                </a:cxn>
              </a:cxnLst>
              <a:rect l="0" t="0" r="r" b="b"/>
              <a:pathLst>
                <a:path w="1955" h="776" extrusionOk="0">
                  <a:moveTo>
                    <a:pt x="1179" y="0"/>
                  </a:moveTo>
                  <a:cubicBezTo>
                    <a:pt x="652" y="0"/>
                    <a:pt x="0" y="776"/>
                    <a:pt x="776" y="776"/>
                  </a:cubicBezTo>
                  <a:cubicBezTo>
                    <a:pt x="1272" y="776"/>
                    <a:pt x="1955"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2" name="Google Shape;422;p4">
              <a:extLst>
                <a:ext uri="{FF2B5EF4-FFF2-40B4-BE49-F238E27FC236}">
                  <a16:creationId xmlns:a16="http://schemas.microsoft.com/office/drawing/2014/main" id="{2D986DFB-E5D4-7FE0-BEF6-8942008C6707}"/>
                </a:ext>
              </a:extLst>
            </p:cNvPr>
            <p:cNvSpPr>
              <a:spLocks/>
            </p:cNvSpPr>
            <p:nvPr/>
          </p:nvSpPr>
          <p:spPr bwMode="auto">
            <a:xfrm>
              <a:off x="4412400" y="13859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210" y="1"/>
                  </a:moveTo>
                  <a:cubicBezTo>
                    <a:pt x="776" y="1"/>
                    <a:pt x="1" y="652"/>
                    <a:pt x="776" y="652"/>
                  </a:cubicBezTo>
                  <a:cubicBezTo>
                    <a:pt x="1210" y="652"/>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3" name="Google Shape;423;p4">
              <a:extLst>
                <a:ext uri="{FF2B5EF4-FFF2-40B4-BE49-F238E27FC236}">
                  <a16:creationId xmlns:a16="http://schemas.microsoft.com/office/drawing/2014/main" id="{E041786E-2A67-873E-FB4D-63497FC1C1D8}"/>
                </a:ext>
              </a:extLst>
            </p:cNvPr>
            <p:cNvSpPr>
              <a:spLocks/>
            </p:cNvSpPr>
            <p:nvPr/>
          </p:nvSpPr>
          <p:spPr bwMode="auto">
            <a:xfrm>
              <a:off x="4390700" y="1351063"/>
              <a:ext cx="45775" cy="11650"/>
            </a:xfrm>
            <a:custGeom>
              <a:avLst/>
              <a:gdLst>
                <a:gd name="T0" fmla="*/ 2147483646 w 1831"/>
                <a:gd name="T1" fmla="*/ 0 h 466"/>
                <a:gd name="T2" fmla="*/ 2147483646 w 1831"/>
                <a:gd name="T3" fmla="*/ 2147483646 h 466"/>
                <a:gd name="T4" fmla="*/ 2147483646 w 1831"/>
                <a:gd name="T5" fmla="*/ 0 h 466"/>
                <a:gd name="T6" fmla="*/ 0 60000 65536"/>
                <a:gd name="T7" fmla="*/ 0 60000 65536"/>
                <a:gd name="T8" fmla="*/ 0 60000 65536"/>
              </a:gdLst>
              <a:ahLst/>
              <a:cxnLst>
                <a:cxn ang="T6">
                  <a:pos x="T0" y="T1"/>
                </a:cxn>
                <a:cxn ang="T7">
                  <a:pos x="T2" y="T3"/>
                </a:cxn>
                <a:cxn ang="T8">
                  <a:pos x="T4" y="T5"/>
                </a:cxn>
              </a:cxnLst>
              <a:rect l="0" t="0" r="r" b="b"/>
              <a:pathLst>
                <a:path w="1831" h="466" extrusionOk="0">
                  <a:moveTo>
                    <a:pt x="1272" y="0"/>
                  </a:moveTo>
                  <a:cubicBezTo>
                    <a:pt x="1024" y="0"/>
                    <a:pt x="0" y="465"/>
                    <a:pt x="558" y="465"/>
                  </a:cubicBezTo>
                  <a:cubicBezTo>
                    <a:pt x="807" y="465"/>
                    <a:pt x="1830"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4" name="Google Shape;424;p4">
              <a:extLst>
                <a:ext uri="{FF2B5EF4-FFF2-40B4-BE49-F238E27FC236}">
                  <a16:creationId xmlns:a16="http://schemas.microsoft.com/office/drawing/2014/main" id="{FF86CEDF-E0F1-515B-C8B7-723BD6C63FF0}"/>
                </a:ext>
              </a:extLst>
            </p:cNvPr>
            <p:cNvSpPr>
              <a:spLocks/>
            </p:cNvSpPr>
            <p:nvPr/>
          </p:nvSpPr>
          <p:spPr bwMode="auto">
            <a:xfrm>
              <a:off x="4480650" y="1385163"/>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0" y="714"/>
                    <a:pt x="745" y="714"/>
                  </a:cubicBezTo>
                  <a:cubicBezTo>
                    <a:pt x="1210" y="714"/>
                    <a:pt x="1892"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5" name="Google Shape;425;p4">
              <a:extLst>
                <a:ext uri="{FF2B5EF4-FFF2-40B4-BE49-F238E27FC236}">
                  <a16:creationId xmlns:a16="http://schemas.microsoft.com/office/drawing/2014/main" id="{DE0C3CBA-0376-CC39-DA7F-47FEABA5265D}"/>
                </a:ext>
              </a:extLst>
            </p:cNvPr>
            <p:cNvSpPr>
              <a:spLocks/>
            </p:cNvSpPr>
            <p:nvPr/>
          </p:nvSpPr>
          <p:spPr bwMode="auto">
            <a:xfrm>
              <a:off x="4614800" y="1540263"/>
              <a:ext cx="48100" cy="17100"/>
            </a:xfrm>
            <a:custGeom>
              <a:avLst/>
              <a:gdLst>
                <a:gd name="T0" fmla="*/ 2147483646 w 1924"/>
                <a:gd name="T1" fmla="*/ 2147483646 h 684"/>
                <a:gd name="T2" fmla="*/ 2147483646 w 1924"/>
                <a:gd name="T3" fmla="*/ 2147483646 h 684"/>
                <a:gd name="T4" fmla="*/ 2147483646 w 1924"/>
                <a:gd name="T5" fmla="*/ 2147483646 h 684"/>
                <a:gd name="T6" fmla="*/ 0 60000 65536"/>
                <a:gd name="T7" fmla="*/ 0 60000 65536"/>
                <a:gd name="T8" fmla="*/ 0 60000 65536"/>
              </a:gdLst>
              <a:ahLst/>
              <a:cxnLst>
                <a:cxn ang="T6">
                  <a:pos x="T0" y="T1"/>
                </a:cxn>
                <a:cxn ang="T7">
                  <a:pos x="T2" y="T3"/>
                </a:cxn>
                <a:cxn ang="T8">
                  <a:pos x="T4" y="T5"/>
                </a:cxn>
              </a:cxnLst>
              <a:rect l="0" t="0" r="r" b="b"/>
              <a:pathLst>
                <a:path w="1924" h="684" extrusionOk="0">
                  <a:moveTo>
                    <a:pt x="1179" y="1"/>
                  </a:moveTo>
                  <a:cubicBezTo>
                    <a:pt x="745" y="1"/>
                    <a:pt x="1" y="683"/>
                    <a:pt x="745" y="683"/>
                  </a:cubicBezTo>
                  <a:cubicBezTo>
                    <a:pt x="1210" y="683"/>
                    <a:pt x="192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6" name="Google Shape;426;p4">
              <a:extLst>
                <a:ext uri="{FF2B5EF4-FFF2-40B4-BE49-F238E27FC236}">
                  <a16:creationId xmlns:a16="http://schemas.microsoft.com/office/drawing/2014/main" id="{18815F16-C928-CD5C-E747-5243C5743170}"/>
                </a:ext>
              </a:extLst>
            </p:cNvPr>
            <p:cNvSpPr>
              <a:spLocks/>
            </p:cNvSpPr>
            <p:nvPr/>
          </p:nvSpPr>
          <p:spPr bwMode="auto">
            <a:xfrm>
              <a:off x="4665200" y="159533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07" y="0"/>
                    <a:pt x="1" y="589"/>
                    <a:pt x="745" y="589"/>
                  </a:cubicBezTo>
                  <a:cubicBezTo>
                    <a:pt x="1149" y="589"/>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7" name="Google Shape;427;p4">
              <a:extLst>
                <a:ext uri="{FF2B5EF4-FFF2-40B4-BE49-F238E27FC236}">
                  <a16:creationId xmlns:a16="http://schemas.microsoft.com/office/drawing/2014/main" id="{020A8734-62D1-3FE3-0BF4-8D1C47591DCC}"/>
                </a:ext>
              </a:extLst>
            </p:cNvPr>
            <p:cNvSpPr>
              <a:spLocks/>
            </p:cNvSpPr>
            <p:nvPr/>
          </p:nvSpPr>
          <p:spPr bwMode="auto">
            <a:xfrm>
              <a:off x="4699325" y="1483663"/>
              <a:ext cx="48100" cy="16300"/>
            </a:xfrm>
            <a:custGeom>
              <a:avLst/>
              <a:gdLst>
                <a:gd name="T0" fmla="*/ 2147483646 w 1924"/>
                <a:gd name="T1" fmla="*/ 0 h 652"/>
                <a:gd name="T2" fmla="*/ 2147483646 w 1924"/>
                <a:gd name="T3" fmla="*/ 2147483646 h 652"/>
                <a:gd name="T4" fmla="*/ 2147483646 w 1924"/>
                <a:gd name="T5" fmla="*/ 0 h 652"/>
                <a:gd name="T6" fmla="*/ 0 60000 65536"/>
                <a:gd name="T7" fmla="*/ 0 60000 65536"/>
                <a:gd name="T8" fmla="*/ 0 60000 65536"/>
              </a:gdLst>
              <a:ahLst/>
              <a:cxnLst>
                <a:cxn ang="T6">
                  <a:pos x="T0" y="T1"/>
                </a:cxn>
                <a:cxn ang="T7">
                  <a:pos x="T2" y="T3"/>
                </a:cxn>
                <a:cxn ang="T8">
                  <a:pos x="T4" y="T5"/>
                </a:cxn>
              </a:cxnLst>
              <a:rect l="0" t="0" r="r" b="b"/>
              <a:pathLst>
                <a:path w="1924" h="652" extrusionOk="0">
                  <a:moveTo>
                    <a:pt x="1179" y="0"/>
                  </a:moveTo>
                  <a:cubicBezTo>
                    <a:pt x="745" y="0"/>
                    <a:pt x="1" y="652"/>
                    <a:pt x="745" y="652"/>
                  </a:cubicBezTo>
                  <a:cubicBezTo>
                    <a:pt x="1179" y="652"/>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8" name="Google Shape;428;p4">
              <a:extLst>
                <a:ext uri="{FF2B5EF4-FFF2-40B4-BE49-F238E27FC236}">
                  <a16:creationId xmlns:a16="http://schemas.microsoft.com/office/drawing/2014/main" id="{1F2177BD-CBA4-0CFE-FA4B-9643D3DC8D43}"/>
                </a:ext>
              </a:extLst>
            </p:cNvPr>
            <p:cNvSpPr>
              <a:spLocks/>
            </p:cNvSpPr>
            <p:nvPr/>
          </p:nvSpPr>
          <p:spPr bwMode="auto">
            <a:xfrm>
              <a:off x="4773775" y="1538713"/>
              <a:ext cx="40350" cy="20200"/>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8" y="1"/>
                    <a:pt x="1" y="807"/>
                    <a:pt x="745" y="807"/>
                  </a:cubicBezTo>
                  <a:cubicBezTo>
                    <a:pt x="1396" y="807"/>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89" name="Google Shape;429;p4">
              <a:extLst>
                <a:ext uri="{FF2B5EF4-FFF2-40B4-BE49-F238E27FC236}">
                  <a16:creationId xmlns:a16="http://schemas.microsoft.com/office/drawing/2014/main" id="{CC5CAD57-9567-0A7B-FC1F-7E376AEBBF82}"/>
                </a:ext>
              </a:extLst>
            </p:cNvPr>
            <p:cNvSpPr>
              <a:spLocks/>
            </p:cNvSpPr>
            <p:nvPr/>
          </p:nvSpPr>
          <p:spPr bwMode="auto">
            <a:xfrm>
              <a:off x="4708625" y="153173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38" y="0"/>
                    <a:pt x="1" y="590"/>
                    <a:pt x="776"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0" name="Google Shape;430;p4">
              <a:extLst>
                <a:ext uri="{FF2B5EF4-FFF2-40B4-BE49-F238E27FC236}">
                  <a16:creationId xmlns:a16="http://schemas.microsoft.com/office/drawing/2014/main" id="{0F14F263-B107-9DE4-E9E5-6CF7AE68F7F7}"/>
                </a:ext>
              </a:extLst>
            </p:cNvPr>
            <p:cNvSpPr>
              <a:spLocks/>
            </p:cNvSpPr>
            <p:nvPr/>
          </p:nvSpPr>
          <p:spPr bwMode="auto">
            <a:xfrm>
              <a:off x="4847450" y="1533288"/>
              <a:ext cx="48100" cy="17850"/>
            </a:xfrm>
            <a:custGeom>
              <a:avLst/>
              <a:gdLst>
                <a:gd name="T0" fmla="*/ 2147483646 w 1924"/>
                <a:gd name="T1" fmla="*/ 2147483646 h 714"/>
                <a:gd name="T2" fmla="*/ 2147483646 w 1924"/>
                <a:gd name="T3" fmla="*/ 2147483646 h 714"/>
                <a:gd name="T4" fmla="*/ 2147483646 w 1924"/>
                <a:gd name="T5" fmla="*/ 2147483646 h 714"/>
                <a:gd name="T6" fmla="*/ 0 60000 65536"/>
                <a:gd name="T7" fmla="*/ 0 60000 65536"/>
                <a:gd name="T8" fmla="*/ 0 60000 65536"/>
              </a:gdLst>
              <a:ahLst/>
              <a:cxnLst>
                <a:cxn ang="T6">
                  <a:pos x="T0" y="T1"/>
                </a:cxn>
                <a:cxn ang="T7">
                  <a:pos x="T2" y="T3"/>
                </a:cxn>
                <a:cxn ang="T8">
                  <a:pos x="T4" y="T5"/>
                </a:cxn>
              </a:cxnLst>
              <a:rect l="0" t="0" r="r" b="b"/>
              <a:pathLst>
                <a:path w="1924" h="714" extrusionOk="0">
                  <a:moveTo>
                    <a:pt x="1148" y="1"/>
                  </a:moveTo>
                  <a:cubicBezTo>
                    <a:pt x="683" y="1"/>
                    <a:pt x="0" y="714"/>
                    <a:pt x="745" y="714"/>
                  </a:cubicBezTo>
                  <a:cubicBezTo>
                    <a:pt x="1241" y="714"/>
                    <a:pt x="1924"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1" name="Google Shape;431;p4">
              <a:extLst>
                <a:ext uri="{FF2B5EF4-FFF2-40B4-BE49-F238E27FC236}">
                  <a16:creationId xmlns:a16="http://schemas.microsoft.com/office/drawing/2014/main" id="{4DB000B3-720A-7417-A222-305D301D86E6}"/>
                </a:ext>
              </a:extLst>
            </p:cNvPr>
            <p:cNvSpPr>
              <a:spLocks/>
            </p:cNvSpPr>
            <p:nvPr/>
          </p:nvSpPr>
          <p:spPr bwMode="auto">
            <a:xfrm>
              <a:off x="4893975" y="1486763"/>
              <a:ext cx="48875" cy="17075"/>
            </a:xfrm>
            <a:custGeom>
              <a:avLst/>
              <a:gdLst>
                <a:gd name="T0" fmla="*/ 2147483646 w 1955"/>
                <a:gd name="T1" fmla="*/ 0 h 683"/>
                <a:gd name="T2" fmla="*/ 2147483646 w 1955"/>
                <a:gd name="T3" fmla="*/ 2147483646 h 683"/>
                <a:gd name="T4" fmla="*/ 2147483646 w 1955"/>
                <a:gd name="T5" fmla="*/ 0 h 683"/>
                <a:gd name="T6" fmla="*/ 0 60000 65536"/>
                <a:gd name="T7" fmla="*/ 0 60000 65536"/>
                <a:gd name="T8" fmla="*/ 0 60000 65536"/>
              </a:gdLst>
              <a:ahLst/>
              <a:cxnLst>
                <a:cxn ang="T6">
                  <a:pos x="T0" y="T1"/>
                </a:cxn>
                <a:cxn ang="T7">
                  <a:pos x="T2" y="T3"/>
                </a:cxn>
                <a:cxn ang="T8">
                  <a:pos x="T4" y="T5"/>
                </a:cxn>
              </a:cxnLst>
              <a:rect l="0" t="0" r="r" b="b"/>
              <a:pathLst>
                <a:path w="1955" h="683" extrusionOk="0">
                  <a:moveTo>
                    <a:pt x="1210" y="0"/>
                  </a:moveTo>
                  <a:cubicBezTo>
                    <a:pt x="745" y="0"/>
                    <a:pt x="1" y="683"/>
                    <a:pt x="776" y="683"/>
                  </a:cubicBezTo>
                  <a:cubicBezTo>
                    <a:pt x="1210" y="683"/>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2" name="Google Shape;432;p4">
              <a:extLst>
                <a:ext uri="{FF2B5EF4-FFF2-40B4-BE49-F238E27FC236}">
                  <a16:creationId xmlns:a16="http://schemas.microsoft.com/office/drawing/2014/main" id="{FB60265F-CA97-3809-EAB7-BCE2D5CEB9ED}"/>
                </a:ext>
              </a:extLst>
            </p:cNvPr>
            <p:cNvSpPr>
              <a:spLocks/>
            </p:cNvSpPr>
            <p:nvPr/>
          </p:nvSpPr>
          <p:spPr bwMode="auto">
            <a:xfrm>
              <a:off x="4935075" y="1539488"/>
              <a:ext cx="41125" cy="19425"/>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1" y="776"/>
                    <a:pt x="776" y="776"/>
                  </a:cubicBezTo>
                  <a:cubicBezTo>
                    <a:pt x="1396" y="776"/>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3" name="Google Shape;433;p4">
              <a:extLst>
                <a:ext uri="{FF2B5EF4-FFF2-40B4-BE49-F238E27FC236}">
                  <a16:creationId xmlns:a16="http://schemas.microsoft.com/office/drawing/2014/main" id="{BACFBAC2-231B-18D0-42D9-CC2045CEA696}"/>
                </a:ext>
              </a:extLst>
            </p:cNvPr>
            <p:cNvSpPr>
              <a:spLocks/>
            </p:cNvSpPr>
            <p:nvPr/>
          </p:nvSpPr>
          <p:spPr bwMode="auto">
            <a:xfrm>
              <a:off x="5052175" y="1534063"/>
              <a:ext cx="48875" cy="16300"/>
            </a:xfrm>
            <a:custGeom>
              <a:avLst/>
              <a:gdLst>
                <a:gd name="T0" fmla="*/ 2147483646 w 1955"/>
                <a:gd name="T1" fmla="*/ 2147483646 h 652"/>
                <a:gd name="T2" fmla="*/ 2147483646 w 1955"/>
                <a:gd name="T3" fmla="*/ 2147483646 h 652"/>
                <a:gd name="T4" fmla="*/ 2147483646 w 1955"/>
                <a:gd name="T5" fmla="*/ 2147483646 h 652"/>
                <a:gd name="T6" fmla="*/ 0 60000 65536"/>
                <a:gd name="T7" fmla="*/ 0 60000 65536"/>
                <a:gd name="T8" fmla="*/ 0 60000 65536"/>
              </a:gdLst>
              <a:ahLst/>
              <a:cxnLst>
                <a:cxn ang="T6">
                  <a:pos x="T0" y="T1"/>
                </a:cxn>
                <a:cxn ang="T7">
                  <a:pos x="T2" y="T3"/>
                </a:cxn>
                <a:cxn ang="T8">
                  <a:pos x="T4" y="T5"/>
                </a:cxn>
              </a:cxnLst>
              <a:rect l="0" t="0" r="r" b="b"/>
              <a:pathLst>
                <a:path w="1955" h="652" extrusionOk="0">
                  <a:moveTo>
                    <a:pt x="1210" y="1"/>
                  </a:moveTo>
                  <a:cubicBezTo>
                    <a:pt x="776" y="1"/>
                    <a:pt x="1" y="652"/>
                    <a:pt x="776" y="652"/>
                  </a:cubicBezTo>
                  <a:cubicBezTo>
                    <a:pt x="1179" y="652"/>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4" name="Google Shape;434;p4">
              <a:extLst>
                <a:ext uri="{FF2B5EF4-FFF2-40B4-BE49-F238E27FC236}">
                  <a16:creationId xmlns:a16="http://schemas.microsoft.com/office/drawing/2014/main" id="{14E0573B-3CC0-4EF0-DC21-28F3DADF0B1A}"/>
                </a:ext>
              </a:extLst>
            </p:cNvPr>
            <p:cNvSpPr>
              <a:spLocks/>
            </p:cNvSpPr>
            <p:nvPr/>
          </p:nvSpPr>
          <p:spPr bwMode="auto">
            <a:xfrm>
              <a:off x="4990125" y="1492963"/>
              <a:ext cx="45800" cy="11650"/>
            </a:xfrm>
            <a:custGeom>
              <a:avLst/>
              <a:gdLst>
                <a:gd name="T0" fmla="*/ 2147483646 w 1832"/>
                <a:gd name="T1" fmla="*/ 2147483646 h 466"/>
                <a:gd name="T2" fmla="*/ 2147483646 w 1832"/>
                <a:gd name="T3" fmla="*/ 2147483646 h 466"/>
                <a:gd name="T4" fmla="*/ 2147483646 w 1832"/>
                <a:gd name="T5" fmla="*/ 2147483646 h 466"/>
                <a:gd name="T6" fmla="*/ 0 60000 65536"/>
                <a:gd name="T7" fmla="*/ 0 60000 65536"/>
                <a:gd name="T8" fmla="*/ 0 60000 65536"/>
              </a:gdLst>
              <a:ahLst/>
              <a:cxnLst>
                <a:cxn ang="T6">
                  <a:pos x="T0" y="T1"/>
                </a:cxn>
                <a:cxn ang="T7">
                  <a:pos x="T2" y="T3"/>
                </a:cxn>
                <a:cxn ang="T8">
                  <a:pos x="T4" y="T5"/>
                </a:cxn>
              </a:cxnLst>
              <a:rect l="0" t="0" r="r" b="b"/>
              <a:pathLst>
                <a:path w="1832" h="466" extrusionOk="0">
                  <a:moveTo>
                    <a:pt x="1273" y="1"/>
                  </a:moveTo>
                  <a:cubicBezTo>
                    <a:pt x="1025"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5" name="Google Shape;435;p4">
              <a:extLst>
                <a:ext uri="{FF2B5EF4-FFF2-40B4-BE49-F238E27FC236}">
                  <a16:creationId xmlns:a16="http://schemas.microsoft.com/office/drawing/2014/main" id="{3F9C45B0-212C-9056-8B50-37EFF805C8F4}"/>
                </a:ext>
              </a:extLst>
            </p:cNvPr>
            <p:cNvSpPr>
              <a:spLocks/>
            </p:cNvSpPr>
            <p:nvPr/>
          </p:nvSpPr>
          <p:spPr bwMode="auto">
            <a:xfrm>
              <a:off x="5147550" y="150148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69" y="1"/>
                  </a:moveTo>
                  <a:cubicBezTo>
                    <a:pt x="218" y="1"/>
                    <a:pt x="1" y="838"/>
                    <a:pt x="745" y="838"/>
                  </a:cubicBezTo>
                  <a:cubicBezTo>
                    <a:pt x="1397" y="838"/>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6" name="Google Shape;436;p4">
              <a:extLst>
                <a:ext uri="{FF2B5EF4-FFF2-40B4-BE49-F238E27FC236}">
                  <a16:creationId xmlns:a16="http://schemas.microsoft.com/office/drawing/2014/main" id="{02781305-2A1B-92A3-4CDF-86478677E68E}"/>
                </a:ext>
              </a:extLst>
            </p:cNvPr>
            <p:cNvSpPr>
              <a:spLocks/>
            </p:cNvSpPr>
            <p:nvPr/>
          </p:nvSpPr>
          <p:spPr bwMode="auto">
            <a:xfrm>
              <a:off x="5080100" y="1468138"/>
              <a:ext cx="40350" cy="20200"/>
            </a:xfrm>
            <a:custGeom>
              <a:avLst/>
              <a:gdLst>
                <a:gd name="T0" fmla="*/ 2147483646 w 1614"/>
                <a:gd name="T1" fmla="*/ 2147483646 h 808"/>
                <a:gd name="T2" fmla="*/ 2147483646 w 1614"/>
                <a:gd name="T3" fmla="*/ 2147483646 h 808"/>
                <a:gd name="T4" fmla="*/ 2147483646 w 1614"/>
                <a:gd name="T5" fmla="*/ 2147483646 h 808"/>
                <a:gd name="T6" fmla="*/ 0 60000 65536"/>
                <a:gd name="T7" fmla="*/ 0 60000 65536"/>
                <a:gd name="T8" fmla="*/ 0 60000 65536"/>
              </a:gdLst>
              <a:ahLst/>
              <a:cxnLst>
                <a:cxn ang="T6">
                  <a:pos x="T0" y="T1"/>
                </a:cxn>
                <a:cxn ang="T7">
                  <a:pos x="T2" y="T3"/>
                </a:cxn>
                <a:cxn ang="T8">
                  <a:pos x="T4" y="T5"/>
                </a:cxn>
              </a:cxnLst>
              <a:rect l="0" t="0" r="r" b="b"/>
              <a:pathLst>
                <a:path w="1614" h="808" extrusionOk="0">
                  <a:moveTo>
                    <a:pt x="869" y="1"/>
                  </a:moveTo>
                  <a:cubicBezTo>
                    <a:pt x="217" y="1"/>
                    <a:pt x="0" y="807"/>
                    <a:pt x="745" y="807"/>
                  </a:cubicBezTo>
                  <a:cubicBezTo>
                    <a:pt x="1396" y="807"/>
                    <a:pt x="1613"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7" name="Google Shape;437;p4">
              <a:extLst>
                <a:ext uri="{FF2B5EF4-FFF2-40B4-BE49-F238E27FC236}">
                  <a16:creationId xmlns:a16="http://schemas.microsoft.com/office/drawing/2014/main" id="{F1DA8BBE-57DB-79E7-9E0E-3A107D94F541}"/>
                </a:ext>
              </a:extLst>
            </p:cNvPr>
            <p:cNvSpPr>
              <a:spLocks/>
            </p:cNvSpPr>
            <p:nvPr/>
          </p:nvSpPr>
          <p:spPr bwMode="auto">
            <a:xfrm>
              <a:off x="5047525" y="1438688"/>
              <a:ext cx="45000" cy="11650"/>
            </a:xfrm>
            <a:custGeom>
              <a:avLst/>
              <a:gdLst>
                <a:gd name="T0" fmla="*/ 2147483646 w 1800"/>
                <a:gd name="T1" fmla="*/ 0 h 466"/>
                <a:gd name="T2" fmla="*/ 2147483646 w 1800"/>
                <a:gd name="T3" fmla="*/ 2147483646 h 466"/>
                <a:gd name="T4" fmla="*/ 2147483646 w 1800"/>
                <a:gd name="T5" fmla="*/ 0 h 466"/>
                <a:gd name="T6" fmla="*/ 0 60000 65536"/>
                <a:gd name="T7" fmla="*/ 0 60000 65536"/>
                <a:gd name="T8" fmla="*/ 0 60000 65536"/>
              </a:gdLst>
              <a:ahLst/>
              <a:cxnLst>
                <a:cxn ang="T6">
                  <a:pos x="T0" y="T1"/>
                </a:cxn>
                <a:cxn ang="T7">
                  <a:pos x="T2" y="T3"/>
                </a:cxn>
                <a:cxn ang="T8">
                  <a:pos x="T4" y="T5"/>
                </a:cxn>
              </a:cxnLst>
              <a:rect l="0" t="0" r="r" b="b"/>
              <a:pathLst>
                <a:path w="1800" h="466" extrusionOk="0">
                  <a:moveTo>
                    <a:pt x="1272" y="0"/>
                  </a:moveTo>
                  <a:cubicBezTo>
                    <a:pt x="1024" y="0"/>
                    <a:pt x="0" y="465"/>
                    <a:pt x="528" y="465"/>
                  </a:cubicBezTo>
                  <a:cubicBezTo>
                    <a:pt x="776" y="465"/>
                    <a:pt x="1800"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8" name="Google Shape;438;p4">
              <a:extLst>
                <a:ext uri="{FF2B5EF4-FFF2-40B4-BE49-F238E27FC236}">
                  <a16:creationId xmlns:a16="http://schemas.microsoft.com/office/drawing/2014/main" id="{6A87A019-635D-07C2-575B-17FA2AF51A79}"/>
                </a:ext>
              </a:extLst>
            </p:cNvPr>
            <p:cNvSpPr>
              <a:spLocks/>
            </p:cNvSpPr>
            <p:nvPr/>
          </p:nvSpPr>
          <p:spPr bwMode="auto">
            <a:xfrm>
              <a:off x="5082425" y="1343288"/>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38" y="1"/>
                    <a:pt x="0" y="559"/>
                    <a:pt x="745" y="559"/>
                  </a:cubicBezTo>
                  <a:cubicBezTo>
                    <a:pt x="1148" y="559"/>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399" name="Google Shape;439;p4">
              <a:extLst>
                <a:ext uri="{FF2B5EF4-FFF2-40B4-BE49-F238E27FC236}">
                  <a16:creationId xmlns:a16="http://schemas.microsoft.com/office/drawing/2014/main" id="{0B853547-566B-95BC-D59C-46857E4CEE74}"/>
                </a:ext>
              </a:extLst>
            </p:cNvPr>
            <p:cNvSpPr>
              <a:spLocks/>
            </p:cNvSpPr>
            <p:nvPr/>
          </p:nvSpPr>
          <p:spPr bwMode="auto">
            <a:xfrm>
              <a:off x="5102575" y="1403788"/>
              <a:ext cx="49650" cy="13975"/>
            </a:xfrm>
            <a:custGeom>
              <a:avLst/>
              <a:gdLst>
                <a:gd name="T0" fmla="*/ 2147483646 w 1986"/>
                <a:gd name="T1" fmla="*/ 0 h 559"/>
                <a:gd name="T2" fmla="*/ 2147483646 w 1986"/>
                <a:gd name="T3" fmla="*/ 2147483646 h 559"/>
                <a:gd name="T4" fmla="*/ 2147483646 w 1986"/>
                <a:gd name="T5" fmla="*/ 0 h 559"/>
                <a:gd name="T6" fmla="*/ 0 60000 65536"/>
                <a:gd name="T7" fmla="*/ 0 60000 65536"/>
                <a:gd name="T8" fmla="*/ 0 60000 65536"/>
              </a:gdLst>
              <a:ahLst/>
              <a:cxnLst>
                <a:cxn ang="T6">
                  <a:pos x="T0" y="T1"/>
                </a:cxn>
                <a:cxn ang="T7">
                  <a:pos x="T2" y="T3"/>
                </a:cxn>
                <a:cxn ang="T8">
                  <a:pos x="T4" y="T5"/>
                </a:cxn>
              </a:cxnLst>
              <a:rect l="0" t="0" r="r" b="b"/>
              <a:pathLst>
                <a:path w="1986" h="559" extrusionOk="0">
                  <a:moveTo>
                    <a:pt x="1211" y="0"/>
                  </a:moveTo>
                  <a:cubicBezTo>
                    <a:pt x="838" y="0"/>
                    <a:pt x="1" y="559"/>
                    <a:pt x="776" y="559"/>
                  </a:cubicBezTo>
                  <a:cubicBezTo>
                    <a:pt x="1148" y="559"/>
                    <a:pt x="1986"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0" name="Google Shape;440;p4">
              <a:extLst>
                <a:ext uri="{FF2B5EF4-FFF2-40B4-BE49-F238E27FC236}">
                  <a16:creationId xmlns:a16="http://schemas.microsoft.com/office/drawing/2014/main" id="{6AB1DA1F-4BC7-9F0B-C10E-835A4CDF3A98}"/>
                </a:ext>
              </a:extLst>
            </p:cNvPr>
            <p:cNvSpPr>
              <a:spLocks/>
            </p:cNvSpPr>
            <p:nvPr/>
          </p:nvSpPr>
          <p:spPr bwMode="auto">
            <a:xfrm>
              <a:off x="5170825" y="1422388"/>
              <a:ext cx="47325" cy="17100"/>
            </a:xfrm>
            <a:custGeom>
              <a:avLst/>
              <a:gdLst>
                <a:gd name="T0" fmla="*/ 2147483646 w 1893"/>
                <a:gd name="T1" fmla="*/ 2147483646 h 684"/>
                <a:gd name="T2" fmla="*/ 2147483646 w 1893"/>
                <a:gd name="T3" fmla="*/ 2147483646 h 684"/>
                <a:gd name="T4" fmla="*/ 2147483646 w 1893"/>
                <a:gd name="T5" fmla="*/ 2147483646 h 684"/>
                <a:gd name="T6" fmla="*/ 0 60000 65536"/>
                <a:gd name="T7" fmla="*/ 0 60000 65536"/>
                <a:gd name="T8" fmla="*/ 0 60000 65536"/>
              </a:gdLst>
              <a:ahLst/>
              <a:cxnLst>
                <a:cxn ang="T6">
                  <a:pos x="T0" y="T1"/>
                </a:cxn>
                <a:cxn ang="T7">
                  <a:pos x="T2" y="T3"/>
                </a:cxn>
                <a:cxn ang="T8">
                  <a:pos x="T4" y="T5"/>
                </a:cxn>
              </a:cxnLst>
              <a:rect l="0" t="0" r="r" b="b"/>
              <a:pathLst>
                <a:path w="1893" h="684" extrusionOk="0">
                  <a:moveTo>
                    <a:pt x="1179" y="1"/>
                  </a:moveTo>
                  <a:cubicBezTo>
                    <a:pt x="714" y="1"/>
                    <a:pt x="0" y="683"/>
                    <a:pt x="745" y="683"/>
                  </a:cubicBezTo>
                  <a:cubicBezTo>
                    <a:pt x="1210" y="683"/>
                    <a:pt x="189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1" name="Google Shape;441;p4">
              <a:extLst>
                <a:ext uri="{FF2B5EF4-FFF2-40B4-BE49-F238E27FC236}">
                  <a16:creationId xmlns:a16="http://schemas.microsoft.com/office/drawing/2014/main" id="{DA5DA788-5E39-3639-7D98-11941ECB0877}"/>
                </a:ext>
              </a:extLst>
            </p:cNvPr>
            <p:cNvSpPr>
              <a:spLocks/>
            </p:cNvSpPr>
            <p:nvPr/>
          </p:nvSpPr>
          <p:spPr bwMode="auto">
            <a:xfrm>
              <a:off x="5211150" y="1368113"/>
              <a:ext cx="47325" cy="17850"/>
            </a:xfrm>
            <a:custGeom>
              <a:avLst/>
              <a:gdLst>
                <a:gd name="T0" fmla="*/ 2147483646 w 1893"/>
                <a:gd name="T1" fmla="*/ 0 h 714"/>
                <a:gd name="T2" fmla="*/ 2147483646 w 1893"/>
                <a:gd name="T3" fmla="*/ 2147483646 h 714"/>
                <a:gd name="T4" fmla="*/ 2147483646 w 1893"/>
                <a:gd name="T5" fmla="*/ 0 h 714"/>
                <a:gd name="T6" fmla="*/ 0 60000 65536"/>
                <a:gd name="T7" fmla="*/ 0 60000 65536"/>
                <a:gd name="T8" fmla="*/ 0 60000 65536"/>
              </a:gdLst>
              <a:ahLst/>
              <a:cxnLst>
                <a:cxn ang="T6">
                  <a:pos x="T0" y="T1"/>
                </a:cxn>
                <a:cxn ang="T7">
                  <a:pos x="T2" y="T3"/>
                </a:cxn>
                <a:cxn ang="T8">
                  <a:pos x="T4" y="T5"/>
                </a:cxn>
              </a:cxnLst>
              <a:rect l="0" t="0" r="r" b="b"/>
              <a:pathLst>
                <a:path w="1893" h="714" extrusionOk="0">
                  <a:moveTo>
                    <a:pt x="1148" y="0"/>
                  </a:moveTo>
                  <a:cubicBezTo>
                    <a:pt x="683" y="0"/>
                    <a:pt x="0" y="714"/>
                    <a:pt x="745" y="714"/>
                  </a:cubicBezTo>
                  <a:cubicBezTo>
                    <a:pt x="1210" y="714"/>
                    <a:pt x="1893" y="0"/>
                    <a:pt x="114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2" name="Google Shape;442;p4">
              <a:extLst>
                <a:ext uri="{FF2B5EF4-FFF2-40B4-BE49-F238E27FC236}">
                  <a16:creationId xmlns:a16="http://schemas.microsoft.com/office/drawing/2014/main" id="{8CADCC5F-85BD-3EFA-3AEA-4CDCCE8213CE}"/>
                </a:ext>
              </a:extLst>
            </p:cNvPr>
            <p:cNvSpPr>
              <a:spLocks/>
            </p:cNvSpPr>
            <p:nvPr/>
          </p:nvSpPr>
          <p:spPr bwMode="auto">
            <a:xfrm>
              <a:off x="5144450" y="134328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7" y="1"/>
                    <a:pt x="1" y="838"/>
                    <a:pt x="745" y="838"/>
                  </a:cubicBezTo>
                  <a:cubicBezTo>
                    <a:pt x="1397" y="838"/>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3" name="Google Shape;443;p4">
              <a:extLst>
                <a:ext uri="{FF2B5EF4-FFF2-40B4-BE49-F238E27FC236}">
                  <a16:creationId xmlns:a16="http://schemas.microsoft.com/office/drawing/2014/main" id="{64775B02-EAC7-BF3D-9894-7030E9707168}"/>
                </a:ext>
              </a:extLst>
            </p:cNvPr>
            <p:cNvSpPr>
              <a:spLocks/>
            </p:cNvSpPr>
            <p:nvPr/>
          </p:nvSpPr>
          <p:spPr bwMode="auto">
            <a:xfrm>
              <a:off x="5170050" y="1309163"/>
              <a:ext cx="48875" cy="14775"/>
            </a:xfrm>
            <a:custGeom>
              <a:avLst/>
              <a:gdLst>
                <a:gd name="T0" fmla="*/ 2147483646 w 1955"/>
                <a:gd name="T1" fmla="*/ 2147483646 h 591"/>
                <a:gd name="T2" fmla="*/ 2147483646 w 1955"/>
                <a:gd name="T3" fmla="*/ 2147483646 h 591"/>
                <a:gd name="T4" fmla="*/ 2147483646 w 1955"/>
                <a:gd name="T5" fmla="*/ 2147483646 h 591"/>
                <a:gd name="T6" fmla="*/ 0 60000 65536"/>
                <a:gd name="T7" fmla="*/ 0 60000 65536"/>
                <a:gd name="T8" fmla="*/ 0 60000 65536"/>
              </a:gdLst>
              <a:ahLst/>
              <a:cxnLst>
                <a:cxn ang="T6">
                  <a:pos x="T0" y="T1"/>
                </a:cxn>
                <a:cxn ang="T7">
                  <a:pos x="T2" y="T3"/>
                </a:cxn>
                <a:cxn ang="T8">
                  <a:pos x="T4" y="T5"/>
                </a:cxn>
              </a:cxnLst>
              <a:rect l="0" t="0" r="r" b="b"/>
              <a:pathLst>
                <a:path w="1955" h="591" extrusionOk="0">
                  <a:moveTo>
                    <a:pt x="1210" y="1"/>
                  </a:moveTo>
                  <a:cubicBezTo>
                    <a:pt x="807" y="1"/>
                    <a:pt x="0" y="590"/>
                    <a:pt x="776" y="590"/>
                  </a:cubicBezTo>
                  <a:cubicBezTo>
                    <a:pt x="1148" y="590"/>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4" name="Google Shape;444;p4">
              <a:extLst>
                <a:ext uri="{FF2B5EF4-FFF2-40B4-BE49-F238E27FC236}">
                  <a16:creationId xmlns:a16="http://schemas.microsoft.com/office/drawing/2014/main" id="{416324C3-1C7E-12AE-CCFD-6762A322B4DD}"/>
                </a:ext>
              </a:extLst>
            </p:cNvPr>
            <p:cNvSpPr>
              <a:spLocks/>
            </p:cNvSpPr>
            <p:nvPr/>
          </p:nvSpPr>
          <p:spPr bwMode="auto">
            <a:xfrm>
              <a:off x="4761375" y="1715538"/>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2" y="0"/>
                  </a:moveTo>
                  <a:cubicBezTo>
                    <a:pt x="1024" y="0"/>
                    <a:pt x="0" y="434"/>
                    <a:pt x="528" y="434"/>
                  </a:cubicBezTo>
                  <a:cubicBezTo>
                    <a:pt x="776" y="434"/>
                    <a:pt x="1799"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5" name="Google Shape;445;p4">
              <a:extLst>
                <a:ext uri="{FF2B5EF4-FFF2-40B4-BE49-F238E27FC236}">
                  <a16:creationId xmlns:a16="http://schemas.microsoft.com/office/drawing/2014/main" id="{3987BAB6-3F40-CB8B-4D84-0C78F6988433}"/>
                </a:ext>
              </a:extLst>
            </p:cNvPr>
            <p:cNvSpPr>
              <a:spLocks/>
            </p:cNvSpPr>
            <p:nvPr/>
          </p:nvSpPr>
          <p:spPr bwMode="auto">
            <a:xfrm>
              <a:off x="4726475" y="1661238"/>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0" y="714"/>
                    <a:pt x="745" y="714"/>
                  </a:cubicBezTo>
                  <a:cubicBezTo>
                    <a:pt x="1210" y="714"/>
                    <a:pt x="189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6" name="Google Shape;446;p4">
              <a:extLst>
                <a:ext uri="{FF2B5EF4-FFF2-40B4-BE49-F238E27FC236}">
                  <a16:creationId xmlns:a16="http://schemas.microsoft.com/office/drawing/2014/main" id="{7969B35C-F260-2760-44DA-8DDB762CA602}"/>
                </a:ext>
              </a:extLst>
            </p:cNvPr>
            <p:cNvSpPr>
              <a:spLocks/>
            </p:cNvSpPr>
            <p:nvPr/>
          </p:nvSpPr>
          <p:spPr bwMode="auto">
            <a:xfrm>
              <a:off x="4748950" y="1626338"/>
              <a:ext cx="49675" cy="14000"/>
            </a:xfrm>
            <a:custGeom>
              <a:avLst/>
              <a:gdLst>
                <a:gd name="T0" fmla="*/ 2147483646 w 1987"/>
                <a:gd name="T1" fmla="*/ 2147483646 h 560"/>
                <a:gd name="T2" fmla="*/ 2147483646 w 1987"/>
                <a:gd name="T3" fmla="*/ 2147483646 h 560"/>
                <a:gd name="T4" fmla="*/ 2147483646 w 1987"/>
                <a:gd name="T5" fmla="*/ 2147483646 h 560"/>
                <a:gd name="T6" fmla="*/ 0 60000 65536"/>
                <a:gd name="T7" fmla="*/ 0 60000 65536"/>
                <a:gd name="T8" fmla="*/ 0 60000 65536"/>
              </a:gdLst>
              <a:ahLst/>
              <a:cxnLst>
                <a:cxn ang="T6">
                  <a:pos x="T0" y="T1"/>
                </a:cxn>
                <a:cxn ang="T7">
                  <a:pos x="T2" y="T3"/>
                </a:cxn>
                <a:cxn ang="T8">
                  <a:pos x="T4" y="T5"/>
                </a:cxn>
              </a:cxnLst>
              <a:rect l="0" t="0" r="r" b="b"/>
              <a:pathLst>
                <a:path w="1987" h="560" extrusionOk="0">
                  <a:moveTo>
                    <a:pt x="1211" y="1"/>
                  </a:moveTo>
                  <a:cubicBezTo>
                    <a:pt x="869" y="1"/>
                    <a:pt x="1" y="559"/>
                    <a:pt x="776" y="559"/>
                  </a:cubicBezTo>
                  <a:cubicBezTo>
                    <a:pt x="1118" y="559"/>
                    <a:pt x="1986"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7" name="Google Shape;447;p4">
              <a:extLst>
                <a:ext uri="{FF2B5EF4-FFF2-40B4-BE49-F238E27FC236}">
                  <a16:creationId xmlns:a16="http://schemas.microsoft.com/office/drawing/2014/main" id="{CAC0B746-0D0F-644F-E64B-9CB15C4B26D8}"/>
                </a:ext>
              </a:extLst>
            </p:cNvPr>
            <p:cNvSpPr>
              <a:spLocks/>
            </p:cNvSpPr>
            <p:nvPr/>
          </p:nvSpPr>
          <p:spPr bwMode="auto">
            <a:xfrm>
              <a:off x="4823400" y="1627113"/>
              <a:ext cx="48900" cy="12450"/>
            </a:xfrm>
            <a:custGeom>
              <a:avLst/>
              <a:gdLst>
                <a:gd name="T0" fmla="*/ 2147483646 w 1956"/>
                <a:gd name="T1" fmla="*/ 2147483646 h 498"/>
                <a:gd name="T2" fmla="*/ 2147483646 w 1956"/>
                <a:gd name="T3" fmla="*/ 2147483646 h 498"/>
                <a:gd name="T4" fmla="*/ 2147483646 w 1956"/>
                <a:gd name="T5" fmla="*/ 2147483646 h 498"/>
                <a:gd name="T6" fmla="*/ 0 60000 65536"/>
                <a:gd name="T7" fmla="*/ 0 60000 65536"/>
                <a:gd name="T8" fmla="*/ 0 60000 65536"/>
              </a:gdLst>
              <a:ahLst/>
              <a:cxnLst>
                <a:cxn ang="T6">
                  <a:pos x="T0" y="T1"/>
                </a:cxn>
                <a:cxn ang="T7">
                  <a:pos x="T2" y="T3"/>
                </a:cxn>
                <a:cxn ang="T8">
                  <a:pos x="T4" y="T5"/>
                </a:cxn>
              </a:cxnLst>
              <a:rect l="0" t="0" r="r" b="b"/>
              <a:pathLst>
                <a:path w="1956" h="498" extrusionOk="0">
                  <a:moveTo>
                    <a:pt x="1211" y="1"/>
                  </a:moveTo>
                  <a:cubicBezTo>
                    <a:pt x="869" y="1"/>
                    <a:pt x="1" y="497"/>
                    <a:pt x="745" y="497"/>
                  </a:cubicBezTo>
                  <a:cubicBezTo>
                    <a:pt x="1055" y="497"/>
                    <a:pt x="1955"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8" name="Google Shape;448;p4">
              <a:extLst>
                <a:ext uri="{FF2B5EF4-FFF2-40B4-BE49-F238E27FC236}">
                  <a16:creationId xmlns:a16="http://schemas.microsoft.com/office/drawing/2014/main" id="{A9FB0569-6794-CC4A-EC41-7073171B4D38}"/>
                </a:ext>
              </a:extLst>
            </p:cNvPr>
            <p:cNvSpPr>
              <a:spLocks/>
            </p:cNvSpPr>
            <p:nvPr/>
          </p:nvSpPr>
          <p:spPr bwMode="auto">
            <a:xfrm>
              <a:off x="4826500" y="1686063"/>
              <a:ext cx="48900" cy="15525"/>
            </a:xfrm>
            <a:custGeom>
              <a:avLst/>
              <a:gdLst>
                <a:gd name="T0" fmla="*/ 2147483646 w 1956"/>
                <a:gd name="T1" fmla="*/ 0 h 621"/>
                <a:gd name="T2" fmla="*/ 2147483646 w 1956"/>
                <a:gd name="T3" fmla="*/ 2147483646 h 621"/>
                <a:gd name="T4" fmla="*/ 2147483646 w 1956"/>
                <a:gd name="T5" fmla="*/ 0 h 621"/>
                <a:gd name="T6" fmla="*/ 0 60000 65536"/>
                <a:gd name="T7" fmla="*/ 0 60000 65536"/>
                <a:gd name="T8" fmla="*/ 0 60000 65536"/>
              </a:gdLst>
              <a:ahLst/>
              <a:cxnLst>
                <a:cxn ang="T6">
                  <a:pos x="T0" y="T1"/>
                </a:cxn>
                <a:cxn ang="T7">
                  <a:pos x="T2" y="T3"/>
                </a:cxn>
                <a:cxn ang="T8">
                  <a:pos x="T4" y="T5"/>
                </a:cxn>
              </a:cxnLst>
              <a:rect l="0" t="0" r="r" b="b"/>
              <a:pathLst>
                <a:path w="1956" h="621" extrusionOk="0">
                  <a:moveTo>
                    <a:pt x="1211" y="0"/>
                  </a:moveTo>
                  <a:cubicBezTo>
                    <a:pt x="807" y="0"/>
                    <a:pt x="1" y="621"/>
                    <a:pt x="776" y="621"/>
                  </a:cubicBezTo>
                  <a:cubicBezTo>
                    <a:pt x="1180" y="621"/>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09" name="Google Shape;449;p4">
              <a:extLst>
                <a:ext uri="{FF2B5EF4-FFF2-40B4-BE49-F238E27FC236}">
                  <a16:creationId xmlns:a16="http://schemas.microsoft.com/office/drawing/2014/main" id="{3523E39A-EF70-773F-F1C9-4E0D527AF0BB}"/>
                </a:ext>
              </a:extLst>
            </p:cNvPr>
            <p:cNvSpPr>
              <a:spLocks/>
            </p:cNvSpPr>
            <p:nvPr/>
          </p:nvSpPr>
          <p:spPr bwMode="auto">
            <a:xfrm>
              <a:off x="4853650" y="1797738"/>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1" y="589"/>
                    <a:pt x="745" y="589"/>
                  </a:cubicBezTo>
                  <a:cubicBezTo>
                    <a:pt x="1148" y="589"/>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0" name="Google Shape;450;p4">
              <a:extLst>
                <a:ext uri="{FF2B5EF4-FFF2-40B4-BE49-F238E27FC236}">
                  <a16:creationId xmlns:a16="http://schemas.microsoft.com/office/drawing/2014/main" id="{AA8E1D3A-F23F-2180-CBAA-494C9EE24BDF}"/>
                </a:ext>
              </a:extLst>
            </p:cNvPr>
            <p:cNvSpPr>
              <a:spLocks/>
            </p:cNvSpPr>
            <p:nvPr/>
          </p:nvSpPr>
          <p:spPr bwMode="auto">
            <a:xfrm>
              <a:off x="4736550" y="1811688"/>
              <a:ext cx="48100" cy="19400"/>
            </a:xfrm>
            <a:custGeom>
              <a:avLst/>
              <a:gdLst>
                <a:gd name="T0" fmla="*/ 2147483646 w 1924"/>
                <a:gd name="T1" fmla="*/ 0 h 776"/>
                <a:gd name="T2" fmla="*/ 2147483646 w 1924"/>
                <a:gd name="T3" fmla="*/ 2147483646 h 776"/>
                <a:gd name="T4" fmla="*/ 2147483646 w 1924"/>
                <a:gd name="T5" fmla="*/ 0 h 776"/>
                <a:gd name="T6" fmla="*/ 0 60000 65536"/>
                <a:gd name="T7" fmla="*/ 0 60000 65536"/>
                <a:gd name="T8" fmla="*/ 0 60000 65536"/>
              </a:gdLst>
              <a:ahLst/>
              <a:cxnLst>
                <a:cxn ang="T6">
                  <a:pos x="T0" y="T1"/>
                </a:cxn>
                <a:cxn ang="T7">
                  <a:pos x="T2" y="T3"/>
                </a:cxn>
                <a:cxn ang="T8">
                  <a:pos x="T4" y="T5"/>
                </a:cxn>
              </a:cxnLst>
              <a:rect l="0" t="0" r="r" b="b"/>
              <a:pathLst>
                <a:path w="1924" h="776" extrusionOk="0">
                  <a:moveTo>
                    <a:pt x="1148" y="0"/>
                  </a:moveTo>
                  <a:cubicBezTo>
                    <a:pt x="652" y="0"/>
                    <a:pt x="1" y="776"/>
                    <a:pt x="745" y="776"/>
                  </a:cubicBezTo>
                  <a:cubicBezTo>
                    <a:pt x="1241" y="776"/>
                    <a:pt x="1924" y="0"/>
                    <a:pt x="1148"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1" name="Google Shape;451;p4">
              <a:extLst>
                <a:ext uri="{FF2B5EF4-FFF2-40B4-BE49-F238E27FC236}">
                  <a16:creationId xmlns:a16="http://schemas.microsoft.com/office/drawing/2014/main" id="{3B830356-59AD-80AB-0067-A1C4553C9ED1}"/>
                </a:ext>
              </a:extLst>
            </p:cNvPr>
            <p:cNvSpPr>
              <a:spLocks/>
            </p:cNvSpPr>
            <p:nvPr/>
          </p:nvSpPr>
          <p:spPr bwMode="auto">
            <a:xfrm>
              <a:off x="4709400" y="1769813"/>
              <a:ext cx="48125" cy="16300"/>
            </a:xfrm>
            <a:custGeom>
              <a:avLst/>
              <a:gdLst>
                <a:gd name="T0" fmla="*/ 2147483646 w 1925"/>
                <a:gd name="T1" fmla="*/ 0 h 652"/>
                <a:gd name="T2" fmla="*/ 2147483646 w 1925"/>
                <a:gd name="T3" fmla="*/ 2147483646 h 652"/>
                <a:gd name="T4" fmla="*/ 2147483646 w 1925"/>
                <a:gd name="T5" fmla="*/ 0 h 652"/>
                <a:gd name="T6" fmla="*/ 0 60000 65536"/>
                <a:gd name="T7" fmla="*/ 0 60000 65536"/>
                <a:gd name="T8" fmla="*/ 0 60000 65536"/>
              </a:gdLst>
              <a:ahLst/>
              <a:cxnLst>
                <a:cxn ang="T6">
                  <a:pos x="T0" y="T1"/>
                </a:cxn>
                <a:cxn ang="T7">
                  <a:pos x="T2" y="T3"/>
                </a:cxn>
                <a:cxn ang="T8">
                  <a:pos x="T4" y="T5"/>
                </a:cxn>
              </a:cxnLst>
              <a:rect l="0" t="0" r="r" b="b"/>
              <a:pathLst>
                <a:path w="1925" h="652" extrusionOk="0">
                  <a:moveTo>
                    <a:pt x="1180" y="0"/>
                  </a:moveTo>
                  <a:cubicBezTo>
                    <a:pt x="745" y="0"/>
                    <a:pt x="1" y="652"/>
                    <a:pt x="745" y="652"/>
                  </a:cubicBezTo>
                  <a:cubicBezTo>
                    <a:pt x="1180" y="652"/>
                    <a:pt x="1924" y="0"/>
                    <a:pt x="118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2" name="Google Shape;452;p4">
              <a:extLst>
                <a:ext uri="{FF2B5EF4-FFF2-40B4-BE49-F238E27FC236}">
                  <a16:creationId xmlns:a16="http://schemas.microsoft.com/office/drawing/2014/main" id="{5160AB29-93A1-E7C2-B71C-650C33D53104}"/>
                </a:ext>
              </a:extLst>
            </p:cNvPr>
            <p:cNvSpPr>
              <a:spLocks/>
            </p:cNvSpPr>
            <p:nvPr/>
          </p:nvSpPr>
          <p:spPr bwMode="auto">
            <a:xfrm>
              <a:off x="4789275" y="1773688"/>
              <a:ext cx="48900" cy="14750"/>
            </a:xfrm>
            <a:custGeom>
              <a:avLst/>
              <a:gdLst>
                <a:gd name="T0" fmla="*/ 2147483646 w 1956"/>
                <a:gd name="T1" fmla="*/ 0 h 590"/>
                <a:gd name="T2" fmla="*/ 2147483646 w 1956"/>
                <a:gd name="T3" fmla="*/ 2147483646 h 590"/>
                <a:gd name="T4" fmla="*/ 2147483646 w 1956"/>
                <a:gd name="T5" fmla="*/ 0 h 590"/>
                <a:gd name="T6" fmla="*/ 0 60000 65536"/>
                <a:gd name="T7" fmla="*/ 0 60000 65536"/>
                <a:gd name="T8" fmla="*/ 0 60000 65536"/>
              </a:gdLst>
              <a:ahLst/>
              <a:cxnLst>
                <a:cxn ang="T6">
                  <a:pos x="T0" y="T1"/>
                </a:cxn>
                <a:cxn ang="T7">
                  <a:pos x="T2" y="T3"/>
                </a:cxn>
                <a:cxn ang="T8">
                  <a:pos x="T4" y="T5"/>
                </a:cxn>
              </a:cxnLst>
              <a:rect l="0" t="0" r="r" b="b"/>
              <a:pathLst>
                <a:path w="1956" h="590" extrusionOk="0">
                  <a:moveTo>
                    <a:pt x="1211" y="0"/>
                  </a:moveTo>
                  <a:cubicBezTo>
                    <a:pt x="838" y="0"/>
                    <a:pt x="1" y="590"/>
                    <a:pt x="776" y="590"/>
                  </a:cubicBezTo>
                  <a:cubicBezTo>
                    <a:pt x="1149" y="590"/>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3" name="Google Shape;453;p4">
              <a:extLst>
                <a:ext uri="{FF2B5EF4-FFF2-40B4-BE49-F238E27FC236}">
                  <a16:creationId xmlns:a16="http://schemas.microsoft.com/office/drawing/2014/main" id="{37ED08FA-F970-D4C2-5D8F-A484550E788A}"/>
                </a:ext>
              </a:extLst>
            </p:cNvPr>
            <p:cNvSpPr>
              <a:spLocks/>
            </p:cNvSpPr>
            <p:nvPr/>
          </p:nvSpPr>
          <p:spPr bwMode="auto">
            <a:xfrm>
              <a:off x="4614800" y="1852788"/>
              <a:ext cx="48100" cy="18625"/>
            </a:xfrm>
            <a:custGeom>
              <a:avLst/>
              <a:gdLst>
                <a:gd name="T0" fmla="*/ 2147483646 w 1924"/>
                <a:gd name="T1" fmla="*/ 0 h 745"/>
                <a:gd name="T2" fmla="*/ 2147483646 w 1924"/>
                <a:gd name="T3" fmla="*/ 2147483646 h 745"/>
                <a:gd name="T4" fmla="*/ 2147483646 w 1924"/>
                <a:gd name="T5" fmla="*/ 0 h 745"/>
                <a:gd name="T6" fmla="*/ 0 60000 65536"/>
                <a:gd name="T7" fmla="*/ 0 60000 65536"/>
                <a:gd name="T8" fmla="*/ 0 60000 65536"/>
              </a:gdLst>
              <a:ahLst/>
              <a:cxnLst>
                <a:cxn ang="T6">
                  <a:pos x="T0" y="T1"/>
                </a:cxn>
                <a:cxn ang="T7">
                  <a:pos x="T2" y="T3"/>
                </a:cxn>
                <a:cxn ang="T8">
                  <a:pos x="T4" y="T5"/>
                </a:cxn>
              </a:cxnLst>
              <a:rect l="0" t="0" r="r" b="b"/>
              <a:pathLst>
                <a:path w="1924" h="745" extrusionOk="0">
                  <a:moveTo>
                    <a:pt x="1179" y="0"/>
                  </a:moveTo>
                  <a:cubicBezTo>
                    <a:pt x="683" y="0"/>
                    <a:pt x="1" y="745"/>
                    <a:pt x="776" y="745"/>
                  </a:cubicBezTo>
                  <a:cubicBezTo>
                    <a:pt x="1241" y="745"/>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4" name="Google Shape;454;p4">
              <a:extLst>
                <a:ext uri="{FF2B5EF4-FFF2-40B4-BE49-F238E27FC236}">
                  <a16:creationId xmlns:a16="http://schemas.microsoft.com/office/drawing/2014/main" id="{4C135B29-5C37-4D64-53CF-9FC568AD1360}"/>
                </a:ext>
              </a:extLst>
            </p:cNvPr>
            <p:cNvSpPr>
              <a:spLocks/>
            </p:cNvSpPr>
            <p:nvPr/>
          </p:nvSpPr>
          <p:spPr bwMode="auto">
            <a:xfrm>
              <a:off x="4577575" y="1790738"/>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807" y="1"/>
                    <a:pt x="1" y="621"/>
                    <a:pt x="745" y="621"/>
                  </a:cubicBezTo>
                  <a:cubicBezTo>
                    <a:pt x="1148" y="621"/>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5" name="Google Shape;455;p4">
              <a:extLst>
                <a:ext uri="{FF2B5EF4-FFF2-40B4-BE49-F238E27FC236}">
                  <a16:creationId xmlns:a16="http://schemas.microsoft.com/office/drawing/2014/main" id="{05678419-DB3C-D240-3EAD-4445285A9A9B}"/>
                </a:ext>
              </a:extLst>
            </p:cNvPr>
            <p:cNvSpPr>
              <a:spLocks/>
            </p:cNvSpPr>
            <p:nvPr/>
          </p:nvSpPr>
          <p:spPr bwMode="auto">
            <a:xfrm>
              <a:off x="4478325" y="1836513"/>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2" y="0"/>
                  </a:moveTo>
                  <a:cubicBezTo>
                    <a:pt x="1024" y="0"/>
                    <a:pt x="0" y="434"/>
                    <a:pt x="528" y="434"/>
                  </a:cubicBezTo>
                  <a:cubicBezTo>
                    <a:pt x="776" y="434"/>
                    <a:pt x="1799" y="0"/>
                    <a:pt x="1272"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6" name="Google Shape;456;p4">
              <a:extLst>
                <a:ext uri="{FF2B5EF4-FFF2-40B4-BE49-F238E27FC236}">
                  <a16:creationId xmlns:a16="http://schemas.microsoft.com/office/drawing/2014/main" id="{3093912E-AE00-6D28-50C9-AF4172301B7C}"/>
                </a:ext>
              </a:extLst>
            </p:cNvPr>
            <p:cNvSpPr>
              <a:spLocks/>
            </p:cNvSpPr>
            <p:nvPr/>
          </p:nvSpPr>
          <p:spPr bwMode="auto">
            <a:xfrm>
              <a:off x="4523300" y="1889238"/>
              <a:ext cx="49650" cy="13200"/>
            </a:xfrm>
            <a:custGeom>
              <a:avLst/>
              <a:gdLst>
                <a:gd name="T0" fmla="*/ 2147483646 w 1986"/>
                <a:gd name="T1" fmla="*/ 0 h 528"/>
                <a:gd name="T2" fmla="*/ 2147483646 w 1986"/>
                <a:gd name="T3" fmla="*/ 2147483646 h 528"/>
                <a:gd name="T4" fmla="*/ 2147483646 w 1986"/>
                <a:gd name="T5" fmla="*/ 0 h 528"/>
                <a:gd name="T6" fmla="*/ 0 60000 65536"/>
                <a:gd name="T7" fmla="*/ 0 60000 65536"/>
                <a:gd name="T8" fmla="*/ 0 60000 65536"/>
              </a:gdLst>
              <a:ahLst/>
              <a:cxnLst>
                <a:cxn ang="T6">
                  <a:pos x="T0" y="T1"/>
                </a:cxn>
                <a:cxn ang="T7">
                  <a:pos x="T2" y="T3"/>
                </a:cxn>
                <a:cxn ang="T8">
                  <a:pos x="T4" y="T5"/>
                </a:cxn>
              </a:cxnLst>
              <a:rect l="0" t="0" r="r" b="b"/>
              <a:pathLst>
                <a:path w="1986" h="528" extrusionOk="0">
                  <a:moveTo>
                    <a:pt x="1241" y="0"/>
                  </a:moveTo>
                  <a:cubicBezTo>
                    <a:pt x="869" y="0"/>
                    <a:pt x="0" y="528"/>
                    <a:pt x="776" y="528"/>
                  </a:cubicBezTo>
                  <a:cubicBezTo>
                    <a:pt x="1117" y="528"/>
                    <a:pt x="1986" y="0"/>
                    <a:pt x="124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7" name="Google Shape;457;p4">
              <a:extLst>
                <a:ext uri="{FF2B5EF4-FFF2-40B4-BE49-F238E27FC236}">
                  <a16:creationId xmlns:a16="http://schemas.microsoft.com/office/drawing/2014/main" id="{C48F675F-B86A-5BF4-3AF0-79D73B39F8E9}"/>
                </a:ext>
              </a:extLst>
            </p:cNvPr>
            <p:cNvSpPr>
              <a:spLocks/>
            </p:cNvSpPr>
            <p:nvPr/>
          </p:nvSpPr>
          <p:spPr bwMode="auto">
            <a:xfrm>
              <a:off x="4406200" y="1883038"/>
              <a:ext cx="41125" cy="19400"/>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9" y="0"/>
                    <a:pt x="0" y="776"/>
                    <a:pt x="776" y="776"/>
                  </a:cubicBezTo>
                  <a:cubicBezTo>
                    <a:pt x="1396" y="776"/>
                    <a:pt x="164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8" name="Google Shape;458;p4">
              <a:extLst>
                <a:ext uri="{FF2B5EF4-FFF2-40B4-BE49-F238E27FC236}">
                  <a16:creationId xmlns:a16="http://schemas.microsoft.com/office/drawing/2014/main" id="{79E3F7AB-C02A-837A-8FCB-EAA869ED5426}"/>
                </a:ext>
              </a:extLst>
            </p:cNvPr>
            <p:cNvSpPr>
              <a:spLocks/>
            </p:cNvSpPr>
            <p:nvPr/>
          </p:nvSpPr>
          <p:spPr bwMode="auto">
            <a:xfrm>
              <a:off x="4296850" y="1914038"/>
              <a:ext cx="45000" cy="10900"/>
            </a:xfrm>
            <a:custGeom>
              <a:avLst/>
              <a:gdLst>
                <a:gd name="T0" fmla="*/ 2147483646 w 1800"/>
                <a:gd name="T1" fmla="*/ 2147483646 h 436"/>
                <a:gd name="T2" fmla="*/ 2147483646 w 1800"/>
                <a:gd name="T3" fmla="*/ 2147483646 h 436"/>
                <a:gd name="T4" fmla="*/ 2147483646 w 1800"/>
                <a:gd name="T5" fmla="*/ 2147483646 h 436"/>
                <a:gd name="T6" fmla="*/ 0 60000 65536"/>
                <a:gd name="T7" fmla="*/ 0 60000 65536"/>
                <a:gd name="T8" fmla="*/ 0 60000 65536"/>
              </a:gdLst>
              <a:ahLst/>
              <a:cxnLst>
                <a:cxn ang="T6">
                  <a:pos x="T0" y="T1"/>
                </a:cxn>
                <a:cxn ang="T7">
                  <a:pos x="T2" y="T3"/>
                </a:cxn>
                <a:cxn ang="T8">
                  <a:pos x="T4" y="T5"/>
                </a:cxn>
              </a:cxnLst>
              <a:rect l="0" t="0" r="r" b="b"/>
              <a:pathLst>
                <a:path w="1800" h="436" extrusionOk="0">
                  <a:moveTo>
                    <a:pt x="1272" y="1"/>
                  </a:moveTo>
                  <a:cubicBezTo>
                    <a:pt x="1024" y="1"/>
                    <a:pt x="1" y="435"/>
                    <a:pt x="528" y="435"/>
                  </a:cubicBezTo>
                  <a:cubicBezTo>
                    <a:pt x="745" y="435"/>
                    <a:pt x="1800"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19" name="Google Shape;459;p4">
              <a:extLst>
                <a:ext uri="{FF2B5EF4-FFF2-40B4-BE49-F238E27FC236}">
                  <a16:creationId xmlns:a16="http://schemas.microsoft.com/office/drawing/2014/main" id="{59557414-931B-5542-FB7A-DEC117463D62}"/>
                </a:ext>
              </a:extLst>
            </p:cNvPr>
            <p:cNvSpPr>
              <a:spLocks/>
            </p:cNvSpPr>
            <p:nvPr/>
          </p:nvSpPr>
          <p:spPr bwMode="auto">
            <a:xfrm>
              <a:off x="4226275" y="1896988"/>
              <a:ext cx="45025" cy="10875"/>
            </a:xfrm>
            <a:custGeom>
              <a:avLst/>
              <a:gdLst>
                <a:gd name="T0" fmla="*/ 2147483646 w 1801"/>
                <a:gd name="T1" fmla="*/ 2147483646 h 435"/>
                <a:gd name="T2" fmla="*/ 2147483646 w 1801"/>
                <a:gd name="T3" fmla="*/ 2147483646 h 435"/>
                <a:gd name="T4" fmla="*/ 2147483646 w 1801"/>
                <a:gd name="T5" fmla="*/ 2147483646 h 435"/>
                <a:gd name="T6" fmla="*/ 0 60000 65536"/>
                <a:gd name="T7" fmla="*/ 0 60000 65536"/>
                <a:gd name="T8" fmla="*/ 0 60000 65536"/>
              </a:gdLst>
              <a:ahLst/>
              <a:cxnLst>
                <a:cxn ang="T6">
                  <a:pos x="T0" y="T1"/>
                </a:cxn>
                <a:cxn ang="T7">
                  <a:pos x="T2" y="T3"/>
                </a:cxn>
                <a:cxn ang="T8">
                  <a:pos x="T4" y="T5"/>
                </a:cxn>
              </a:cxnLst>
              <a:rect l="0" t="0" r="r" b="b"/>
              <a:pathLst>
                <a:path w="1801" h="435" extrusionOk="0">
                  <a:moveTo>
                    <a:pt x="1242" y="1"/>
                  </a:moveTo>
                  <a:cubicBezTo>
                    <a:pt x="1025" y="1"/>
                    <a:pt x="1" y="435"/>
                    <a:pt x="528" y="435"/>
                  </a:cubicBezTo>
                  <a:cubicBezTo>
                    <a:pt x="745" y="435"/>
                    <a:pt x="1800" y="1"/>
                    <a:pt x="124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0" name="Google Shape;460;p4">
              <a:extLst>
                <a:ext uri="{FF2B5EF4-FFF2-40B4-BE49-F238E27FC236}">
                  <a16:creationId xmlns:a16="http://schemas.microsoft.com/office/drawing/2014/main" id="{14E76DB8-81B6-8D36-D203-75203070CD9D}"/>
                </a:ext>
              </a:extLst>
            </p:cNvPr>
            <p:cNvSpPr>
              <a:spLocks/>
            </p:cNvSpPr>
            <p:nvPr/>
          </p:nvSpPr>
          <p:spPr bwMode="auto">
            <a:xfrm>
              <a:off x="4203800" y="1841163"/>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0" y="590"/>
                    <a:pt x="745" y="590"/>
                  </a:cubicBezTo>
                  <a:cubicBezTo>
                    <a:pt x="1148" y="590"/>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1" name="Google Shape;461;p4">
              <a:extLst>
                <a:ext uri="{FF2B5EF4-FFF2-40B4-BE49-F238E27FC236}">
                  <a16:creationId xmlns:a16="http://schemas.microsoft.com/office/drawing/2014/main" id="{D4FDA38C-8295-6284-74C8-A35CA3D65B11}"/>
                </a:ext>
              </a:extLst>
            </p:cNvPr>
            <p:cNvSpPr>
              <a:spLocks/>
            </p:cNvSpPr>
            <p:nvPr/>
          </p:nvSpPr>
          <p:spPr bwMode="auto">
            <a:xfrm>
              <a:off x="4278250" y="1868288"/>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7" y="1"/>
                    <a:pt x="0" y="838"/>
                    <a:pt x="776" y="838"/>
                  </a:cubicBezTo>
                  <a:cubicBezTo>
                    <a:pt x="1427" y="838"/>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2" name="Google Shape;462;p4">
              <a:extLst>
                <a:ext uri="{FF2B5EF4-FFF2-40B4-BE49-F238E27FC236}">
                  <a16:creationId xmlns:a16="http://schemas.microsoft.com/office/drawing/2014/main" id="{6F9E53EF-CC95-726A-86DA-4CCE78486E84}"/>
                </a:ext>
              </a:extLst>
            </p:cNvPr>
            <p:cNvSpPr>
              <a:spLocks/>
            </p:cNvSpPr>
            <p:nvPr/>
          </p:nvSpPr>
          <p:spPr bwMode="auto">
            <a:xfrm>
              <a:off x="4347250" y="1849688"/>
              <a:ext cx="45025" cy="11650"/>
            </a:xfrm>
            <a:custGeom>
              <a:avLst/>
              <a:gdLst>
                <a:gd name="T0" fmla="*/ 2147483646 w 1801"/>
                <a:gd name="T1" fmla="*/ 0 h 466"/>
                <a:gd name="T2" fmla="*/ 2147483646 w 1801"/>
                <a:gd name="T3" fmla="*/ 2147483646 h 466"/>
                <a:gd name="T4" fmla="*/ 2147483646 w 1801"/>
                <a:gd name="T5" fmla="*/ 0 h 466"/>
                <a:gd name="T6" fmla="*/ 0 60000 65536"/>
                <a:gd name="T7" fmla="*/ 0 60000 65536"/>
                <a:gd name="T8" fmla="*/ 0 60000 65536"/>
              </a:gdLst>
              <a:ahLst/>
              <a:cxnLst>
                <a:cxn ang="T6">
                  <a:pos x="T0" y="T1"/>
                </a:cxn>
                <a:cxn ang="T7">
                  <a:pos x="T2" y="T3"/>
                </a:cxn>
                <a:cxn ang="T8">
                  <a:pos x="T4" y="T5"/>
                </a:cxn>
              </a:cxnLst>
              <a:rect l="0" t="0" r="r" b="b"/>
              <a:pathLst>
                <a:path w="1801" h="466" extrusionOk="0">
                  <a:moveTo>
                    <a:pt x="1273" y="0"/>
                  </a:moveTo>
                  <a:cubicBezTo>
                    <a:pt x="1025" y="0"/>
                    <a:pt x="1" y="466"/>
                    <a:pt x="528" y="466"/>
                  </a:cubicBezTo>
                  <a:cubicBezTo>
                    <a:pt x="776" y="466"/>
                    <a:pt x="1800" y="0"/>
                    <a:pt x="127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3" name="Google Shape;463;p4">
              <a:extLst>
                <a:ext uri="{FF2B5EF4-FFF2-40B4-BE49-F238E27FC236}">
                  <a16:creationId xmlns:a16="http://schemas.microsoft.com/office/drawing/2014/main" id="{6D8BEDFF-47D0-9C9D-F1BE-4D4B506F8CB3}"/>
                </a:ext>
              </a:extLst>
            </p:cNvPr>
            <p:cNvSpPr>
              <a:spLocks/>
            </p:cNvSpPr>
            <p:nvPr/>
          </p:nvSpPr>
          <p:spPr bwMode="auto">
            <a:xfrm>
              <a:off x="4279025" y="1821763"/>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6" y="1"/>
                    <a:pt x="0" y="838"/>
                    <a:pt x="745" y="838"/>
                  </a:cubicBezTo>
                  <a:cubicBezTo>
                    <a:pt x="1396" y="838"/>
                    <a:pt x="1613"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4" name="Google Shape;464;p4">
              <a:extLst>
                <a:ext uri="{FF2B5EF4-FFF2-40B4-BE49-F238E27FC236}">
                  <a16:creationId xmlns:a16="http://schemas.microsoft.com/office/drawing/2014/main" id="{2297F2C9-E096-DB30-FB0F-D9259A360601}"/>
                </a:ext>
              </a:extLst>
            </p:cNvPr>
            <p:cNvSpPr>
              <a:spLocks/>
            </p:cNvSpPr>
            <p:nvPr/>
          </p:nvSpPr>
          <p:spPr bwMode="auto">
            <a:xfrm>
              <a:off x="4267375" y="1777563"/>
              <a:ext cx="49675" cy="13975"/>
            </a:xfrm>
            <a:custGeom>
              <a:avLst/>
              <a:gdLst>
                <a:gd name="T0" fmla="*/ 2147483646 w 1987"/>
                <a:gd name="T1" fmla="*/ 2147483646 h 559"/>
                <a:gd name="T2" fmla="*/ 2147483646 w 1987"/>
                <a:gd name="T3" fmla="*/ 2147483646 h 559"/>
                <a:gd name="T4" fmla="*/ 2147483646 w 1987"/>
                <a:gd name="T5" fmla="*/ 2147483646 h 559"/>
                <a:gd name="T6" fmla="*/ 0 60000 65536"/>
                <a:gd name="T7" fmla="*/ 0 60000 65536"/>
                <a:gd name="T8" fmla="*/ 0 60000 65536"/>
              </a:gdLst>
              <a:ahLst/>
              <a:cxnLst>
                <a:cxn ang="T6">
                  <a:pos x="T0" y="T1"/>
                </a:cxn>
                <a:cxn ang="T7">
                  <a:pos x="T2" y="T3"/>
                </a:cxn>
                <a:cxn ang="T8">
                  <a:pos x="T4" y="T5"/>
                </a:cxn>
              </a:cxnLst>
              <a:rect l="0" t="0" r="r" b="b"/>
              <a:pathLst>
                <a:path w="1987" h="559" extrusionOk="0">
                  <a:moveTo>
                    <a:pt x="1211" y="1"/>
                  </a:moveTo>
                  <a:cubicBezTo>
                    <a:pt x="869" y="1"/>
                    <a:pt x="1" y="559"/>
                    <a:pt x="776" y="559"/>
                  </a:cubicBezTo>
                  <a:cubicBezTo>
                    <a:pt x="1149" y="559"/>
                    <a:pt x="1986" y="1"/>
                    <a:pt x="121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5" name="Google Shape;465;p4">
              <a:extLst>
                <a:ext uri="{FF2B5EF4-FFF2-40B4-BE49-F238E27FC236}">
                  <a16:creationId xmlns:a16="http://schemas.microsoft.com/office/drawing/2014/main" id="{E34457B8-4202-F5B1-2699-F80F249B209F}"/>
                </a:ext>
              </a:extLst>
            </p:cNvPr>
            <p:cNvSpPr>
              <a:spLocks/>
            </p:cNvSpPr>
            <p:nvPr/>
          </p:nvSpPr>
          <p:spPr bwMode="auto">
            <a:xfrm>
              <a:off x="4380600" y="1779113"/>
              <a:ext cx="45775" cy="11650"/>
            </a:xfrm>
            <a:custGeom>
              <a:avLst/>
              <a:gdLst>
                <a:gd name="T0" fmla="*/ 2147483646 w 1831"/>
                <a:gd name="T1" fmla="*/ 2147483646 h 466"/>
                <a:gd name="T2" fmla="*/ 2147483646 w 1831"/>
                <a:gd name="T3" fmla="*/ 2147483646 h 466"/>
                <a:gd name="T4" fmla="*/ 2147483646 w 1831"/>
                <a:gd name="T5" fmla="*/ 2147483646 h 466"/>
                <a:gd name="T6" fmla="*/ 0 60000 65536"/>
                <a:gd name="T7" fmla="*/ 0 60000 65536"/>
                <a:gd name="T8" fmla="*/ 0 60000 65536"/>
              </a:gdLst>
              <a:ahLst/>
              <a:cxnLst>
                <a:cxn ang="T6">
                  <a:pos x="T0" y="T1"/>
                </a:cxn>
                <a:cxn ang="T7">
                  <a:pos x="T2" y="T3"/>
                </a:cxn>
                <a:cxn ang="T8">
                  <a:pos x="T4" y="T5"/>
                </a:cxn>
              </a:cxnLst>
              <a:rect l="0" t="0" r="r" b="b"/>
              <a:pathLst>
                <a:path w="1831" h="466" extrusionOk="0">
                  <a:moveTo>
                    <a:pt x="1273" y="1"/>
                  </a:moveTo>
                  <a:cubicBezTo>
                    <a:pt x="1024" y="1"/>
                    <a:pt x="1" y="466"/>
                    <a:pt x="559" y="466"/>
                  </a:cubicBezTo>
                  <a:cubicBezTo>
                    <a:pt x="776"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6" name="Google Shape;466;p4">
              <a:extLst>
                <a:ext uri="{FF2B5EF4-FFF2-40B4-BE49-F238E27FC236}">
                  <a16:creationId xmlns:a16="http://schemas.microsoft.com/office/drawing/2014/main" id="{7C471103-F34E-802A-2DE4-E78F817AFACD}"/>
                </a:ext>
              </a:extLst>
            </p:cNvPr>
            <p:cNvSpPr>
              <a:spLocks/>
            </p:cNvSpPr>
            <p:nvPr/>
          </p:nvSpPr>
          <p:spPr bwMode="auto">
            <a:xfrm>
              <a:off x="4466675" y="1789188"/>
              <a:ext cx="48900" cy="17100"/>
            </a:xfrm>
            <a:custGeom>
              <a:avLst/>
              <a:gdLst>
                <a:gd name="T0" fmla="*/ 2147483646 w 1956"/>
                <a:gd name="T1" fmla="*/ 2147483646 h 684"/>
                <a:gd name="T2" fmla="*/ 2147483646 w 1956"/>
                <a:gd name="T3" fmla="*/ 2147483646 h 684"/>
                <a:gd name="T4" fmla="*/ 2147483646 w 1956"/>
                <a:gd name="T5" fmla="*/ 2147483646 h 684"/>
                <a:gd name="T6" fmla="*/ 0 60000 65536"/>
                <a:gd name="T7" fmla="*/ 0 60000 65536"/>
                <a:gd name="T8" fmla="*/ 0 60000 65536"/>
              </a:gdLst>
              <a:ahLst/>
              <a:cxnLst>
                <a:cxn ang="T6">
                  <a:pos x="T0" y="T1"/>
                </a:cxn>
                <a:cxn ang="T7">
                  <a:pos x="T2" y="T3"/>
                </a:cxn>
                <a:cxn ang="T8">
                  <a:pos x="T4" y="T5"/>
                </a:cxn>
              </a:cxnLst>
              <a:rect l="0" t="0" r="r" b="b"/>
              <a:pathLst>
                <a:path w="1956" h="684" extrusionOk="0">
                  <a:moveTo>
                    <a:pt x="1180" y="1"/>
                  </a:moveTo>
                  <a:cubicBezTo>
                    <a:pt x="745" y="1"/>
                    <a:pt x="1" y="683"/>
                    <a:pt x="745" y="683"/>
                  </a:cubicBezTo>
                  <a:cubicBezTo>
                    <a:pt x="1211" y="683"/>
                    <a:pt x="1955" y="1"/>
                    <a:pt x="11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7" name="Google Shape;467;p4">
              <a:extLst>
                <a:ext uri="{FF2B5EF4-FFF2-40B4-BE49-F238E27FC236}">
                  <a16:creationId xmlns:a16="http://schemas.microsoft.com/office/drawing/2014/main" id="{3B91E068-222D-5C86-B19C-051EC095D4CB}"/>
                </a:ext>
              </a:extLst>
            </p:cNvPr>
            <p:cNvSpPr>
              <a:spLocks/>
            </p:cNvSpPr>
            <p:nvPr/>
          </p:nvSpPr>
          <p:spPr bwMode="auto">
            <a:xfrm>
              <a:off x="4412400" y="1831063"/>
              <a:ext cx="48875" cy="14775"/>
            </a:xfrm>
            <a:custGeom>
              <a:avLst/>
              <a:gdLst>
                <a:gd name="T0" fmla="*/ 2147483646 w 1955"/>
                <a:gd name="T1" fmla="*/ 2147483646 h 591"/>
                <a:gd name="T2" fmla="*/ 2147483646 w 1955"/>
                <a:gd name="T3" fmla="*/ 2147483646 h 591"/>
                <a:gd name="T4" fmla="*/ 2147483646 w 1955"/>
                <a:gd name="T5" fmla="*/ 2147483646 h 591"/>
                <a:gd name="T6" fmla="*/ 0 60000 65536"/>
                <a:gd name="T7" fmla="*/ 0 60000 65536"/>
                <a:gd name="T8" fmla="*/ 0 60000 65536"/>
              </a:gdLst>
              <a:ahLst/>
              <a:cxnLst>
                <a:cxn ang="T6">
                  <a:pos x="T0" y="T1"/>
                </a:cxn>
                <a:cxn ang="T7">
                  <a:pos x="T2" y="T3"/>
                </a:cxn>
                <a:cxn ang="T8">
                  <a:pos x="T4" y="T5"/>
                </a:cxn>
              </a:cxnLst>
              <a:rect l="0" t="0" r="r" b="b"/>
              <a:pathLst>
                <a:path w="1955" h="591" extrusionOk="0">
                  <a:moveTo>
                    <a:pt x="1210" y="1"/>
                  </a:moveTo>
                  <a:cubicBezTo>
                    <a:pt x="807" y="1"/>
                    <a:pt x="1" y="590"/>
                    <a:pt x="776" y="590"/>
                  </a:cubicBezTo>
                  <a:cubicBezTo>
                    <a:pt x="1148" y="590"/>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8" name="Google Shape;468;p4">
              <a:extLst>
                <a:ext uri="{FF2B5EF4-FFF2-40B4-BE49-F238E27FC236}">
                  <a16:creationId xmlns:a16="http://schemas.microsoft.com/office/drawing/2014/main" id="{F92644CC-36B2-CAC8-CD19-61A2EC4305A2}"/>
                </a:ext>
              </a:extLst>
            </p:cNvPr>
            <p:cNvSpPr>
              <a:spLocks/>
            </p:cNvSpPr>
            <p:nvPr/>
          </p:nvSpPr>
          <p:spPr bwMode="auto">
            <a:xfrm>
              <a:off x="4500025" y="1963688"/>
              <a:ext cx="48875" cy="12425"/>
            </a:xfrm>
            <a:custGeom>
              <a:avLst/>
              <a:gdLst>
                <a:gd name="T0" fmla="*/ 2147483646 w 1955"/>
                <a:gd name="T1" fmla="*/ 0 h 497"/>
                <a:gd name="T2" fmla="*/ 2147483646 w 1955"/>
                <a:gd name="T3" fmla="*/ 2147483646 h 497"/>
                <a:gd name="T4" fmla="*/ 2147483646 w 1955"/>
                <a:gd name="T5" fmla="*/ 0 h 497"/>
                <a:gd name="T6" fmla="*/ 0 60000 65536"/>
                <a:gd name="T7" fmla="*/ 0 60000 65536"/>
                <a:gd name="T8" fmla="*/ 0 60000 65536"/>
              </a:gdLst>
              <a:ahLst/>
              <a:cxnLst>
                <a:cxn ang="T6">
                  <a:pos x="T0" y="T1"/>
                </a:cxn>
                <a:cxn ang="T7">
                  <a:pos x="T2" y="T3"/>
                </a:cxn>
                <a:cxn ang="T8">
                  <a:pos x="T4" y="T5"/>
                </a:cxn>
              </a:cxnLst>
              <a:rect l="0" t="0" r="r" b="b"/>
              <a:pathLst>
                <a:path w="1955" h="497" extrusionOk="0">
                  <a:moveTo>
                    <a:pt x="1211" y="0"/>
                  </a:moveTo>
                  <a:cubicBezTo>
                    <a:pt x="900" y="0"/>
                    <a:pt x="1" y="496"/>
                    <a:pt x="745" y="496"/>
                  </a:cubicBezTo>
                  <a:cubicBezTo>
                    <a:pt x="1086" y="496"/>
                    <a:pt x="1955" y="0"/>
                    <a:pt x="1211"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29" name="Google Shape;469;p4">
              <a:extLst>
                <a:ext uri="{FF2B5EF4-FFF2-40B4-BE49-F238E27FC236}">
                  <a16:creationId xmlns:a16="http://schemas.microsoft.com/office/drawing/2014/main" id="{B9C6E05D-5716-6218-7F6A-902162A82367}"/>
                </a:ext>
              </a:extLst>
            </p:cNvPr>
            <p:cNvSpPr>
              <a:spLocks/>
            </p:cNvSpPr>
            <p:nvPr/>
          </p:nvSpPr>
          <p:spPr bwMode="auto">
            <a:xfrm>
              <a:off x="4376725" y="1952813"/>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69" y="1"/>
                  </a:moveTo>
                  <a:cubicBezTo>
                    <a:pt x="218" y="1"/>
                    <a:pt x="1" y="838"/>
                    <a:pt x="776" y="838"/>
                  </a:cubicBezTo>
                  <a:cubicBezTo>
                    <a:pt x="1428" y="838"/>
                    <a:pt x="161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0" name="Google Shape;470;p4">
              <a:extLst>
                <a:ext uri="{FF2B5EF4-FFF2-40B4-BE49-F238E27FC236}">
                  <a16:creationId xmlns:a16="http://schemas.microsoft.com/office/drawing/2014/main" id="{8FBD0ED1-FFF8-12AA-7EB2-6041F3498ADC}"/>
                </a:ext>
              </a:extLst>
            </p:cNvPr>
            <p:cNvSpPr>
              <a:spLocks/>
            </p:cNvSpPr>
            <p:nvPr/>
          </p:nvSpPr>
          <p:spPr bwMode="auto">
            <a:xfrm>
              <a:off x="4432575" y="1948163"/>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210" y="1"/>
                  </a:moveTo>
                  <a:cubicBezTo>
                    <a:pt x="776" y="1"/>
                    <a:pt x="0" y="652"/>
                    <a:pt x="776" y="652"/>
                  </a:cubicBezTo>
                  <a:cubicBezTo>
                    <a:pt x="1210" y="652"/>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1" name="Google Shape;471;p4">
              <a:extLst>
                <a:ext uri="{FF2B5EF4-FFF2-40B4-BE49-F238E27FC236}">
                  <a16:creationId xmlns:a16="http://schemas.microsoft.com/office/drawing/2014/main" id="{71DBA165-6D02-30CE-1BA5-EB7D776E4260}"/>
                </a:ext>
              </a:extLst>
            </p:cNvPr>
            <p:cNvSpPr>
              <a:spLocks/>
            </p:cNvSpPr>
            <p:nvPr/>
          </p:nvSpPr>
          <p:spPr bwMode="auto">
            <a:xfrm>
              <a:off x="4634975" y="1941188"/>
              <a:ext cx="48875" cy="17100"/>
            </a:xfrm>
            <a:custGeom>
              <a:avLst/>
              <a:gdLst>
                <a:gd name="T0" fmla="*/ 2147483646 w 1955"/>
                <a:gd name="T1" fmla="*/ 2147483646 h 684"/>
                <a:gd name="T2" fmla="*/ 2147483646 w 1955"/>
                <a:gd name="T3" fmla="*/ 2147483646 h 684"/>
                <a:gd name="T4" fmla="*/ 2147483646 w 1955"/>
                <a:gd name="T5" fmla="*/ 2147483646 h 684"/>
                <a:gd name="T6" fmla="*/ 0 60000 65536"/>
                <a:gd name="T7" fmla="*/ 0 60000 65536"/>
                <a:gd name="T8" fmla="*/ 0 60000 65536"/>
              </a:gdLst>
              <a:ahLst/>
              <a:cxnLst>
                <a:cxn ang="T6">
                  <a:pos x="T0" y="T1"/>
                </a:cxn>
                <a:cxn ang="T7">
                  <a:pos x="T2" y="T3"/>
                </a:cxn>
                <a:cxn ang="T8">
                  <a:pos x="T4" y="T5"/>
                </a:cxn>
              </a:cxnLst>
              <a:rect l="0" t="0" r="r" b="b"/>
              <a:pathLst>
                <a:path w="1955" h="684" extrusionOk="0">
                  <a:moveTo>
                    <a:pt x="1179" y="1"/>
                  </a:moveTo>
                  <a:cubicBezTo>
                    <a:pt x="745" y="1"/>
                    <a:pt x="0" y="683"/>
                    <a:pt x="745" y="683"/>
                  </a:cubicBezTo>
                  <a:cubicBezTo>
                    <a:pt x="1210" y="683"/>
                    <a:pt x="195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2" name="Google Shape;472;p4">
              <a:extLst>
                <a:ext uri="{FF2B5EF4-FFF2-40B4-BE49-F238E27FC236}">
                  <a16:creationId xmlns:a16="http://schemas.microsoft.com/office/drawing/2014/main" id="{C2586DD3-C4EF-FA7C-DCA3-FDD74FCF044D}"/>
                </a:ext>
              </a:extLst>
            </p:cNvPr>
            <p:cNvSpPr>
              <a:spLocks/>
            </p:cNvSpPr>
            <p:nvPr/>
          </p:nvSpPr>
          <p:spPr bwMode="auto">
            <a:xfrm>
              <a:off x="4548100" y="1961363"/>
              <a:ext cx="47350" cy="17075"/>
            </a:xfrm>
            <a:custGeom>
              <a:avLst/>
              <a:gdLst>
                <a:gd name="T0" fmla="*/ 2147483646 w 1894"/>
                <a:gd name="T1" fmla="*/ 0 h 683"/>
                <a:gd name="T2" fmla="*/ 2147483646 w 1894"/>
                <a:gd name="T3" fmla="*/ 2147483646 h 683"/>
                <a:gd name="T4" fmla="*/ 2147483646 w 1894"/>
                <a:gd name="T5" fmla="*/ 0 h 683"/>
                <a:gd name="T6" fmla="*/ 0 60000 65536"/>
                <a:gd name="T7" fmla="*/ 0 60000 65536"/>
                <a:gd name="T8" fmla="*/ 0 60000 65536"/>
              </a:gdLst>
              <a:ahLst/>
              <a:cxnLst>
                <a:cxn ang="T6">
                  <a:pos x="T0" y="T1"/>
                </a:cxn>
                <a:cxn ang="T7">
                  <a:pos x="T2" y="T3"/>
                </a:cxn>
                <a:cxn ang="T8">
                  <a:pos x="T4" y="T5"/>
                </a:cxn>
              </a:cxnLst>
              <a:rect l="0" t="0" r="r" b="b"/>
              <a:pathLst>
                <a:path w="1894" h="683" extrusionOk="0">
                  <a:moveTo>
                    <a:pt x="1149" y="0"/>
                  </a:moveTo>
                  <a:cubicBezTo>
                    <a:pt x="683" y="0"/>
                    <a:pt x="1" y="683"/>
                    <a:pt x="745" y="683"/>
                  </a:cubicBezTo>
                  <a:cubicBezTo>
                    <a:pt x="1211" y="683"/>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3" name="Google Shape;473;p4">
              <a:extLst>
                <a:ext uri="{FF2B5EF4-FFF2-40B4-BE49-F238E27FC236}">
                  <a16:creationId xmlns:a16="http://schemas.microsoft.com/office/drawing/2014/main" id="{31E1A77B-B9E2-9E1A-F386-ED7289D2898C}"/>
                </a:ext>
              </a:extLst>
            </p:cNvPr>
            <p:cNvSpPr>
              <a:spLocks/>
            </p:cNvSpPr>
            <p:nvPr/>
          </p:nvSpPr>
          <p:spPr bwMode="auto">
            <a:xfrm>
              <a:off x="4712525" y="1913263"/>
              <a:ext cx="48875" cy="12450"/>
            </a:xfrm>
            <a:custGeom>
              <a:avLst/>
              <a:gdLst>
                <a:gd name="T0" fmla="*/ 2147483646 w 1955"/>
                <a:gd name="T1" fmla="*/ 2147483646 h 498"/>
                <a:gd name="T2" fmla="*/ 2147483646 w 1955"/>
                <a:gd name="T3" fmla="*/ 2147483646 h 498"/>
                <a:gd name="T4" fmla="*/ 2147483646 w 1955"/>
                <a:gd name="T5" fmla="*/ 2147483646 h 498"/>
                <a:gd name="T6" fmla="*/ 0 60000 65536"/>
                <a:gd name="T7" fmla="*/ 0 60000 65536"/>
                <a:gd name="T8" fmla="*/ 0 60000 65536"/>
              </a:gdLst>
              <a:ahLst/>
              <a:cxnLst>
                <a:cxn ang="T6">
                  <a:pos x="T0" y="T1"/>
                </a:cxn>
                <a:cxn ang="T7">
                  <a:pos x="T2" y="T3"/>
                </a:cxn>
                <a:cxn ang="T8">
                  <a:pos x="T4" y="T5"/>
                </a:cxn>
              </a:cxnLst>
              <a:rect l="0" t="0" r="r" b="b"/>
              <a:pathLst>
                <a:path w="1955" h="498" extrusionOk="0">
                  <a:moveTo>
                    <a:pt x="1210" y="1"/>
                  </a:moveTo>
                  <a:cubicBezTo>
                    <a:pt x="838" y="1"/>
                    <a:pt x="0" y="497"/>
                    <a:pt x="745" y="497"/>
                  </a:cubicBezTo>
                  <a:cubicBezTo>
                    <a:pt x="1086" y="497"/>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4" name="Google Shape;474;p4">
              <a:extLst>
                <a:ext uri="{FF2B5EF4-FFF2-40B4-BE49-F238E27FC236}">
                  <a16:creationId xmlns:a16="http://schemas.microsoft.com/office/drawing/2014/main" id="{8DED47F4-CDEE-8F21-6348-DD32DDE8925A}"/>
                </a:ext>
              </a:extLst>
            </p:cNvPr>
            <p:cNvSpPr>
              <a:spLocks/>
            </p:cNvSpPr>
            <p:nvPr/>
          </p:nvSpPr>
          <p:spPr bwMode="auto">
            <a:xfrm>
              <a:off x="4689250" y="1983838"/>
              <a:ext cx="41125" cy="19425"/>
            </a:xfrm>
            <a:custGeom>
              <a:avLst/>
              <a:gdLst>
                <a:gd name="T0" fmla="*/ 2147483646 w 1645"/>
                <a:gd name="T1" fmla="*/ 2147483646 h 777"/>
                <a:gd name="T2" fmla="*/ 2147483646 w 1645"/>
                <a:gd name="T3" fmla="*/ 2147483646 h 777"/>
                <a:gd name="T4" fmla="*/ 2147483646 w 1645"/>
                <a:gd name="T5" fmla="*/ 2147483646 h 777"/>
                <a:gd name="T6" fmla="*/ 0 60000 65536"/>
                <a:gd name="T7" fmla="*/ 0 60000 65536"/>
                <a:gd name="T8" fmla="*/ 0 60000 65536"/>
              </a:gdLst>
              <a:ahLst/>
              <a:cxnLst>
                <a:cxn ang="T6">
                  <a:pos x="T0" y="T1"/>
                </a:cxn>
                <a:cxn ang="T7">
                  <a:pos x="T2" y="T3"/>
                </a:cxn>
                <a:cxn ang="T8">
                  <a:pos x="T4" y="T5"/>
                </a:cxn>
              </a:cxnLst>
              <a:rect l="0" t="0" r="r" b="b"/>
              <a:pathLst>
                <a:path w="1645" h="777" extrusionOk="0">
                  <a:moveTo>
                    <a:pt x="869" y="1"/>
                  </a:moveTo>
                  <a:cubicBezTo>
                    <a:pt x="249" y="1"/>
                    <a:pt x="0" y="776"/>
                    <a:pt x="776" y="776"/>
                  </a:cubicBezTo>
                  <a:cubicBezTo>
                    <a:pt x="1396" y="776"/>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5" name="Google Shape;475;p4">
              <a:extLst>
                <a:ext uri="{FF2B5EF4-FFF2-40B4-BE49-F238E27FC236}">
                  <a16:creationId xmlns:a16="http://schemas.microsoft.com/office/drawing/2014/main" id="{3C1B7BF9-4241-8ABC-4602-1E35047BEE0A}"/>
                </a:ext>
              </a:extLst>
            </p:cNvPr>
            <p:cNvSpPr>
              <a:spLocks/>
            </p:cNvSpPr>
            <p:nvPr/>
          </p:nvSpPr>
          <p:spPr bwMode="auto">
            <a:xfrm>
              <a:off x="4755950" y="2000138"/>
              <a:ext cx="48875" cy="13200"/>
            </a:xfrm>
            <a:custGeom>
              <a:avLst/>
              <a:gdLst>
                <a:gd name="T0" fmla="*/ 2147483646 w 1955"/>
                <a:gd name="T1" fmla="*/ 0 h 528"/>
                <a:gd name="T2" fmla="*/ 2147483646 w 1955"/>
                <a:gd name="T3" fmla="*/ 2147483646 h 528"/>
                <a:gd name="T4" fmla="*/ 2147483646 w 1955"/>
                <a:gd name="T5" fmla="*/ 0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0"/>
                  </a:moveTo>
                  <a:cubicBezTo>
                    <a:pt x="869" y="0"/>
                    <a:pt x="0" y="527"/>
                    <a:pt x="745" y="527"/>
                  </a:cubicBezTo>
                  <a:cubicBezTo>
                    <a:pt x="1086" y="527"/>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6" name="Google Shape;476;p4">
              <a:extLst>
                <a:ext uri="{FF2B5EF4-FFF2-40B4-BE49-F238E27FC236}">
                  <a16:creationId xmlns:a16="http://schemas.microsoft.com/office/drawing/2014/main" id="{CA3D198A-7F0A-237A-3B49-DD8ECB7F747C}"/>
                </a:ext>
              </a:extLst>
            </p:cNvPr>
            <p:cNvSpPr>
              <a:spLocks/>
            </p:cNvSpPr>
            <p:nvPr/>
          </p:nvSpPr>
          <p:spPr bwMode="auto">
            <a:xfrm>
              <a:off x="4662875" y="2037338"/>
              <a:ext cx="40350" cy="20975"/>
            </a:xfrm>
            <a:custGeom>
              <a:avLst/>
              <a:gdLst>
                <a:gd name="T0" fmla="*/ 2147483646 w 1614"/>
                <a:gd name="T1" fmla="*/ 2147483646 h 839"/>
                <a:gd name="T2" fmla="*/ 2147483646 w 1614"/>
                <a:gd name="T3" fmla="*/ 2147483646 h 839"/>
                <a:gd name="T4" fmla="*/ 2147483646 w 1614"/>
                <a:gd name="T5" fmla="*/ 2147483646 h 839"/>
                <a:gd name="T6" fmla="*/ 0 60000 65536"/>
                <a:gd name="T7" fmla="*/ 0 60000 65536"/>
                <a:gd name="T8" fmla="*/ 0 60000 65536"/>
              </a:gdLst>
              <a:ahLst/>
              <a:cxnLst>
                <a:cxn ang="T6">
                  <a:pos x="T0" y="T1"/>
                </a:cxn>
                <a:cxn ang="T7">
                  <a:pos x="T2" y="T3"/>
                </a:cxn>
                <a:cxn ang="T8">
                  <a:pos x="T4" y="T5"/>
                </a:cxn>
              </a:cxnLst>
              <a:rect l="0" t="0" r="r" b="b"/>
              <a:pathLst>
                <a:path w="1614" h="839" extrusionOk="0">
                  <a:moveTo>
                    <a:pt x="838" y="1"/>
                  </a:moveTo>
                  <a:cubicBezTo>
                    <a:pt x="187" y="1"/>
                    <a:pt x="1" y="839"/>
                    <a:pt x="745" y="839"/>
                  </a:cubicBezTo>
                  <a:cubicBezTo>
                    <a:pt x="1397" y="839"/>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7" name="Google Shape;477;p4">
              <a:extLst>
                <a:ext uri="{FF2B5EF4-FFF2-40B4-BE49-F238E27FC236}">
                  <a16:creationId xmlns:a16="http://schemas.microsoft.com/office/drawing/2014/main" id="{F483ACCE-20CB-6BB4-8E46-FC43F95D6AEB}"/>
                </a:ext>
              </a:extLst>
            </p:cNvPr>
            <p:cNvSpPr>
              <a:spLocks/>
            </p:cNvSpPr>
            <p:nvPr/>
          </p:nvSpPr>
          <p:spPr bwMode="auto">
            <a:xfrm>
              <a:off x="4692350" y="2080013"/>
              <a:ext cx="48100" cy="16300"/>
            </a:xfrm>
            <a:custGeom>
              <a:avLst/>
              <a:gdLst>
                <a:gd name="T0" fmla="*/ 2147483646 w 1924"/>
                <a:gd name="T1" fmla="*/ 0 h 652"/>
                <a:gd name="T2" fmla="*/ 2147483646 w 1924"/>
                <a:gd name="T3" fmla="*/ 2147483646 h 652"/>
                <a:gd name="T4" fmla="*/ 2147483646 w 1924"/>
                <a:gd name="T5" fmla="*/ 0 h 652"/>
                <a:gd name="T6" fmla="*/ 0 60000 65536"/>
                <a:gd name="T7" fmla="*/ 0 60000 65536"/>
                <a:gd name="T8" fmla="*/ 0 60000 65536"/>
              </a:gdLst>
              <a:ahLst/>
              <a:cxnLst>
                <a:cxn ang="T6">
                  <a:pos x="T0" y="T1"/>
                </a:cxn>
                <a:cxn ang="T7">
                  <a:pos x="T2" y="T3"/>
                </a:cxn>
                <a:cxn ang="T8">
                  <a:pos x="T4" y="T5"/>
                </a:cxn>
              </a:cxnLst>
              <a:rect l="0" t="0" r="r" b="b"/>
              <a:pathLst>
                <a:path w="1924" h="652" extrusionOk="0">
                  <a:moveTo>
                    <a:pt x="1179" y="0"/>
                  </a:moveTo>
                  <a:cubicBezTo>
                    <a:pt x="745" y="0"/>
                    <a:pt x="1" y="651"/>
                    <a:pt x="745" y="651"/>
                  </a:cubicBezTo>
                  <a:cubicBezTo>
                    <a:pt x="1179" y="651"/>
                    <a:pt x="1924"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8" name="Google Shape;478;p4">
              <a:extLst>
                <a:ext uri="{FF2B5EF4-FFF2-40B4-BE49-F238E27FC236}">
                  <a16:creationId xmlns:a16="http://schemas.microsoft.com/office/drawing/2014/main" id="{0F066D77-8ECD-A29C-45D7-54A12761D6D5}"/>
                </a:ext>
              </a:extLst>
            </p:cNvPr>
            <p:cNvSpPr>
              <a:spLocks/>
            </p:cNvSpPr>
            <p:nvPr/>
          </p:nvSpPr>
          <p:spPr bwMode="auto">
            <a:xfrm>
              <a:off x="4783850" y="2111013"/>
              <a:ext cx="41125" cy="20975"/>
            </a:xfrm>
            <a:custGeom>
              <a:avLst/>
              <a:gdLst>
                <a:gd name="T0" fmla="*/ 2147483646 w 1645"/>
                <a:gd name="T1" fmla="*/ 2147483646 h 839"/>
                <a:gd name="T2" fmla="*/ 2147483646 w 1645"/>
                <a:gd name="T3" fmla="*/ 2147483646 h 839"/>
                <a:gd name="T4" fmla="*/ 2147483646 w 1645"/>
                <a:gd name="T5" fmla="*/ 2147483646 h 839"/>
                <a:gd name="T6" fmla="*/ 0 60000 65536"/>
                <a:gd name="T7" fmla="*/ 0 60000 65536"/>
                <a:gd name="T8" fmla="*/ 0 60000 65536"/>
              </a:gdLst>
              <a:ahLst/>
              <a:cxnLst>
                <a:cxn ang="T6">
                  <a:pos x="T0" y="T1"/>
                </a:cxn>
                <a:cxn ang="T7">
                  <a:pos x="T2" y="T3"/>
                </a:cxn>
                <a:cxn ang="T8">
                  <a:pos x="T4" y="T5"/>
                </a:cxn>
              </a:cxnLst>
              <a:rect l="0" t="0" r="r" b="b"/>
              <a:pathLst>
                <a:path w="1645" h="839" extrusionOk="0">
                  <a:moveTo>
                    <a:pt x="869" y="1"/>
                  </a:moveTo>
                  <a:cubicBezTo>
                    <a:pt x="218" y="1"/>
                    <a:pt x="1" y="838"/>
                    <a:pt x="776" y="838"/>
                  </a:cubicBezTo>
                  <a:cubicBezTo>
                    <a:pt x="1397" y="838"/>
                    <a:pt x="1645"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39" name="Google Shape;479;p4">
              <a:extLst>
                <a:ext uri="{FF2B5EF4-FFF2-40B4-BE49-F238E27FC236}">
                  <a16:creationId xmlns:a16="http://schemas.microsoft.com/office/drawing/2014/main" id="{12771C53-C4FA-D7C5-F0E6-83D0A9FAC917}"/>
                </a:ext>
              </a:extLst>
            </p:cNvPr>
            <p:cNvSpPr>
              <a:spLocks/>
            </p:cNvSpPr>
            <p:nvPr/>
          </p:nvSpPr>
          <p:spPr bwMode="auto">
            <a:xfrm>
              <a:off x="4719500" y="2147463"/>
              <a:ext cx="48100" cy="15550"/>
            </a:xfrm>
            <a:custGeom>
              <a:avLst/>
              <a:gdLst>
                <a:gd name="T0" fmla="*/ 2147483646 w 1924"/>
                <a:gd name="T1" fmla="*/ 2147483646 h 622"/>
                <a:gd name="T2" fmla="*/ 2147483646 w 1924"/>
                <a:gd name="T3" fmla="*/ 2147483646 h 622"/>
                <a:gd name="T4" fmla="*/ 2147483646 w 1924"/>
                <a:gd name="T5" fmla="*/ 2147483646 h 622"/>
                <a:gd name="T6" fmla="*/ 0 60000 65536"/>
                <a:gd name="T7" fmla="*/ 0 60000 65536"/>
                <a:gd name="T8" fmla="*/ 0 60000 65536"/>
              </a:gdLst>
              <a:ahLst/>
              <a:cxnLst>
                <a:cxn ang="T6">
                  <a:pos x="T0" y="T1"/>
                </a:cxn>
                <a:cxn ang="T7">
                  <a:pos x="T2" y="T3"/>
                </a:cxn>
                <a:cxn ang="T8">
                  <a:pos x="T4" y="T5"/>
                </a:cxn>
              </a:cxnLst>
              <a:rect l="0" t="0" r="r" b="b"/>
              <a:pathLst>
                <a:path w="1924" h="622" extrusionOk="0">
                  <a:moveTo>
                    <a:pt x="1179" y="1"/>
                  </a:moveTo>
                  <a:cubicBezTo>
                    <a:pt x="745" y="1"/>
                    <a:pt x="0" y="621"/>
                    <a:pt x="745" y="621"/>
                  </a:cubicBezTo>
                  <a:cubicBezTo>
                    <a:pt x="1179" y="621"/>
                    <a:pt x="1923"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0" name="Google Shape;480;p4">
              <a:extLst>
                <a:ext uri="{FF2B5EF4-FFF2-40B4-BE49-F238E27FC236}">
                  <a16:creationId xmlns:a16="http://schemas.microsoft.com/office/drawing/2014/main" id="{65D320AF-E6DB-DE26-470C-C4EB61EA76B5}"/>
                </a:ext>
              </a:extLst>
            </p:cNvPr>
            <p:cNvSpPr>
              <a:spLocks/>
            </p:cNvSpPr>
            <p:nvPr/>
          </p:nvSpPr>
          <p:spPr bwMode="auto">
            <a:xfrm>
              <a:off x="4766025" y="2066813"/>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776" y="1"/>
                    <a:pt x="0" y="621"/>
                    <a:pt x="745" y="621"/>
                  </a:cubicBezTo>
                  <a:cubicBezTo>
                    <a:pt x="1179" y="621"/>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1" name="Google Shape;481;p4">
              <a:extLst>
                <a:ext uri="{FF2B5EF4-FFF2-40B4-BE49-F238E27FC236}">
                  <a16:creationId xmlns:a16="http://schemas.microsoft.com/office/drawing/2014/main" id="{53877591-6D0B-EFED-2282-FCA0901752AE}"/>
                </a:ext>
              </a:extLst>
            </p:cNvPr>
            <p:cNvSpPr>
              <a:spLocks/>
            </p:cNvSpPr>
            <p:nvPr/>
          </p:nvSpPr>
          <p:spPr bwMode="auto">
            <a:xfrm>
              <a:off x="4774550" y="1948938"/>
              <a:ext cx="40350" cy="21750"/>
            </a:xfrm>
            <a:custGeom>
              <a:avLst/>
              <a:gdLst>
                <a:gd name="T0" fmla="*/ 2147483646 w 1614"/>
                <a:gd name="T1" fmla="*/ 2147483646 h 870"/>
                <a:gd name="T2" fmla="*/ 2147483646 w 1614"/>
                <a:gd name="T3" fmla="*/ 2147483646 h 870"/>
                <a:gd name="T4" fmla="*/ 2147483646 w 1614"/>
                <a:gd name="T5" fmla="*/ 2147483646 h 870"/>
                <a:gd name="T6" fmla="*/ 0 60000 65536"/>
                <a:gd name="T7" fmla="*/ 0 60000 65536"/>
                <a:gd name="T8" fmla="*/ 0 60000 65536"/>
              </a:gdLst>
              <a:ahLst/>
              <a:cxnLst>
                <a:cxn ang="T6">
                  <a:pos x="T0" y="T1"/>
                </a:cxn>
                <a:cxn ang="T7">
                  <a:pos x="T2" y="T3"/>
                </a:cxn>
                <a:cxn ang="T8">
                  <a:pos x="T4" y="T5"/>
                </a:cxn>
              </a:cxnLst>
              <a:rect l="0" t="0" r="r" b="b"/>
              <a:pathLst>
                <a:path w="1614" h="870" extrusionOk="0">
                  <a:moveTo>
                    <a:pt x="838" y="1"/>
                  </a:moveTo>
                  <a:cubicBezTo>
                    <a:pt x="187" y="1"/>
                    <a:pt x="1" y="869"/>
                    <a:pt x="745" y="869"/>
                  </a:cubicBezTo>
                  <a:cubicBezTo>
                    <a:pt x="1396" y="869"/>
                    <a:pt x="1614" y="1"/>
                    <a:pt x="83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2" name="Google Shape;482;p4">
              <a:extLst>
                <a:ext uri="{FF2B5EF4-FFF2-40B4-BE49-F238E27FC236}">
                  <a16:creationId xmlns:a16="http://schemas.microsoft.com/office/drawing/2014/main" id="{04C0DF89-EF9D-E81C-DD89-7D55159FDD07}"/>
                </a:ext>
              </a:extLst>
            </p:cNvPr>
            <p:cNvSpPr>
              <a:spLocks/>
            </p:cNvSpPr>
            <p:nvPr/>
          </p:nvSpPr>
          <p:spPr bwMode="auto">
            <a:xfrm>
              <a:off x="4806350" y="1862088"/>
              <a:ext cx="48875" cy="13200"/>
            </a:xfrm>
            <a:custGeom>
              <a:avLst/>
              <a:gdLst>
                <a:gd name="T0" fmla="*/ 2147483646 w 1955"/>
                <a:gd name="T1" fmla="*/ 2147483646 h 528"/>
                <a:gd name="T2" fmla="*/ 2147483646 w 1955"/>
                <a:gd name="T3" fmla="*/ 2147483646 h 528"/>
                <a:gd name="T4" fmla="*/ 2147483646 w 1955"/>
                <a:gd name="T5" fmla="*/ 2147483646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1"/>
                  </a:moveTo>
                  <a:cubicBezTo>
                    <a:pt x="869" y="1"/>
                    <a:pt x="0" y="528"/>
                    <a:pt x="745" y="528"/>
                  </a:cubicBezTo>
                  <a:cubicBezTo>
                    <a:pt x="1117" y="528"/>
                    <a:pt x="1955"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3" name="Google Shape;483;p4">
              <a:extLst>
                <a:ext uri="{FF2B5EF4-FFF2-40B4-BE49-F238E27FC236}">
                  <a16:creationId xmlns:a16="http://schemas.microsoft.com/office/drawing/2014/main" id="{315CA999-7557-C4AD-5A1F-9F29A3B2811B}"/>
                </a:ext>
              </a:extLst>
            </p:cNvPr>
            <p:cNvSpPr>
              <a:spLocks/>
            </p:cNvSpPr>
            <p:nvPr/>
          </p:nvSpPr>
          <p:spPr bwMode="auto">
            <a:xfrm>
              <a:off x="4918025" y="1922588"/>
              <a:ext cx="48875" cy="13975"/>
            </a:xfrm>
            <a:custGeom>
              <a:avLst/>
              <a:gdLst>
                <a:gd name="T0" fmla="*/ 2147483646 w 1955"/>
                <a:gd name="T1" fmla="*/ 0 h 559"/>
                <a:gd name="T2" fmla="*/ 2147483646 w 1955"/>
                <a:gd name="T3" fmla="*/ 2147483646 h 559"/>
                <a:gd name="T4" fmla="*/ 2147483646 w 1955"/>
                <a:gd name="T5" fmla="*/ 0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0"/>
                  </a:moveTo>
                  <a:cubicBezTo>
                    <a:pt x="838" y="0"/>
                    <a:pt x="0" y="558"/>
                    <a:pt x="745" y="558"/>
                  </a:cubicBezTo>
                  <a:cubicBezTo>
                    <a:pt x="1086" y="558"/>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4" name="Google Shape;484;p4">
              <a:extLst>
                <a:ext uri="{FF2B5EF4-FFF2-40B4-BE49-F238E27FC236}">
                  <a16:creationId xmlns:a16="http://schemas.microsoft.com/office/drawing/2014/main" id="{4763AC8B-34E8-AB56-17DF-EE3233FF67C0}"/>
                </a:ext>
              </a:extLst>
            </p:cNvPr>
            <p:cNvSpPr>
              <a:spLocks/>
            </p:cNvSpPr>
            <p:nvPr/>
          </p:nvSpPr>
          <p:spPr bwMode="auto">
            <a:xfrm>
              <a:off x="4854425" y="1950488"/>
              <a:ext cx="47325" cy="17875"/>
            </a:xfrm>
            <a:custGeom>
              <a:avLst/>
              <a:gdLst>
                <a:gd name="T0" fmla="*/ 2147483646 w 1893"/>
                <a:gd name="T1" fmla="*/ 2147483646 h 715"/>
                <a:gd name="T2" fmla="*/ 2147483646 w 1893"/>
                <a:gd name="T3" fmla="*/ 2147483646 h 715"/>
                <a:gd name="T4" fmla="*/ 2147483646 w 1893"/>
                <a:gd name="T5" fmla="*/ 2147483646 h 715"/>
                <a:gd name="T6" fmla="*/ 0 60000 65536"/>
                <a:gd name="T7" fmla="*/ 0 60000 65536"/>
                <a:gd name="T8" fmla="*/ 0 60000 65536"/>
              </a:gdLst>
              <a:ahLst/>
              <a:cxnLst>
                <a:cxn ang="T6">
                  <a:pos x="T0" y="T1"/>
                </a:cxn>
                <a:cxn ang="T7">
                  <a:pos x="T2" y="T3"/>
                </a:cxn>
                <a:cxn ang="T8">
                  <a:pos x="T4" y="T5"/>
                </a:cxn>
              </a:cxnLst>
              <a:rect l="0" t="0" r="r" b="b"/>
              <a:pathLst>
                <a:path w="1893" h="715" extrusionOk="0">
                  <a:moveTo>
                    <a:pt x="1148" y="1"/>
                  </a:moveTo>
                  <a:cubicBezTo>
                    <a:pt x="683" y="1"/>
                    <a:pt x="1" y="714"/>
                    <a:pt x="745" y="714"/>
                  </a:cubicBezTo>
                  <a:cubicBezTo>
                    <a:pt x="1210" y="714"/>
                    <a:pt x="1893" y="1"/>
                    <a:pt x="1148"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5" name="Google Shape;485;p4">
              <a:extLst>
                <a:ext uri="{FF2B5EF4-FFF2-40B4-BE49-F238E27FC236}">
                  <a16:creationId xmlns:a16="http://schemas.microsoft.com/office/drawing/2014/main" id="{0EBF4D67-3F62-1D0F-FB59-AE6569E9E3FA}"/>
                </a:ext>
              </a:extLst>
            </p:cNvPr>
            <p:cNvSpPr>
              <a:spLocks/>
            </p:cNvSpPr>
            <p:nvPr/>
          </p:nvSpPr>
          <p:spPr bwMode="auto">
            <a:xfrm>
              <a:off x="4842025" y="1910938"/>
              <a:ext cx="45000" cy="10125"/>
            </a:xfrm>
            <a:custGeom>
              <a:avLst/>
              <a:gdLst>
                <a:gd name="T0" fmla="*/ 2147483646 w 1800"/>
                <a:gd name="T1" fmla="*/ 2147483646 h 405"/>
                <a:gd name="T2" fmla="*/ 2147483646 w 1800"/>
                <a:gd name="T3" fmla="*/ 2147483646 h 405"/>
                <a:gd name="T4" fmla="*/ 2147483646 w 1800"/>
                <a:gd name="T5" fmla="*/ 2147483646 h 405"/>
                <a:gd name="T6" fmla="*/ 0 60000 65536"/>
                <a:gd name="T7" fmla="*/ 0 60000 65536"/>
                <a:gd name="T8" fmla="*/ 0 60000 65536"/>
              </a:gdLst>
              <a:ahLst/>
              <a:cxnLst>
                <a:cxn ang="T6">
                  <a:pos x="T0" y="T1"/>
                </a:cxn>
                <a:cxn ang="T7">
                  <a:pos x="T2" y="T3"/>
                </a:cxn>
                <a:cxn ang="T8">
                  <a:pos x="T4" y="T5"/>
                </a:cxn>
              </a:cxnLst>
              <a:rect l="0" t="0" r="r" b="b"/>
              <a:pathLst>
                <a:path w="1800" h="405" extrusionOk="0">
                  <a:moveTo>
                    <a:pt x="1272" y="1"/>
                  </a:moveTo>
                  <a:cubicBezTo>
                    <a:pt x="1055" y="1"/>
                    <a:pt x="0" y="404"/>
                    <a:pt x="528" y="404"/>
                  </a:cubicBezTo>
                  <a:cubicBezTo>
                    <a:pt x="745" y="404"/>
                    <a:pt x="1799" y="1"/>
                    <a:pt x="1272"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6" name="Google Shape;486;p4">
              <a:extLst>
                <a:ext uri="{FF2B5EF4-FFF2-40B4-BE49-F238E27FC236}">
                  <a16:creationId xmlns:a16="http://schemas.microsoft.com/office/drawing/2014/main" id="{EC46B630-9773-F7A4-3A6E-63CDA7020618}"/>
                </a:ext>
              </a:extLst>
            </p:cNvPr>
            <p:cNvSpPr>
              <a:spLocks/>
            </p:cNvSpPr>
            <p:nvPr/>
          </p:nvSpPr>
          <p:spPr bwMode="auto">
            <a:xfrm>
              <a:off x="4921125" y="1854338"/>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0"/>
                  </a:moveTo>
                  <a:cubicBezTo>
                    <a:pt x="776" y="0"/>
                    <a:pt x="0" y="621"/>
                    <a:pt x="745" y="621"/>
                  </a:cubicBezTo>
                  <a:cubicBezTo>
                    <a:pt x="1179" y="621"/>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7" name="Google Shape;487;p4">
              <a:extLst>
                <a:ext uri="{FF2B5EF4-FFF2-40B4-BE49-F238E27FC236}">
                  <a16:creationId xmlns:a16="http://schemas.microsoft.com/office/drawing/2014/main" id="{694ADDE8-7911-ECB1-739B-10C6A53E0A1D}"/>
                </a:ext>
              </a:extLst>
            </p:cNvPr>
            <p:cNvSpPr>
              <a:spLocks/>
            </p:cNvSpPr>
            <p:nvPr/>
          </p:nvSpPr>
          <p:spPr bwMode="auto">
            <a:xfrm>
              <a:off x="5008750" y="1891563"/>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179" y="0"/>
                  </a:moveTo>
                  <a:cubicBezTo>
                    <a:pt x="776" y="0"/>
                    <a:pt x="0" y="621"/>
                    <a:pt x="745" y="621"/>
                  </a:cubicBezTo>
                  <a:cubicBezTo>
                    <a:pt x="1179" y="621"/>
                    <a:pt x="1955" y="0"/>
                    <a:pt x="117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8" name="Google Shape;488;p4">
              <a:extLst>
                <a:ext uri="{FF2B5EF4-FFF2-40B4-BE49-F238E27FC236}">
                  <a16:creationId xmlns:a16="http://schemas.microsoft.com/office/drawing/2014/main" id="{6CADE24F-65A7-7901-F5EB-B8A9511BD5D4}"/>
                </a:ext>
              </a:extLst>
            </p:cNvPr>
            <p:cNvSpPr>
              <a:spLocks/>
            </p:cNvSpPr>
            <p:nvPr/>
          </p:nvSpPr>
          <p:spPr bwMode="auto">
            <a:xfrm>
              <a:off x="4968425" y="1969113"/>
              <a:ext cx="48875" cy="14750"/>
            </a:xfrm>
            <a:custGeom>
              <a:avLst/>
              <a:gdLst>
                <a:gd name="T0" fmla="*/ 2147483646 w 1955"/>
                <a:gd name="T1" fmla="*/ 0 h 590"/>
                <a:gd name="T2" fmla="*/ 2147483646 w 1955"/>
                <a:gd name="T3" fmla="*/ 2147483646 h 590"/>
                <a:gd name="T4" fmla="*/ 2147483646 w 1955"/>
                <a:gd name="T5" fmla="*/ 0 h 590"/>
                <a:gd name="T6" fmla="*/ 0 60000 65536"/>
                <a:gd name="T7" fmla="*/ 0 60000 65536"/>
                <a:gd name="T8" fmla="*/ 0 60000 65536"/>
              </a:gdLst>
              <a:ahLst/>
              <a:cxnLst>
                <a:cxn ang="T6">
                  <a:pos x="T0" y="T1"/>
                </a:cxn>
                <a:cxn ang="T7">
                  <a:pos x="T2" y="T3"/>
                </a:cxn>
                <a:cxn ang="T8">
                  <a:pos x="T4" y="T5"/>
                </a:cxn>
              </a:cxnLst>
              <a:rect l="0" t="0" r="r" b="b"/>
              <a:pathLst>
                <a:path w="1955" h="590" extrusionOk="0">
                  <a:moveTo>
                    <a:pt x="1210" y="0"/>
                  </a:moveTo>
                  <a:cubicBezTo>
                    <a:pt x="807" y="0"/>
                    <a:pt x="0" y="590"/>
                    <a:pt x="745" y="590"/>
                  </a:cubicBezTo>
                  <a:cubicBezTo>
                    <a:pt x="1148" y="590"/>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49" name="Google Shape;489;p4">
              <a:extLst>
                <a:ext uri="{FF2B5EF4-FFF2-40B4-BE49-F238E27FC236}">
                  <a16:creationId xmlns:a16="http://schemas.microsoft.com/office/drawing/2014/main" id="{FC36A8ED-87B2-7648-0325-C22FBF7B66B2}"/>
                </a:ext>
              </a:extLst>
            </p:cNvPr>
            <p:cNvSpPr>
              <a:spLocks/>
            </p:cNvSpPr>
            <p:nvPr/>
          </p:nvSpPr>
          <p:spPr bwMode="auto">
            <a:xfrm>
              <a:off x="5039000" y="1976863"/>
              <a:ext cx="48875" cy="13975"/>
            </a:xfrm>
            <a:custGeom>
              <a:avLst/>
              <a:gdLst>
                <a:gd name="T0" fmla="*/ 2147483646 w 1955"/>
                <a:gd name="T1" fmla="*/ 0 h 559"/>
                <a:gd name="T2" fmla="*/ 2147483646 w 1955"/>
                <a:gd name="T3" fmla="*/ 2147483646 h 559"/>
                <a:gd name="T4" fmla="*/ 2147483646 w 1955"/>
                <a:gd name="T5" fmla="*/ 0 h 559"/>
                <a:gd name="T6" fmla="*/ 0 60000 65536"/>
                <a:gd name="T7" fmla="*/ 0 60000 65536"/>
                <a:gd name="T8" fmla="*/ 0 60000 65536"/>
              </a:gdLst>
              <a:ahLst/>
              <a:cxnLst>
                <a:cxn ang="T6">
                  <a:pos x="T0" y="T1"/>
                </a:cxn>
                <a:cxn ang="T7">
                  <a:pos x="T2" y="T3"/>
                </a:cxn>
                <a:cxn ang="T8">
                  <a:pos x="T4" y="T5"/>
                </a:cxn>
              </a:cxnLst>
              <a:rect l="0" t="0" r="r" b="b"/>
              <a:pathLst>
                <a:path w="1955" h="559" extrusionOk="0">
                  <a:moveTo>
                    <a:pt x="1210" y="0"/>
                  </a:moveTo>
                  <a:cubicBezTo>
                    <a:pt x="869" y="0"/>
                    <a:pt x="0" y="559"/>
                    <a:pt x="745" y="559"/>
                  </a:cubicBezTo>
                  <a:cubicBezTo>
                    <a:pt x="1086" y="559"/>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0" name="Google Shape;490;p4">
              <a:extLst>
                <a:ext uri="{FF2B5EF4-FFF2-40B4-BE49-F238E27FC236}">
                  <a16:creationId xmlns:a16="http://schemas.microsoft.com/office/drawing/2014/main" id="{B567F5A9-8849-F314-C793-ABBC81BC374B}"/>
                </a:ext>
              </a:extLst>
            </p:cNvPr>
            <p:cNvSpPr>
              <a:spLocks/>
            </p:cNvSpPr>
            <p:nvPr/>
          </p:nvSpPr>
          <p:spPr bwMode="auto">
            <a:xfrm>
              <a:off x="5130500" y="1949713"/>
              <a:ext cx="41125" cy="20200"/>
            </a:xfrm>
            <a:custGeom>
              <a:avLst/>
              <a:gdLst>
                <a:gd name="T0" fmla="*/ 2147483646 w 1645"/>
                <a:gd name="T1" fmla="*/ 2147483646 h 808"/>
                <a:gd name="T2" fmla="*/ 2147483646 w 1645"/>
                <a:gd name="T3" fmla="*/ 2147483646 h 808"/>
                <a:gd name="T4" fmla="*/ 2147483646 w 1645"/>
                <a:gd name="T5" fmla="*/ 2147483646 h 808"/>
                <a:gd name="T6" fmla="*/ 0 60000 65536"/>
                <a:gd name="T7" fmla="*/ 0 60000 65536"/>
                <a:gd name="T8" fmla="*/ 0 60000 65536"/>
              </a:gdLst>
              <a:ahLst/>
              <a:cxnLst>
                <a:cxn ang="T6">
                  <a:pos x="T0" y="T1"/>
                </a:cxn>
                <a:cxn ang="T7">
                  <a:pos x="T2" y="T3"/>
                </a:cxn>
                <a:cxn ang="T8">
                  <a:pos x="T4" y="T5"/>
                </a:cxn>
              </a:cxnLst>
              <a:rect l="0" t="0" r="r" b="b"/>
              <a:pathLst>
                <a:path w="1645" h="808" extrusionOk="0">
                  <a:moveTo>
                    <a:pt x="869" y="1"/>
                  </a:moveTo>
                  <a:cubicBezTo>
                    <a:pt x="218" y="1"/>
                    <a:pt x="0" y="807"/>
                    <a:pt x="776" y="807"/>
                  </a:cubicBezTo>
                  <a:cubicBezTo>
                    <a:pt x="1396" y="807"/>
                    <a:pt x="1644" y="1"/>
                    <a:pt x="86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1" name="Google Shape;491;p4">
              <a:extLst>
                <a:ext uri="{FF2B5EF4-FFF2-40B4-BE49-F238E27FC236}">
                  <a16:creationId xmlns:a16="http://schemas.microsoft.com/office/drawing/2014/main" id="{E3B45853-8055-8200-E926-905CF2F4F3CE}"/>
                </a:ext>
              </a:extLst>
            </p:cNvPr>
            <p:cNvSpPr>
              <a:spLocks/>
            </p:cNvSpPr>
            <p:nvPr/>
          </p:nvSpPr>
          <p:spPr bwMode="auto">
            <a:xfrm>
              <a:off x="5066125" y="1914038"/>
              <a:ext cx="48125" cy="17100"/>
            </a:xfrm>
            <a:custGeom>
              <a:avLst/>
              <a:gdLst>
                <a:gd name="T0" fmla="*/ 2147483646 w 1925"/>
                <a:gd name="T1" fmla="*/ 2147483646 h 684"/>
                <a:gd name="T2" fmla="*/ 2147483646 w 1925"/>
                <a:gd name="T3" fmla="*/ 2147483646 h 684"/>
                <a:gd name="T4" fmla="*/ 2147483646 w 1925"/>
                <a:gd name="T5" fmla="*/ 2147483646 h 684"/>
                <a:gd name="T6" fmla="*/ 0 60000 65536"/>
                <a:gd name="T7" fmla="*/ 0 60000 65536"/>
                <a:gd name="T8" fmla="*/ 0 60000 65536"/>
              </a:gdLst>
              <a:ahLst/>
              <a:cxnLst>
                <a:cxn ang="T6">
                  <a:pos x="T0" y="T1"/>
                </a:cxn>
                <a:cxn ang="T7">
                  <a:pos x="T2" y="T3"/>
                </a:cxn>
                <a:cxn ang="T8">
                  <a:pos x="T4" y="T5"/>
                </a:cxn>
              </a:cxnLst>
              <a:rect l="0" t="0" r="r" b="b"/>
              <a:pathLst>
                <a:path w="1925" h="684" extrusionOk="0">
                  <a:moveTo>
                    <a:pt x="1180" y="1"/>
                  </a:moveTo>
                  <a:cubicBezTo>
                    <a:pt x="714" y="1"/>
                    <a:pt x="1" y="683"/>
                    <a:pt x="745" y="683"/>
                  </a:cubicBezTo>
                  <a:cubicBezTo>
                    <a:pt x="1211" y="683"/>
                    <a:pt x="1924" y="1"/>
                    <a:pt x="11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2" name="Google Shape;492;p4">
              <a:extLst>
                <a:ext uri="{FF2B5EF4-FFF2-40B4-BE49-F238E27FC236}">
                  <a16:creationId xmlns:a16="http://schemas.microsoft.com/office/drawing/2014/main" id="{2706261E-28FD-71FA-A8D7-BE95B712049B}"/>
                </a:ext>
              </a:extLst>
            </p:cNvPr>
            <p:cNvSpPr>
              <a:spLocks/>
            </p:cNvSpPr>
            <p:nvPr/>
          </p:nvSpPr>
          <p:spPr bwMode="auto">
            <a:xfrm>
              <a:off x="5116550" y="1860538"/>
              <a:ext cx="48875" cy="16325"/>
            </a:xfrm>
            <a:custGeom>
              <a:avLst/>
              <a:gdLst>
                <a:gd name="T0" fmla="*/ 2147483646 w 1955"/>
                <a:gd name="T1" fmla="*/ 2147483646 h 653"/>
                <a:gd name="T2" fmla="*/ 2147483646 w 1955"/>
                <a:gd name="T3" fmla="*/ 2147483646 h 653"/>
                <a:gd name="T4" fmla="*/ 2147483646 w 1955"/>
                <a:gd name="T5" fmla="*/ 2147483646 h 653"/>
                <a:gd name="T6" fmla="*/ 0 60000 65536"/>
                <a:gd name="T7" fmla="*/ 0 60000 65536"/>
                <a:gd name="T8" fmla="*/ 0 60000 65536"/>
              </a:gdLst>
              <a:ahLst/>
              <a:cxnLst>
                <a:cxn ang="T6">
                  <a:pos x="T0" y="T1"/>
                </a:cxn>
                <a:cxn ang="T7">
                  <a:pos x="T2" y="T3"/>
                </a:cxn>
                <a:cxn ang="T8">
                  <a:pos x="T4" y="T5"/>
                </a:cxn>
              </a:cxnLst>
              <a:rect l="0" t="0" r="r" b="b"/>
              <a:pathLst>
                <a:path w="1955" h="653" extrusionOk="0">
                  <a:moveTo>
                    <a:pt x="1179" y="1"/>
                  </a:moveTo>
                  <a:cubicBezTo>
                    <a:pt x="745" y="1"/>
                    <a:pt x="0" y="652"/>
                    <a:pt x="745" y="652"/>
                  </a:cubicBezTo>
                  <a:cubicBezTo>
                    <a:pt x="1179" y="652"/>
                    <a:pt x="1954" y="1"/>
                    <a:pt x="117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3" name="Google Shape;493;p4">
              <a:extLst>
                <a:ext uri="{FF2B5EF4-FFF2-40B4-BE49-F238E27FC236}">
                  <a16:creationId xmlns:a16="http://schemas.microsoft.com/office/drawing/2014/main" id="{96DB1704-D724-9390-4607-2BA4CF998949}"/>
                </a:ext>
              </a:extLst>
            </p:cNvPr>
            <p:cNvSpPr>
              <a:spLocks/>
            </p:cNvSpPr>
            <p:nvPr/>
          </p:nvSpPr>
          <p:spPr bwMode="auto">
            <a:xfrm>
              <a:off x="5188650" y="1829513"/>
              <a:ext cx="45800" cy="11675"/>
            </a:xfrm>
            <a:custGeom>
              <a:avLst/>
              <a:gdLst>
                <a:gd name="T0" fmla="*/ 2147483646 w 1832"/>
                <a:gd name="T1" fmla="*/ 2147483646 h 467"/>
                <a:gd name="T2" fmla="*/ 2147483646 w 1832"/>
                <a:gd name="T3" fmla="*/ 2147483646 h 467"/>
                <a:gd name="T4" fmla="*/ 2147483646 w 1832"/>
                <a:gd name="T5" fmla="*/ 2147483646 h 467"/>
                <a:gd name="T6" fmla="*/ 0 60000 65536"/>
                <a:gd name="T7" fmla="*/ 0 60000 65536"/>
                <a:gd name="T8" fmla="*/ 0 60000 65536"/>
              </a:gdLst>
              <a:ahLst/>
              <a:cxnLst>
                <a:cxn ang="T6">
                  <a:pos x="T0" y="T1"/>
                </a:cxn>
                <a:cxn ang="T7">
                  <a:pos x="T2" y="T3"/>
                </a:cxn>
                <a:cxn ang="T8">
                  <a:pos x="T4" y="T5"/>
                </a:cxn>
              </a:cxnLst>
              <a:rect l="0" t="0" r="r" b="b"/>
              <a:pathLst>
                <a:path w="1832" h="467" extrusionOk="0">
                  <a:moveTo>
                    <a:pt x="1273" y="1"/>
                  </a:moveTo>
                  <a:cubicBezTo>
                    <a:pt x="1025" y="1"/>
                    <a:pt x="1" y="466"/>
                    <a:pt x="559" y="466"/>
                  </a:cubicBezTo>
                  <a:cubicBezTo>
                    <a:pt x="807" y="466"/>
                    <a:pt x="1831" y="1"/>
                    <a:pt x="1273"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4" name="Google Shape;494;p4">
              <a:extLst>
                <a:ext uri="{FF2B5EF4-FFF2-40B4-BE49-F238E27FC236}">
                  <a16:creationId xmlns:a16="http://schemas.microsoft.com/office/drawing/2014/main" id="{7B72CA1B-41C9-96C7-1E0A-61B76E8CA4F2}"/>
                </a:ext>
              </a:extLst>
            </p:cNvPr>
            <p:cNvSpPr>
              <a:spLocks/>
            </p:cNvSpPr>
            <p:nvPr/>
          </p:nvSpPr>
          <p:spPr bwMode="auto">
            <a:xfrm>
              <a:off x="5237525" y="1794613"/>
              <a:ext cx="48875" cy="14000"/>
            </a:xfrm>
            <a:custGeom>
              <a:avLst/>
              <a:gdLst>
                <a:gd name="T0" fmla="*/ 2147483646 w 1955"/>
                <a:gd name="T1" fmla="*/ 2147483646 h 560"/>
                <a:gd name="T2" fmla="*/ 2147483646 w 1955"/>
                <a:gd name="T3" fmla="*/ 2147483646 h 560"/>
                <a:gd name="T4" fmla="*/ 2147483646 w 1955"/>
                <a:gd name="T5" fmla="*/ 2147483646 h 560"/>
                <a:gd name="T6" fmla="*/ 0 60000 65536"/>
                <a:gd name="T7" fmla="*/ 0 60000 65536"/>
                <a:gd name="T8" fmla="*/ 0 60000 65536"/>
              </a:gdLst>
              <a:ahLst/>
              <a:cxnLst>
                <a:cxn ang="T6">
                  <a:pos x="T0" y="T1"/>
                </a:cxn>
                <a:cxn ang="T7">
                  <a:pos x="T2" y="T3"/>
                </a:cxn>
                <a:cxn ang="T8">
                  <a:pos x="T4" y="T5"/>
                </a:cxn>
              </a:cxnLst>
              <a:rect l="0" t="0" r="r" b="b"/>
              <a:pathLst>
                <a:path w="1955" h="560" extrusionOk="0">
                  <a:moveTo>
                    <a:pt x="1210" y="1"/>
                  </a:moveTo>
                  <a:cubicBezTo>
                    <a:pt x="807" y="1"/>
                    <a:pt x="0" y="559"/>
                    <a:pt x="745" y="559"/>
                  </a:cubicBezTo>
                  <a:cubicBezTo>
                    <a:pt x="1148" y="559"/>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5" name="Google Shape;495;p4">
              <a:extLst>
                <a:ext uri="{FF2B5EF4-FFF2-40B4-BE49-F238E27FC236}">
                  <a16:creationId xmlns:a16="http://schemas.microsoft.com/office/drawing/2014/main" id="{AC4BFDA4-0628-577B-937B-A6ED2872FAF2}"/>
                </a:ext>
              </a:extLst>
            </p:cNvPr>
            <p:cNvSpPr>
              <a:spLocks/>
            </p:cNvSpPr>
            <p:nvPr/>
          </p:nvSpPr>
          <p:spPr bwMode="auto">
            <a:xfrm>
              <a:off x="5303425" y="1806263"/>
              <a:ext cx="45000" cy="10875"/>
            </a:xfrm>
            <a:custGeom>
              <a:avLst/>
              <a:gdLst>
                <a:gd name="T0" fmla="*/ 2147483646 w 1800"/>
                <a:gd name="T1" fmla="*/ 0 h 435"/>
                <a:gd name="T2" fmla="*/ 2147483646 w 1800"/>
                <a:gd name="T3" fmla="*/ 2147483646 h 435"/>
                <a:gd name="T4" fmla="*/ 2147483646 w 1800"/>
                <a:gd name="T5" fmla="*/ 0 h 435"/>
                <a:gd name="T6" fmla="*/ 0 60000 65536"/>
                <a:gd name="T7" fmla="*/ 0 60000 65536"/>
                <a:gd name="T8" fmla="*/ 0 60000 65536"/>
              </a:gdLst>
              <a:ahLst/>
              <a:cxnLst>
                <a:cxn ang="T6">
                  <a:pos x="T0" y="T1"/>
                </a:cxn>
                <a:cxn ang="T7">
                  <a:pos x="T2" y="T3"/>
                </a:cxn>
                <a:cxn ang="T8">
                  <a:pos x="T4" y="T5"/>
                </a:cxn>
              </a:cxnLst>
              <a:rect l="0" t="0" r="r" b="b"/>
              <a:pathLst>
                <a:path w="1800" h="435" extrusionOk="0">
                  <a:moveTo>
                    <a:pt x="1273" y="0"/>
                  </a:moveTo>
                  <a:cubicBezTo>
                    <a:pt x="1024" y="0"/>
                    <a:pt x="1" y="435"/>
                    <a:pt x="528" y="435"/>
                  </a:cubicBezTo>
                  <a:cubicBezTo>
                    <a:pt x="776" y="435"/>
                    <a:pt x="1800" y="0"/>
                    <a:pt x="127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6" name="Google Shape;496;p4">
              <a:extLst>
                <a:ext uri="{FF2B5EF4-FFF2-40B4-BE49-F238E27FC236}">
                  <a16:creationId xmlns:a16="http://schemas.microsoft.com/office/drawing/2014/main" id="{FDB9E506-14FB-E8E8-4FA2-D5C31AC3DBA2}"/>
                </a:ext>
              </a:extLst>
            </p:cNvPr>
            <p:cNvSpPr>
              <a:spLocks/>
            </p:cNvSpPr>
            <p:nvPr/>
          </p:nvSpPr>
          <p:spPr bwMode="auto">
            <a:xfrm>
              <a:off x="5346075" y="1843488"/>
              <a:ext cx="47325" cy="17075"/>
            </a:xfrm>
            <a:custGeom>
              <a:avLst/>
              <a:gdLst>
                <a:gd name="T0" fmla="*/ 2147483646 w 1893"/>
                <a:gd name="T1" fmla="*/ 0 h 683"/>
                <a:gd name="T2" fmla="*/ 2147483646 w 1893"/>
                <a:gd name="T3" fmla="*/ 2147483646 h 683"/>
                <a:gd name="T4" fmla="*/ 2147483646 w 1893"/>
                <a:gd name="T5" fmla="*/ 0 h 683"/>
                <a:gd name="T6" fmla="*/ 0 60000 65536"/>
                <a:gd name="T7" fmla="*/ 0 60000 65536"/>
                <a:gd name="T8" fmla="*/ 0 60000 65536"/>
              </a:gdLst>
              <a:ahLst/>
              <a:cxnLst>
                <a:cxn ang="T6">
                  <a:pos x="T0" y="T1"/>
                </a:cxn>
                <a:cxn ang="T7">
                  <a:pos x="T2" y="T3"/>
                </a:cxn>
                <a:cxn ang="T8">
                  <a:pos x="T4" y="T5"/>
                </a:cxn>
              </a:cxnLst>
              <a:rect l="0" t="0" r="r" b="b"/>
              <a:pathLst>
                <a:path w="1893" h="683" extrusionOk="0">
                  <a:moveTo>
                    <a:pt x="1149" y="0"/>
                  </a:moveTo>
                  <a:cubicBezTo>
                    <a:pt x="683" y="0"/>
                    <a:pt x="1" y="683"/>
                    <a:pt x="745" y="683"/>
                  </a:cubicBezTo>
                  <a:cubicBezTo>
                    <a:pt x="1211" y="683"/>
                    <a:pt x="1893" y="0"/>
                    <a:pt x="114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7" name="Google Shape;497;p4">
              <a:extLst>
                <a:ext uri="{FF2B5EF4-FFF2-40B4-BE49-F238E27FC236}">
                  <a16:creationId xmlns:a16="http://schemas.microsoft.com/office/drawing/2014/main" id="{2DC21733-1DAE-35E2-3DD3-DB3C59468F12}"/>
                </a:ext>
              </a:extLst>
            </p:cNvPr>
            <p:cNvSpPr>
              <a:spLocks/>
            </p:cNvSpPr>
            <p:nvPr/>
          </p:nvSpPr>
          <p:spPr bwMode="auto">
            <a:xfrm>
              <a:off x="5274750" y="1901638"/>
              <a:ext cx="48875" cy="15550"/>
            </a:xfrm>
            <a:custGeom>
              <a:avLst/>
              <a:gdLst>
                <a:gd name="T0" fmla="*/ 2147483646 w 1955"/>
                <a:gd name="T1" fmla="*/ 2147483646 h 622"/>
                <a:gd name="T2" fmla="*/ 2147483646 w 1955"/>
                <a:gd name="T3" fmla="*/ 2147483646 h 622"/>
                <a:gd name="T4" fmla="*/ 2147483646 w 1955"/>
                <a:gd name="T5" fmla="*/ 2147483646 h 622"/>
                <a:gd name="T6" fmla="*/ 0 60000 65536"/>
                <a:gd name="T7" fmla="*/ 0 60000 65536"/>
                <a:gd name="T8" fmla="*/ 0 60000 65536"/>
              </a:gdLst>
              <a:ahLst/>
              <a:cxnLst>
                <a:cxn ang="T6">
                  <a:pos x="T0" y="T1"/>
                </a:cxn>
                <a:cxn ang="T7">
                  <a:pos x="T2" y="T3"/>
                </a:cxn>
                <a:cxn ang="T8">
                  <a:pos x="T4" y="T5"/>
                </a:cxn>
              </a:cxnLst>
              <a:rect l="0" t="0" r="r" b="b"/>
              <a:pathLst>
                <a:path w="1955" h="622" extrusionOk="0">
                  <a:moveTo>
                    <a:pt x="1210" y="1"/>
                  </a:moveTo>
                  <a:cubicBezTo>
                    <a:pt x="807" y="1"/>
                    <a:pt x="0" y="621"/>
                    <a:pt x="745" y="621"/>
                  </a:cubicBezTo>
                  <a:cubicBezTo>
                    <a:pt x="1148" y="621"/>
                    <a:pt x="1954" y="1"/>
                    <a:pt x="121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8" name="Google Shape;498;p4">
              <a:extLst>
                <a:ext uri="{FF2B5EF4-FFF2-40B4-BE49-F238E27FC236}">
                  <a16:creationId xmlns:a16="http://schemas.microsoft.com/office/drawing/2014/main" id="{463FEC51-AF41-2734-158D-6F7E75A68582}"/>
                </a:ext>
              </a:extLst>
            </p:cNvPr>
            <p:cNvSpPr>
              <a:spLocks/>
            </p:cNvSpPr>
            <p:nvPr/>
          </p:nvSpPr>
          <p:spPr bwMode="auto">
            <a:xfrm>
              <a:off x="5208050" y="1960588"/>
              <a:ext cx="41125" cy="19400"/>
            </a:xfrm>
            <a:custGeom>
              <a:avLst/>
              <a:gdLst>
                <a:gd name="T0" fmla="*/ 2147483646 w 1645"/>
                <a:gd name="T1" fmla="*/ 0 h 776"/>
                <a:gd name="T2" fmla="*/ 2147483646 w 1645"/>
                <a:gd name="T3" fmla="*/ 2147483646 h 776"/>
                <a:gd name="T4" fmla="*/ 2147483646 w 1645"/>
                <a:gd name="T5" fmla="*/ 0 h 776"/>
                <a:gd name="T6" fmla="*/ 0 60000 65536"/>
                <a:gd name="T7" fmla="*/ 0 60000 65536"/>
                <a:gd name="T8" fmla="*/ 0 60000 65536"/>
              </a:gdLst>
              <a:ahLst/>
              <a:cxnLst>
                <a:cxn ang="T6">
                  <a:pos x="T0" y="T1"/>
                </a:cxn>
                <a:cxn ang="T7">
                  <a:pos x="T2" y="T3"/>
                </a:cxn>
                <a:cxn ang="T8">
                  <a:pos x="T4" y="T5"/>
                </a:cxn>
              </a:cxnLst>
              <a:rect l="0" t="0" r="r" b="b"/>
              <a:pathLst>
                <a:path w="1645" h="776" extrusionOk="0">
                  <a:moveTo>
                    <a:pt x="869" y="0"/>
                  </a:moveTo>
                  <a:cubicBezTo>
                    <a:pt x="249" y="0"/>
                    <a:pt x="0" y="776"/>
                    <a:pt x="745" y="776"/>
                  </a:cubicBezTo>
                  <a:cubicBezTo>
                    <a:pt x="1396" y="776"/>
                    <a:pt x="1644" y="0"/>
                    <a:pt x="869"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59" name="Google Shape;499;p4">
              <a:extLst>
                <a:ext uri="{FF2B5EF4-FFF2-40B4-BE49-F238E27FC236}">
                  <a16:creationId xmlns:a16="http://schemas.microsoft.com/office/drawing/2014/main" id="{B30C761F-09B5-4F6B-C8DF-DA098C56F8F0}"/>
                </a:ext>
              </a:extLst>
            </p:cNvPr>
            <p:cNvSpPr>
              <a:spLocks/>
            </p:cNvSpPr>
            <p:nvPr/>
          </p:nvSpPr>
          <p:spPr bwMode="auto">
            <a:xfrm>
              <a:off x="5159975" y="1891563"/>
              <a:ext cx="48875" cy="15525"/>
            </a:xfrm>
            <a:custGeom>
              <a:avLst/>
              <a:gdLst>
                <a:gd name="T0" fmla="*/ 2147483646 w 1955"/>
                <a:gd name="T1" fmla="*/ 0 h 621"/>
                <a:gd name="T2" fmla="*/ 2147483646 w 1955"/>
                <a:gd name="T3" fmla="*/ 2147483646 h 621"/>
                <a:gd name="T4" fmla="*/ 2147483646 w 1955"/>
                <a:gd name="T5" fmla="*/ 0 h 621"/>
                <a:gd name="T6" fmla="*/ 0 60000 65536"/>
                <a:gd name="T7" fmla="*/ 0 60000 65536"/>
                <a:gd name="T8" fmla="*/ 0 60000 65536"/>
              </a:gdLst>
              <a:ahLst/>
              <a:cxnLst>
                <a:cxn ang="T6">
                  <a:pos x="T0" y="T1"/>
                </a:cxn>
                <a:cxn ang="T7">
                  <a:pos x="T2" y="T3"/>
                </a:cxn>
                <a:cxn ang="T8">
                  <a:pos x="T4" y="T5"/>
                </a:cxn>
              </a:cxnLst>
              <a:rect l="0" t="0" r="r" b="b"/>
              <a:pathLst>
                <a:path w="1955" h="621" extrusionOk="0">
                  <a:moveTo>
                    <a:pt x="1210" y="0"/>
                  </a:moveTo>
                  <a:cubicBezTo>
                    <a:pt x="807" y="0"/>
                    <a:pt x="0" y="621"/>
                    <a:pt x="776" y="621"/>
                  </a:cubicBezTo>
                  <a:cubicBezTo>
                    <a:pt x="1179" y="621"/>
                    <a:pt x="1954"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0" name="Google Shape;500;p4">
              <a:extLst>
                <a:ext uri="{FF2B5EF4-FFF2-40B4-BE49-F238E27FC236}">
                  <a16:creationId xmlns:a16="http://schemas.microsoft.com/office/drawing/2014/main" id="{6DE32FB6-8936-BB03-4828-355314A4E3BC}"/>
                </a:ext>
              </a:extLst>
            </p:cNvPr>
            <p:cNvSpPr>
              <a:spLocks/>
            </p:cNvSpPr>
            <p:nvPr/>
          </p:nvSpPr>
          <p:spPr bwMode="auto">
            <a:xfrm>
              <a:off x="5254575" y="1852013"/>
              <a:ext cx="48875" cy="13200"/>
            </a:xfrm>
            <a:custGeom>
              <a:avLst/>
              <a:gdLst>
                <a:gd name="T0" fmla="*/ 2147483646 w 1955"/>
                <a:gd name="T1" fmla="*/ 0 h 528"/>
                <a:gd name="T2" fmla="*/ 2147483646 w 1955"/>
                <a:gd name="T3" fmla="*/ 2147483646 h 528"/>
                <a:gd name="T4" fmla="*/ 2147483646 w 1955"/>
                <a:gd name="T5" fmla="*/ 0 h 528"/>
                <a:gd name="T6" fmla="*/ 0 60000 65536"/>
                <a:gd name="T7" fmla="*/ 0 60000 65536"/>
                <a:gd name="T8" fmla="*/ 0 60000 65536"/>
              </a:gdLst>
              <a:ahLst/>
              <a:cxnLst>
                <a:cxn ang="T6">
                  <a:pos x="T0" y="T1"/>
                </a:cxn>
                <a:cxn ang="T7">
                  <a:pos x="T2" y="T3"/>
                </a:cxn>
                <a:cxn ang="T8">
                  <a:pos x="T4" y="T5"/>
                </a:cxn>
              </a:cxnLst>
              <a:rect l="0" t="0" r="r" b="b"/>
              <a:pathLst>
                <a:path w="1955" h="528" extrusionOk="0">
                  <a:moveTo>
                    <a:pt x="1210" y="0"/>
                  </a:moveTo>
                  <a:cubicBezTo>
                    <a:pt x="838" y="0"/>
                    <a:pt x="1" y="528"/>
                    <a:pt x="745" y="528"/>
                  </a:cubicBezTo>
                  <a:cubicBezTo>
                    <a:pt x="1086" y="528"/>
                    <a:pt x="1955" y="0"/>
                    <a:pt x="121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461" name="Google Shape;501;p4">
            <a:extLst>
              <a:ext uri="{FF2B5EF4-FFF2-40B4-BE49-F238E27FC236}">
                <a16:creationId xmlns:a16="http://schemas.microsoft.com/office/drawing/2014/main" id="{98A099A6-DD37-3B4F-01C6-83B8F4152314}"/>
              </a:ext>
            </a:extLst>
          </p:cNvPr>
          <p:cNvSpPr>
            <a:spLocks/>
          </p:cNvSpPr>
          <p:nvPr/>
        </p:nvSpPr>
        <p:spPr bwMode="auto">
          <a:xfrm>
            <a:off x="4514850" y="5780088"/>
            <a:ext cx="2314575" cy="2070100"/>
          </a:xfrm>
          <a:custGeom>
            <a:avLst/>
            <a:gdLst>
              <a:gd name="T0" fmla="*/ 2147483646 w 44049"/>
              <a:gd name="T1" fmla="*/ 2147483646 h 39391"/>
              <a:gd name="T2" fmla="*/ 2147483646 w 44049"/>
              <a:gd name="T3" fmla="*/ 2147483646 h 39391"/>
              <a:gd name="T4" fmla="*/ 2147483646 w 44049"/>
              <a:gd name="T5" fmla="*/ 2147483646 h 39391"/>
              <a:gd name="T6" fmla="*/ 2147483646 w 44049"/>
              <a:gd name="T7" fmla="*/ 2147483646 h 39391"/>
              <a:gd name="T8" fmla="*/ 2147483646 w 44049"/>
              <a:gd name="T9" fmla="*/ 2147483646 h 39391"/>
              <a:gd name="T10" fmla="*/ 2147483646 w 44049"/>
              <a:gd name="T11" fmla="*/ 2147483646 h 39391"/>
              <a:gd name="T12" fmla="*/ 2147483646 w 44049"/>
              <a:gd name="T13" fmla="*/ 2147483646 h 39391"/>
              <a:gd name="T14" fmla="*/ 2147483646 w 44049"/>
              <a:gd name="T15" fmla="*/ 2147483646 h 39391"/>
              <a:gd name="T16" fmla="*/ 2147483646 w 44049"/>
              <a:gd name="T17" fmla="*/ 2147483646 h 39391"/>
              <a:gd name="T18" fmla="*/ 2147483646 w 44049"/>
              <a:gd name="T19" fmla="*/ 2147483646 h 39391"/>
              <a:gd name="T20" fmla="*/ 2147483646 w 44049"/>
              <a:gd name="T21" fmla="*/ 2147483646 h 39391"/>
              <a:gd name="T22" fmla="*/ 2147483646 w 44049"/>
              <a:gd name="T23" fmla="*/ 0 h 39391"/>
              <a:gd name="T24" fmla="*/ 2147483646 w 44049"/>
              <a:gd name="T25" fmla="*/ 0 h 39391"/>
              <a:gd name="T26" fmla="*/ 2147483646 w 44049"/>
              <a:gd name="T27" fmla="*/ 2147483646 h 39391"/>
              <a:gd name="T28" fmla="*/ 2147483646 w 44049"/>
              <a:gd name="T29" fmla="*/ 2147483646 h 39391"/>
              <a:gd name="T30" fmla="*/ 2147483646 w 44049"/>
              <a:gd name="T31" fmla="*/ 2147483646 h 39391"/>
              <a:gd name="T32" fmla="*/ 2147483646 w 44049"/>
              <a:gd name="T33" fmla="*/ 2147483646 h 39391"/>
              <a:gd name="T34" fmla="*/ 2147483646 w 44049"/>
              <a:gd name="T35" fmla="*/ 2147483646 h 39391"/>
              <a:gd name="T36" fmla="*/ 2147483646 w 44049"/>
              <a:gd name="T37" fmla="*/ 2147483646 h 39391"/>
              <a:gd name="T38" fmla="*/ 2147483646 w 44049"/>
              <a:gd name="T39" fmla="*/ 2147483646 h 39391"/>
              <a:gd name="T40" fmla="*/ 2147483646 w 44049"/>
              <a:gd name="T41" fmla="*/ 2147483646 h 39391"/>
              <a:gd name="T42" fmla="*/ 2147483646 w 44049"/>
              <a:gd name="T43" fmla="*/ 2147483646 h 39391"/>
              <a:gd name="T44" fmla="*/ 2147483646 w 44049"/>
              <a:gd name="T45" fmla="*/ 2147483646 h 39391"/>
              <a:gd name="T46" fmla="*/ 2147483646 w 44049"/>
              <a:gd name="T47" fmla="*/ 2147483646 h 39391"/>
              <a:gd name="T48" fmla="*/ 2147483646 w 44049"/>
              <a:gd name="T49" fmla="*/ 2147483646 h 39391"/>
              <a:gd name="T50" fmla="*/ 2147483646 w 44049"/>
              <a:gd name="T51" fmla="*/ 2147483646 h 39391"/>
              <a:gd name="T52" fmla="*/ 2147483646 w 44049"/>
              <a:gd name="T53" fmla="*/ 2147483646 h 39391"/>
              <a:gd name="T54" fmla="*/ 2147483646 w 44049"/>
              <a:gd name="T55" fmla="*/ 2147483646 h 39391"/>
              <a:gd name="T56" fmla="*/ 2147483646 w 44049"/>
              <a:gd name="T57" fmla="*/ 2147483646 h 39391"/>
              <a:gd name="T58" fmla="*/ 2147483646 w 44049"/>
              <a:gd name="T59" fmla="*/ 2147483646 h 39391"/>
              <a:gd name="T60" fmla="*/ 2147483646 w 44049"/>
              <a:gd name="T61" fmla="*/ 2147483646 h 39391"/>
              <a:gd name="T62" fmla="*/ 2147483646 w 44049"/>
              <a:gd name="T63" fmla="*/ 2147483646 h 39391"/>
              <a:gd name="T64" fmla="*/ 2147483646 w 44049"/>
              <a:gd name="T65" fmla="*/ 2147483646 h 39391"/>
              <a:gd name="T66" fmla="*/ 2147483646 w 44049"/>
              <a:gd name="T67" fmla="*/ 2147483646 h 39391"/>
              <a:gd name="T68" fmla="*/ 2147483646 w 44049"/>
              <a:gd name="T69" fmla="*/ 2147483646 h 39391"/>
              <a:gd name="T70" fmla="*/ 2147483646 w 44049"/>
              <a:gd name="T71" fmla="*/ 2147483646 h 39391"/>
              <a:gd name="T72" fmla="*/ 2147483646 w 44049"/>
              <a:gd name="T73" fmla="*/ 2147483646 h 39391"/>
              <a:gd name="T74" fmla="*/ 2147483646 w 44049"/>
              <a:gd name="T75" fmla="*/ 2147483646 h 39391"/>
              <a:gd name="T76" fmla="*/ 2147483646 w 44049"/>
              <a:gd name="T77" fmla="*/ 2147483646 h 39391"/>
              <a:gd name="T78" fmla="*/ 2147483646 w 44049"/>
              <a:gd name="T79" fmla="*/ 2147483646 h 39391"/>
              <a:gd name="T80" fmla="*/ 2147483646 w 44049"/>
              <a:gd name="T81" fmla="*/ 2147483646 h 39391"/>
              <a:gd name="T82" fmla="*/ 2147483646 w 44049"/>
              <a:gd name="T83" fmla="*/ 2147483646 h 39391"/>
              <a:gd name="T84" fmla="*/ 2147483646 w 44049"/>
              <a:gd name="T85" fmla="*/ 2147483646 h 39391"/>
              <a:gd name="T86" fmla="*/ 2147483646 w 44049"/>
              <a:gd name="T87" fmla="*/ 2147483646 h 39391"/>
              <a:gd name="T88" fmla="*/ 2147483646 w 44049"/>
              <a:gd name="T89" fmla="*/ 2147483646 h 39391"/>
              <a:gd name="T90" fmla="*/ 2147483646 w 44049"/>
              <a:gd name="T91" fmla="*/ 2147483646 h 39391"/>
              <a:gd name="T92" fmla="*/ 2147483646 w 44049"/>
              <a:gd name="T93" fmla="*/ 2147483646 h 39391"/>
              <a:gd name="T94" fmla="*/ 2147483646 w 44049"/>
              <a:gd name="T95" fmla="*/ 2147483646 h 39391"/>
              <a:gd name="T96" fmla="*/ 2147483646 w 44049"/>
              <a:gd name="T97" fmla="*/ 2147483646 h 39391"/>
              <a:gd name="T98" fmla="*/ 2147483646 w 44049"/>
              <a:gd name="T99" fmla="*/ 2147483646 h 39391"/>
              <a:gd name="T100" fmla="*/ 2147483646 w 44049"/>
              <a:gd name="T101" fmla="*/ 2147483646 h 39391"/>
              <a:gd name="T102" fmla="*/ 2147483646 w 44049"/>
              <a:gd name="T103" fmla="*/ 2147483646 h 39391"/>
              <a:gd name="T104" fmla="*/ 2147483646 w 44049"/>
              <a:gd name="T105" fmla="*/ 2147483646 h 39391"/>
              <a:gd name="T106" fmla="*/ 2147483646 w 44049"/>
              <a:gd name="T107" fmla="*/ 0 h 39391"/>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44049" h="39391" extrusionOk="0">
                <a:moveTo>
                  <a:pt x="41815" y="18643"/>
                </a:moveTo>
                <a:lnTo>
                  <a:pt x="41815" y="18643"/>
                </a:lnTo>
                <a:cubicBezTo>
                  <a:pt x="36665" y="23993"/>
                  <a:pt x="31303" y="29104"/>
                  <a:pt x="25751" y="33974"/>
                </a:cubicBezTo>
                <a:cubicBezTo>
                  <a:pt x="31957" y="31422"/>
                  <a:pt x="37381" y="27268"/>
                  <a:pt x="41474" y="21931"/>
                </a:cubicBezTo>
                <a:cubicBezTo>
                  <a:pt x="42249" y="20969"/>
                  <a:pt x="42869" y="19356"/>
                  <a:pt x="41815" y="18643"/>
                </a:cubicBezTo>
                <a:close/>
                <a:moveTo>
                  <a:pt x="2792" y="17030"/>
                </a:moveTo>
                <a:lnTo>
                  <a:pt x="2792" y="17030"/>
                </a:lnTo>
                <a:cubicBezTo>
                  <a:pt x="6077" y="25551"/>
                  <a:pt x="13820" y="31335"/>
                  <a:pt x="21393" y="36562"/>
                </a:cubicBezTo>
                <a:cubicBezTo>
                  <a:pt x="18871" y="27306"/>
                  <a:pt x="11868" y="19972"/>
                  <a:pt x="2792" y="17030"/>
                </a:cubicBezTo>
                <a:close/>
                <a:moveTo>
                  <a:pt x="24847" y="0"/>
                </a:moveTo>
                <a:lnTo>
                  <a:pt x="24847" y="0"/>
                </a:lnTo>
                <a:cubicBezTo>
                  <a:pt x="20535" y="11105"/>
                  <a:pt x="25778" y="23916"/>
                  <a:pt x="22738" y="35424"/>
                </a:cubicBezTo>
                <a:cubicBezTo>
                  <a:pt x="22148" y="23544"/>
                  <a:pt x="19977" y="11787"/>
                  <a:pt x="16317" y="465"/>
                </a:cubicBezTo>
                <a:cubicBezTo>
                  <a:pt x="12719" y="5677"/>
                  <a:pt x="13525" y="12687"/>
                  <a:pt x="15541" y="18674"/>
                </a:cubicBezTo>
                <a:cubicBezTo>
                  <a:pt x="17554" y="24618"/>
                  <a:pt x="20678" y="30315"/>
                  <a:pt x="21400" y="36566"/>
                </a:cubicBezTo>
                <a:cubicBezTo>
                  <a:pt x="21398" y="36565"/>
                  <a:pt x="21395" y="36563"/>
                  <a:pt x="21393" y="36562"/>
                </a:cubicBezTo>
                <a:cubicBezTo>
                  <a:pt x="21397" y="36575"/>
                  <a:pt x="21400" y="36589"/>
                  <a:pt x="21404" y="36603"/>
                </a:cubicBezTo>
                <a:cubicBezTo>
                  <a:pt x="21403" y="36591"/>
                  <a:pt x="21401" y="36579"/>
                  <a:pt x="21400" y="36566"/>
                </a:cubicBezTo>
                <a:cubicBezTo>
                  <a:pt x="21764" y="36818"/>
                  <a:pt x="22127" y="37067"/>
                  <a:pt x="22490" y="37316"/>
                </a:cubicBezTo>
                <a:cubicBezTo>
                  <a:pt x="17961" y="35052"/>
                  <a:pt x="13215" y="33253"/>
                  <a:pt x="8314" y="31950"/>
                </a:cubicBezTo>
                <a:cubicBezTo>
                  <a:pt x="6992" y="31601"/>
                  <a:pt x="5548" y="31314"/>
                  <a:pt x="4169" y="31314"/>
                </a:cubicBezTo>
                <a:cubicBezTo>
                  <a:pt x="2603" y="31314"/>
                  <a:pt x="1122" y="31684"/>
                  <a:pt x="1" y="32756"/>
                </a:cubicBezTo>
                <a:cubicBezTo>
                  <a:pt x="5259" y="37064"/>
                  <a:pt x="11824" y="39390"/>
                  <a:pt x="18562" y="39390"/>
                </a:cubicBezTo>
                <a:cubicBezTo>
                  <a:pt x="19734" y="39390"/>
                  <a:pt x="20910" y="39320"/>
                  <a:pt x="22086" y="39177"/>
                </a:cubicBezTo>
                <a:cubicBezTo>
                  <a:pt x="22941" y="39305"/>
                  <a:pt x="23802" y="39364"/>
                  <a:pt x="24666" y="39364"/>
                </a:cubicBezTo>
                <a:cubicBezTo>
                  <a:pt x="31384" y="39364"/>
                  <a:pt x="38276" y="35758"/>
                  <a:pt x="44048" y="32322"/>
                </a:cubicBezTo>
                <a:cubicBezTo>
                  <a:pt x="42166" y="31703"/>
                  <a:pt x="40239" y="31445"/>
                  <a:pt x="38294" y="31445"/>
                </a:cubicBezTo>
                <a:cubicBezTo>
                  <a:pt x="34072" y="31445"/>
                  <a:pt x="29766" y="32665"/>
                  <a:pt x="25642" y="34070"/>
                </a:cubicBezTo>
                <a:cubicBezTo>
                  <a:pt x="25244" y="34419"/>
                  <a:pt x="24844" y="34767"/>
                  <a:pt x="24444" y="35114"/>
                </a:cubicBezTo>
                <a:cubicBezTo>
                  <a:pt x="24692" y="34819"/>
                  <a:pt x="24940" y="34523"/>
                  <a:pt x="25187" y="34226"/>
                </a:cubicBezTo>
                <a:cubicBezTo>
                  <a:pt x="24935" y="34313"/>
                  <a:pt x="24684" y="34400"/>
                  <a:pt x="24435" y="34488"/>
                </a:cubicBezTo>
                <a:cubicBezTo>
                  <a:pt x="24697" y="34391"/>
                  <a:pt x="24958" y="34292"/>
                  <a:pt x="25217" y="34189"/>
                </a:cubicBezTo>
                <a:cubicBezTo>
                  <a:pt x="25207" y="34202"/>
                  <a:pt x="25197" y="34214"/>
                  <a:pt x="25187" y="34226"/>
                </a:cubicBezTo>
                <a:cubicBezTo>
                  <a:pt x="25338" y="34174"/>
                  <a:pt x="25490" y="34122"/>
                  <a:pt x="25642" y="34070"/>
                </a:cubicBezTo>
                <a:cubicBezTo>
                  <a:pt x="25679" y="34038"/>
                  <a:pt x="25715" y="34006"/>
                  <a:pt x="25751" y="33974"/>
                </a:cubicBezTo>
                <a:cubicBezTo>
                  <a:pt x="25574" y="34047"/>
                  <a:pt x="25396" y="34119"/>
                  <a:pt x="25217" y="34189"/>
                </a:cubicBezTo>
                <a:cubicBezTo>
                  <a:pt x="28692" y="30012"/>
                  <a:pt x="32008" y="25700"/>
                  <a:pt x="34463" y="20876"/>
                </a:cubicBezTo>
                <a:cubicBezTo>
                  <a:pt x="37100" y="15665"/>
                  <a:pt x="38651" y="9771"/>
                  <a:pt x="37937" y="4002"/>
                </a:cubicBezTo>
                <a:cubicBezTo>
                  <a:pt x="29779" y="11012"/>
                  <a:pt x="31920" y="24722"/>
                  <a:pt x="25406" y="33315"/>
                </a:cubicBezTo>
                <a:cubicBezTo>
                  <a:pt x="30834" y="23047"/>
                  <a:pt x="30617" y="10050"/>
                  <a:pt x="24847"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sp>
        <p:nvSpPr>
          <p:cNvPr id="462" name="Google Shape;502;p4">
            <a:extLst>
              <a:ext uri="{FF2B5EF4-FFF2-40B4-BE49-F238E27FC236}">
                <a16:creationId xmlns:a16="http://schemas.microsoft.com/office/drawing/2014/main" id="{5FABD590-7033-138B-8CCA-5DBF0165FCAF}"/>
              </a:ext>
            </a:extLst>
          </p:cNvPr>
          <p:cNvSpPr>
            <a:spLocks/>
          </p:cNvSpPr>
          <p:nvPr/>
        </p:nvSpPr>
        <p:spPr bwMode="auto">
          <a:xfrm>
            <a:off x="6151563" y="5359400"/>
            <a:ext cx="504825" cy="420688"/>
          </a:xfrm>
          <a:custGeom>
            <a:avLst/>
            <a:gdLst>
              <a:gd name="T0" fmla="*/ 2147483646 w 11571"/>
              <a:gd name="T1" fmla="*/ 2147483646 h 9655"/>
              <a:gd name="T2" fmla="*/ 2147483646 w 11571"/>
              <a:gd name="T3" fmla="*/ 2147483646 h 9655"/>
              <a:gd name="T4" fmla="*/ 2147483646 w 11571"/>
              <a:gd name="T5" fmla="*/ 2147483646 h 9655"/>
              <a:gd name="T6" fmla="*/ 2147483646 w 11571"/>
              <a:gd name="T7" fmla="*/ 2147483646 h 9655"/>
              <a:gd name="T8" fmla="*/ 2147483646 w 11571"/>
              <a:gd name="T9" fmla="*/ 2147483646 h 9655"/>
              <a:gd name="T10" fmla="*/ 2147483646 w 11571"/>
              <a:gd name="T11" fmla="*/ 2147483646 h 9655"/>
              <a:gd name="T12" fmla="*/ 2147483646 w 11571"/>
              <a:gd name="T13" fmla="*/ 2147483646 h 9655"/>
              <a:gd name="T14" fmla="*/ 2147483646 w 11571"/>
              <a:gd name="T15" fmla="*/ 2147483646 h 9655"/>
              <a:gd name="T16" fmla="*/ 2147483646 w 11571"/>
              <a:gd name="T17" fmla="*/ 2147483646 h 9655"/>
              <a:gd name="T18" fmla="*/ 2147483646 w 11571"/>
              <a:gd name="T19" fmla="*/ 2147483646 h 9655"/>
              <a:gd name="T20" fmla="*/ 2147483646 w 11571"/>
              <a:gd name="T21" fmla="*/ 2147483646 h 9655"/>
              <a:gd name="T22" fmla="*/ 2147483646 w 11571"/>
              <a:gd name="T23" fmla="*/ 2147483646 h 965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1571" h="9655" extrusionOk="0">
                <a:moveTo>
                  <a:pt x="5435" y="1"/>
                </a:moveTo>
                <a:cubicBezTo>
                  <a:pt x="4747" y="1"/>
                  <a:pt x="4054" y="115"/>
                  <a:pt x="3382" y="346"/>
                </a:cubicBezTo>
                <a:lnTo>
                  <a:pt x="3719" y="273"/>
                </a:lnTo>
                <a:cubicBezTo>
                  <a:pt x="2253" y="703"/>
                  <a:pt x="929" y="1720"/>
                  <a:pt x="404" y="3137"/>
                </a:cubicBezTo>
                <a:cubicBezTo>
                  <a:pt x="1" y="4316"/>
                  <a:pt x="94" y="5619"/>
                  <a:pt x="714" y="6705"/>
                </a:cubicBezTo>
                <a:cubicBezTo>
                  <a:pt x="1303" y="7790"/>
                  <a:pt x="2234" y="8628"/>
                  <a:pt x="3382" y="9124"/>
                </a:cubicBezTo>
                <a:cubicBezTo>
                  <a:pt x="4160" y="9476"/>
                  <a:pt x="5019" y="9654"/>
                  <a:pt x="5873" y="9654"/>
                </a:cubicBezTo>
                <a:cubicBezTo>
                  <a:pt x="7130" y="9654"/>
                  <a:pt x="8377" y="9267"/>
                  <a:pt x="9337" y="8473"/>
                </a:cubicBezTo>
                <a:cubicBezTo>
                  <a:pt x="10950" y="7139"/>
                  <a:pt x="11571" y="4595"/>
                  <a:pt x="10547" y="2765"/>
                </a:cubicBezTo>
                <a:cubicBezTo>
                  <a:pt x="10206" y="2207"/>
                  <a:pt x="9741" y="1680"/>
                  <a:pt x="9213" y="1276"/>
                </a:cubicBezTo>
                <a:cubicBezTo>
                  <a:pt x="8105" y="435"/>
                  <a:pt x="6780" y="1"/>
                  <a:pt x="5435"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121900" tIns="121900" rIns="121900" bIns="121900" anchor="ctr"/>
          <a:lstStyle/>
          <a:p>
            <a:endParaRPr lang="en-US"/>
          </a:p>
        </p:txBody>
      </p:sp>
      <p:grpSp>
        <p:nvGrpSpPr>
          <p:cNvPr id="463" name="Google Shape;503;p4">
            <a:extLst>
              <a:ext uri="{FF2B5EF4-FFF2-40B4-BE49-F238E27FC236}">
                <a16:creationId xmlns:a16="http://schemas.microsoft.com/office/drawing/2014/main" id="{C80392A9-E65B-1CC3-278D-8266875551E9}"/>
              </a:ext>
            </a:extLst>
          </p:cNvPr>
          <p:cNvGrpSpPr>
            <a:grpSpLocks/>
          </p:cNvGrpSpPr>
          <p:nvPr/>
        </p:nvGrpSpPr>
        <p:grpSpPr bwMode="auto">
          <a:xfrm>
            <a:off x="3522663" y="5592763"/>
            <a:ext cx="935037" cy="847725"/>
            <a:chOff x="3652400" y="3788700"/>
            <a:chExt cx="700450" cy="636075"/>
          </a:xfrm>
        </p:grpSpPr>
        <p:sp>
          <p:nvSpPr>
            <p:cNvPr id="464" name="Google Shape;504;p4">
              <a:extLst>
                <a:ext uri="{FF2B5EF4-FFF2-40B4-BE49-F238E27FC236}">
                  <a16:creationId xmlns:a16="http://schemas.microsoft.com/office/drawing/2014/main" id="{E118BC84-87C9-81C1-8DCA-EA2E08BB03E5}"/>
                </a:ext>
              </a:extLst>
            </p:cNvPr>
            <p:cNvSpPr>
              <a:spLocks/>
            </p:cNvSpPr>
            <p:nvPr/>
          </p:nvSpPr>
          <p:spPr bwMode="auto">
            <a:xfrm>
              <a:off x="3941050" y="3916900"/>
              <a:ext cx="65150" cy="72250"/>
            </a:xfrm>
            <a:custGeom>
              <a:avLst/>
              <a:gdLst>
                <a:gd name="T0" fmla="*/ 2147483646 w 2606"/>
                <a:gd name="T1" fmla="*/ 2147483646 h 2890"/>
                <a:gd name="T2" fmla="*/ 2147483646 w 2606"/>
                <a:gd name="T3" fmla="*/ 2147483646 h 2890"/>
                <a:gd name="T4" fmla="*/ 2147483646 w 2606"/>
                <a:gd name="T5" fmla="*/ 2147483646 h 2890"/>
                <a:gd name="T6" fmla="*/ 2147483646 w 2606"/>
                <a:gd name="T7" fmla="*/ 2147483646 h 2890"/>
                <a:gd name="T8" fmla="*/ 2147483646 w 2606"/>
                <a:gd name="T9" fmla="*/ 2147483646 h 2890"/>
                <a:gd name="T10" fmla="*/ 2147483646 w 2606"/>
                <a:gd name="T11" fmla="*/ 2147483646 h 2890"/>
                <a:gd name="T12" fmla="*/ 2147483646 w 2606"/>
                <a:gd name="T13" fmla="*/ 2147483646 h 2890"/>
                <a:gd name="T14" fmla="*/ 2147483646 w 2606"/>
                <a:gd name="T15" fmla="*/ 2147483646 h 2890"/>
                <a:gd name="T16" fmla="*/ 2147483646 w 2606"/>
                <a:gd name="T17" fmla="*/ 2147483646 h 2890"/>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606" h="2890" extrusionOk="0">
                  <a:moveTo>
                    <a:pt x="1800" y="1"/>
                  </a:moveTo>
                  <a:cubicBezTo>
                    <a:pt x="1498" y="1"/>
                    <a:pt x="1118" y="159"/>
                    <a:pt x="1032" y="354"/>
                  </a:cubicBezTo>
                  <a:cubicBezTo>
                    <a:pt x="780" y="380"/>
                    <a:pt x="506" y="491"/>
                    <a:pt x="435" y="648"/>
                  </a:cubicBezTo>
                  <a:cubicBezTo>
                    <a:pt x="124" y="1268"/>
                    <a:pt x="0" y="2012"/>
                    <a:pt x="93" y="2726"/>
                  </a:cubicBezTo>
                  <a:cubicBezTo>
                    <a:pt x="121" y="2853"/>
                    <a:pt x="258" y="2890"/>
                    <a:pt x="411" y="2890"/>
                  </a:cubicBezTo>
                  <a:cubicBezTo>
                    <a:pt x="594" y="2890"/>
                    <a:pt x="801" y="2836"/>
                    <a:pt x="869" y="2819"/>
                  </a:cubicBezTo>
                  <a:cubicBezTo>
                    <a:pt x="1892" y="2385"/>
                    <a:pt x="2606" y="1268"/>
                    <a:pt x="2172" y="182"/>
                  </a:cubicBezTo>
                  <a:cubicBezTo>
                    <a:pt x="2122" y="53"/>
                    <a:pt x="1974" y="1"/>
                    <a:pt x="1800"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5" name="Google Shape;505;p4">
              <a:extLst>
                <a:ext uri="{FF2B5EF4-FFF2-40B4-BE49-F238E27FC236}">
                  <a16:creationId xmlns:a16="http://schemas.microsoft.com/office/drawing/2014/main" id="{70CB98B3-659A-2932-01C7-5FA34D5B2720}"/>
                </a:ext>
              </a:extLst>
            </p:cNvPr>
            <p:cNvSpPr>
              <a:spLocks/>
            </p:cNvSpPr>
            <p:nvPr/>
          </p:nvSpPr>
          <p:spPr bwMode="auto">
            <a:xfrm>
              <a:off x="4125850" y="3918850"/>
              <a:ext cx="58725" cy="76325"/>
            </a:xfrm>
            <a:custGeom>
              <a:avLst/>
              <a:gdLst>
                <a:gd name="T0" fmla="*/ 2147483646 w 2349"/>
                <a:gd name="T1" fmla="*/ 2147483646 h 3053"/>
                <a:gd name="T2" fmla="*/ 2147483646 w 2349"/>
                <a:gd name="T3" fmla="*/ 2147483646 h 3053"/>
                <a:gd name="T4" fmla="*/ 2147483646 w 2349"/>
                <a:gd name="T5" fmla="*/ 2147483646 h 3053"/>
                <a:gd name="T6" fmla="*/ 2147483646 w 2349"/>
                <a:gd name="T7" fmla="*/ 2147483646 h 3053"/>
                <a:gd name="T8" fmla="*/ 2147483646 w 2349"/>
                <a:gd name="T9" fmla="*/ 2147483646 h 3053"/>
                <a:gd name="T10" fmla="*/ 2147483646 w 2349"/>
                <a:gd name="T11" fmla="*/ 2147483646 h 3053"/>
                <a:gd name="T12" fmla="*/ 2147483646 w 2349"/>
                <a:gd name="T13" fmla="*/ 2147483646 h 3053"/>
                <a:gd name="T14" fmla="*/ 2147483646 w 2349"/>
                <a:gd name="T15" fmla="*/ 2147483646 h 3053"/>
                <a:gd name="T16" fmla="*/ 2147483646 w 2349"/>
                <a:gd name="T17" fmla="*/ 2147483646 h 3053"/>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349" h="3053" extrusionOk="0">
                  <a:moveTo>
                    <a:pt x="1488" y="1"/>
                  </a:moveTo>
                  <a:cubicBezTo>
                    <a:pt x="1165" y="1"/>
                    <a:pt x="767" y="244"/>
                    <a:pt x="783" y="561"/>
                  </a:cubicBezTo>
                  <a:cubicBezTo>
                    <a:pt x="491" y="578"/>
                    <a:pt x="178" y="750"/>
                    <a:pt x="146" y="1035"/>
                  </a:cubicBezTo>
                  <a:cubicBezTo>
                    <a:pt x="115" y="1562"/>
                    <a:pt x="53" y="2121"/>
                    <a:pt x="22" y="2648"/>
                  </a:cubicBezTo>
                  <a:cubicBezTo>
                    <a:pt x="1" y="2944"/>
                    <a:pt x="268" y="3052"/>
                    <a:pt x="528" y="3052"/>
                  </a:cubicBezTo>
                  <a:cubicBezTo>
                    <a:pt x="650" y="3052"/>
                    <a:pt x="770" y="3029"/>
                    <a:pt x="859" y="2989"/>
                  </a:cubicBezTo>
                  <a:cubicBezTo>
                    <a:pt x="1914" y="2493"/>
                    <a:pt x="2348" y="1252"/>
                    <a:pt x="1852" y="197"/>
                  </a:cubicBezTo>
                  <a:cubicBezTo>
                    <a:pt x="1788" y="59"/>
                    <a:pt x="1647" y="1"/>
                    <a:pt x="1488"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6" name="Google Shape;506;p4">
              <a:extLst>
                <a:ext uri="{FF2B5EF4-FFF2-40B4-BE49-F238E27FC236}">
                  <a16:creationId xmlns:a16="http://schemas.microsoft.com/office/drawing/2014/main" id="{DE3572E6-08F6-3062-EEEA-37D5D1826CA5}"/>
                </a:ext>
              </a:extLst>
            </p:cNvPr>
            <p:cNvSpPr>
              <a:spLocks/>
            </p:cNvSpPr>
            <p:nvPr/>
          </p:nvSpPr>
          <p:spPr bwMode="auto">
            <a:xfrm>
              <a:off x="4000750" y="4053225"/>
              <a:ext cx="75575" cy="74650"/>
            </a:xfrm>
            <a:custGeom>
              <a:avLst/>
              <a:gdLst>
                <a:gd name="T0" fmla="*/ 2147483646 w 3023"/>
                <a:gd name="T1" fmla="*/ 0 h 2986"/>
                <a:gd name="T2" fmla="*/ 2147483646 w 3023"/>
                <a:gd name="T3" fmla="*/ 2147483646 h 2986"/>
                <a:gd name="T4" fmla="*/ 2147483646 w 3023"/>
                <a:gd name="T5" fmla="*/ 2147483646 h 2986"/>
                <a:gd name="T6" fmla="*/ 2147483646 w 3023"/>
                <a:gd name="T7" fmla="*/ 2147483646 h 2986"/>
                <a:gd name="T8" fmla="*/ 2147483646 w 3023"/>
                <a:gd name="T9" fmla="*/ 2147483646 h 2986"/>
                <a:gd name="T10" fmla="*/ 2147483646 w 3023"/>
                <a:gd name="T11" fmla="*/ 2147483646 h 2986"/>
                <a:gd name="T12" fmla="*/ 2147483646 w 3023"/>
                <a:gd name="T13" fmla="*/ 2147483646 h 2986"/>
                <a:gd name="T14" fmla="*/ 2147483646 w 3023"/>
                <a:gd name="T15" fmla="*/ 2147483646 h 2986"/>
                <a:gd name="T16" fmla="*/ 2147483646 w 3023"/>
                <a:gd name="T17" fmla="*/ 2147483646 h 2986"/>
                <a:gd name="T18" fmla="*/ 2147483646 w 3023"/>
                <a:gd name="T19" fmla="*/ 2147483646 h 2986"/>
                <a:gd name="T20" fmla="*/ 2147483646 w 3023"/>
                <a:gd name="T21" fmla="*/ 0 h 2986"/>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023" h="2986" extrusionOk="0">
                  <a:moveTo>
                    <a:pt x="2768" y="0"/>
                  </a:moveTo>
                  <a:cubicBezTo>
                    <a:pt x="2724" y="0"/>
                    <a:pt x="2686" y="3"/>
                    <a:pt x="2668" y="3"/>
                  </a:cubicBezTo>
                  <a:cubicBezTo>
                    <a:pt x="2062" y="55"/>
                    <a:pt x="1321" y="287"/>
                    <a:pt x="1113" y="870"/>
                  </a:cubicBezTo>
                  <a:cubicBezTo>
                    <a:pt x="756" y="892"/>
                    <a:pt x="213" y="1132"/>
                    <a:pt x="280" y="1243"/>
                  </a:cubicBezTo>
                  <a:cubicBezTo>
                    <a:pt x="528" y="1740"/>
                    <a:pt x="1" y="2174"/>
                    <a:pt x="187" y="2639"/>
                  </a:cubicBezTo>
                  <a:cubicBezTo>
                    <a:pt x="282" y="2906"/>
                    <a:pt x="483" y="2986"/>
                    <a:pt x="710" y="2986"/>
                  </a:cubicBezTo>
                  <a:cubicBezTo>
                    <a:pt x="852" y="2986"/>
                    <a:pt x="1005" y="2954"/>
                    <a:pt x="1148" y="2918"/>
                  </a:cubicBezTo>
                  <a:cubicBezTo>
                    <a:pt x="1707" y="2763"/>
                    <a:pt x="1924" y="2391"/>
                    <a:pt x="2172" y="1926"/>
                  </a:cubicBezTo>
                  <a:cubicBezTo>
                    <a:pt x="2482" y="1336"/>
                    <a:pt x="2730" y="747"/>
                    <a:pt x="2979" y="127"/>
                  </a:cubicBezTo>
                  <a:cubicBezTo>
                    <a:pt x="3023" y="16"/>
                    <a:pt x="2877" y="0"/>
                    <a:pt x="2768"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7" name="Google Shape;507;p4">
              <a:extLst>
                <a:ext uri="{FF2B5EF4-FFF2-40B4-BE49-F238E27FC236}">
                  <a16:creationId xmlns:a16="http://schemas.microsoft.com/office/drawing/2014/main" id="{5F3E57FD-A403-BFAA-FE03-62F2E83F3C74}"/>
                </a:ext>
              </a:extLst>
            </p:cNvPr>
            <p:cNvSpPr>
              <a:spLocks/>
            </p:cNvSpPr>
            <p:nvPr/>
          </p:nvSpPr>
          <p:spPr bwMode="auto">
            <a:xfrm>
              <a:off x="3800675" y="4048800"/>
              <a:ext cx="69825" cy="77400"/>
            </a:xfrm>
            <a:custGeom>
              <a:avLst/>
              <a:gdLst>
                <a:gd name="T0" fmla="*/ 2147483646 w 2793"/>
                <a:gd name="T1" fmla="*/ 2147483646 h 3096"/>
                <a:gd name="T2" fmla="*/ 2147483646 w 2793"/>
                <a:gd name="T3" fmla="*/ 2147483646 h 3096"/>
                <a:gd name="T4" fmla="*/ 2147483646 w 2793"/>
                <a:gd name="T5" fmla="*/ 2147483646 h 3096"/>
                <a:gd name="T6" fmla="*/ 2147483646 w 2793"/>
                <a:gd name="T7" fmla="*/ 2147483646 h 3096"/>
                <a:gd name="T8" fmla="*/ 2147483646 w 2793"/>
                <a:gd name="T9" fmla="*/ 2147483646 h 3096"/>
                <a:gd name="T10" fmla="*/ 2147483646 w 2793"/>
                <a:gd name="T11" fmla="*/ 2147483646 h 3096"/>
                <a:gd name="T12" fmla="*/ 2147483646 w 2793"/>
                <a:gd name="T13" fmla="*/ 2147483646 h 3096"/>
                <a:gd name="T14" fmla="*/ 2147483646 w 2793"/>
                <a:gd name="T15" fmla="*/ 2147483646 h 3096"/>
                <a:gd name="T16" fmla="*/ 2147483646 w 2793"/>
                <a:gd name="T17" fmla="*/ 2147483646 h 3096"/>
                <a:gd name="T18" fmla="*/ 2147483646 w 2793"/>
                <a:gd name="T19" fmla="*/ 2147483646 h 3096"/>
                <a:gd name="T20" fmla="*/ 2147483646 w 2793"/>
                <a:gd name="T21" fmla="*/ 2147483646 h 3096"/>
                <a:gd name="T22" fmla="*/ 2147483646 w 2793"/>
                <a:gd name="T23" fmla="*/ 2147483646 h 3096"/>
                <a:gd name="T24" fmla="*/ 2147483646 w 2793"/>
                <a:gd name="T25" fmla="*/ 2147483646 h 3096"/>
                <a:gd name="T26" fmla="*/ 2147483646 w 2793"/>
                <a:gd name="T27" fmla="*/ 2147483646 h 3096"/>
                <a:gd name="T28" fmla="*/ 2147483646 w 2793"/>
                <a:gd name="T29" fmla="*/ 2147483646 h 3096"/>
                <a:gd name="T30" fmla="*/ 2147483646 w 2793"/>
                <a:gd name="T31" fmla="*/ 2147483646 h 3096"/>
                <a:gd name="T32" fmla="*/ 2147483646 w 2793"/>
                <a:gd name="T33" fmla="*/ 2147483646 h 3096"/>
                <a:gd name="T34" fmla="*/ 2147483646 w 2793"/>
                <a:gd name="T35" fmla="*/ 2147483646 h 30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793" h="3096" extrusionOk="0">
                  <a:moveTo>
                    <a:pt x="1487" y="1268"/>
                  </a:moveTo>
                  <a:cubicBezTo>
                    <a:pt x="1435" y="1475"/>
                    <a:pt x="1348" y="1672"/>
                    <a:pt x="1231" y="1852"/>
                  </a:cubicBezTo>
                  <a:cubicBezTo>
                    <a:pt x="1267" y="1652"/>
                    <a:pt x="1345" y="1458"/>
                    <a:pt x="1462" y="1284"/>
                  </a:cubicBezTo>
                  <a:cubicBezTo>
                    <a:pt x="1471" y="1279"/>
                    <a:pt x="1479" y="1273"/>
                    <a:pt x="1487" y="1268"/>
                  </a:cubicBezTo>
                  <a:close/>
                  <a:moveTo>
                    <a:pt x="2313" y="1"/>
                  </a:moveTo>
                  <a:cubicBezTo>
                    <a:pt x="2085" y="1"/>
                    <a:pt x="1809" y="95"/>
                    <a:pt x="1738" y="149"/>
                  </a:cubicBezTo>
                  <a:lnTo>
                    <a:pt x="776" y="862"/>
                  </a:lnTo>
                  <a:cubicBezTo>
                    <a:pt x="690" y="927"/>
                    <a:pt x="634" y="987"/>
                    <a:pt x="603" y="1041"/>
                  </a:cubicBezTo>
                  <a:cubicBezTo>
                    <a:pt x="554" y="1080"/>
                    <a:pt x="508" y="1124"/>
                    <a:pt x="466" y="1172"/>
                  </a:cubicBezTo>
                  <a:lnTo>
                    <a:pt x="528" y="1172"/>
                  </a:lnTo>
                  <a:cubicBezTo>
                    <a:pt x="94" y="1637"/>
                    <a:pt x="1" y="2320"/>
                    <a:pt x="218" y="2909"/>
                  </a:cubicBezTo>
                  <a:cubicBezTo>
                    <a:pt x="264" y="3049"/>
                    <a:pt x="412" y="3095"/>
                    <a:pt x="571" y="3095"/>
                  </a:cubicBezTo>
                  <a:cubicBezTo>
                    <a:pt x="730" y="3095"/>
                    <a:pt x="900" y="3049"/>
                    <a:pt x="993" y="3002"/>
                  </a:cubicBezTo>
                  <a:cubicBezTo>
                    <a:pt x="2110" y="2537"/>
                    <a:pt x="2793" y="1389"/>
                    <a:pt x="2637" y="211"/>
                  </a:cubicBezTo>
                  <a:cubicBezTo>
                    <a:pt x="2624" y="52"/>
                    <a:pt x="2482" y="1"/>
                    <a:pt x="2313"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8" name="Google Shape;508;p4">
              <a:extLst>
                <a:ext uri="{FF2B5EF4-FFF2-40B4-BE49-F238E27FC236}">
                  <a16:creationId xmlns:a16="http://schemas.microsoft.com/office/drawing/2014/main" id="{5B979325-200A-2716-6689-ADED9F35A3AF}"/>
                </a:ext>
              </a:extLst>
            </p:cNvPr>
            <p:cNvSpPr>
              <a:spLocks/>
            </p:cNvSpPr>
            <p:nvPr/>
          </p:nvSpPr>
          <p:spPr bwMode="auto">
            <a:xfrm>
              <a:off x="3854875" y="4183625"/>
              <a:ext cx="67575" cy="96850"/>
            </a:xfrm>
            <a:custGeom>
              <a:avLst/>
              <a:gdLst>
                <a:gd name="T0" fmla="*/ 2147483646 w 2703"/>
                <a:gd name="T1" fmla="*/ 0 h 3874"/>
                <a:gd name="T2" fmla="*/ 2147483646 w 2703"/>
                <a:gd name="T3" fmla="*/ 2147483646 h 3874"/>
                <a:gd name="T4" fmla="*/ 2147483646 w 2703"/>
                <a:gd name="T5" fmla="*/ 2147483646 h 3874"/>
                <a:gd name="T6" fmla="*/ 2147483646 w 2703"/>
                <a:gd name="T7" fmla="*/ 2147483646 h 3874"/>
                <a:gd name="T8" fmla="*/ 2147483646 w 2703"/>
                <a:gd name="T9" fmla="*/ 2147483646 h 3874"/>
                <a:gd name="T10" fmla="*/ 2147483646 w 2703"/>
                <a:gd name="T11" fmla="*/ 2147483646 h 3874"/>
                <a:gd name="T12" fmla="*/ 2147483646 w 2703"/>
                <a:gd name="T13" fmla="*/ 2147483646 h 3874"/>
                <a:gd name="T14" fmla="*/ 2147483646 w 2703"/>
                <a:gd name="T15" fmla="*/ 2147483646 h 3874"/>
                <a:gd name="T16" fmla="*/ 2147483646 w 2703"/>
                <a:gd name="T17" fmla="*/ 2147483646 h 3874"/>
                <a:gd name="T18" fmla="*/ 2147483646 w 2703"/>
                <a:gd name="T19" fmla="*/ 2147483646 h 3874"/>
                <a:gd name="T20" fmla="*/ 2147483646 w 2703"/>
                <a:gd name="T21" fmla="*/ 0 h 387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703" h="3874" extrusionOk="0">
                  <a:moveTo>
                    <a:pt x="2290" y="0"/>
                  </a:moveTo>
                  <a:cubicBezTo>
                    <a:pt x="2053" y="0"/>
                    <a:pt x="1727" y="114"/>
                    <a:pt x="1648" y="153"/>
                  </a:cubicBezTo>
                  <a:lnTo>
                    <a:pt x="1090" y="494"/>
                  </a:lnTo>
                  <a:cubicBezTo>
                    <a:pt x="771" y="717"/>
                    <a:pt x="878" y="850"/>
                    <a:pt x="1104" y="898"/>
                  </a:cubicBezTo>
                  <a:cubicBezTo>
                    <a:pt x="1055" y="935"/>
                    <a:pt x="1017" y="976"/>
                    <a:pt x="997" y="1021"/>
                  </a:cubicBezTo>
                  <a:cubicBezTo>
                    <a:pt x="593" y="1859"/>
                    <a:pt x="283" y="2759"/>
                    <a:pt x="35" y="3658"/>
                  </a:cubicBezTo>
                  <a:cubicBezTo>
                    <a:pt x="1" y="3819"/>
                    <a:pt x="115" y="3873"/>
                    <a:pt x="280" y="3873"/>
                  </a:cubicBezTo>
                  <a:cubicBezTo>
                    <a:pt x="559" y="3873"/>
                    <a:pt x="981" y="3717"/>
                    <a:pt x="1059" y="3658"/>
                  </a:cubicBezTo>
                  <a:cubicBezTo>
                    <a:pt x="2144" y="2852"/>
                    <a:pt x="2703" y="1518"/>
                    <a:pt x="2548" y="153"/>
                  </a:cubicBezTo>
                  <a:cubicBezTo>
                    <a:pt x="2536" y="39"/>
                    <a:pt x="2428" y="0"/>
                    <a:pt x="2290"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69" name="Google Shape;509;p4">
              <a:extLst>
                <a:ext uri="{FF2B5EF4-FFF2-40B4-BE49-F238E27FC236}">
                  <a16:creationId xmlns:a16="http://schemas.microsoft.com/office/drawing/2014/main" id="{7747223E-BC54-D70A-3E3F-5DC73F42B260}"/>
                </a:ext>
              </a:extLst>
            </p:cNvPr>
            <p:cNvSpPr>
              <a:spLocks/>
            </p:cNvSpPr>
            <p:nvPr/>
          </p:nvSpPr>
          <p:spPr bwMode="auto">
            <a:xfrm>
              <a:off x="4105450" y="4181350"/>
              <a:ext cx="54300" cy="88550"/>
            </a:xfrm>
            <a:custGeom>
              <a:avLst/>
              <a:gdLst>
                <a:gd name="T0" fmla="*/ 2147483646 w 2172"/>
                <a:gd name="T1" fmla="*/ 0 h 3542"/>
                <a:gd name="T2" fmla="*/ 2147483646 w 2172"/>
                <a:gd name="T3" fmla="*/ 2147483646 h 3542"/>
                <a:gd name="T4" fmla="*/ 2147483646 w 2172"/>
                <a:gd name="T5" fmla="*/ 2147483646 h 3542"/>
                <a:gd name="T6" fmla="*/ 2147483646 w 2172"/>
                <a:gd name="T7" fmla="*/ 2147483646 h 3542"/>
                <a:gd name="T8" fmla="*/ 2147483646 w 2172"/>
                <a:gd name="T9" fmla="*/ 2147483646 h 3542"/>
                <a:gd name="T10" fmla="*/ 2147483646 w 2172"/>
                <a:gd name="T11" fmla="*/ 2147483646 h 3542"/>
                <a:gd name="T12" fmla="*/ 2147483646 w 2172"/>
                <a:gd name="T13" fmla="*/ 2147483646 h 3542"/>
                <a:gd name="T14" fmla="*/ 2147483646 w 2172"/>
                <a:gd name="T15" fmla="*/ 2147483646 h 3542"/>
                <a:gd name="T16" fmla="*/ 2147483646 w 2172"/>
                <a:gd name="T17" fmla="*/ 2147483646 h 3542"/>
                <a:gd name="T18" fmla="*/ 2147483646 w 2172"/>
                <a:gd name="T19" fmla="*/ 2147483646 h 3542"/>
                <a:gd name="T20" fmla="*/ 2147483646 w 2172"/>
                <a:gd name="T21" fmla="*/ 0 h 3542"/>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172" h="3542" extrusionOk="0">
                  <a:moveTo>
                    <a:pt x="1674" y="0"/>
                  </a:moveTo>
                  <a:cubicBezTo>
                    <a:pt x="1331" y="0"/>
                    <a:pt x="859" y="206"/>
                    <a:pt x="900" y="492"/>
                  </a:cubicBezTo>
                  <a:cubicBezTo>
                    <a:pt x="908" y="555"/>
                    <a:pt x="914" y="617"/>
                    <a:pt x="919" y="680"/>
                  </a:cubicBezTo>
                  <a:cubicBezTo>
                    <a:pt x="635" y="711"/>
                    <a:pt x="312" y="844"/>
                    <a:pt x="249" y="1050"/>
                  </a:cubicBezTo>
                  <a:lnTo>
                    <a:pt x="280" y="1050"/>
                  </a:lnTo>
                  <a:cubicBezTo>
                    <a:pt x="62" y="1795"/>
                    <a:pt x="0" y="2570"/>
                    <a:pt x="93" y="3346"/>
                  </a:cubicBezTo>
                  <a:cubicBezTo>
                    <a:pt x="104" y="3489"/>
                    <a:pt x="208" y="3541"/>
                    <a:pt x="350" y="3541"/>
                  </a:cubicBezTo>
                  <a:cubicBezTo>
                    <a:pt x="637" y="3541"/>
                    <a:pt x="1075" y="3326"/>
                    <a:pt x="1179" y="3222"/>
                  </a:cubicBezTo>
                  <a:cubicBezTo>
                    <a:pt x="1862" y="2353"/>
                    <a:pt x="2172" y="1268"/>
                    <a:pt x="2017" y="182"/>
                  </a:cubicBezTo>
                  <a:cubicBezTo>
                    <a:pt x="1995" y="55"/>
                    <a:pt x="1852" y="0"/>
                    <a:pt x="1674"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0" name="Google Shape;510;p4">
              <a:extLst>
                <a:ext uri="{FF2B5EF4-FFF2-40B4-BE49-F238E27FC236}">
                  <a16:creationId xmlns:a16="http://schemas.microsoft.com/office/drawing/2014/main" id="{067233B2-EC52-1595-8992-9EFEEF278026}"/>
                </a:ext>
              </a:extLst>
            </p:cNvPr>
            <p:cNvSpPr>
              <a:spLocks/>
            </p:cNvSpPr>
            <p:nvPr/>
          </p:nvSpPr>
          <p:spPr bwMode="auto">
            <a:xfrm>
              <a:off x="4174475" y="4054800"/>
              <a:ext cx="64375" cy="71425"/>
            </a:xfrm>
            <a:custGeom>
              <a:avLst/>
              <a:gdLst>
                <a:gd name="T0" fmla="*/ 2147483646 w 2575"/>
                <a:gd name="T1" fmla="*/ 2147483646 h 2857"/>
                <a:gd name="T2" fmla="*/ 2147483646 w 2575"/>
                <a:gd name="T3" fmla="*/ 2147483646 h 2857"/>
                <a:gd name="T4" fmla="*/ 2147483646 w 2575"/>
                <a:gd name="T5" fmla="*/ 2147483646 h 2857"/>
                <a:gd name="T6" fmla="*/ 2147483646 w 2575"/>
                <a:gd name="T7" fmla="*/ 2147483646 h 2857"/>
                <a:gd name="T8" fmla="*/ 2147483646 w 2575"/>
                <a:gd name="T9" fmla="*/ 2147483646 h 2857"/>
                <a:gd name="T10" fmla="*/ 2147483646 w 2575"/>
                <a:gd name="T11" fmla="*/ 0 h 2857"/>
                <a:gd name="T12" fmla="*/ 2147483646 w 2575"/>
                <a:gd name="T13" fmla="*/ 2147483646 h 2857"/>
                <a:gd name="T14" fmla="*/ 2147483646 w 2575"/>
                <a:gd name="T15" fmla="*/ 2147483646 h 2857"/>
                <a:gd name="T16" fmla="*/ 2147483646 w 2575"/>
                <a:gd name="T17" fmla="*/ 2147483646 h 2857"/>
                <a:gd name="T18" fmla="*/ 2147483646 w 2575"/>
                <a:gd name="T19" fmla="*/ 2147483646 h 2857"/>
                <a:gd name="T20" fmla="*/ 2147483646 w 2575"/>
                <a:gd name="T21" fmla="*/ 2147483646 h 2857"/>
                <a:gd name="T22" fmla="*/ 2147483646 w 2575"/>
                <a:gd name="T23" fmla="*/ 2147483646 h 2857"/>
                <a:gd name="T24" fmla="*/ 2147483646 w 2575"/>
                <a:gd name="T25" fmla="*/ 2147483646 h 2857"/>
                <a:gd name="T26" fmla="*/ 2147483646 w 2575"/>
                <a:gd name="T27" fmla="*/ 2147483646 h 2857"/>
                <a:gd name="T28" fmla="*/ 2147483646 w 2575"/>
                <a:gd name="T29" fmla="*/ 2147483646 h 2857"/>
                <a:gd name="T30" fmla="*/ 2147483646 w 2575"/>
                <a:gd name="T31" fmla="*/ 2147483646 h 2857"/>
                <a:gd name="T32" fmla="*/ 2147483646 w 2575"/>
                <a:gd name="T33" fmla="*/ 2147483646 h 2857"/>
                <a:gd name="T34" fmla="*/ 2147483646 w 2575"/>
                <a:gd name="T35" fmla="*/ 0 h 28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575" h="2857" extrusionOk="0">
                  <a:moveTo>
                    <a:pt x="1318" y="917"/>
                  </a:moveTo>
                  <a:cubicBezTo>
                    <a:pt x="1374" y="1076"/>
                    <a:pt x="1390" y="1252"/>
                    <a:pt x="1365" y="1429"/>
                  </a:cubicBezTo>
                  <a:cubicBezTo>
                    <a:pt x="1342" y="1557"/>
                    <a:pt x="1297" y="1677"/>
                    <a:pt x="1236" y="1788"/>
                  </a:cubicBezTo>
                  <a:cubicBezTo>
                    <a:pt x="1212" y="1495"/>
                    <a:pt x="1240" y="1202"/>
                    <a:pt x="1318" y="917"/>
                  </a:cubicBezTo>
                  <a:close/>
                  <a:moveTo>
                    <a:pt x="1451" y="0"/>
                  </a:moveTo>
                  <a:cubicBezTo>
                    <a:pt x="1341" y="0"/>
                    <a:pt x="1229" y="11"/>
                    <a:pt x="1117" y="33"/>
                  </a:cubicBezTo>
                  <a:cubicBezTo>
                    <a:pt x="993" y="33"/>
                    <a:pt x="465" y="157"/>
                    <a:pt x="465" y="312"/>
                  </a:cubicBezTo>
                  <a:cubicBezTo>
                    <a:pt x="465" y="428"/>
                    <a:pt x="597" y="459"/>
                    <a:pt x="727" y="459"/>
                  </a:cubicBezTo>
                  <a:cubicBezTo>
                    <a:pt x="806" y="459"/>
                    <a:pt x="884" y="448"/>
                    <a:pt x="931" y="436"/>
                  </a:cubicBezTo>
                  <a:cubicBezTo>
                    <a:pt x="936" y="436"/>
                    <a:pt x="950" y="446"/>
                    <a:pt x="968" y="462"/>
                  </a:cubicBezTo>
                  <a:cubicBezTo>
                    <a:pt x="703" y="495"/>
                    <a:pt x="416" y="580"/>
                    <a:pt x="341" y="715"/>
                  </a:cubicBezTo>
                  <a:cubicBezTo>
                    <a:pt x="31" y="1366"/>
                    <a:pt x="0" y="2080"/>
                    <a:pt x="248" y="2762"/>
                  </a:cubicBezTo>
                  <a:cubicBezTo>
                    <a:pt x="274" y="2830"/>
                    <a:pt x="351" y="2857"/>
                    <a:pt x="452" y="2857"/>
                  </a:cubicBezTo>
                  <a:cubicBezTo>
                    <a:pt x="718" y="2857"/>
                    <a:pt x="1151" y="2675"/>
                    <a:pt x="1241" y="2607"/>
                  </a:cubicBezTo>
                  <a:cubicBezTo>
                    <a:pt x="1830" y="2235"/>
                    <a:pt x="2575" y="1677"/>
                    <a:pt x="2513" y="901"/>
                  </a:cubicBezTo>
                  <a:cubicBezTo>
                    <a:pt x="2436" y="259"/>
                    <a:pt x="1976" y="0"/>
                    <a:pt x="1451"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1" name="Google Shape;511;p4">
              <a:extLst>
                <a:ext uri="{FF2B5EF4-FFF2-40B4-BE49-F238E27FC236}">
                  <a16:creationId xmlns:a16="http://schemas.microsoft.com/office/drawing/2014/main" id="{F582303E-9632-3290-C587-5E9CC9539518}"/>
                </a:ext>
              </a:extLst>
            </p:cNvPr>
            <p:cNvSpPr>
              <a:spLocks/>
            </p:cNvSpPr>
            <p:nvPr/>
          </p:nvSpPr>
          <p:spPr bwMode="auto">
            <a:xfrm>
              <a:off x="4066675" y="3788700"/>
              <a:ext cx="50425" cy="73275"/>
            </a:xfrm>
            <a:custGeom>
              <a:avLst/>
              <a:gdLst>
                <a:gd name="T0" fmla="*/ 2147483646 w 2017"/>
                <a:gd name="T1" fmla="*/ 0 h 2931"/>
                <a:gd name="T2" fmla="*/ 2147483646 w 2017"/>
                <a:gd name="T3" fmla="*/ 2147483646 h 2931"/>
                <a:gd name="T4" fmla="*/ 2147483646 w 2017"/>
                <a:gd name="T5" fmla="*/ 2147483646 h 2931"/>
                <a:gd name="T6" fmla="*/ 2147483646 w 2017"/>
                <a:gd name="T7" fmla="*/ 2147483646 h 2931"/>
                <a:gd name="T8" fmla="*/ 2147483646 w 2017"/>
                <a:gd name="T9" fmla="*/ 2147483646 h 2931"/>
                <a:gd name="T10" fmla="*/ 2147483646 w 2017"/>
                <a:gd name="T11" fmla="*/ 2147483646 h 2931"/>
                <a:gd name="T12" fmla="*/ 2147483646 w 2017"/>
                <a:gd name="T13" fmla="*/ 2147483646 h 2931"/>
                <a:gd name="T14" fmla="*/ 2147483646 w 2017"/>
                <a:gd name="T15" fmla="*/ 2147483646 h 2931"/>
                <a:gd name="T16" fmla="*/ 2147483646 w 2017"/>
                <a:gd name="T17" fmla="*/ 2147483646 h 2931"/>
                <a:gd name="T18" fmla="*/ 2147483646 w 2017"/>
                <a:gd name="T19" fmla="*/ 2147483646 h 2931"/>
                <a:gd name="T20" fmla="*/ 2147483646 w 2017"/>
                <a:gd name="T21" fmla="*/ 0 h 293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017" h="2931" extrusionOk="0">
                  <a:moveTo>
                    <a:pt x="1370" y="0"/>
                  </a:moveTo>
                  <a:cubicBezTo>
                    <a:pt x="1012" y="0"/>
                    <a:pt x="641" y="99"/>
                    <a:pt x="342" y="316"/>
                  </a:cubicBezTo>
                  <a:cubicBezTo>
                    <a:pt x="210" y="426"/>
                    <a:pt x="202" y="489"/>
                    <a:pt x="286" y="528"/>
                  </a:cubicBezTo>
                  <a:cubicBezTo>
                    <a:pt x="250" y="558"/>
                    <a:pt x="225" y="591"/>
                    <a:pt x="218" y="626"/>
                  </a:cubicBezTo>
                  <a:cubicBezTo>
                    <a:pt x="62" y="1340"/>
                    <a:pt x="0" y="2084"/>
                    <a:pt x="62" y="2829"/>
                  </a:cubicBezTo>
                  <a:cubicBezTo>
                    <a:pt x="62" y="2903"/>
                    <a:pt x="130" y="2931"/>
                    <a:pt x="230" y="2931"/>
                  </a:cubicBezTo>
                  <a:cubicBezTo>
                    <a:pt x="510" y="2931"/>
                    <a:pt x="1049" y="2711"/>
                    <a:pt x="1117" y="2643"/>
                  </a:cubicBezTo>
                  <a:cubicBezTo>
                    <a:pt x="1706" y="2146"/>
                    <a:pt x="2017" y="1433"/>
                    <a:pt x="1986" y="657"/>
                  </a:cubicBezTo>
                  <a:cubicBezTo>
                    <a:pt x="1955" y="285"/>
                    <a:pt x="1924" y="37"/>
                    <a:pt x="1520" y="6"/>
                  </a:cubicBezTo>
                  <a:cubicBezTo>
                    <a:pt x="1471" y="2"/>
                    <a:pt x="1421" y="0"/>
                    <a:pt x="1370"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2" name="Google Shape;512;p4">
              <a:extLst>
                <a:ext uri="{FF2B5EF4-FFF2-40B4-BE49-F238E27FC236}">
                  <a16:creationId xmlns:a16="http://schemas.microsoft.com/office/drawing/2014/main" id="{C3AD9076-4910-BFCD-D946-55DE95F9DFA7}"/>
                </a:ext>
              </a:extLst>
            </p:cNvPr>
            <p:cNvSpPr>
              <a:spLocks/>
            </p:cNvSpPr>
            <p:nvPr/>
          </p:nvSpPr>
          <p:spPr bwMode="auto">
            <a:xfrm>
              <a:off x="3819300" y="3848450"/>
              <a:ext cx="66700" cy="75350"/>
            </a:xfrm>
            <a:custGeom>
              <a:avLst/>
              <a:gdLst>
                <a:gd name="T0" fmla="*/ 2147483646 w 2668"/>
                <a:gd name="T1" fmla="*/ 0 h 3014"/>
                <a:gd name="T2" fmla="*/ 2147483646 w 2668"/>
                <a:gd name="T3" fmla="*/ 2147483646 h 3014"/>
                <a:gd name="T4" fmla="*/ 2147483646 w 2668"/>
                <a:gd name="T5" fmla="*/ 2147483646 h 3014"/>
                <a:gd name="T6" fmla="*/ 2147483646 w 2668"/>
                <a:gd name="T7" fmla="*/ 2147483646 h 3014"/>
                <a:gd name="T8" fmla="*/ 2147483646 w 2668"/>
                <a:gd name="T9" fmla="*/ 2147483646 h 3014"/>
                <a:gd name="T10" fmla="*/ 2147483646 w 2668"/>
                <a:gd name="T11" fmla="*/ 2147483646 h 3014"/>
                <a:gd name="T12" fmla="*/ 2147483646 w 2668"/>
                <a:gd name="T13" fmla="*/ 2147483646 h 3014"/>
                <a:gd name="T14" fmla="*/ 2147483646 w 2668"/>
                <a:gd name="T15" fmla="*/ 2147483646 h 3014"/>
                <a:gd name="T16" fmla="*/ 2147483646 w 2668"/>
                <a:gd name="T17" fmla="*/ 2147483646 h 3014"/>
                <a:gd name="T18" fmla="*/ 2147483646 w 2668"/>
                <a:gd name="T19" fmla="*/ 2147483646 h 3014"/>
                <a:gd name="T20" fmla="*/ 2147483646 w 2668"/>
                <a:gd name="T21" fmla="*/ 2147483646 h 3014"/>
                <a:gd name="T22" fmla="*/ 2147483646 w 2668"/>
                <a:gd name="T23" fmla="*/ 2147483646 h 3014"/>
                <a:gd name="T24" fmla="*/ 2147483646 w 2668"/>
                <a:gd name="T25" fmla="*/ 0 h 301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2668" h="3014" extrusionOk="0">
                  <a:moveTo>
                    <a:pt x="1789" y="0"/>
                  </a:moveTo>
                  <a:cubicBezTo>
                    <a:pt x="1481" y="0"/>
                    <a:pt x="1020" y="189"/>
                    <a:pt x="931" y="346"/>
                  </a:cubicBezTo>
                  <a:lnTo>
                    <a:pt x="466" y="1183"/>
                  </a:lnTo>
                  <a:cubicBezTo>
                    <a:pt x="403" y="1276"/>
                    <a:pt x="497" y="1300"/>
                    <a:pt x="613" y="1300"/>
                  </a:cubicBezTo>
                  <a:cubicBezTo>
                    <a:pt x="698" y="1300"/>
                    <a:pt x="796" y="1287"/>
                    <a:pt x="854" y="1280"/>
                  </a:cubicBezTo>
                  <a:cubicBezTo>
                    <a:pt x="806" y="1307"/>
                    <a:pt x="759" y="1337"/>
                    <a:pt x="714" y="1369"/>
                  </a:cubicBezTo>
                  <a:lnTo>
                    <a:pt x="745" y="1369"/>
                  </a:lnTo>
                  <a:cubicBezTo>
                    <a:pt x="435" y="1711"/>
                    <a:pt x="0" y="2207"/>
                    <a:pt x="310" y="2703"/>
                  </a:cubicBezTo>
                  <a:cubicBezTo>
                    <a:pt x="466" y="2936"/>
                    <a:pt x="683" y="3013"/>
                    <a:pt x="911" y="3013"/>
                  </a:cubicBezTo>
                  <a:cubicBezTo>
                    <a:pt x="1140" y="3013"/>
                    <a:pt x="1381" y="2936"/>
                    <a:pt x="1582" y="2858"/>
                  </a:cubicBezTo>
                  <a:cubicBezTo>
                    <a:pt x="2668" y="2455"/>
                    <a:pt x="2606" y="935"/>
                    <a:pt x="2048" y="98"/>
                  </a:cubicBezTo>
                  <a:cubicBezTo>
                    <a:pt x="2004" y="28"/>
                    <a:pt x="1908" y="0"/>
                    <a:pt x="1789"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3" name="Google Shape;513;p4">
              <a:extLst>
                <a:ext uri="{FF2B5EF4-FFF2-40B4-BE49-F238E27FC236}">
                  <a16:creationId xmlns:a16="http://schemas.microsoft.com/office/drawing/2014/main" id="{34CC00F8-04E0-DAC1-3BB0-007DE4EBC3C2}"/>
                </a:ext>
              </a:extLst>
            </p:cNvPr>
            <p:cNvSpPr>
              <a:spLocks/>
            </p:cNvSpPr>
            <p:nvPr/>
          </p:nvSpPr>
          <p:spPr bwMode="auto">
            <a:xfrm>
              <a:off x="4278375" y="3872450"/>
              <a:ext cx="63625" cy="77775"/>
            </a:xfrm>
            <a:custGeom>
              <a:avLst/>
              <a:gdLst>
                <a:gd name="T0" fmla="*/ 2147483646 w 2545"/>
                <a:gd name="T1" fmla="*/ 2147483646 h 3111"/>
                <a:gd name="T2" fmla="*/ 2147483646 w 2545"/>
                <a:gd name="T3" fmla="*/ 2147483646 h 3111"/>
                <a:gd name="T4" fmla="*/ 2147483646 w 2545"/>
                <a:gd name="T5" fmla="*/ 2147483646 h 3111"/>
                <a:gd name="T6" fmla="*/ 2147483646 w 2545"/>
                <a:gd name="T7" fmla="*/ 2147483646 h 3111"/>
                <a:gd name="T8" fmla="*/ 2147483646 w 2545"/>
                <a:gd name="T9" fmla="*/ 2147483646 h 3111"/>
                <a:gd name="T10" fmla="*/ 2147483646 w 2545"/>
                <a:gd name="T11" fmla="*/ 2147483646 h 3111"/>
                <a:gd name="T12" fmla="*/ 2147483646 w 2545"/>
                <a:gd name="T13" fmla="*/ 2147483646 h 3111"/>
                <a:gd name="T14" fmla="*/ 2147483646 w 2545"/>
                <a:gd name="T15" fmla="*/ 2147483646 h 3111"/>
                <a:gd name="T16" fmla="*/ 2147483646 w 2545"/>
                <a:gd name="T17" fmla="*/ 2147483646 h 3111"/>
                <a:gd name="T18" fmla="*/ 2147483646 w 2545"/>
                <a:gd name="T19" fmla="*/ 2147483646 h 311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545" h="3111" extrusionOk="0">
                  <a:moveTo>
                    <a:pt x="1622" y="1"/>
                  </a:moveTo>
                  <a:cubicBezTo>
                    <a:pt x="1248" y="1"/>
                    <a:pt x="675" y="269"/>
                    <a:pt x="838" y="502"/>
                  </a:cubicBezTo>
                  <a:cubicBezTo>
                    <a:pt x="908" y="589"/>
                    <a:pt x="967" y="684"/>
                    <a:pt x="1017" y="782"/>
                  </a:cubicBezTo>
                  <a:cubicBezTo>
                    <a:pt x="835" y="828"/>
                    <a:pt x="673" y="905"/>
                    <a:pt x="621" y="999"/>
                  </a:cubicBezTo>
                  <a:cubicBezTo>
                    <a:pt x="342" y="1464"/>
                    <a:pt x="1" y="2146"/>
                    <a:pt x="156" y="2705"/>
                  </a:cubicBezTo>
                  <a:cubicBezTo>
                    <a:pt x="223" y="3008"/>
                    <a:pt x="464" y="3110"/>
                    <a:pt x="731" y="3110"/>
                  </a:cubicBezTo>
                  <a:cubicBezTo>
                    <a:pt x="954" y="3110"/>
                    <a:pt x="1196" y="3038"/>
                    <a:pt x="1366" y="2953"/>
                  </a:cubicBezTo>
                  <a:cubicBezTo>
                    <a:pt x="2451" y="2457"/>
                    <a:pt x="2544" y="937"/>
                    <a:pt x="1893" y="99"/>
                  </a:cubicBezTo>
                  <a:cubicBezTo>
                    <a:pt x="1847" y="30"/>
                    <a:pt x="1745" y="1"/>
                    <a:pt x="1622"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4" name="Google Shape;514;p4">
              <a:extLst>
                <a:ext uri="{FF2B5EF4-FFF2-40B4-BE49-F238E27FC236}">
                  <a16:creationId xmlns:a16="http://schemas.microsoft.com/office/drawing/2014/main" id="{F79DF6FA-7913-49D5-1B51-30F1076A8A08}"/>
                </a:ext>
              </a:extLst>
            </p:cNvPr>
            <p:cNvSpPr>
              <a:spLocks/>
            </p:cNvSpPr>
            <p:nvPr/>
          </p:nvSpPr>
          <p:spPr bwMode="auto">
            <a:xfrm>
              <a:off x="4287675" y="4167850"/>
              <a:ext cx="65175" cy="79700"/>
            </a:xfrm>
            <a:custGeom>
              <a:avLst/>
              <a:gdLst>
                <a:gd name="T0" fmla="*/ 2147483646 w 2607"/>
                <a:gd name="T1" fmla="*/ 2147483646 h 3188"/>
                <a:gd name="T2" fmla="*/ 2147483646 w 2607"/>
                <a:gd name="T3" fmla="*/ 2147483646 h 3188"/>
                <a:gd name="T4" fmla="*/ 2147483646 w 2607"/>
                <a:gd name="T5" fmla="*/ 2147483646 h 3188"/>
                <a:gd name="T6" fmla="*/ 2147483646 w 2607"/>
                <a:gd name="T7" fmla="*/ 2147483646 h 3188"/>
                <a:gd name="T8" fmla="*/ 2147483646 w 2607"/>
                <a:gd name="T9" fmla="*/ 2147483646 h 3188"/>
                <a:gd name="T10" fmla="*/ 2147483646 w 2607"/>
                <a:gd name="T11" fmla="*/ 2147483646 h 3188"/>
                <a:gd name="T12" fmla="*/ 2147483646 w 2607"/>
                <a:gd name="T13" fmla="*/ 2147483646 h 3188"/>
                <a:gd name="T14" fmla="*/ 2147483646 w 2607"/>
                <a:gd name="T15" fmla="*/ 2147483646 h 3188"/>
                <a:gd name="T16" fmla="*/ 2147483646 w 2607"/>
                <a:gd name="T17" fmla="*/ 2147483646 h 3188"/>
                <a:gd name="T18" fmla="*/ 2147483646 w 2607"/>
                <a:gd name="T19" fmla="*/ 2147483646 h 3188"/>
                <a:gd name="T20" fmla="*/ 2147483646 w 2607"/>
                <a:gd name="T21" fmla="*/ 2147483646 h 3188"/>
                <a:gd name="T22" fmla="*/ 2147483646 w 2607"/>
                <a:gd name="T23" fmla="*/ 2147483646 h 3188"/>
                <a:gd name="T24" fmla="*/ 2147483646 w 2607"/>
                <a:gd name="T25" fmla="*/ 2147483646 h 3188"/>
                <a:gd name="T26" fmla="*/ 2147483646 w 2607"/>
                <a:gd name="T27" fmla="*/ 2147483646 h 3188"/>
                <a:gd name="T28" fmla="*/ 2147483646 w 2607"/>
                <a:gd name="T29" fmla="*/ 2147483646 h 3188"/>
                <a:gd name="T30" fmla="*/ 2147483646 w 2607"/>
                <a:gd name="T31" fmla="*/ 2147483646 h 3188"/>
                <a:gd name="T32" fmla="*/ 2147483646 w 2607"/>
                <a:gd name="T33" fmla="*/ 2147483646 h 3188"/>
                <a:gd name="T34" fmla="*/ 2147483646 w 2607"/>
                <a:gd name="T35" fmla="*/ 2147483646 h 318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607" h="3188" extrusionOk="0">
                  <a:moveTo>
                    <a:pt x="1441" y="1215"/>
                  </a:moveTo>
                  <a:cubicBezTo>
                    <a:pt x="1414" y="1383"/>
                    <a:pt x="1379" y="1539"/>
                    <a:pt x="1304" y="1714"/>
                  </a:cubicBezTo>
                  <a:cubicBezTo>
                    <a:pt x="1284" y="1777"/>
                    <a:pt x="1261" y="1838"/>
                    <a:pt x="1234" y="1897"/>
                  </a:cubicBezTo>
                  <a:cubicBezTo>
                    <a:pt x="1283" y="1663"/>
                    <a:pt x="1351" y="1435"/>
                    <a:pt x="1441" y="1215"/>
                  </a:cubicBezTo>
                  <a:close/>
                  <a:moveTo>
                    <a:pt x="2001" y="1"/>
                  </a:moveTo>
                  <a:cubicBezTo>
                    <a:pt x="1965" y="1"/>
                    <a:pt x="1929" y="3"/>
                    <a:pt x="1893" y="8"/>
                  </a:cubicBezTo>
                  <a:cubicBezTo>
                    <a:pt x="1869" y="7"/>
                    <a:pt x="1845" y="6"/>
                    <a:pt x="1821" y="6"/>
                  </a:cubicBezTo>
                  <a:cubicBezTo>
                    <a:pt x="1324" y="6"/>
                    <a:pt x="890" y="310"/>
                    <a:pt x="683" y="784"/>
                  </a:cubicBezTo>
                  <a:cubicBezTo>
                    <a:pt x="664" y="856"/>
                    <a:pt x="698" y="906"/>
                    <a:pt x="765" y="937"/>
                  </a:cubicBezTo>
                  <a:cubicBezTo>
                    <a:pt x="596" y="994"/>
                    <a:pt x="453" y="1080"/>
                    <a:pt x="404" y="1187"/>
                  </a:cubicBezTo>
                  <a:cubicBezTo>
                    <a:pt x="156" y="1777"/>
                    <a:pt x="1" y="2397"/>
                    <a:pt x="1" y="3048"/>
                  </a:cubicBezTo>
                  <a:cubicBezTo>
                    <a:pt x="1" y="3157"/>
                    <a:pt x="140" y="3188"/>
                    <a:pt x="292" y="3188"/>
                  </a:cubicBezTo>
                  <a:cubicBezTo>
                    <a:pt x="443" y="3188"/>
                    <a:pt x="606" y="3157"/>
                    <a:pt x="652" y="3141"/>
                  </a:cubicBezTo>
                  <a:cubicBezTo>
                    <a:pt x="1645" y="2800"/>
                    <a:pt x="2513" y="2025"/>
                    <a:pt x="2576" y="908"/>
                  </a:cubicBezTo>
                  <a:cubicBezTo>
                    <a:pt x="2607" y="660"/>
                    <a:pt x="2576" y="412"/>
                    <a:pt x="2482" y="195"/>
                  </a:cubicBezTo>
                  <a:cubicBezTo>
                    <a:pt x="2353" y="65"/>
                    <a:pt x="2181" y="1"/>
                    <a:pt x="2001"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5" name="Google Shape;515;p4">
              <a:extLst>
                <a:ext uri="{FF2B5EF4-FFF2-40B4-BE49-F238E27FC236}">
                  <a16:creationId xmlns:a16="http://schemas.microsoft.com/office/drawing/2014/main" id="{EDBED55F-E66C-48F6-11DC-B08EE9963A79}"/>
                </a:ext>
              </a:extLst>
            </p:cNvPr>
            <p:cNvSpPr>
              <a:spLocks/>
            </p:cNvSpPr>
            <p:nvPr/>
          </p:nvSpPr>
          <p:spPr bwMode="auto">
            <a:xfrm>
              <a:off x="3652400" y="4192450"/>
              <a:ext cx="73850" cy="83825"/>
            </a:xfrm>
            <a:custGeom>
              <a:avLst/>
              <a:gdLst>
                <a:gd name="T0" fmla="*/ 2147483646 w 2954"/>
                <a:gd name="T1" fmla="*/ 2147483646 h 3353"/>
                <a:gd name="T2" fmla="*/ 2147483646 w 2954"/>
                <a:gd name="T3" fmla="*/ 2147483646 h 3353"/>
                <a:gd name="T4" fmla="*/ 2147483646 w 2954"/>
                <a:gd name="T5" fmla="*/ 2147483646 h 3353"/>
                <a:gd name="T6" fmla="*/ 2147483646 w 2954"/>
                <a:gd name="T7" fmla="*/ 2147483646 h 3353"/>
                <a:gd name="T8" fmla="*/ 2147483646 w 2954"/>
                <a:gd name="T9" fmla="*/ 2147483646 h 3353"/>
                <a:gd name="T10" fmla="*/ 2147483646 w 2954"/>
                <a:gd name="T11" fmla="*/ 2147483646 h 3353"/>
                <a:gd name="T12" fmla="*/ 2147483646 w 2954"/>
                <a:gd name="T13" fmla="*/ 2147483646 h 3353"/>
                <a:gd name="T14" fmla="*/ 2147483646 w 2954"/>
                <a:gd name="T15" fmla="*/ 2147483646 h 3353"/>
                <a:gd name="T16" fmla="*/ 2147483646 w 2954"/>
                <a:gd name="T17" fmla="*/ 2147483646 h 3353"/>
                <a:gd name="T18" fmla="*/ 2147483646 w 2954"/>
                <a:gd name="T19" fmla="*/ 2147483646 h 3353"/>
                <a:gd name="T20" fmla="*/ 2147483646 w 2954"/>
                <a:gd name="T21" fmla="*/ 2147483646 h 3353"/>
                <a:gd name="T22" fmla="*/ 2147483646 w 2954"/>
                <a:gd name="T23" fmla="*/ 2147483646 h 3353"/>
                <a:gd name="T24" fmla="*/ 2147483646 w 2954"/>
                <a:gd name="T25" fmla="*/ 2147483646 h 3353"/>
                <a:gd name="T26" fmla="*/ 2147483646 w 2954"/>
                <a:gd name="T27" fmla="*/ 2147483646 h 3353"/>
                <a:gd name="T28" fmla="*/ 2147483646 w 2954"/>
                <a:gd name="T29" fmla="*/ 2147483646 h 3353"/>
                <a:gd name="T30" fmla="*/ 2147483646 w 2954"/>
                <a:gd name="T31" fmla="*/ 2147483646 h 3353"/>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954" h="3353" extrusionOk="0">
                  <a:moveTo>
                    <a:pt x="1620" y="1597"/>
                  </a:moveTo>
                  <a:lnTo>
                    <a:pt x="1620" y="1597"/>
                  </a:lnTo>
                  <a:cubicBezTo>
                    <a:pt x="1611" y="1650"/>
                    <a:pt x="1600" y="1702"/>
                    <a:pt x="1589" y="1754"/>
                  </a:cubicBezTo>
                  <a:cubicBezTo>
                    <a:pt x="1567" y="1889"/>
                    <a:pt x="1528" y="2007"/>
                    <a:pt x="1473" y="2132"/>
                  </a:cubicBezTo>
                  <a:cubicBezTo>
                    <a:pt x="1486" y="1925"/>
                    <a:pt x="1537" y="1720"/>
                    <a:pt x="1620" y="1597"/>
                  </a:cubicBezTo>
                  <a:close/>
                  <a:moveTo>
                    <a:pt x="2436" y="1"/>
                  </a:moveTo>
                  <a:cubicBezTo>
                    <a:pt x="2170" y="1"/>
                    <a:pt x="1811" y="136"/>
                    <a:pt x="1713" y="234"/>
                  </a:cubicBezTo>
                  <a:cubicBezTo>
                    <a:pt x="1589" y="389"/>
                    <a:pt x="1465" y="513"/>
                    <a:pt x="1341" y="668"/>
                  </a:cubicBezTo>
                  <a:cubicBezTo>
                    <a:pt x="1170" y="851"/>
                    <a:pt x="1234" y="962"/>
                    <a:pt x="1390" y="1013"/>
                  </a:cubicBezTo>
                  <a:cubicBezTo>
                    <a:pt x="1247" y="1044"/>
                    <a:pt x="1105" y="1105"/>
                    <a:pt x="1000" y="1165"/>
                  </a:cubicBezTo>
                  <a:cubicBezTo>
                    <a:pt x="235" y="1576"/>
                    <a:pt x="0" y="3353"/>
                    <a:pt x="1087" y="3353"/>
                  </a:cubicBezTo>
                  <a:cubicBezTo>
                    <a:pt x="1147" y="3353"/>
                    <a:pt x="1211" y="3347"/>
                    <a:pt x="1279" y="3336"/>
                  </a:cubicBezTo>
                  <a:cubicBezTo>
                    <a:pt x="2551" y="3119"/>
                    <a:pt x="2954" y="1258"/>
                    <a:pt x="2737" y="172"/>
                  </a:cubicBezTo>
                  <a:cubicBezTo>
                    <a:pt x="2714" y="47"/>
                    <a:pt x="2590" y="1"/>
                    <a:pt x="2436"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6" name="Google Shape;516;p4">
              <a:extLst>
                <a:ext uri="{FF2B5EF4-FFF2-40B4-BE49-F238E27FC236}">
                  <a16:creationId xmlns:a16="http://schemas.microsoft.com/office/drawing/2014/main" id="{2CD064DD-CF46-4596-8967-FB1E57F6C4A2}"/>
                </a:ext>
              </a:extLst>
            </p:cNvPr>
            <p:cNvSpPr>
              <a:spLocks/>
            </p:cNvSpPr>
            <p:nvPr/>
          </p:nvSpPr>
          <p:spPr bwMode="auto">
            <a:xfrm>
              <a:off x="3725450" y="4337000"/>
              <a:ext cx="71150" cy="87775"/>
            </a:xfrm>
            <a:custGeom>
              <a:avLst/>
              <a:gdLst>
                <a:gd name="T0" fmla="*/ 2147483646 w 2846"/>
                <a:gd name="T1" fmla="*/ 2147483646 h 3511"/>
                <a:gd name="T2" fmla="*/ 2147483646 w 2846"/>
                <a:gd name="T3" fmla="*/ 2147483646 h 3511"/>
                <a:gd name="T4" fmla="*/ 2147483646 w 2846"/>
                <a:gd name="T5" fmla="*/ 2147483646 h 3511"/>
                <a:gd name="T6" fmla="*/ 2147483646 w 2846"/>
                <a:gd name="T7" fmla="*/ 2147483646 h 3511"/>
                <a:gd name="T8" fmla="*/ 2147483646 w 2846"/>
                <a:gd name="T9" fmla="*/ 2147483646 h 3511"/>
                <a:gd name="T10" fmla="*/ 2147483646 w 2846"/>
                <a:gd name="T11" fmla="*/ 2147483646 h 3511"/>
                <a:gd name="T12" fmla="*/ 2147483646 w 2846"/>
                <a:gd name="T13" fmla="*/ 2147483646 h 3511"/>
                <a:gd name="T14" fmla="*/ 2147483646 w 2846"/>
                <a:gd name="T15" fmla="*/ 2147483646 h 3511"/>
                <a:gd name="T16" fmla="*/ 2147483646 w 2846"/>
                <a:gd name="T17" fmla="*/ 2147483646 h 3511"/>
                <a:gd name="T18" fmla="*/ 2147483646 w 2846"/>
                <a:gd name="T19" fmla="*/ 2147483646 h 3511"/>
                <a:gd name="T20" fmla="*/ 2147483646 w 2846"/>
                <a:gd name="T21" fmla="*/ 2147483646 h 3511"/>
                <a:gd name="T22" fmla="*/ 2147483646 w 2846"/>
                <a:gd name="T23" fmla="*/ 2147483646 h 351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846" h="3511" extrusionOk="0">
                  <a:moveTo>
                    <a:pt x="2581" y="1"/>
                  </a:moveTo>
                  <a:cubicBezTo>
                    <a:pt x="2286" y="1"/>
                    <a:pt x="1819" y="182"/>
                    <a:pt x="1738" y="284"/>
                  </a:cubicBezTo>
                  <a:cubicBezTo>
                    <a:pt x="1421" y="691"/>
                    <a:pt x="1170" y="1148"/>
                    <a:pt x="1022" y="1643"/>
                  </a:cubicBezTo>
                  <a:cubicBezTo>
                    <a:pt x="991" y="1663"/>
                    <a:pt x="960" y="1686"/>
                    <a:pt x="931" y="1711"/>
                  </a:cubicBezTo>
                  <a:lnTo>
                    <a:pt x="900" y="1680"/>
                  </a:lnTo>
                  <a:cubicBezTo>
                    <a:pt x="559" y="1959"/>
                    <a:pt x="1" y="2393"/>
                    <a:pt x="125" y="2920"/>
                  </a:cubicBezTo>
                  <a:cubicBezTo>
                    <a:pt x="253" y="3279"/>
                    <a:pt x="593" y="3511"/>
                    <a:pt x="952" y="3511"/>
                  </a:cubicBezTo>
                  <a:cubicBezTo>
                    <a:pt x="1027" y="3511"/>
                    <a:pt x="1104" y="3500"/>
                    <a:pt x="1180" y="3479"/>
                  </a:cubicBezTo>
                  <a:cubicBezTo>
                    <a:pt x="1831" y="3355"/>
                    <a:pt x="2079" y="2951"/>
                    <a:pt x="2265" y="2362"/>
                  </a:cubicBezTo>
                  <a:cubicBezTo>
                    <a:pt x="2513" y="1649"/>
                    <a:pt x="2700" y="935"/>
                    <a:pt x="2824" y="191"/>
                  </a:cubicBezTo>
                  <a:cubicBezTo>
                    <a:pt x="2845" y="51"/>
                    <a:pt x="2737" y="1"/>
                    <a:pt x="2581"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7" name="Google Shape;517;p4">
              <a:extLst>
                <a:ext uri="{FF2B5EF4-FFF2-40B4-BE49-F238E27FC236}">
                  <a16:creationId xmlns:a16="http://schemas.microsoft.com/office/drawing/2014/main" id="{8930450A-D226-ECC2-47CE-61C74BC078B7}"/>
                </a:ext>
              </a:extLst>
            </p:cNvPr>
            <p:cNvSpPr>
              <a:spLocks/>
            </p:cNvSpPr>
            <p:nvPr/>
          </p:nvSpPr>
          <p:spPr bwMode="auto">
            <a:xfrm>
              <a:off x="3960575" y="4329600"/>
              <a:ext cx="56500" cy="67600"/>
            </a:xfrm>
            <a:custGeom>
              <a:avLst/>
              <a:gdLst>
                <a:gd name="T0" fmla="*/ 2147483646 w 2260"/>
                <a:gd name="T1" fmla="*/ 0 h 2704"/>
                <a:gd name="T2" fmla="*/ 2147483646 w 2260"/>
                <a:gd name="T3" fmla="*/ 2147483646 h 2704"/>
                <a:gd name="T4" fmla="*/ 2147483646 w 2260"/>
                <a:gd name="T5" fmla="*/ 2147483646 h 2704"/>
                <a:gd name="T6" fmla="*/ 2147483646 w 2260"/>
                <a:gd name="T7" fmla="*/ 2147483646 h 2704"/>
                <a:gd name="T8" fmla="*/ 2147483646 w 2260"/>
                <a:gd name="T9" fmla="*/ 2147483646 h 2704"/>
                <a:gd name="T10" fmla="*/ 2147483646 w 2260"/>
                <a:gd name="T11" fmla="*/ 2147483646 h 2704"/>
                <a:gd name="T12" fmla="*/ 2147483646 w 2260"/>
                <a:gd name="T13" fmla="*/ 2147483646 h 2704"/>
                <a:gd name="T14" fmla="*/ 2147483646 w 2260"/>
                <a:gd name="T15" fmla="*/ 2147483646 h 2704"/>
                <a:gd name="T16" fmla="*/ 2147483646 w 2260"/>
                <a:gd name="T17" fmla="*/ 2147483646 h 2704"/>
                <a:gd name="T18" fmla="*/ 2147483646 w 2260"/>
                <a:gd name="T19" fmla="*/ 0 h 270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260" h="2704" extrusionOk="0">
                  <a:moveTo>
                    <a:pt x="1231" y="0"/>
                  </a:moveTo>
                  <a:cubicBezTo>
                    <a:pt x="1161" y="0"/>
                    <a:pt x="1090" y="7"/>
                    <a:pt x="1018" y="21"/>
                  </a:cubicBezTo>
                  <a:cubicBezTo>
                    <a:pt x="832" y="52"/>
                    <a:pt x="429" y="177"/>
                    <a:pt x="398" y="394"/>
                  </a:cubicBezTo>
                  <a:cubicBezTo>
                    <a:pt x="387" y="481"/>
                    <a:pt x="422" y="542"/>
                    <a:pt x="480" y="582"/>
                  </a:cubicBezTo>
                  <a:cubicBezTo>
                    <a:pt x="110" y="1159"/>
                    <a:pt x="0" y="1846"/>
                    <a:pt x="150" y="2534"/>
                  </a:cubicBezTo>
                  <a:cubicBezTo>
                    <a:pt x="175" y="2659"/>
                    <a:pt x="302" y="2704"/>
                    <a:pt x="454" y="2704"/>
                  </a:cubicBezTo>
                  <a:cubicBezTo>
                    <a:pt x="678" y="2704"/>
                    <a:pt x="957" y="2608"/>
                    <a:pt x="1049" y="2534"/>
                  </a:cubicBezTo>
                  <a:cubicBezTo>
                    <a:pt x="1577" y="2162"/>
                    <a:pt x="2259" y="1665"/>
                    <a:pt x="2259" y="983"/>
                  </a:cubicBezTo>
                  <a:cubicBezTo>
                    <a:pt x="2232" y="407"/>
                    <a:pt x="1767" y="0"/>
                    <a:pt x="1231" y="0"/>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78" name="Google Shape;518;p4">
              <a:extLst>
                <a:ext uri="{FF2B5EF4-FFF2-40B4-BE49-F238E27FC236}">
                  <a16:creationId xmlns:a16="http://schemas.microsoft.com/office/drawing/2014/main" id="{8D24F13B-F768-62AB-CA41-FC1C516D1E93}"/>
                </a:ext>
              </a:extLst>
            </p:cNvPr>
            <p:cNvSpPr>
              <a:spLocks/>
            </p:cNvSpPr>
            <p:nvPr/>
          </p:nvSpPr>
          <p:spPr bwMode="auto">
            <a:xfrm>
              <a:off x="4174850" y="4333225"/>
              <a:ext cx="77200" cy="87325"/>
            </a:xfrm>
            <a:custGeom>
              <a:avLst/>
              <a:gdLst>
                <a:gd name="T0" fmla="*/ 2147483646 w 3088"/>
                <a:gd name="T1" fmla="*/ 2147483646 h 3493"/>
                <a:gd name="T2" fmla="*/ 2147483646 w 3088"/>
                <a:gd name="T3" fmla="*/ 2147483646 h 3493"/>
                <a:gd name="T4" fmla="*/ 2147483646 w 3088"/>
                <a:gd name="T5" fmla="*/ 2147483646 h 3493"/>
                <a:gd name="T6" fmla="*/ 2147483646 w 3088"/>
                <a:gd name="T7" fmla="*/ 2147483646 h 3493"/>
                <a:gd name="T8" fmla="*/ 2147483646 w 3088"/>
                <a:gd name="T9" fmla="*/ 2147483646 h 3493"/>
                <a:gd name="T10" fmla="*/ 2147483646 w 3088"/>
                <a:gd name="T11" fmla="*/ 2147483646 h 3493"/>
                <a:gd name="T12" fmla="*/ 2147483646 w 3088"/>
                <a:gd name="T13" fmla="*/ 2147483646 h 3493"/>
                <a:gd name="T14" fmla="*/ 2147483646 w 3088"/>
                <a:gd name="T15" fmla="*/ 2147483646 h 3493"/>
                <a:gd name="T16" fmla="*/ 2147483646 w 3088"/>
                <a:gd name="T17" fmla="*/ 2147483646 h 3493"/>
                <a:gd name="T18" fmla="*/ 2147483646 w 3088"/>
                <a:gd name="T19" fmla="*/ 2147483646 h 3493"/>
                <a:gd name="T20" fmla="*/ 2147483646 w 3088"/>
                <a:gd name="T21" fmla="*/ 2147483646 h 3493"/>
                <a:gd name="T22" fmla="*/ 2147483646 w 3088"/>
                <a:gd name="T23" fmla="*/ 2147483646 h 3493"/>
                <a:gd name="T24" fmla="*/ 2147483646 w 3088"/>
                <a:gd name="T25" fmla="*/ 2147483646 h 3493"/>
                <a:gd name="T26" fmla="*/ 2147483646 w 3088"/>
                <a:gd name="T27" fmla="*/ 2147483646 h 3493"/>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3088" h="3493" extrusionOk="0">
                  <a:moveTo>
                    <a:pt x="1720" y="1468"/>
                  </a:moveTo>
                  <a:cubicBezTo>
                    <a:pt x="1652" y="1832"/>
                    <a:pt x="1506" y="2180"/>
                    <a:pt x="1288" y="2482"/>
                  </a:cubicBezTo>
                  <a:cubicBezTo>
                    <a:pt x="1203" y="2595"/>
                    <a:pt x="1163" y="2650"/>
                    <a:pt x="1157" y="2650"/>
                  </a:cubicBezTo>
                  <a:cubicBezTo>
                    <a:pt x="1149" y="2650"/>
                    <a:pt x="1189" y="2572"/>
                    <a:pt x="1257" y="2420"/>
                  </a:cubicBezTo>
                  <a:cubicBezTo>
                    <a:pt x="1319" y="2265"/>
                    <a:pt x="1350" y="2110"/>
                    <a:pt x="1443" y="1955"/>
                  </a:cubicBezTo>
                  <a:cubicBezTo>
                    <a:pt x="1521" y="1783"/>
                    <a:pt x="1615" y="1620"/>
                    <a:pt x="1720" y="1468"/>
                  </a:cubicBezTo>
                  <a:close/>
                  <a:moveTo>
                    <a:pt x="2343" y="1"/>
                  </a:moveTo>
                  <a:cubicBezTo>
                    <a:pt x="1838" y="26"/>
                    <a:pt x="1272" y="318"/>
                    <a:pt x="1145" y="793"/>
                  </a:cubicBezTo>
                  <a:cubicBezTo>
                    <a:pt x="598" y="1287"/>
                    <a:pt x="262" y="1932"/>
                    <a:pt x="109" y="2637"/>
                  </a:cubicBezTo>
                  <a:cubicBezTo>
                    <a:pt x="1" y="3207"/>
                    <a:pt x="438" y="3492"/>
                    <a:pt x="944" y="3492"/>
                  </a:cubicBezTo>
                  <a:cubicBezTo>
                    <a:pt x="1016" y="3492"/>
                    <a:pt x="1090" y="3486"/>
                    <a:pt x="1164" y="3475"/>
                  </a:cubicBezTo>
                  <a:cubicBezTo>
                    <a:pt x="2529" y="3195"/>
                    <a:pt x="3087" y="1458"/>
                    <a:pt x="2839" y="249"/>
                  </a:cubicBezTo>
                  <a:cubicBezTo>
                    <a:pt x="2808" y="32"/>
                    <a:pt x="2498" y="1"/>
                    <a:pt x="2343" y="1"/>
                  </a:cubicBezTo>
                  <a:close/>
                </a:path>
              </a:pathLst>
            </a:custGeom>
            <a:solidFill>
              <a:srgbClr val="E6A157"/>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479" name="Google Shape;519;p4">
            <a:extLst>
              <a:ext uri="{FF2B5EF4-FFF2-40B4-BE49-F238E27FC236}">
                <a16:creationId xmlns:a16="http://schemas.microsoft.com/office/drawing/2014/main" id="{5FD5ABDB-B0C5-44DA-4045-1756245C9E8D}"/>
              </a:ext>
            </a:extLst>
          </p:cNvPr>
          <p:cNvGrpSpPr>
            <a:grpSpLocks/>
          </p:cNvGrpSpPr>
          <p:nvPr/>
        </p:nvGrpSpPr>
        <p:grpSpPr bwMode="auto">
          <a:xfrm>
            <a:off x="8631238" y="5738813"/>
            <a:ext cx="814387" cy="555625"/>
            <a:chOff x="364525" y="2023775"/>
            <a:chExt cx="610325" cy="417350"/>
          </a:xfrm>
        </p:grpSpPr>
        <p:sp>
          <p:nvSpPr>
            <p:cNvPr id="480" name="Google Shape;520;p4">
              <a:extLst>
                <a:ext uri="{FF2B5EF4-FFF2-40B4-BE49-F238E27FC236}">
                  <a16:creationId xmlns:a16="http://schemas.microsoft.com/office/drawing/2014/main" id="{B1B48701-45B2-9E53-EEBA-463D019F5994}"/>
                </a:ext>
              </a:extLst>
            </p:cNvPr>
            <p:cNvSpPr>
              <a:spLocks/>
            </p:cNvSpPr>
            <p:nvPr/>
          </p:nvSpPr>
          <p:spPr bwMode="auto">
            <a:xfrm>
              <a:off x="739075" y="2213250"/>
              <a:ext cx="87825" cy="70625"/>
            </a:xfrm>
            <a:custGeom>
              <a:avLst/>
              <a:gdLst>
                <a:gd name="T0" fmla="*/ 2147483646 w 3513"/>
                <a:gd name="T1" fmla="*/ 2147483646 h 2825"/>
                <a:gd name="T2" fmla="*/ 2147483646 w 3513"/>
                <a:gd name="T3" fmla="*/ 2147483646 h 2825"/>
                <a:gd name="T4" fmla="*/ 2147483646 w 3513"/>
                <a:gd name="T5" fmla="*/ 2147483646 h 2825"/>
                <a:gd name="T6" fmla="*/ 2147483646 w 3513"/>
                <a:gd name="T7" fmla="*/ 2147483646 h 2825"/>
                <a:gd name="T8" fmla="*/ 2147483646 w 3513"/>
                <a:gd name="T9" fmla="*/ 2147483646 h 2825"/>
                <a:gd name="T10" fmla="*/ 2147483646 w 3513"/>
                <a:gd name="T11" fmla="*/ 2147483646 h 2825"/>
                <a:gd name="T12" fmla="*/ 2147483646 w 3513"/>
                <a:gd name="T13" fmla="*/ 2147483646 h 2825"/>
                <a:gd name="T14" fmla="*/ 2147483646 w 3513"/>
                <a:gd name="T15" fmla="*/ 2147483646 h 2825"/>
                <a:gd name="T16" fmla="*/ 2147483646 w 3513"/>
                <a:gd name="T17" fmla="*/ 2147483646 h 2825"/>
                <a:gd name="T18" fmla="*/ 2147483646 w 3513"/>
                <a:gd name="T19" fmla="*/ 2147483646 h 2825"/>
                <a:gd name="T20" fmla="*/ 2147483646 w 3513"/>
                <a:gd name="T21" fmla="*/ 2147483646 h 2825"/>
                <a:gd name="T22" fmla="*/ 2147483646 w 3513"/>
                <a:gd name="T23" fmla="*/ 2147483646 h 2825"/>
                <a:gd name="T24" fmla="*/ 2147483646 w 3513"/>
                <a:gd name="T25" fmla="*/ 2147483646 h 2825"/>
                <a:gd name="T26" fmla="*/ 2147483646 w 3513"/>
                <a:gd name="T27" fmla="*/ 2147483646 h 2825"/>
                <a:gd name="T28" fmla="*/ 2147483646 w 3513"/>
                <a:gd name="T29" fmla="*/ 2147483646 h 2825"/>
                <a:gd name="T30" fmla="*/ 2147483646 w 3513"/>
                <a:gd name="T31" fmla="*/ 2147483646 h 2825"/>
                <a:gd name="T32" fmla="*/ 2147483646 w 3513"/>
                <a:gd name="T33" fmla="*/ 2147483646 h 2825"/>
                <a:gd name="T34" fmla="*/ 2147483646 w 3513"/>
                <a:gd name="T35" fmla="*/ 2147483646 h 2825"/>
                <a:gd name="T36" fmla="*/ 2147483646 w 3513"/>
                <a:gd name="T37" fmla="*/ 2147483646 h 2825"/>
                <a:gd name="T38" fmla="*/ 2147483646 w 3513"/>
                <a:gd name="T39" fmla="*/ 2147483646 h 2825"/>
                <a:gd name="T40" fmla="*/ 0 w 3513"/>
                <a:gd name="T41" fmla="*/ 2147483646 h 2825"/>
                <a:gd name="T42" fmla="*/ 2147483646 w 3513"/>
                <a:gd name="T43" fmla="*/ 2147483646 h 2825"/>
                <a:gd name="T44" fmla="*/ 2147483646 w 3513"/>
                <a:gd name="T45" fmla="*/ 2147483646 h 2825"/>
                <a:gd name="T46" fmla="*/ 2147483646 w 3513"/>
                <a:gd name="T47" fmla="*/ 2147483646 h 2825"/>
                <a:gd name="T48" fmla="*/ 2147483646 w 3513"/>
                <a:gd name="T49" fmla="*/ 2147483646 h 2825"/>
                <a:gd name="T50" fmla="*/ 2147483646 w 3513"/>
                <a:gd name="T51" fmla="*/ 2147483646 h 2825"/>
                <a:gd name="T52" fmla="*/ 2147483646 w 3513"/>
                <a:gd name="T53" fmla="*/ 2147483646 h 2825"/>
                <a:gd name="T54" fmla="*/ 2147483646 w 3513"/>
                <a:gd name="T55" fmla="*/ 2147483646 h 2825"/>
                <a:gd name="T56" fmla="*/ 2147483646 w 3513"/>
                <a:gd name="T57" fmla="*/ 2147483646 h 2825"/>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3513" h="2825" extrusionOk="0">
                  <a:moveTo>
                    <a:pt x="2208" y="836"/>
                  </a:moveTo>
                  <a:lnTo>
                    <a:pt x="2208" y="836"/>
                  </a:lnTo>
                  <a:cubicBezTo>
                    <a:pt x="2203" y="904"/>
                    <a:pt x="2191" y="972"/>
                    <a:pt x="2174" y="1040"/>
                  </a:cubicBezTo>
                  <a:cubicBezTo>
                    <a:pt x="2168" y="1040"/>
                    <a:pt x="2162" y="1040"/>
                    <a:pt x="2156" y="1040"/>
                  </a:cubicBezTo>
                  <a:cubicBezTo>
                    <a:pt x="1982" y="1040"/>
                    <a:pt x="1801" y="1092"/>
                    <a:pt x="1677" y="1184"/>
                  </a:cubicBezTo>
                  <a:cubicBezTo>
                    <a:pt x="1681" y="1171"/>
                    <a:pt x="1686" y="1157"/>
                    <a:pt x="1692" y="1142"/>
                  </a:cubicBezTo>
                  <a:cubicBezTo>
                    <a:pt x="1808" y="1029"/>
                    <a:pt x="1938" y="929"/>
                    <a:pt x="2080" y="847"/>
                  </a:cubicBezTo>
                  <a:cubicBezTo>
                    <a:pt x="2121" y="840"/>
                    <a:pt x="2164" y="837"/>
                    <a:pt x="2208" y="836"/>
                  </a:cubicBezTo>
                  <a:close/>
                  <a:moveTo>
                    <a:pt x="2191" y="1"/>
                  </a:moveTo>
                  <a:cubicBezTo>
                    <a:pt x="2048" y="1"/>
                    <a:pt x="1893" y="40"/>
                    <a:pt x="1769" y="86"/>
                  </a:cubicBezTo>
                  <a:lnTo>
                    <a:pt x="1800" y="86"/>
                  </a:lnTo>
                  <a:cubicBezTo>
                    <a:pt x="1704" y="126"/>
                    <a:pt x="1612" y="171"/>
                    <a:pt x="1523" y="220"/>
                  </a:cubicBezTo>
                  <a:cubicBezTo>
                    <a:pt x="1395" y="270"/>
                    <a:pt x="1270" y="329"/>
                    <a:pt x="1148" y="396"/>
                  </a:cubicBezTo>
                  <a:cubicBezTo>
                    <a:pt x="917" y="535"/>
                    <a:pt x="739" y="735"/>
                    <a:pt x="634" y="970"/>
                  </a:cubicBezTo>
                  <a:cubicBezTo>
                    <a:pt x="304" y="1382"/>
                    <a:pt x="81" y="1881"/>
                    <a:pt x="0" y="2413"/>
                  </a:cubicBezTo>
                  <a:cubicBezTo>
                    <a:pt x="0" y="2568"/>
                    <a:pt x="94" y="2723"/>
                    <a:pt x="249" y="2754"/>
                  </a:cubicBezTo>
                  <a:cubicBezTo>
                    <a:pt x="443" y="2801"/>
                    <a:pt x="641" y="2824"/>
                    <a:pt x="839" y="2824"/>
                  </a:cubicBezTo>
                  <a:cubicBezTo>
                    <a:pt x="2189" y="2824"/>
                    <a:pt x="3513" y="1764"/>
                    <a:pt x="3351" y="303"/>
                  </a:cubicBezTo>
                  <a:cubicBezTo>
                    <a:pt x="3351" y="148"/>
                    <a:pt x="3102" y="55"/>
                    <a:pt x="2978" y="55"/>
                  </a:cubicBezTo>
                  <a:cubicBezTo>
                    <a:pt x="2837" y="35"/>
                    <a:pt x="2696" y="25"/>
                    <a:pt x="2558" y="25"/>
                  </a:cubicBezTo>
                  <a:cubicBezTo>
                    <a:pt x="2499" y="25"/>
                    <a:pt x="2441" y="27"/>
                    <a:pt x="2383" y="30"/>
                  </a:cubicBezTo>
                  <a:cubicBezTo>
                    <a:pt x="2325" y="10"/>
                    <a:pt x="2259" y="1"/>
                    <a:pt x="2191"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1" name="Google Shape;521;p4">
              <a:extLst>
                <a:ext uri="{FF2B5EF4-FFF2-40B4-BE49-F238E27FC236}">
                  <a16:creationId xmlns:a16="http://schemas.microsoft.com/office/drawing/2014/main" id="{77886575-3F34-902D-5309-89B34FA00E4B}"/>
                </a:ext>
              </a:extLst>
            </p:cNvPr>
            <p:cNvSpPr>
              <a:spLocks/>
            </p:cNvSpPr>
            <p:nvPr/>
          </p:nvSpPr>
          <p:spPr bwMode="auto">
            <a:xfrm>
              <a:off x="866250" y="2220425"/>
              <a:ext cx="108600" cy="75500"/>
            </a:xfrm>
            <a:custGeom>
              <a:avLst/>
              <a:gdLst>
                <a:gd name="T0" fmla="*/ 2147483646 w 4344"/>
                <a:gd name="T1" fmla="*/ 2147483646 h 3020"/>
                <a:gd name="T2" fmla="*/ 2147483646 w 4344"/>
                <a:gd name="T3" fmla="*/ 2147483646 h 3020"/>
                <a:gd name="T4" fmla="*/ 2147483646 w 4344"/>
                <a:gd name="T5" fmla="*/ 2147483646 h 3020"/>
                <a:gd name="T6" fmla="*/ 2147483646 w 4344"/>
                <a:gd name="T7" fmla="*/ 2147483646 h 3020"/>
                <a:gd name="T8" fmla="*/ 2147483646 w 4344"/>
                <a:gd name="T9" fmla="*/ 2147483646 h 3020"/>
                <a:gd name="T10" fmla="*/ 2147483646 w 4344"/>
                <a:gd name="T11" fmla="*/ 2147483646 h 3020"/>
                <a:gd name="T12" fmla="*/ 2147483646 w 4344"/>
                <a:gd name="T13" fmla="*/ 2147483646 h 3020"/>
                <a:gd name="T14" fmla="*/ 2147483646 w 4344"/>
                <a:gd name="T15" fmla="*/ 2147483646 h 3020"/>
                <a:gd name="T16" fmla="*/ 2147483646 w 4344"/>
                <a:gd name="T17" fmla="*/ 2147483646 h 3020"/>
                <a:gd name="T18" fmla="*/ 2147483646 w 4344"/>
                <a:gd name="T19" fmla="*/ 2147483646 h 3020"/>
                <a:gd name="T20" fmla="*/ 2147483646 w 4344"/>
                <a:gd name="T21" fmla="*/ 2147483646 h 3020"/>
                <a:gd name="T22" fmla="*/ 2147483646 w 4344"/>
                <a:gd name="T23" fmla="*/ 2147483646 h 3020"/>
                <a:gd name="T24" fmla="*/ 2147483646 w 4344"/>
                <a:gd name="T25" fmla="*/ 2147483646 h 3020"/>
                <a:gd name="T26" fmla="*/ 2147483646 w 4344"/>
                <a:gd name="T27" fmla="*/ 2147483646 h 3020"/>
                <a:gd name="T28" fmla="*/ 2147483646 w 4344"/>
                <a:gd name="T29" fmla="*/ 2147483646 h 3020"/>
                <a:gd name="T30" fmla="*/ 2147483646 w 4344"/>
                <a:gd name="T31" fmla="*/ 2147483646 h 3020"/>
                <a:gd name="T32" fmla="*/ 2147483646 w 4344"/>
                <a:gd name="T33" fmla="*/ 2147483646 h 3020"/>
                <a:gd name="T34" fmla="*/ 2147483646 w 4344"/>
                <a:gd name="T35" fmla="*/ 2147483646 h 302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4344" h="3020" extrusionOk="0">
                  <a:moveTo>
                    <a:pt x="2513" y="699"/>
                  </a:moveTo>
                  <a:cubicBezTo>
                    <a:pt x="2792" y="730"/>
                    <a:pt x="2823" y="1350"/>
                    <a:pt x="2730" y="1598"/>
                  </a:cubicBezTo>
                  <a:cubicBezTo>
                    <a:pt x="2634" y="1829"/>
                    <a:pt x="2395" y="2000"/>
                    <a:pt x="2131" y="2111"/>
                  </a:cubicBezTo>
                  <a:cubicBezTo>
                    <a:pt x="2398" y="1917"/>
                    <a:pt x="2620" y="1664"/>
                    <a:pt x="2730" y="1443"/>
                  </a:cubicBezTo>
                  <a:cubicBezTo>
                    <a:pt x="2854" y="1195"/>
                    <a:pt x="2637" y="1086"/>
                    <a:pt x="2366" y="1086"/>
                  </a:cubicBezTo>
                  <a:cubicBezTo>
                    <a:pt x="2239" y="1086"/>
                    <a:pt x="2100" y="1110"/>
                    <a:pt x="1978" y="1155"/>
                  </a:cubicBezTo>
                  <a:cubicBezTo>
                    <a:pt x="2152" y="913"/>
                    <a:pt x="2390" y="699"/>
                    <a:pt x="2513" y="699"/>
                  </a:cubicBezTo>
                  <a:close/>
                  <a:moveTo>
                    <a:pt x="2930" y="1"/>
                  </a:moveTo>
                  <a:cubicBezTo>
                    <a:pt x="2394" y="1"/>
                    <a:pt x="1757" y="323"/>
                    <a:pt x="1310" y="698"/>
                  </a:cubicBezTo>
                  <a:cubicBezTo>
                    <a:pt x="1244" y="722"/>
                    <a:pt x="1180" y="753"/>
                    <a:pt x="1117" y="792"/>
                  </a:cubicBezTo>
                  <a:cubicBezTo>
                    <a:pt x="621" y="1164"/>
                    <a:pt x="1" y="1629"/>
                    <a:pt x="156" y="2343"/>
                  </a:cubicBezTo>
                  <a:cubicBezTo>
                    <a:pt x="246" y="2861"/>
                    <a:pt x="664" y="3019"/>
                    <a:pt x="1100" y="3019"/>
                  </a:cubicBezTo>
                  <a:cubicBezTo>
                    <a:pt x="1264" y="3019"/>
                    <a:pt x="1430" y="2997"/>
                    <a:pt x="1583" y="2963"/>
                  </a:cubicBezTo>
                  <a:cubicBezTo>
                    <a:pt x="2575" y="2715"/>
                    <a:pt x="4343" y="2032"/>
                    <a:pt x="3847" y="668"/>
                  </a:cubicBezTo>
                  <a:cubicBezTo>
                    <a:pt x="3682" y="184"/>
                    <a:pt x="3335" y="1"/>
                    <a:pt x="293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2" name="Google Shape;522;p4">
              <a:extLst>
                <a:ext uri="{FF2B5EF4-FFF2-40B4-BE49-F238E27FC236}">
                  <a16:creationId xmlns:a16="http://schemas.microsoft.com/office/drawing/2014/main" id="{CE797CF2-28AC-07C6-FD0A-3DBC93AB9A51}"/>
                </a:ext>
              </a:extLst>
            </p:cNvPr>
            <p:cNvSpPr>
              <a:spLocks/>
            </p:cNvSpPr>
            <p:nvPr/>
          </p:nvSpPr>
          <p:spPr bwMode="auto">
            <a:xfrm>
              <a:off x="620425" y="2375175"/>
              <a:ext cx="91525" cy="65950"/>
            </a:xfrm>
            <a:custGeom>
              <a:avLst/>
              <a:gdLst>
                <a:gd name="T0" fmla="*/ 2147483646 w 3661"/>
                <a:gd name="T1" fmla="*/ 0 h 2638"/>
                <a:gd name="T2" fmla="*/ 2147483646 w 3661"/>
                <a:gd name="T3" fmla="*/ 2147483646 h 2638"/>
                <a:gd name="T4" fmla="*/ 2147483646 w 3661"/>
                <a:gd name="T5" fmla="*/ 2147483646 h 2638"/>
                <a:gd name="T6" fmla="*/ 2147483646 w 3661"/>
                <a:gd name="T7" fmla="*/ 2147483646 h 2638"/>
                <a:gd name="T8" fmla="*/ 2147483646 w 3661"/>
                <a:gd name="T9" fmla="*/ 2147483646 h 2638"/>
                <a:gd name="T10" fmla="*/ 2147483646 w 3661"/>
                <a:gd name="T11" fmla="*/ 2147483646 h 2638"/>
                <a:gd name="T12" fmla="*/ 2147483646 w 3661"/>
                <a:gd name="T13" fmla="*/ 2147483646 h 2638"/>
                <a:gd name="T14" fmla="*/ 2147483646 w 3661"/>
                <a:gd name="T15" fmla="*/ 2147483646 h 2638"/>
                <a:gd name="T16" fmla="*/ 2147483646 w 3661"/>
                <a:gd name="T17" fmla="*/ 2147483646 h 2638"/>
                <a:gd name="T18" fmla="*/ 2147483646 w 3661"/>
                <a:gd name="T19" fmla="*/ 0 h 263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661" h="2638" extrusionOk="0">
                  <a:moveTo>
                    <a:pt x="2723" y="0"/>
                  </a:moveTo>
                  <a:cubicBezTo>
                    <a:pt x="2311" y="0"/>
                    <a:pt x="1906" y="96"/>
                    <a:pt x="1544" y="275"/>
                  </a:cubicBezTo>
                  <a:cubicBezTo>
                    <a:pt x="1475" y="284"/>
                    <a:pt x="1404" y="305"/>
                    <a:pt x="1334" y="340"/>
                  </a:cubicBezTo>
                  <a:cubicBezTo>
                    <a:pt x="621" y="681"/>
                    <a:pt x="125" y="1364"/>
                    <a:pt x="1" y="2139"/>
                  </a:cubicBezTo>
                  <a:cubicBezTo>
                    <a:pt x="1" y="2294"/>
                    <a:pt x="94" y="2419"/>
                    <a:pt x="249" y="2481"/>
                  </a:cubicBezTo>
                  <a:cubicBezTo>
                    <a:pt x="521" y="2587"/>
                    <a:pt x="811" y="2637"/>
                    <a:pt x="1101" y="2637"/>
                  </a:cubicBezTo>
                  <a:cubicBezTo>
                    <a:pt x="2333" y="2637"/>
                    <a:pt x="3586" y="1738"/>
                    <a:pt x="3661" y="433"/>
                  </a:cubicBezTo>
                  <a:cubicBezTo>
                    <a:pt x="3661" y="216"/>
                    <a:pt x="3475" y="123"/>
                    <a:pt x="3289" y="61"/>
                  </a:cubicBezTo>
                  <a:cubicBezTo>
                    <a:pt x="3101" y="20"/>
                    <a:pt x="2911" y="0"/>
                    <a:pt x="272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3" name="Google Shape;523;p4">
              <a:extLst>
                <a:ext uri="{FF2B5EF4-FFF2-40B4-BE49-F238E27FC236}">
                  <a16:creationId xmlns:a16="http://schemas.microsoft.com/office/drawing/2014/main" id="{CFFEC7FD-031A-5DEA-4BB1-F5F8E0263142}"/>
                </a:ext>
              </a:extLst>
            </p:cNvPr>
            <p:cNvSpPr>
              <a:spLocks/>
            </p:cNvSpPr>
            <p:nvPr/>
          </p:nvSpPr>
          <p:spPr bwMode="auto">
            <a:xfrm>
              <a:off x="571500" y="2185225"/>
              <a:ext cx="110225" cy="72125"/>
            </a:xfrm>
            <a:custGeom>
              <a:avLst/>
              <a:gdLst>
                <a:gd name="T0" fmla="*/ 2147483646 w 4409"/>
                <a:gd name="T1" fmla="*/ 2147483646 h 2885"/>
                <a:gd name="T2" fmla="*/ 2147483646 w 4409"/>
                <a:gd name="T3" fmla="*/ 2147483646 h 2885"/>
                <a:gd name="T4" fmla="*/ 2147483646 w 4409"/>
                <a:gd name="T5" fmla="*/ 2147483646 h 2885"/>
                <a:gd name="T6" fmla="*/ 2147483646 w 4409"/>
                <a:gd name="T7" fmla="*/ 2147483646 h 2885"/>
                <a:gd name="T8" fmla="*/ 2147483646 w 4409"/>
                <a:gd name="T9" fmla="*/ 2147483646 h 2885"/>
                <a:gd name="T10" fmla="*/ 2147483646 w 4409"/>
                <a:gd name="T11" fmla="*/ 2147483646 h 2885"/>
                <a:gd name="T12" fmla="*/ 2147483646 w 4409"/>
                <a:gd name="T13" fmla="*/ 2147483646 h 2885"/>
                <a:gd name="T14" fmla="*/ 2147483646 w 4409"/>
                <a:gd name="T15" fmla="*/ 2147483646 h 2885"/>
                <a:gd name="T16" fmla="*/ 2147483646 w 4409"/>
                <a:gd name="T17" fmla="*/ 2147483646 h 2885"/>
                <a:gd name="T18" fmla="*/ 2147483646 w 4409"/>
                <a:gd name="T19" fmla="*/ 2147483646 h 2885"/>
                <a:gd name="T20" fmla="*/ 2147483646 w 4409"/>
                <a:gd name="T21" fmla="*/ 0 h 2885"/>
                <a:gd name="T22" fmla="*/ 2147483646 w 4409"/>
                <a:gd name="T23" fmla="*/ 2147483646 h 2885"/>
                <a:gd name="T24" fmla="*/ 2147483646 w 4409"/>
                <a:gd name="T25" fmla="*/ 2147483646 h 2885"/>
                <a:gd name="T26" fmla="*/ 2147483646 w 4409"/>
                <a:gd name="T27" fmla="*/ 2147483646 h 2885"/>
                <a:gd name="T28" fmla="*/ 2147483646 w 4409"/>
                <a:gd name="T29" fmla="*/ 2147483646 h 2885"/>
                <a:gd name="T30" fmla="*/ 2147483646 w 4409"/>
                <a:gd name="T31" fmla="*/ 2147483646 h 2885"/>
                <a:gd name="T32" fmla="*/ 2147483646 w 4409"/>
                <a:gd name="T33" fmla="*/ 2147483646 h 2885"/>
                <a:gd name="T34" fmla="*/ 2147483646 w 4409"/>
                <a:gd name="T35" fmla="*/ 2147483646 h 2885"/>
                <a:gd name="T36" fmla="*/ 2147483646 w 4409"/>
                <a:gd name="T37" fmla="*/ 2147483646 h 2885"/>
                <a:gd name="T38" fmla="*/ 2147483646 w 4409"/>
                <a:gd name="T39" fmla="*/ 0 h 288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4409" h="2885" extrusionOk="0">
                  <a:moveTo>
                    <a:pt x="2634" y="609"/>
                  </a:moveTo>
                  <a:lnTo>
                    <a:pt x="2634" y="609"/>
                  </a:lnTo>
                  <a:cubicBezTo>
                    <a:pt x="2661" y="624"/>
                    <a:pt x="2693" y="648"/>
                    <a:pt x="2733" y="680"/>
                  </a:cubicBezTo>
                  <a:cubicBezTo>
                    <a:pt x="2857" y="742"/>
                    <a:pt x="2950" y="866"/>
                    <a:pt x="2981" y="1021"/>
                  </a:cubicBezTo>
                  <a:cubicBezTo>
                    <a:pt x="3061" y="1770"/>
                    <a:pt x="2058" y="2173"/>
                    <a:pt x="1382" y="2270"/>
                  </a:cubicBezTo>
                  <a:cubicBezTo>
                    <a:pt x="1364" y="2194"/>
                    <a:pt x="1356" y="2116"/>
                    <a:pt x="1356" y="2038"/>
                  </a:cubicBezTo>
                  <a:cubicBezTo>
                    <a:pt x="2128" y="1962"/>
                    <a:pt x="3118" y="1422"/>
                    <a:pt x="2640" y="618"/>
                  </a:cubicBezTo>
                  <a:cubicBezTo>
                    <a:pt x="2638" y="615"/>
                    <a:pt x="2636" y="612"/>
                    <a:pt x="2634" y="609"/>
                  </a:cubicBezTo>
                  <a:close/>
                  <a:moveTo>
                    <a:pt x="2955" y="0"/>
                  </a:moveTo>
                  <a:cubicBezTo>
                    <a:pt x="2698" y="0"/>
                    <a:pt x="2442" y="49"/>
                    <a:pt x="2237" y="121"/>
                  </a:cubicBezTo>
                  <a:cubicBezTo>
                    <a:pt x="1803" y="278"/>
                    <a:pt x="1486" y="570"/>
                    <a:pt x="1241" y="922"/>
                  </a:cubicBezTo>
                  <a:cubicBezTo>
                    <a:pt x="546" y="1259"/>
                    <a:pt x="1" y="1909"/>
                    <a:pt x="314" y="2727"/>
                  </a:cubicBezTo>
                  <a:cubicBezTo>
                    <a:pt x="345" y="2851"/>
                    <a:pt x="531" y="2851"/>
                    <a:pt x="655" y="2882"/>
                  </a:cubicBezTo>
                  <a:cubicBezTo>
                    <a:pt x="702" y="2884"/>
                    <a:pt x="748" y="2885"/>
                    <a:pt x="795" y="2885"/>
                  </a:cubicBezTo>
                  <a:cubicBezTo>
                    <a:pt x="1589" y="2885"/>
                    <a:pt x="2401" y="2639"/>
                    <a:pt x="3074" y="2200"/>
                  </a:cubicBezTo>
                  <a:cubicBezTo>
                    <a:pt x="3571" y="1859"/>
                    <a:pt x="4408" y="1114"/>
                    <a:pt x="3974" y="463"/>
                  </a:cubicBezTo>
                  <a:cubicBezTo>
                    <a:pt x="3765" y="121"/>
                    <a:pt x="3359" y="0"/>
                    <a:pt x="2955"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4" name="Google Shape;524;p4">
              <a:extLst>
                <a:ext uri="{FF2B5EF4-FFF2-40B4-BE49-F238E27FC236}">
                  <a16:creationId xmlns:a16="http://schemas.microsoft.com/office/drawing/2014/main" id="{24F00641-B520-82F6-8353-2EB14ACFB66C}"/>
                </a:ext>
              </a:extLst>
            </p:cNvPr>
            <p:cNvSpPr>
              <a:spLocks/>
            </p:cNvSpPr>
            <p:nvPr/>
          </p:nvSpPr>
          <p:spPr bwMode="auto">
            <a:xfrm>
              <a:off x="758450" y="2059975"/>
              <a:ext cx="102400" cy="71400"/>
            </a:xfrm>
            <a:custGeom>
              <a:avLst/>
              <a:gdLst>
                <a:gd name="T0" fmla="*/ 2147483646 w 4096"/>
                <a:gd name="T1" fmla="*/ 2147483646 h 2856"/>
                <a:gd name="T2" fmla="*/ 2147483646 w 4096"/>
                <a:gd name="T3" fmla="*/ 2147483646 h 2856"/>
                <a:gd name="T4" fmla="*/ 2147483646 w 4096"/>
                <a:gd name="T5" fmla="*/ 2147483646 h 2856"/>
                <a:gd name="T6" fmla="*/ 2147483646 w 4096"/>
                <a:gd name="T7" fmla="*/ 2147483646 h 2856"/>
                <a:gd name="T8" fmla="*/ 2147483646 w 4096"/>
                <a:gd name="T9" fmla="*/ 2147483646 h 2856"/>
                <a:gd name="T10" fmla="*/ 2147483646 w 4096"/>
                <a:gd name="T11" fmla="*/ 2147483646 h 2856"/>
                <a:gd name="T12" fmla="*/ 2147483646 w 4096"/>
                <a:gd name="T13" fmla="*/ 2147483646 h 2856"/>
                <a:gd name="T14" fmla="*/ 2147483646 w 4096"/>
                <a:gd name="T15" fmla="*/ 2147483646 h 2856"/>
                <a:gd name="T16" fmla="*/ 2147483646 w 4096"/>
                <a:gd name="T17" fmla="*/ 2147483646 h 2856"/>
                <a:gd name="T18" fmla="*/ 2147483646 w 4096"/>
                <a:gd name="T19" fmla="*/ 2147483646 h 2856"/>
                <a:gd name="T20" fmla="*/ 2147483646 w 4096"/>
                <a:gd name="T21" fmla="*/ 2147483646 h 2856"/>
                <a:gd name="T22" fmla="*/ 2147483646 w 4096"/>
                <a:gd name="T23" fmla="*/ 2147483646 h 2856"/>
                <a:gd name="T24" fmla="*/ 2147483646 w 4096"/>
                <a:gd name="T25" fmla="*/ 2147483646 h 2856"/>
                <a:gd name="T26" fmla="*/ 2147483646 w 4096"/>
                <a:gd name="T27" fmla="*/ 2147483646 h 2856"/>
                <a:gd name="T28" fmla="*/ 2147483646 w 4096"/>
                <a:gd name="T29" fmla="*/ 2147483646 h 2856"/>
                <a:gd name="T30" fmla="*/ 2147483646 w 4096"/>
                <a:gd name="T31" fmla="*/ 2147483646 h 2856"/>
                <a:gd name="T32" fmla="*/ 2147483646 w 4096"/>
                <a:gd name="T33" fmla="*/ 2147483646 h 2856"/>
                <a:gd name="T34" fmla="*/ 2147483646 w 4096"/>
                <a:gd name="T35" fmla="*/ 2147483646 h 2856"/>
                <a:gd name="T36" fmla="*/ 2147483646 w 4096"/>
                <a:gd name="T37" fmla="*/ 2147483646 h 2856"/>
                <a:gd name="T38" fmla="*/ 2147483646 w 4096"/>
                <a:gd name="T39" fmla="*/ 2147483646 h 2856"/>
                <a:gd name="T40" fmla="*/ 2147483646 w 4096"/>
                <a:gd name="T41" fmla="*/ 2147483646 h 2856"/>
                <a:gd name="T42" fmla="*/ 2147483646 w 4096"/>
                <a:gd name="T43" fmla="*/ 2147483646 h 2856"/>
                <a:gd name="T44" fmla="*/ 2147483646 w 4096"/>
                <a:gd name="T45" fmla="*/ 2147483646 h 2856"/>
                <a:gd name="T46" fmla="*/ 2147483646 w 4096"/>
                <a:gd name="T47" fmla="*/ 2147483646 h 2856"/>
                <a:gd name="T48" fmla="*/ 2147483646 w 4096"/>
                <a:gd name="T49" fmla="*/ 2147483646 h 2856"/>
                <a:gd name="T50" fmla="*/ 2147483646 w 4096"/>
                <a:gd name="T51" fmla="*/ 2147483646 h 2856"/>
                <a:gd name="T52" fmla="*/ 2147483646 w 4096"/>
                <a:gd name="T53" fmla="*/ 2147483646 h 2856"/>
                <a:gd name="T54" fmla="*/ 2147483646 w 4096"/>
                <a:gd name="T55" fmla="*/ 2147483646 h 2856"/>
                <a:gd name="T56" fmla="*/ 2147483646 w 4096"/>
                <a:gd name="T57" fmla="*/ 2147483646 h 2856"/>
                <a:gd name="T58" fmla="*/ 2147483646 w 4096"/>
                <a:gd name="T59" fmla="*/ 2147483646 h 2856"/>
                <a:gd name="T60" fmla="*/ 2147483646 w 4096"/>
                <a:gd name="T61" fmla="*/ 2147483646 h 285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096" h="2856" extrusionOk="0">
                  <a:moveTo>
                    <a:pt x="2303" y="689"/>
                  </a:moveTo>
                  <a:cubicBezTo>
                    <a:pt x="2370" y="689"/>
                    <a:pt x="2416" y="740"/>
                    <a:pt x="2451" y="882"/>
                  </a:cubicBezTo>
                  <a:cubicBezTo>
                    <a:pt x="2514" y="1068"/>
                    <a:pt x="2514" y="1285"/>
                    <a:pt x="2420" y="1471"/>
                  </a:cubicBezTo>
                  <a:cubicBezTo>
                    <a:pt x="2405" y="1551"/>
                    <a:pt x="2381" y="1624"/>
                    <a:pt x="2349" y="1692"/>
                  </a:cubicBezTo>
                  <a:cubicBezTo>
                    <a:pt x="2336" y="1658"/>
                    <a:pt x="2310" y="1625"/>
                    <a:pt x="2265" y="1595"/>
                  </a:cubicBezTo>
                  <a:cubicBezTo>
                    <a:pt x="2199" y="1548"/>
                    <a:pt x="2115" y="1529"/>
                    <a:pt x="2026" y="1529"/>
                  </a:cubicBezTo>
                  <a:cubicBezTo>
                    <a:pt x="1963" y="1529"/>
                    <a:pt x="1898" y="1539"/>
                    <a:pt x="1834" y="1553"/>
                  </a:cubicBezTo>
                  <a:lnTo>
                    <a:pt x="1800" y="1502"/>
                  </a:lnTo>
                  <a:cubicBezTo>
                    <a:pt x="1800" y="1440"/>
                    <a:pt x="1707" y="1378"/>
                    <a:pt x="1676" y="1285"/>
                  </a:cubicBezTo>
                  <a:cubicBezTo>
                    <a:pt x="1676" y="1198"/>
                    <a:pt x="1697" y="1124"/>
                    <a:pt x="1732" y="1059"/>
                  </a:cubicBezTo>
                  <a:cubicBezTo>
                    <a:pt x="1754" y="1051"/>
                    <a:pt x="1777" y="1043"/>
                    <a:pt x="1800" y="1037"/>
                  </a:cubicBezTo>
                  <a:cubicBezTo>
                    <a:pt x="1936" y="983"/>
                    <a:pt x="2262" y="881"/>
                    <a:pt x="2299" y="689"/>
                  </a:cubicBezTo>
                  <a:cubicBezTo>
                    <a:pt x="2301" y="689"/>
                    <a:pt x="2302" y="689"/>
                    <a:pt x="2303" y="689"/>
                  </a:cubicBezTo>
                  <a:close/>
                  <a:moveTo>
                    <a:pt x="2014" y="2065"/>
                  </a:moveTo>
                  <a:lnTo>
                    <a:pt x="2014" y="2065"/>
                  </a:lnTo>
                  <a:cubicBezTo>
                    <a:pt x="1874" y="2152"/>
                    <a:pt x="1710" y="2201"/>
                    <a:pt x="1541" y="2206"/>
                  </a:cubicBezTo>
                  <a:cubicBezTo>
                    <a:pt x="1706" y="2186"/>
                    <a:pt x="1869" y="2134"/>
                    <a:pt x="2014" y="2065"/>
                  </a:cubicBezTo>
                  <a:close/>
                  <a:moveTo>
                    <a:pt x="2680" y="1"/>
                  </a:moveTo>
                  <a:cubicBezTo>
                    <a:pt x="1961" y="1"/>
                    <a:pt x="1078" y="536"/>
                    <a:pt x="754" y="964"/>
                  </a:cubicBezTo>
                  <a:cubicBezTo>
                    <a:pt x="311" y="1302"/>
                    <a:pt x="1" y="1786"/>
                    <a:pt x="1" y="2402"/>
                  </a:cubicBezTo>
                  <a:cubicBezTo>
                    <a:pt x="1" y="2495"/>
                    <a:pt x="1" y="2526"/>
                    <a:pt x="94" y="2588"/>
                  </a:cubicBezTo>
                  <a:cubicBezTo>
                    <a:pt x="403" y="2773"/>
                    <a:pt x="762" y="2855"/>
                    <a:pt x="1127" y="2855"/>
                  </a:cubicBezTo>
                  <a:cubicBezTo>
                    <a:pt x="1676" y="2855"/>
                    <a:pt x="2240" y="2669"/>
                    <a:pt x="2669" y="2371"/>
                  </a:cubicBezTo>
                  <a:cubicBezTo>
                    <a:pt x="3258" y="1999"/>
                    <a:pt x="4096" y="913"/>
                    <a:pt x="3382" y="261"/>
                  </a:cubicBezTo>
                  <a:cubicBezTo>
                    <a:pt x="3197" y="76"/>
                    <a:pt x="2950" y="1"/>
                    <a:pt x="2680"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5" name="Google Shape;525;p4">
              <a:extLst>
                <a:ext uri="{FF2B5EF4-FFF2-40B4-BE49-F238E27FC236}">
                  <a16:creationId xmlns:a16="http://schemas.microsoft.com/office/drawing/2014/main" id="{756CDEF1-D1E9-360B-A87B-745B9AEDF49F}"/>
                </a:ext>
              </a:extLst>
            </p:cNvPr>
            <p:cNvSpPr>
              <a:spLocks/>
            </p:cNvSpPr>
            <p:nvPr/>
          </p:nvSpPr>
          <p:spPr bwMode="auto">
            <a:xfrm>
              <a:off x="474200" y="2335625"/>
              <a:ext cx="88100" cy="62525"/>
            </a:xfrm>
            <a:custGeom>
              <a:avLst/>
              <a:gdLst>
                <a:gd name="T0" fmla="*/ 2147483646 w 3524"/>
                <a:gd name="T1" fmla="*/ 2147483646 h 2501"/>
                <a:gd name="T2" fmla="*/ 2147483646 w 3524"/>
                <a:gd name="T3" fmla="*/ 2147483646 h 2501"/>
                <a:gd name="T4" fmla="*/ 2147483646 w 3524"/>
                <a:gd name="T5" fmla="*/ 2147483646 h 2501"/>
                <a:gd name="T6" fmla="*/ 2147483646 w 3524"/>
                <a:gd name="T7" fmla="*/ 2147483646 h 2501"/>
                <a:gd name="T8" fmla="*/ 2147483646 w 3524"/>
                <a:gd name="T9" fmla="*/ 2147483646 h 2501"/>
                <a:gd name="T10" fmla="*/ 2147483646 w 3524"/>
                <a:gd name="T11" fmla="*/ 2147483646 h 2501"/>
                <a:gd name="T12" fmla="*/ 2147483646 w 3524"/>
                <a:gd name="T13" fmla="*/ 2147483646 h 2501"/>
                <a:gd name="T14" fmla="*/ 2147483646 w 3524"/>
                <a:gd name="T15" fmla="*/ 2147483646 h 2501"/>
                <a:gd name="T16" fmla="*/ 2147483646 w 3524"/>
                <a:gd name="T17" fmla="*/ 2147483646 h 2501"/>
                <a:gd name="T18" fmla="*/ 2147483646 w 3524"/>
                <a:gd name="T19" fmla="*/ 2147483646 h 2501"/>
                <a:gd name="T20" fmla="*/ 2147483646 w 3524"/>
                <a:gd name="T21" fmla="*/ 2147483646 h 2501"/>
                <a:gd name="T22" fmla="*/ 2147483646 w 3524"/>
                <a:gd name="T23" fmla="*/ 2147483646 h 2501"/>
                <a:gd name="T24" fmla="*/ 2147483646 w 3524"/>
                <a:gd name="T25" fmla="*/ 2147483646 h 2501"/>
                <a:gd name="T26" fmla="*/ 2147483646 w 3524"/>
                <a:gd name="T27" fmla="*/ 2147483646 h 2501"/>
                <a:gd name="T28" fmla="*/ 2147483646 w 3524"/>
                <a:gd name="T29" fmla="*/ 2147483646 h 2501"/>
                <a:gd name="T30" fmla="*/ 2147483646 w 3524"/>
                <a:gd name="T31" fmla="*/ 2147483646 h 2501"/>
                <a:gd name="T32" fmla="*/ 2147483646 w 3524"/>
                <a:gd name="T33" fmla="*/ 2147483646 h 2501"/>
                <a:gd name="T34" fmla="*/ 2147483646 w 3524"/>
                <a:gd name="T35" fmla="*/ 2147483646 h 2501"/>
                <a:gd name="T36" fmla="*/ 2147483646 w 3524"/>
                <a:gd name="T37" fmla="*/ 2147483646 h 2501"/>
                <a:gd name="T38" fmla="*/ 2147483646 w 3524"/>
                <a:gd name="T39" fmla="*/ 2147483646 h 2501"/>
                <a:gd name="T40" fmla="*/ 2147483646 w 3524"/>
                <a:gd name="T41" fmla="*/ 2147483646 h 2501"/>
                <a:gd name="T42" fmla="*/ 2147483646 w 3524"/>
                <a:gd name="T43" fmla="*/ 2147483646 h 2501"/>
                <a:gd name="T44" fmla="*/ 2147483646 w 3524"/>
                <a:gd name="T45" fmla="*/ 2147483646 h 2501"/>
                <a:gd name="T46" fmla="*/ 2147483646 w 3524"/>
                <a:gd name="T47" fmla="*/ 0 h 2501"/>
                <a:gd name="T48" fmla="*/ 2147483646 w 3524"/>
                <a:gd name="T49" fmla="*/ 2147483646 h 2501"/>
                <a:gd name="T50" fmla="*/ 2147483646 w 3524"/>
                <a:gd name="T51" fmla="*/ 2147483646 h 2501"/>
                <a:gd name="T52" fmla="*/ 2147483646 w 3524"/>
                <a:gd name="T53" fmla="*/ 2147483646 h 2501"/>
                <a:gd name="T54" fmla="*/ 2147483646 w 3524"/>
                <a:gd name="T55" fmla="*/ 2147483646 h 2501"/>
                <a:gd name="T56" fmla="*/ 2147483646 w 3524"/>
                <a:gd name="T57" fmla="*/ 2147483646 h 2501"/>
                <a:gd name="T58" fmla="*/ 2147483646 w 3524"/>
                <a:gd name="T59" fmla="*/ 2147483646 h 2501"/>
                <a:gd name="T60" fmla="*/ 2147483646 w 3524"/>
                <a:gd name="T61" fmla="*/ 2147483646 h 2501"/>
                <a:gd name="T62" fmla="*/ 2147483646 w 3524"/>
                <a:gd name="T63" fmla="*/ 2147483646 h 2501"/>
                <a:gd name="T64" fmla="*/ 2147483646 w 3524"/>
                <a:gd name="T65" fmla="*/ 2147483646 h 2501"/>
                <a:gd name="T66" fmla="*/ 2147483646 w 3524"/>
                <a:gd name="T67" fmla="*/ 0 h 2501"/>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3524" h="2501" extrusionOk="0">
                  <a:moveTo>
                    <a:pt x="2252" y="519"/>
                  </a:moveTo>
                  <a:cubicBezTo>
                    <a:pt x="2279" y="519"/>
                    <a:pt x="2303" y="521"/>
                    <a:pt x="2323" y="525"/>
                  </a:cubicBezTo>
                  <a:cubicBezTo>
                    <a:pt x="2304" y="526"/>
                    <a:pt x="2290" y="526"/>
                    <a:pt x="2282" y="526"/>
                  </a:cubicBezTo>
                  <a:cubicBezTo>
                    <a:pt x="2034" y="557"/>
                    <a:pt x="1786" y="650"/>
                    <a:pt x="1631" y="868"/>
                  </a:cubicBezTo>
                  <a:cubicBezTo>
                    <a:pt x="1606" y="886"/>
                    <a:pt x="1586" y="903"/>
                    <a:pt x="1571" y="916"/>
                  </a:cubicBezTo>
                  <a:cubicBezTo>
                    <a:pt x="1551" y="909"/>
                    <a:pt x="1530" y="899"/>
                    <a:pt x="1510" y="888"/>
                  </a:cubicBezTo>
                  <a:cubicBezTo>
                    <a:pt x="1682" y="717"/>
                    <a:pt x="1899" y="578"/>
                    <a:pt x="2158" y="526"/>
                  </a:cubicBezTo>
                  <a:cubicBezTo>
                    <a:pt x="2193" y="521"/>
                    <a:pt x="2224" y="519"/>
                    <a:pt x="2252" y="519"/>
                  </a:cubicBezTo>
                  <a:close/>
                  <a:moveTo>
                    <a:pt x="2346" y="1080"/>
                  </a:moveTo>
                  <a:cubicBezTo>
                    <a:pt x="2345" y="1082"/>
                    <a:pt x="2345" y="1083"/>
                    <a:pt x="2344" y="1085"/>
                  </a:cubicBezTo>
                  <a:cubicBezTo>
                    <a:pt x="2152" y="1525"/>
                    <a:pt x="1813" y="1941"/>
                    <a:pt x="1349" y="1986"/>
                  </a:cubicBezTo>
                  <a:cubicBezTo>
                    <a:pt x="1329" y="1936"/>
                    <a:pt x="1310" y="1889"/>
                    <a:pt x="1290" y="1829"/>
                  </a:cubicBezTo>
                  <a:cubicBezTo>
                    <a:pt x="1290" y="1798"/>
                    <a:pt x="1290" y="1767"/>
                    <a:pt x="1321" y="1736"/>
                  </a:cubicBezTo>
                  <a:cubicBezTo>
                    <a:pt x="1326" y="1726"/>
                    <a:pt x="1330" y="1716"/>
                    <a:pt x="1334" y="1707"/>
                  </a:cubicBezTo>
                  <a:cubicBezTo>
                    <a:pt x="1452" y="1672"/>
                    <a:pt x="1563" y="1620"/>
                    <a:pt x="1662" y="1550"/>
                  </a:cubicBezTo>
                  <a:cubicBezTo>
                    <a:pt x="1757" y="1487"/>
                    <a:pt x="1795" y="1416"/>
                    <a:pt x="1781" y="1357"/>
                  </a:cubicBezTo>
                  <a:cubicBezTo>
                    <a:pt x="1984" y="1293"/>
                    <a:pt x="2177" y="1198"/>
                    <a:pt x="2346" y="1080"/>
                  </a:cubicBezTo>
                  <a:close/>
                  <a:moveTo>
                    <a:pt x="2800" y="0"/>
                  </a:moveTo>
                  <a:cubicBezTo>
                    <a:pt x="1895" y="0"/>
                    <a:pt x="1020" y="374"/>
                    <a:pt x="390" y="1054"/>
                  </a:cubicBezTo>
                  <a:cubicBezTo>
                    <a:pt x="328" y="1116"/>
                    <a:pt x="297" y="1178"/>
                    <a:pt x="390" y="1240"/>
                  </a:cubicBezTo>
                  <a:cubicBezTo>
                    <a:pt x="484" y="1301"/>
                    <a:pt x="587" y="1349"/>
                    <a:pt x="694" y="1383"/>
                  </a:cubicBezTo>
                  <a:cubicBezTo>
                    <a:pt x="435" y="1496"/>
                    <a:pt x="218" y="1680"/>
                    <a:pt x="142" y="1953"/>
                  </a:cubicBezTo>
                  <a:cubicBezTo>
                    <a:pt x="0" y="2398"/>
                    <a:pt x="347" y="2500"/>
                    <a:pt x="708" y="2500"/>
                  </a:cubicBezTo>
                  <a:cubicBezTo>
                    <a:pt x="901" y="2500"/>
                    <a:pt x="1098" y="2471"/>
                    <a:pt x="1228" y="2450"/>
                  </a:cubicBezTo>
                  <a:cubicBezTo>
                    <a:pt x="2406" y="2263"/>
                    <a:pt x="3523" y="1426"/>
                    <a:pt x="3523" y="154"/>
                  </a:cubicBezTo>
                  <a:cubicBezTo>
                    <a:pt x="3492" y="123"/>
                    <a:pt x="3461" y="92"/>
                    <a:pt x="3430" y="61"/>
                  </a:cubicBezTo>
                  <a:cubicBezTo>
                    <a:pt x="3220" y="20"/>
                    <a:pt x="3009" y="0"/>
                    <a:pt x="2800"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6" name="Google Shape;526;p4">
              <a:extLst>
                <a:ext uri="{FF2B5EF4-FFF2-40B4-BE49-F238E27FC236}">
                  <a16:creationId xmlns:a16="http://schemas.microsoft.com/office/drawing/2014/main" id="{B1B98329-B654-D713-6B93-52A9B72310E5}"/>
                </a:ext>
              </a:extLst>
            </p:cNvPr>
            <p:cNvSpPr>
              <a:spLocks/>
            </p:cNvSpPr>
            <p:nvPr/>
          </p:nvSpPr>
          <p:spPr bwMode="auto">
            <a:xfrm>
              <a:off x="608800" y="2023775"/>
              <a:ext cx="93075" cy="63850"/>
            </a:xfrm>
            <a:custGeom>
              <a:avLst/>
              <a:gdLst>
                <a:gd name="T0" fmla="*/ 2147483646 w 3723"/>
                <a:gd name="T1" fmla="*/ 2147483646 h 2554"/>
                <a:gd name="T2" fmla="*/ 2147483646 w 3723"/>
                <a:gd name="T3" fmla="*/ 2147483646 h 2554"/>
                <a:gd name="T4" fmla="*/ 2147483646 w 3723"/>
                <a:gd name="T5" fmla="*/ 2147483646 h 2554"/>
                <a:gd name="T6" fmla="*/ 2147483646 w 3723"/>
                <a:gd name="T7" fmla="*/ 2147483646 h 2554"/>
                <a:gd name="T8" fmla="*/ 2147483646 w 3723"/>
                <a:gd name="T9" fmla="*/ 2147483646 h 2554"/>
                <a:gd name="T10" fmla="*/ 2147483646 w 3723"/>
                <a:gd name="T11" fmla="*/ 2147483646 h 2554"/>
                <a:gd name="T12" fmla="*/ 2147483646 w 3723"/>
                <a:gd name="T13" fmla="*/ 2147483646 h 2554"/>
                <a:gd name="T14" fmla="*/ 2147483646 w 3723"/>
                <a:gd name="T15" fmla="*/ 2147483646 h 2554"/>
                <a:gd name="T16" fmla="*/ 2147483646 w 3723"/>
                <a:gd name="T17" fmla="*/ 2147483646 h 2554"/>
                <a:gd name="T18" fmla="*/ 2147483646 w 3723"/>
                <a:gd name="T19" fmla="*/ 2147483646 h 2554"/>
                <a:gd name="T20" fmla="*/ 2147483646 w 3723"/>
                <a:gd name="T21" fmla="*/ 2147483646 h 2554"/>
                <a:gd name="T22" fmla="*/ 2147483646 w 3723"/>
                <a:gd name="T23" fmla="*/ 2147483646 h 2554"/>
                <a:gd name="T24" fmla="*/ 2147483646 w 3723"/>
                <a:gd name="T25" fmla="*/ 2147483646 h 2554"/>
                <a:gd name="T26" fmla="*/ 2147483646 w 3723"/>
                <a:gd name="T27" fmla="*/ 2147483646 h 2554"/>
                <a:gd name="T28" fmla="*/ 2147483646 w 3723"/>
                <a:gd name="T29" fmla="*/ 2147483646 h 2554"/>
                <a:gd name="T30" fmla="*/ 2147483646 w 3723"/>
                <a:gd name="T31" fmla="*/ 2147483646 h 2554"/>
                <a:gd name="T32" fmla="*/ 2147483646 w 3723"/>
                <a:gd name="T33" fmla="*/ 2147483646 h 2554"/>
                <a:gd name="T34" fmla="*/ 2147483646 w 3723"/>
                <a:gd name="T35" fmla="*/ 2147483646 h 2554"/>
                <a:gd name="T36" fmla="*/ 2147483646 w 3723"/>
                <a:gd name="T37" fmla="*/ 2147483646 h 2554"/>
                <a:gd name="T38" fmla="*/ 2147483646 w 3723"/>
                <a:gd name="T39" fmla="*/ 2147483646 h 2554"/>
                <a:gd name="T40" fmla="*/ 2147483646 w 3723"/>
                <a:gd name="T41" fmla="*/ 2147483646 h 2554"/>
                <a:gd name="T42" fmla="*/ 2147483646 w 3723"/>
                <a:gd name="T43" fmla="*/ 2147483646 h 2554"/>
                <a:gd name="T44" fmla="*/ 2147483646 w 3723"/>
                <a:gd name="T45" fmla="*/ 2147483646 h 2554"/>
                <a:gd name="T46" fmla="*/ 2147483646 w 3723"/>
                <a:gd name="T47" fmla="*/ 2147483646 h 2554"/>
                <a:gd name="T48" fmla="*/ 0 w 3723"/>
                <a:gd name="T49" fmla="*/ 2147483646 h 2554"/>
                <a:gd name="T50" fmla="*/ 2147483646 w 3723"/>
                <a:gd name="T51" fmla="*/ 2147483646 h 2554"/>
                <a:gd name="T52" fmla="*/ 2147483646 w 3723"/>
                <a:gd name="T53" fmla="*/ 2147483646 h 2554"/>
                <a:gd name="T54" fmla="*/ 2147483646 w 3723"/>
                <a:gd name="T55" fmla="*/ 2147483646 h 2554"/>
                <a:gd name="T56" fmla="*/ 2147483646 w 3723"/>
                <a:gd name="T57" fmla="*/ 2147483646 h 2554"/>
                <a:gd name="T58" fmla="*/ 2147483646 w 3723"/>
                <a:gd name="T59" fmla="*/ 2147483646 h 2554"/>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Lst>
              <a:ahLst/>
              <a:cxnLst>
                <a:cxn ang="T60">
                  <a:pos x="T0" y="T1"/>
                </a:cxn>
                <a:cxn ang="T61">
                  <a:pos x="T2" y="T3"/>
                </a:cxn>
                <a:cxn ang="T62">
                  <a:pos x="T4" y="T5"/>
                </a:cxn>
                <a:cxn ang="T63">
                  <a:pos x="T6" y="T7"/>
                </a:cxn>
                <a:cxn ang="T64">
                  <a:pos x="T8" y="T9"/>
                </a:cxn>
                <a:cxn ang="T65">
                  <a:pos x="T10" y="T11"/>
                </a:cxn>
                <a:cxn ang="T66">
                  <a:pos x="T12" y="T13"/>
                </a:cxn>
                <a:cxn ang="T67">
                  <a:pos x="T14" y="T15"/>
                </a:cxn>
                <a:cxn ang="T68">
                  <a:pos x="T16" y="T17"/>
                </a:cxn>
                <a:cxn ang="T69">
                  <a:pos x="T18" y="T19"/>
                </a:cxn>
                <a:cxn ang="T70">
                  <a:pos x="T20" y="T21"/>
                </a:cxn>
                <a:cxn ang="T71">
                  <a:pos x="T22" y="T23"/>
                </a:cxn>
                <a:cxn ang="T72">
                  <a:pos x="T24" y="T25"/>
                </a:cxn>
                <a:cxn ang="T73">
                  <a:pos x="T26" y="T27"/>
                </a:cxn>
                <a:cxn ang="T74">
                  <a:pos x="T28" y="T29"/>
                </a:cxn>
                <a:cxn ang="T75">
                  <a:pos x="T30" y="T31"/>
                </a:cxn>
                <a:cxn ang="T76">
                  <a:pos x="T32" y="T33"/>
                </a:cxn>
                <a:cxn ang="T77">
                  <a:pos x="T34" y="T35"/>
                </a:cxn>
                <a:cxn ang="T78">
                  <a:pos x="T36" y="T37"/>
                </a:cxn>
                <a:cxn ang="T79">
                  <a:pos x="T38" y="T39"/>
                </a:cxn>
                <a:cxn ang="T80">
                  <a:pos x="T40" y="T41"/>
                </a:cxn>
                <a:cxn ang="T81">
                  <a:pos x="T42" y="T43"/>
                </a:cxn>
                <a:cxn ang="T82">
                  <a:pos x="T44" y="T45"/>
                </a:cxn>
                <a:cxn ang="T83">
                  <a:pos x="T46" y="T47"/>
                </a:cxn>
                <a:cxn ang="T84">
                  <a:pos x="T48" y="T49"/>
                </a:cxn>
                <a:cxn ang="T85">
                  <a:pos x="T50" y="T51"/>
                </a:cxn>
                <a:cxn ang="T86">
                  <a:pos x="T52" y="T53"/>
                </a:cxn>
                <a:cxn ang="T87">
                  <a:pos x="T54" y="T55"/>
                </a:cxn>
                <a:cxn ang="T88">
                  <a:pos x="T56" y="T57"/>
                </a:cxn>
                <a:cxn ang="T89">
                  <a:pos x="T58" y="T59"/>
                </a:cxn>
              </a:cxnLst>
              <a:rect l="0" t="0" r="r" b="b"/>
              <a:pathLst>
                <a:path w="3723" h="2554" extrusionOk="0">
                  <a:moveTo>
                    <a:pt x="2475" y="593"/>
                  </a:moveTo>
                  <a:cubicBezTo>
                    <a:pt x="2495" y="593"/>
                    <a:pt x="2514" y="593"/>
                    <a:pt x="2534" y="594"/>
                  </a:cubicBezTo>
                  <a:cubicBezTo>
                    <a:pt x="2478" y="780"/>
                    <a:pt x="2398" y="959"/>
                    <a:pt x="2296" y="1122"/>
                  </a:cubicBezTo>
                  <a:cubicBezTo>
                    <a:pt x="2260" y="1063"/>
                    <a:pt x="2150" y="1034"/>
                    <a:pt x="2013" y="1030"/>
                  </a:cubicBezTo>
                  <a:cubicBezTo>
                    <a:pt x="1950" y="986"/>
                    <a:pt x="1856" y="965"/>
                    <a:pt x="1768" y="965"/>
                  </a:cubicBezTo>
                  <a:cubicBezTo>
                    <a:pt x="1679" y="965"/>
                    <a:pt x="1590" y="970"/>
                    <a:pt x="1501" y="981"/>
                  </a:cubicBezTo>
                  <a:cubicBezTo>
                    <a:pt x="1593" y="864"/>
                    <a:pt x="1713" y="776"/>
                    <a:pt x="1861" y="717"/>
                  </a:cubicBezTo>
                  <a:cubicBezTo>
                    <a:pt x="2048" y="634"/>
                    <a:pt x="2261" y="593"/>
                    <a:pt x="2475" y="593"/>
                  </a:cubicBezTo>
                  <a:close/>
                  <a:moveTo>
                    <a:pt x="1817" y="1652"/>
                  </a:moveTo>
                  <a:cubicBezTo>
                    <a:pt x="1621" y="1799"/>
                    <a:pt x="1394" y="1902"/>
                    <a:pt x="1146" y="1942"/>
                  </a:cubicBezTo>
                  <a:cubicBezTo>
                    <a:pt x="1156" y="1900"/>
                    <a:pt x="1169" y="1856"/>
                    <a:pt x="1183" y="1813"/>
                  </a:cubicBezTo>
                  <a:cubicBezTo>
                    <a:pt x="1183" y="1813"/>
                    <a:pt x="1184" y="1813"/>
                    <a:pt x="1184" y="1813"/>
                  </a:cubicBezTo>
                  <a:cubicBezTo>
                    <a:pt x="1403" y="1813"/>
                    <a:pt x="1622" y="1755"/>
                    <a:pt x="1817" y="1652"/>
                  </a:cubicBezTo>
                  <a:close/>
                  <a:moveTo>
                    <a:pt x="2849" y="1"/>
                  </a:moveTo>
                  <a:cubicBezTo>
                    <a:pt x="2471" y="1"/>
                    <a:pt x="2098" y="69"/>
                    <a:pt x="1737" y="189"/>
                  </a:cubicBezTo>
                  <a:cubicBezTo>
                    <a:pt x="1303" y="345"/>
                    <a:pt x="497" y="686"/>
                    <a:pt x="310" y="1151"/>
                  </a:cubicBezTo>
                  <a:cubicBezTo>
                    <a:pt x="233" y="1305"/>
                    <a:pt x="258" y="1428"/>
                    <a:pt x="337" y="1524"/>
                  </a:cubicBezTo>
                  <a:cubicBezTo>
                    <a:pt x="129" y="1749"/>
                    <a:pt x="0" y="2039"/>
                    <a:pt x="0" y="2392"/>
                  </a:cubicBezTo>
                  <a:cubicBezTo>
                    <a:pt x="0" y="2547"/>
                    <a:pt x="248" y="2547"/>
                    <a:pt x="341" y="2547"/>
                  </a:cubicBezTo>
                  <a:cubicBezTo>
                    <a:pt x="411" y="2551"/>
                    <a:pt x="480" y="2554"/>
                    <a:pt x="549" y="2554"/>
                  </a:cubicBezTo>
                  <a:cubicBezTo>
                    <a:pt x="1944" y="2554"/>
                    <a:pt x="3366" y="1671"/>
                    <a:pt x="3692" y="283"/>
                  </a:cubicBezTo>
                  <a:cubicBezTo>
                    <a:pt x="3723" y="127"/>
                    <a:pt x="3567" y="65"/>
                    <a:pt x="3474" y="65"/>
                  </a:cubicBezTo>
                  <a:cubicBezTo>
                    <a:pt x="3266" y="21"/>
                    <a:pt x="3057" y="1"/>
                    <a:pt x="2849" y="1"/>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87" name="Google Shape;527;p4">
              <a:extLst>
                <a:ext uri="{FF2B5EF4-FFF2-40B4-BE49-F238E27FC236}">
                  <a16:creationId xmlns:a16="http://schemas.microsoft.com/office/drawing/2014/main" id="{8FC80C67-7440-E543-B1EA-34D02AC285FB}"/>
                </a:ext>
              </a:extLst>
            </p:cNvPr>
            <p:cNvSpPr>
              <a:spLocks/>
            </p:cNvSpPr>
            <p:nvPr/>
          </p:nvSpPr>
          <p:spPr bwMode="auto">
            <a:xfrm>
              <a:off x="364525" y="2209500"/>
              <a:ext cx="76800" cy="52900"/>
            </a:xfrm>
            <a:custGeom>
              <a:avLst/>
              <a:gdLst>
                <a:gd name="T0" fmla="*/ 2147483646 w 3072"/>
                <a:gd name="T1" fmla="*/ 2147483646 h 2116"/>
                <a:gd name="T2" fmla="*/ 2147483646 w 3072"/>
                <a:gd name="T3" fmla="*/ 2147483646 h 2116"/>
                <a:gd name="T4" fmla="*/ 2147483646 w 3072"/>
                <a:gd name="T5" fmla="*/ 2147483646 h 2116"/>
                <a:gd name="T6" fmla="*/ 2147483646 w 3072"/>
                <a:gd name="T7" fmla="*/ 2147483646 h 2116"/>
                <a:gd name="T8" fmla="*/ 2147483646 w 3072"/>
                <a:gd name="T9" fmla="*/ 2147483646 h 2116"/>
                <a:gd name="T10" fmla="*/ 2147483646 w 3072"/>
                <a:gd name="T11" fmla="*/ 2147483646 h 2116"/>
                <a:gd name="T12" fmla="*/ 2147483646 w 3072"/>
                <a:gd name="T13" fmla="*/ 2147483646 h 2116"/>
                <a:gd name="T14" fmla="*/ 2147483646 w 3072"/>
                <a:gd name="T15" fmla="*/ 2147483646 h 2116"/>
                <a:gd name="T16" fmla="*/ 2147483646 w 3072"/>
                <a:gd name="T17" fmla="*/ 2147483646 h 2116"/>
                <a:gd name="T18" fmla="*/ 2147483646 w 3072"/>
                <a:gd name="T19" fmla="*/ 2147483646 h 2116"/>
                <a:gd name="T20" fmla="*/ 2147483646 w 3072"/>
                <a:gd name="T21" fmla="*/ 2147483646 h 2116"/>
                <a:gd name="T22" fmla="*/ 2147483646 w 3072"/>
                <a:gd name="T23" fmla="*/ 2147483646 h 2116"/>
                <a:gd name="T24" fmla="*/ 2147483646 w 3072"/>
                <a:gd name="T25" fmla="*/ 2147483646 h 2116"/>
                <a:gd name="T26" fmla="*/ 2147483646 w 3072"/>
                <a:gd name="T27" fmla="*/ 2147483646 h 2116"/>
                <a:gd name="T28" fmla="*/ 2147483646 w 3072"/>
                <a:gd name="T29" fmla="*/ 2147483646 h 2116"/>
                <a:gd name="T30" fmla="*/ 2147483646 w 3072"/>
                <a:gd name="T31" fmla="*/ 2147483646 h 2116"/>
                <a:gd name="T32" fmla="*/ 2147483646 w 3072"/>
                <a:gd name="T33" fmla="*/ 2147483646 h 2116"/>
                <a:gd name="T34" fmla="*/ 2147483646 w 3072"/>
                <a:gd name="T35" fmla="*/ 0 h 2116"/>
                <a:gd name="T36" fmla="*/ 2147483646 w 3072"/>
                <a:gd name="T37" fmla="*/ 2147483646 h 2116"/>
                <a:gd name="T38" fmla="*/ 2147483646 w 3072"/>
                <a:gd name="T39" fmla="*/ 2147483646 h 2116"/>
                <a:gd name="T40" fmla="*/ 2147483646 w 3072"/>
                <a:gd name="T41" fmla="*/ 2147483646 h 2116"/>
                <a:gd name="T42" fmla="*/ 2147483646 w 3072"/>
                <a:gd name="T43" fmla="*/ 2147483646 h 2116"/>
                <a:gd name="T44" fmla="*/ 2147483646 w 3072"/>
                <a:gd name="T45" fmla="*/ 2147483646 h 2116"/>
                <a:gd name="T46" fmla="*/ 2147483646 w 3072"/>
                <a:gd name="T47" fmla="*/ 2147483646 h 2116"/>
                <a:gd name="T48" fmla="*/ 2147483646 w 3072"/>
                <a:gd name="T49" fmla="*/ 2147483646 h 2116"/>
                <a:gd name="T50" fmla="*/ 2147483646 w 3072"/>
                <a:gd name="T51" fmla="*/ 2147483646 h 2116"/>
                <a:gd name="T52" fmla="*/ 2147483646 w 3072"/>
                <a:gd name="T53" fmla="*/ 0 h 211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072" h="2116" extrusionOk="0">
                  <a:moveTo>
                    <a:pt x="1846" y="949"/>
                  </a:moveTo>
                  <a:lnTo>
                    <a:pt x="1846" y="949"/>
                  </a:lnTo>
                  <a:cubicBezTo>
                    <a:pt x="1852" y="978"/>
                    <a:pt x="1858" y="1009"/>
                    <a:pt x="1861" y="1043"/>
                  </a:cubicBezTo>
                  <a:cubicBezTo>
                    <a:pt x="1861" y="1167"/>
                    <a:pt x="1830" y="1260"/>
                    <a:pt x="1799" y="1384"/>
                  </a:cubicBezTo>
                  <a:cubicBezTo>
                    <a:pt x="1771" y="1441"/>
                    <a:pt x="1635" y="1579"/>
                    <a:pt x="1616" y="1648"/>
                  </a:cubicBezTo>
                  <a:lnTo>
                    <a:pt x="1520" y="1632"/>
                  </a:lnTo>
                  <a:cubicBezTo>
                    <a:pt x="1385" y="1578"/>
                    <a:pt x="1250" y="1524"/>
                    <a:pt x="1156" y="1449"/>
                  </a:cubicBezTo>
                  <a:cubicBezTo>
                    <a:pt x="1217" y="1318"/>
                    <a:pt x="1294" y="1197"/>
                    <a:pt x="1384" y="1089"/>
                  </a:cubicBezTo>
                  <a:cubicBezTo>
                    <a:pt x="1543" y="1062"/>
                    <a:pt x="1700" y="1015"/>
                    <a:pt x="1846" y="949"/>
                  </a:cubicBezTo>
                  <a:close/>
                  <a:moveTo>
                    <a:pt x="1675" y="1628"/>
                  </a:moveTo>
                  <a:cubicBezTo>
                    <a:pt x="1686" y="1628"/>
                    <a:pt x="1697" y="1637"/>
                    <a:pt x="1706" y="1663"/>
                  </a:cubicBezTo>
                  <a:lnTo>
                    <a:pt x="1635" y="1651"/>
                  </a:lnTo>
                  <a:cubicBezTo>
                    <a:pt x="1647" y="1640"/>
                    <a:pt x="1661" y="1628"/>
                    <a:pt x="1675" y="1628"/>
                  </a:cubicBezTo>
                  <a:close/>
                  <a:moveTo>
                    <a:pt x="2053" y="0"/>
                  </a:moveTo>
                  <a:cubicBezTo>
                    <a:pt x="1957" y="0"/>
                    <a:pt x="1860" y="7"/>
                    <a:pt x="1768" y="19"/>
                  </a:cubicBezTo>
                  <a:cubicBezTo>
                    <a:pt x="1281" y="110"/>
                    <a:pt x="555" y="381"/>
                    <a:pt x="558" y="978"/>
                  </a:cubicBezTo>
                  <a:cubicBezTo>
                    <a:pt x="349" y="1187"/>
                    <a:pt x="170" y="1428"/>
                    <a:pt x="31" y="1694"/>
                  </a:cubicBezTo>
                  <a:cubicBezTo>
                    <a:pt x="0" y="1725"/>
                    <a:pt x="0" y="1787"/>
                    <a:pt x="62" y="1787"/>
                  </a:cubicBezTo>
                  <a:cubicBezTo>
                    <a:pt x="406" y="2004"/>
                    <a:pt x="802" y="2116"/>
                    <a:pt x="1202" y="2116"/>
                  </a:cubicBezTo>
                  <a:cubicBezTo>
                    <a:pt x="1488" y="2116"/>
                    <a:pt x="1776" y="2059"/>
                    <a:pt x="2047" y="1942"/>
                  </a:cubicBezTo>
                  <a:cubicBezTo>
                    <a:pt x="2575" y="1725"/>
                    <a:pt x="3071" y="1291"/>
                    <a:pt x="2978" y="670"/>
                  </a:cubicBezTo>
                  <a:cubicBezTo>
                    <a:pt x="2902" y="140"/>
                    <a:pt x="2477" y="0"/>
                    <a:pt x="2053" y="0"/>
                  </a:cubicBezTo>
                  <a:close/>
                </a:path>
              </a:pathLst>
            </a:custGeom>
            <a:solidFill>
              <a:srgbClr val="B6702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grpSp>
        <p:nvGrpSpPr>
          <p:cNvPr id="488" name="Google Shape;528;p4">
            <a:extLst>
              <a:ext uri="{FF2B5EF4-FFF2-40B4-BE49-F238E27FC236}">
                <a16:creationId xmlns:a16="http://schemas.microsoft.com/office/drawing/2014/main" id="{74CE0D7B-68FF-9F1F-DF1E-11928DB691A5}"/>
              </a:ext>
            </a:extLst>
          </p:cNvPr>
          <p:cNvGrpSpPr>
            <a:grpSpLocks/>
          </p:cNvGrpSpPr>
          <p:nvPr/>
        </p:nvGrpSpPr>
        <p:grpSpPr bwMode="auto">
          <a:xfrm rot="901471">
            <a:off x="10366375" y="3627438"/>
            <a:ext cx="1974850" cy="3327400"/>
            <a:chOff x="3026750" y="1552825"/>
            <a:chExt cx="1108700" cy="1867600"/>
          </a:xfrm>
        </p:grpSpPr>
        <p:sp>
          <p:nvSpPr>
            <p:cNvPr id="489" name="Google Shape;529;p4">
              <a:extLst>
                <a:ext uri="{FF2B5EF4-FFF2-40B4-BE49-F238E27FC236}">
                  <a16:creationId xmlns:a16="http://schemas.microsoft.com/office/drawing/2014/main" id="{0D2CFA25-ED96-F6D6-E7A6-DF4B9E59358D}"/>
                </a:ext>
              </a:extLst>
            </p:cNvPr>
            <p:cNvSpPr>
              <a:spLocks/>
            </p:cNvSpPr>
            <p:nvPr/>
          </p:nvSpPr>
          <p:spPr bwMode="auto">
            <a:xfrm>
              <a:off x="3517625" y="1552825"/>
              <a:ext cx="235775" cy="558625"/>
            </a:xfrm>
            <a:custGeom>
              <a:avLst/>
              <a:gdLst>
                <a:gd name="T0" fmla="*/ 2147483646 w 9431"/>
                <a:gd name="T1" fmla="*/ 2147483646 h 22345"/>
                <a:gd name="T2" fmla="*/ 2147483646 w 9431"/>
                <a:gd name="T3" fmla="*/ 2147483646 h 22345"/>
                <a:gd name="T4" fmla="*/ 2147483646 w 9431"/>
                <a:gd name="T5" fmla="*/ 2147483646 h 22345"/>
                <a:gd name="T6" fmla="*/ 2147483646 w 9431"/>
                <a:gd name="T7" fmla="*/ 2147483646 h 22345"/>
                <a:gd name="T8" fmla="*/ 2147483646 w 9431"/>
                <a:gd name="T9" fmla="*/ 2147483646 h 22345"/>
                <a:gd name="T10" fmla="*/ 2147483646 w 9431"/>
                <a:gd name="T11" fmla="*/ 2147483646 h 22345"/>
                <a:gd name="T12" fmla="*/ 2147483646 w 9431"/>
                <a:gd name="T13" fmla="*/ 0 h 22345"/>
                <a:gd name="T14" fmla="*/ 2147483646 w 9431"/>
                <a:gd name="T15" fmla="*/ 2147483646 h 22345"/>
                <a:gd name="T16" fmla="*/ 2147483646 w 9431"/>
                <a:gd name="T17" fmla="*/ 2147483646 h 22345"/>
                <a:gd name="T18" fmla="*/ 2147483646 w 9431"/>
                <a:gd name="T19" fmla="*/ 2147483646 h 22345"/>
                <a:gd name="T20" fmla="*/ 2147483646 w 9431"/>
                <a:gd name="T21" fmla="*/ 2147483646 h 22345"/>
                <a:gd name="T22" fmla="*/ 2147483646 w 9431"/>
                <a:gd name="T23" fmla="*/ 2147483646 h 22345"/>
                <a:gd name="T24" fmla="*/ 2147483646 w 9431"/>
                <a:gd name="T25" fmla="*/ 2147483646 h 22345"/>
                <a:gd name="T26" fmla="*/ 2147483646 w 9431"/>
                <a:gd name="T27" fmla="*/ 2147483646 h 22345"/>
                <a:gd name="T28" fmla="*/ 2147483646 w 9431"/>
                <a:gd name="T29" fmla="*/ 2147483646 h 22345"/>
                <a:gd name="T30" fmla="*/ 2147483646 w 9431"/>
                <a:gd name="T31" fmla="*/ 2147483646 h 22345"/>
                <a:gd name="T32" fmla="*/ 2147483646 w 9431"/>
                <a:gd name="T33" fmla="*/ 2147483646 h 22345"/>
                <a:gd name="T34" fmla="*/ 2147483646 w 9431"/>
                <a:gd name="T35" fmla="*/ 2147483646 h 22345"/>
                <a:gd name="T36" fmla="*/ 2147483646 w 9431"/>
                <a:gd name="T37" fmla="*/ 2147483646 h 22345"/>
                <a:gd name="T38" fmla="*/ 2147483646 w 9431"/>
                <a:gd name="T39" fmla="*/ 2147483646 h 22345"/>
                <a:gd name="T40" fmla="*/ 2147483646 w 9431"/>
                <a:gd name="T41" fmla="*/ 2147483646 h 22345"/>
                <a:gd name="T42" fmla="*/ 2147483646 w 9431"/>
                <a:gd name="T43" fmla="*/ 2147483646 h 22345"/>
                <a:gd name="T44" fmla="*/ 2147483646 w 9431"/>
                <a:gd name="T45" fmla="*/ 0 h 2234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9431" h="22345" extrusionOk="0">
                  <a:moveTo>
                    <a:pt x="5310" y="1463"/>
                  </a:moveTo>
                  <a:cubicBezTo>
                    <a:pt x="5816" y="2596"/>
                    <a:pt x="6477" y="3510"/>
                    <a:pt x="7197" y="4604"/>
                  </a:cubicBezTo>
                  <a:cubicBezTo>
                    <a:pt x="8283" y="6279"/>
                    <a:pt x="8190" y="8233"/>
                    <a:pt x="8159" y="10156"/>
                  </a:cubicBezTo>
                  <a:cubicBezTo>
                    <a:pt x="8058" y="13394"/>
                    <a:pt x="7585" y="16612"/>
                    <a:pt x="6758" y="19742"/>
                  </a:cubicBezTo>
                  <a:cubicBezTo>
                    <a:pt x="4215" y="14312"/>
                    <a:pt x="1810" y="6507"/>
                    <a:pt x="5310" y="1463"/>
                  </a:cubicBezTo>
                  <a:close/>
                  <a:moveTo>
                    <a:pt x="5701" y="0"/>
                  </a:moveTo>
                  <a:cubicBezTo>
                    <a:pt x="5466" y="0"/>
                    <a:pt x="5197" y="121"/>
                    <a:pt x="5057" y="261"/>
                  </a:cubicBezTo>
                  <a:cubicBezTo>
                    <a:pt x="0" y="5883"/>
                    <a:pt x="3244" y="15384"/>
                    <a:pt x="6282" y="21407"/>
                  </a:cubicBezTo>
                  <a:cubicBezTo>
                    <a:pt x="6236" y="21555"/>
                    <a:pt x="6190" y="21703"/>
                    <a:pt x="6143" y="21850"/>
                  </a:cubicBezTo>
                  <a:cubicBezTo>
                    <a:pt x="6045" y="22174"/>
                    <a:pt x="6303" y="22320"/>
                    <a:pt x="6593" y="22320"/>
                  </a:cubicBezTo>
                  <a:cubicBezTo>
                    <a:pt x="6663" y="22320"/>
                    <a:pt x="6735" y="22312"/>
                    <a:pt x="6805" y="22295"/>
                  </a:cubicBezTo>
                  <a:cubicBezTo>
                    <a:pt x="6870" y="22329"/>
                    <a:pt x="6950" y="22344"/>
                    <a:pt x="7034" y="22344"/>
                  </a:cubicBezTo>
                  <a:cubicBezTo>
                    <a:pt x="7411" y="22344"/>
                    <a:pt x="7890" y="22035"/>
                    <a:pt x="7694" y="21664"/>
                  </a:cubicBezTo>
                  <a:lnTo>
                    <a:pt x="7694" y="21633"/>
                  </a:lnTo>
                  <a:cubicBezTo>
                    <a:pt x="7619" y="21491"/>
                    <a:pt x="7545" y="21347"/>
                    <a:pt x="7470" y="21200"/>
                  </a:cubicBezTo>
                  <a:cubicBezTo>
                    <a:pt x="8558" y="17592"/>
                    <a:pt x="9160" y="13854"/>
                    <a:pt x="9276" y="10063"/>
                  </a:cubicBezTo>
                  <a:cubicBezTo>
                    <a:pt x="9338" y="8512"/>
                    <a:pt x="9431" y="6744"/>
                    <a:pt x="8841" y="5255"/>
                  </a:cubicBezTo>
                  <a:cubicBezTo>
                    <a:pt x="8159" y="3456"/>
                    <a:pt x="6701" y="2153"/>
                    <a:pt x="6112" y="261"/>
                  </a:cubicBezTo>
                  <a:cubicBezTo>
                    <a:pt x="6044" y="72"/>
                    <a:pt x="5882" y="0"/>
                    <a:pt x="5701"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0" name="Google Shape;530;p4">
              <a:extLst>
                <a:ext uri="{FF2B5EF4-FFF2-40B4-BE49-F238E27FC236}">
                  <a16:creationId xmlns:a16="http://schemas.microsoft.com/office/drawing/2014/main" id="{A4004717-07F8-E39D-6DCA-5B42B8575F97}"/>
                </a:ext>
              </a:extLst>
            </p:cNvPr>
            <p:cNvSpPr>
              <a:spLocks/>
            </p:cNvSpPr>
            <p:nvPr/>
          </p:nvSpPr>
          <p:spPr bwMode="auto">
            <a:xfrm>
              <a:off x="3666525" y="1821075"/>
              <a:ext cx="411675" cy="323500"/>
            </a:xfrm>
            <a:custGeom>
              <a:avLst/>
              <a:gdLst>
                <a:gd name="T0" fmla="*/ 2147483646 w 16467"/>
                <a:gd name="T1" fmla="*/ 2147483646 h 12940"/>
                <a:gd name="T2" fmla="*/ 2147483646 w 16467"/>
                <a:gd name="T3" fmla="*/ 2147483646 h 12940"/>
                <a:gd name="T4" fmla="*/ 2147483646 w 16467"/>
                <a:gd name="T5" fmla="*/ 2147483646 h 12940"/>
                <a:gd name="T6" fmla="*/ 2147483646 w 16467"/>
                <a:gd name="T7" fmla="*/ 2147483646 h 12940"/>
                <a:gd name="T8" fmla="*/ 2147483646 w 16467"/>
                <a:gd name="T9" fmla="*/ 2147483646 h 12940"/>
                <a:gd name="T10" fmla="*/ 2147483646 w 16467"/>
                <a:gd name="T11" fmla="*/ 2147483646 h 12940"/>
                <a:gd name="T12" fmla="*/ 2147483646 w 16467"/>
                <a:gd name="T13" fmla="*/ 2147483646 h 12940"/>
                <a:gd name="T14" fmla="*/ 2147483646 w 16467"/>
                <a:gd name="T15" fmla="*/ 2147483646 h 12940"/>
                <a:gd name="T16" fmla="*/ 2147483646 w 16467"/>
                <a:gd name="T17" fmla="*/ 2147483646 h 12940"/>
                <a:gd name="T18" fmla="*/ 2147483646 w 16467"/>
                <a:gd name="T19" fmla="*/ 2147483646 h 12940"/>
                <a:gd name="T20" fmla="*/ 2147483646 w 16467"/>
                <a:gd name="T21" fmla="*/ 2147483646 h 12940"/>
                <a:gd name="T22" fmla="*/ 2147483646 w 16467"/>
                <a:gd name="T23" fmla="*/ 2147483646 h 12940"/>
                <a:gd name="T24" fmla="*/ 2147483646 w 16467"/>
                <a:gd name="T25" fmla="*/ 2147483646 h 12940"/>
                <a:gd name="T26" fmla="*/ 2147483646 w 16467"/>
                <a:gd name="T27" fmla="*/ 2147483646 h 12940"/>
                <a:gd name="T28" fmla="*/ 2147483646 w 16467"/>
                <a:gd name="T29" fmla="*/ 2147483646 h 12940"/>
                <a:gd name="T30" fmla="*/ 2147483646 w 16467"/>
                <a:gd name="T31" fmla="*/ 2147483646 h 12940"/>
                <a:gd name="T32" fmla="*/ 2147483646 w 16467"/>
                <a:gd name="T33" fmla="*/ 2147483646 h 1294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16467" h="12940" extrusionOk="0">
                  <a:moveTo>
                    <a:pt x="15040" y="1041"/>
                  </a:moveTo>
                  <a:lnTo>
                    <a:pt x="15040" y="1041"/>
                  </a:lnTo>
                  <a:cubicBezTo>
                    <a:pt x="12704" y="6579"/>
                    <a:pt x="7732" y="10769"/>
                    <a:pt x="1765" y="11814"/>
                  </a:cubicBezTo>
                  <a:cubicBezTo>
                    <a:pt x="1538" y="8000"/>
                    <a:pt x="5542" y="4523"/>
                    <a:pt x="8779" y="3210"/>
                  </a:cubicBezTo>
                  <a:cubicBezTo>
                    <a:pt x="10861" y="2333"/>
                    <a:pt x="13084" y="2063"/>
                    <a:pt x="15040" y="1041"/>
                  </a:cubicBezTo>
                  <a:close/>
                  <a:moveTo>
                    <a:pt x="16295" y="1"/>
                  </a:moveTo>
                  <a:cubicBezTo>
                    <a:pt x="16016" y="1"/>
                    <a:pt x="15444" y="197"/>
                    <a:pt x="15355" y="264"/>
                  </a:cubicBezTo>
                  <a:cubicBezTo>
                    <a:pt x="13618" y="1659"/>
                    <a:pt x="11447" y="1908"/>
                    <a:pt x="9399" y="2590"/>
                  </a:cubicBezTo>
                  <a:cubicBezTo>
                    <a:pt x="7972" y="3024"/>
                    <a:pt x="6670" y="3738"/>
                    <a:pt x="5491" y="4606"/>
                  </a:cubicBezTo>
                  <a:cubicBezTo>
                    <a:pt x="2854" y="6591"/>
                    <a:pt x="0" y="9259"/>
                    <a:pt x="745" y="12857"/>
                  </a:cubicBezTo>
                  <a:cubicBezTo>
                    <a:pt x="753" y="12915"/>
                    <a:pt x="839" y="12940"/>
                    <a:pt x="959" y="12940"/>
                  </a:cubicBezTo>
                  <a:cubicBezTo>
                    <a:pt x="1290" y="12940"/>
                    <a:pt x="1884" y="12752"/>
                    <a:pt x="1862" y="12547"/>
                  </a:cubicBezTo>
                  <a:cubicBezTo>
                    <a:pt x="1838" y="12432"/>
                    <a:pt x="1819" y="12317"/>
                    <a:pt x="1803" y="12202"/>
                  </a:cubicBezTo>
                  <a:cubicBezTo>
                    <a:pt x="8417" y="10962"/>
                    <a:pt x="14057" y="6474"/>
                    <a:pt x="16441" y="108"/>
                  </a:cubicBezTo>
                  <a:cubicBezTo>
                    <a:pt x="16467" y="30"/>
                    <a:pt x="16403" y="1"/>
                    <a:pt x="16295"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1" name="Google Shape;531;p4">
              <a:extLst>
                <a:ext uri="{FF2B5EF4-FFF2-40B4-BE49-F238E27FC236}">
                  <a16:creationId xmlns:a16="http://schemas.microsoft.com/office/drawing/2014/main" id="{F26B2F03-672A-6F76-96E9-F05C9A803123}"/>
                </a:ext>
              </a:extLst>
            </p:cNvPr>
            <p:cNvSpPr>
              <a:spLocks/>
            </p:cNvSpPr>
            <p:nvPr/>
          </p:nvSpPr>
          <p:spPr bwMode="auto">
            <a:xfrm>
              <a:off x="3382700" y="1934550"/>
              <a:ext cx="340975" cy="237375"/>
            </a:xfrm>
            <a:custGeom>
              <a:avLst/>
              <a:gdLst>
                <a:gd name="T0" fmla="*/ 2147483646 w 13639"/>
                <a:gd name="T1" fmla="*/ 2147483646 h 9495"/>
                <a:gd name="T2" fmla="*/ 2147483646 w 13639"/>
                <a:gd name="T3" fmla="*/ 2147483646 h 9495"/>
                <a:gd name="T4" fmla="*/ 2147483646 w 13639"/>
                <a:gd name="T5" fmla="*/ 2147483646 h 9495"/>
                <a:gd name="T6" fmla="*/ 2147483646 w 13639"/>
                <a:gd name="T7" fmla="*/ 2147483646 h 9495"/>
                <a:gd name="T8" fmla="*/ 2147483646 w 13639"/>
                <a:gd name="T9" fmla="*/ 2147483646 h 9495"/>
                <a:gd name="T10" fmla="*/ 2147483646 w 13639"/>
                <a:gd name="T11" fmla="*/ 2147483646 h 9495"/>
                <a:gd name="T12" fmla="*/ 2147483646 w 13639"/>
                <a:gd name="T13" fmla="*/ 2147483646 h 9495"/>
                <a:gd name="T14" fmla="*/ 2147483646 w 13639"/>
                <a:gd name="T15" fmla="*/ 2147483646 h 9495"/>
                <a:gd name="T16" fmla="*/ 2147483646 w 13639"/>
                <a:gd name="T17" fmla="*/ 2147483646 h 9495"/>
                <a:gd name="T18" fmla="*/ 2147483646 w 13639"/>
                <a:gd name="T19" fmla="*/ 2147483646 h 9495"/>
                <a:gd name="T20" fmla="*/ 2147483646 w 13639"/>
                <a:gd name="T21" fmla="*/ 2147483646 h 9495"/>
                <a:gd name="T22" fmla="*/ 2147483646 w 13639"/>
                <a:gd name="T23" fmla="*/ 2147483646 h 9495"/>
                <a:gd name="T24" fmla="*/ 2147483646 w 13639"/>
                <a:gd name="T25" fmla="*/ 2147483646 h 9495"/>
                <a:gd name="T26" fmla="*/ 2147483646 w 13639"/>
                <a:gd name="T27" fmla="*/ 2147483646 h 9495"/>
                <a:gd name="T28" fmla="*/ 2147483646 w 13639"/>
                <a:gd name="T29" fmla="*/ 2147483646 h 9495"/>
                <a:gd name="T30" fmla="*/ 2147483646 w 13639"/>
                <a:gd name="T31" fmla="*/ 2147483646 h 9495"/>
                <a:gd name="T32" fmla="*/ 2147483646 w 13639"/>
                <a:gd name="T33" fmla="*/ 2147483646 h 9495"/>
                <a:gd name="T34" fmla="*/ 2147483646 w 13639"/>
                <a:gd name="T35" fmla="*/ 2147483646 h 9495"/>
                <a:gd name="T36" fmla="*/ 2147483646 w 13639"/>
                <a:gd name="T37" fmla="*/ 2147483646 h 9495"/>
                <a:gd name="T38" fmla="*/ 2147483646 w 13639"/>
                <a:gd name="T39" fmla="*/ 2147483646 h 9495"/>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3639" h="9495" extrusionOk="0">
                  <a:moveTo>
                    <a:pt x="2456" y="642"/>
                  </a:moveTo>
                  <a:cubicBezTo>
                    <a:pt x="6549" y="642"/>
                    <a:pt x="10686" y="4748"/>
                    <a:pt x="12256" y="8297"/>
                  </a:cubicBezTo>
                  <a:cubicBezTo>
                    <a:pt x="11701" y="8764"/>
                    <a:pt x="11154" y="8960"/>
                    <a:pt x="10625" y="8960"/>
                  </a:cubicBezTo>
                  <a:cubicBezTo>
                    <a:pt x="8371" y="8960"/>
                    <a:pt x="6435" y="5395"/>
                    <a:pt x="5522" y="3914"/>
                  </a:cubicBezTo>
                  <a:cubicBezTo>
                    <a:pt x="4679" y="2525"/>
                    <a:pt x="3697" y="1334"/>
                    <a:pt x="2322" y="643"/>
                  </a:cubicBezTo>
                  <a:cubicBezTo>
                    <a:pt x="2367" y="642"/>
                    <a:pt x="2411" y="642"/>
                    <a:pt x="2456" y="642"/>
                  </a:cubicBezTo>
                  <a:close/>
                  <a:moveTo>
                    <a:pt x="2712" y="1"/>
                  </a:moveTo>
                  <a:cubicBezTo>
                    <a:pt x="2068" y="1"/>
                    <a:pt x="1420" y="81"/>
                    <a:pt x="776" y="253"/>
                  </a:cubicBezTo>
                  <a:cubicBezTo>
                    <a:pt x="497" y="315"/>
                    <a:pt x="0" y="750"/>
                    <a:pt x="528" y="874"/>
                  </a:cubicBezTo>
                  <a:cubicBezTo>
                    <a:pt x="4405" y="1897"/>
                    <a:pt x="4715" y="6581"/>
                    <a:pt x="7755" y="8629"/>
                  </a:cubicBezTo>
                  <a:cubicBezTo>
                    <a:pt x="8573" y="9194"/>
                    <a:pt x="9526" y="9495"/>
                    <a:pt x="10468" y="9495"/>
                  </a:cubicBezTo>
                  <a:cubicBezTo>
                    <a:pt x="11247" y="9495"/>
                    <a:pt x="12019" y="9288"/>
                    <a:pt x="12700" y="8854"/>
                  </a:cubicBezTo>
                  <a:cubicBezTo>
                    <a:pt x="12737" y="8860"/>
                    <a:pt x="12776" y="8863"/>
                    <a:pt x="12816" y="8863"/>
                  </a:cubicBezTo>
                  <a:cubicBezTo>
                    <a:pt x="13184" y="8863"/>
                    <a:pt x="13639" y="8629"/>
                    <a:pt x="13556" y="8380"/>
                  </a:cubicBezTo>
                  <a:lnTo>
                    <a:pt x="13556" y="8411"/>
                  </a:lnTo>
                  <a:cubicBezTo>
                    <a:pt x="11892" y="4266"/>
                    <a:pt x="7399" y="1"/>
                    <a:pt x="2712"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2" name="Google Shape;532;p4">
              <a:extLst>
                <a:ext uri="{FF2B5EF4-FFF2-40B4-BE49-F238E27FC236}">
                  <a16:creationId xmlns:a16="http://schemas.microsoft.com/office/drawing/2014/main" id="{EC6AB24B-A5A4-1256-D764-0ED8CF48FCDA}"/>
                </a:ext>
              </a:extLst>
            </p:cNvPr>
            <p:cNvSpPr>
              <a:spLocks/>
            </p:cNvSpPr>
            <p:nvPr/>
          </p:nvSpPr>
          <p:spPr bwMode="auto">
            <a:xfrm>
              <a:off x="3696300" y="2037575"/>
              <a:ext cx="439150" cy="352000"/>
            </a:xfrm>
            <a:custGeom>
              <a:avLst/>
              <a:gdLst>
                <a:gd name="T0" fmla="*/ 2147483646 w 17566"/>
                <a:gd name="T1" fmla="*/ 2147483646 h 14080"/>
                <a:gd name="T2" fmla="*/ 2147483646 w 17566"/>
                <a:gd name="T3" fmla="*/ 2147483646 h 14080"/>
                <a:gd name="T4" fmla="*/ 2147483646 w 17566"/>
                <a:gd name="T5" fmla="*/ 2147483646 h 14080"/>
                <a:gd name="T6" fmla="*/ 2147483646 w 17566"/>
                <a:gd name="T7" fmla="*/ 2147483646 h 14080"/>
                <a:gd name="T8" fmla="*/ 2147483646 w 17566"/>
                <a:gd name="T9" fmla="*/ 2147483646 h 14080"/>
                <a:gd name="T10" fmla="*/ 2147483646 w 17566"/>
                <a:gd name="T11" fmla="*/ 2147483646 h 14080"/>
                <a:gd name="T12" fmla="*/ 2147483646 w 17566"/>
                <a:gd name="T13" fmla="*/ 2147483646 h 14080"/>
                <a:gd name="T14" fmla="*/ 2147483646 w 17566"/>
                <a:gd name="T15" fmla="*/ 2147483646 h 14080"/>
                <a:gd name="T16" fmla="*/ 2147483646 w 17566"/>
                <a:gd name="T17" fmla="*/ 2147483646 h 14080"/>
                <a:gd name="T18" fmla="*/ 2147483646 w 17566"/>
                <a:gd name="T19" fmla="*/ 2147483646 h 14080"/>
                <a:gd name="T20" fmla="*/ 2147483646 w 17566"/>
                <a:gd name="T21" fmla="*/ 2147483646 h 14080"/>
                <a:gd name="T22" fmla="*/ 2147483646 w 17566"/>
                <a:gd name="T23" fmla="*/ 2147483646 h 14080"/>
                <a:gd name="T24" fmla="*/ 2147483646 w 17566"/>
                <a:gd name="T25" fmla="*/ 2147483646 h 14080"/>
                <a:gd name="T26" fmla="*/ 2147483646 w 17566"/>
                <a:gd name="T27" fmla="*/ 2147483646 h 14080"/>
                <a:gd name="T28" fmla="*/ 2147483646 w 17566"/>
                <a:gd name="T29" fmla="*/ 2147483646 h 14080"/>
                <a:gd name="T30" fmla="*/ 2147483646 w 17566"/>
                <a:gd name="T31" fmla="*/ 2147483646 h 14080"/>
                <a:gd name="T32" fmla="*/ 2147483646 w 17566"/>
                <a:gd name="T33" fmla="*/ 2147483646 h 14080"/>
                <a:gd name="T34" fmla="*/ 2147483646 w 17566"/>
                <a:gd name="T35" fmla="*/ 2147483646 h 14080"/>
                <a:gd name="T36" fmla="*/ 2147483646 w 17566"/>
                <a:gd name="T37" fmla="*/ 2147483646 h 14080"/>
                <a:gd name="T38" fmla="*/ 2147483646 w 17566"/>
                <a:gd name="T39" fmla="*/ 2147483646 h 14080"/>
                <a:gd name="T40" fmla="*/ 2147483646 w 17566"/>
                <a:gd name="T41" fmla="*/ 2147483646 h 14080"/>
                <a:gd name="T42" fmla="*/ 2147483646 w 17566"/>
                <a:gd name="T43" fmla="*/ 2147483646 h 14080"/>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7566" h="14080" extrusionOk="0">
                  <a:moveTo>
                    <a:pt x="16282" y="721"/>
                  </a:moveTo>
                  <a:cubicBezTo>
                    <a:pt x="15226" y="3804"/>
                    <a:pt x="14037" y="6880"/>
                    <a:pt x="11434" y="8974"/>
                  </a:cubicBezTo>
                  <a:cubicBezTo>
                    <a:pt x="8656" y="11208"/>
                    <a:pt x="5163" y="12543"/>
                    <a:pt x="1665" y="13125"/>
                  </a:cubicBezTo>
                  <a:cubicBezTo>
                    <a:pt x="2282" y="9956"/>
                    <a:pt x="4540" y="7608"/>
                    <a:pt x="6936" y="5562"/>
                  </a:cubicBezTo>
                  <a:cubicBezTo>
                    <a:pt x="9812" y="3093"/>
                    <a:pt x="12715" y="1658"/>
                    <a:pt x="16282" y="721"/>
                  </a:cubicBezTo>
                  <a:close/>
                  <a:moveTo>
                    <a:pt x="17223" y="1"/>
                  </a:moveTo>
                  <a:cubicBezTo>
                    <a:pt x="17082" y="1"/>
                    <a:pt x="16935" y="27"/>
                    <a:pt x="16894" y="41"/>
                  </a:cubicBezTo>
                  <a:cubicBezTo>
                    <a:pt x="12861" y="971"/>
                    <a:pt x="9666" y="2367"/>
                    <a:pt x="6502" y="5035"/>
                  </a:cubicBezTo>
                  <a:cubicBezTo>
                    <a:pt x="3847" y="7247"/>
                    <a:pt x="1192" y="9825"/>
                    <a:pt x="538" y="13327"/>
                  </a:cubicBezTo>
                  <a:cubicBezTo>
                    <a:pt x="188" y="13483"/>
                    <a:pt x="0" y="13823"/>
                    <a:pt x="458" y="13823"/>
                  </a:cubicBezTo>
                  <a:cubicBezTo>
                    <a:pt x="459" y="13823"/>
                    <a:pt x="459" y="13823"/>
                    <a:pt x="460" y="13823"/>
                  </a:cubicBezTo>
                  <a:cubicBezTo>
                    <a:pt x="458" y="13841"/>
                    <a:pt x="456" y="13858"/>
                    <a:pt x="453" y="13875"/>
                  </a:cubicBezTo>
                  <a:cubicBezTo>
                    <a:pt x="429" y="14020"/>
                    <a:pt x="582" y="14080"/>
                    <a:pt x="782" y="14080"/>
                  </a:cubicBezTo>
                  <a:cubicBezTo>
                    <a:pt x="1099" y="14080"/>
                    <a:pt x="1532" y="13929"/>
                    <a:pt x="1570" y="13720"/>
                  </a:cubicBezTo>
                  <a:cubicBezTo>
                    <a:pt x="1572" y="13706"/>
                    <a:pt x="1574" y="13692"/>
                    <a:pt x="1576" y="13677"/>
                  </a:cubicBezTo>
                  <a:cubicBezTo>
                    <a:pt x="5099" y="13110"/>
                    <a:pt x="8447" y="11771"/>
                    <a:pt x="11403" y="9781"/>
                  </a:cubicBezTo>
                  <a:cubicBezTo>
                    <a:pt x="14784" y="7454"/>
                    <a:pt x="16242" y="3980"/>
                    <a:pt x="17514" y="196"/>
                  </a:cubicBezTo>
                  <a:cubicBezTo>
                    <a:pt x="17566" y="41"/>
                    <a:pt x="17398" y="1"/>
                    <a:pt x="17223"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3" name="Google Shape;533;p4">
              <a:extLst>
                <a:ext uri="{FF2B5EF4-FFF2-40B4-BE49-F238E27FC236}">
                  <a16:creationId xmlns:a16="http://schemas.microsoft.com/office/drawing/2014/main" id="{5E4A8090-41D4-F907-751E-C87312529A38}"/>
                </a:ext>
              </a:extLst>
            </p:cNvPr>
            <p:cNvSpPr>
              <a:spLocks/>
            </p:cNvSpPr>
            <p:nvPr/>
          </p:nvSpPr>
          <p:spPr bwMode="auto">
            <a:xfrm>
              <a:off x="3363300" y="2187475"/>
              <a:ext cx="369775" cy="331275"/>
            </a:xfrm>
            <a:custGeom>
              <a:avLst/>
              <a:gdLst>
                <a:gd name="T0" fmla="*/ 2147483646 w 14791"/>
                <a:gd name="T1" fmla="*/ 2147483646 h 13251"/>
                <a:gd name="T2" fmla="*/ 2147483646 w 14791"/>
                <a:gd name="T3" fmla="*/ 2147483646 h 13251"/>
                <a:gd name="T4" fmla="*/ 2147483646 w 14791"/>
                <a:gd name="T5" fmla="*/ 2147483646 h 13251"/>
                <a:gd name="T6" fmla="*/ 2147483646 w 14791"/>
                <a:gd name="T7" fmla="*/ 2147483646 h 13251"/>
                <a:gd name="T8" fmla="*/ 2147483646 w 14791"/>
                <a:gd name="T9" fmla="*/ 2147483646 h 13251"/>
                <a:gd name="T10" fmla="*/ 2147483646 w 14791"/>
                <a:gd name="T11" fmla="*/ 2147483646 h 13251"/>
                <a:gd name="T12" fmla="*/ 2147483646 w 14791"/>
                <a:gd name="T13" fmla="*/ 2147483646 h 13251"/>
                <a:gd name="T14" fmla="*/ 2147483646 w 14791"/>
                <a:gd name="T15" fmla="*/ 2147483646 h 13251"/>
                <a:gd name="T16" fmla="*/ 2147483646 w 14791"/>
                <a:gd name="T17" fmla="*/ 2147483646 h 13251"/>
                <a:gd name="T18" fmla="*/ 2147483646 w 14791"/>
                <a:gd name="T19" fmla="*/ 0 h 13251"/>
                <a:gd name="T20" fmla="*/ 2147483646 w 14791"/>
                <a:gd name="T21" fmla="*/ 2147483646 h 13251"/>
                <a:gd name="T22" fmla="*/ 2147483646 w 14791"/>
                <a:gd name="T23" fmla="*/ 2147483646 h 13251"/>
                <a:gd name="T24" fmla="*/ 2147483646 w 14791"/>
                <a:gd name="T25" fmla="*/ 2147483646 h 13251"/>
                <a:gd name="T26" fmla="*/ 2147483646 w 14791"/>
                <a:gd name="T27" fmla="*/ 2147483646 h 13251"/>
                <a:gd name="T28" fmla="*/ 2147483646 w 14791"/>
                <a:gd name="T29" fmla="*/ 2147483646 h 13251"/>
                <a:gd name="T30" fmla="*/ 2147483646 w 14791"/>
                <a:gd name="T31" fmla="*/ 2147483646 h 13251"/>
                <a:gd name="T32" fmla="*/ 2147483646 w 14791"/>
                <a:gd name="T33" fmla="*/ 2147483646 h 13251"/>
                <a:gd name="T34" fmla="*/ 2147483646 w 14791"/>
                <a:gd name="T35" fmla="*/ 2147483646 h 13251"/>
                <a:gd name="T36" fmla="*/ 2147483646 w 14791"/>
                <a:gd name="T37" fmla="*/ 2147483646 h 13251"/>
                <a:gd name="T38" fmla="*/ 2147483646 w 14791"/>
                <a:gd name="T39" fmla="*/ 2147483646 h 13251"/>
                <a:gd name="T40" fmla="*/ 2147483646 w 14791"/>
                <a:gd name="T41" fmla="*/ 2147483646 h 13251"/>
                <a:gd name="T42" fmla="*/ 2147483646 w 14791"/>
                <a:gd name="T43" fmla="*/ 2147483646 h 13251"/>
                <a:gd name="T44" fmla="*/ 2147483646 w 14791"/>
                <a:gd name="T45" fmla="*/ 2147483646 h 13251"/>
                <a:gd name="T46" fmla="*/ 2147483646 w 14791"/>
                <a:gd name="T47" fmla="*/ 0 h 13251"/>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4791" h="13251" extrusionOk="0">
                  <a:moveTo>
                    <a:pt x="1444" y="822"/>
                  </a:moveTo>
                  <a:lnTo>
                    <a:pt x="1444" y="822"/>
                  </a:lnTo>
                  <a:cubicBezTo>
                    <a:pt x="4081" y="1724"/>
                    <a:pt x="5898" y="5356"/>
                    <a:pt x="7446" y="7290"/>
                  </a:cubicBezTo>
                  <a:cubicBezTo>
                    <a:pt x="8283" y="8314"/>
                    <a:pt x="9524" y="8934"/>
                    <a:pt x="10485" y="9834"/>
                  </a:cubicBezTo>
                  <a:cubicBezTo>
                    <a:pt x="11296" y="10577"/>
                    <a:pt x="12058" y="11370"/>
                    <a:pt x="12771" y="12199"/>
                  </a:cubicBezTo>
                  <a:cubicBezTo>
                    <a:pt x="9753" y="11622"/>
                    <a:pt x="6952" y="10621"/>
                    <a:pt x="5367" y="7662"/>
                  </a:cubicBezTo>
                  <a:cubicBezTo>
                    <a:pt x="4654" y="6359"/>
                    <a:pt x="4220" y="4901"/>
                    <a:pt x="3444" y="3599"/>
                  </a:cubicBezTo>
                  <a:cubicBezTo>
                    <a:pt x="2903" y="2620"/>
                    <a:pt x="1935" y="1813"/>
                    <a:pt x="1444" y="822"/>
                  </a:cubicBezTo>
                  <a:close/>
                  <a:moveTo>
                    <a:pt x="838" y="0"/>
                  </a:moveTo>
                  <a:cubicBezTo>
                    <a:pt x="652" y="0"/>
                    <a:pt x="1" y="156"/>
                    <a:pt x="63" y="466"/>
                  </a:cubicBezTo>
                  <a:cubicBezTo>
                    <a:pt x="435" y="2017"/>
                    <a:pt x="2017" y="3195"/>
                    <a:pt x="2731" y="4622"/>
                  </a:cubicBezTo>
                  <a:cubicBezTo>
                    <a:pt x="3444" y="6080"/>
                    <a:pt x="3940" y="7662"/>
                    <a:pt x="4871" y="8996"/>
                  </a:cubicBezTo>
                  <a:cubicBezTo>
                    <a:pt x="6811" y="11845"/>
                    <a:pt x="10261" y="12562"/>
                    <a:pt x="13457" y="13027"/>
                  </a:cubicBezTo>
                  <a:cubicBezTo>
                    <a:pt x="13490" y="13069"/>
                    <a:pt x="13523" y="13111"/>
                    <a:pt x="13556" y="13153"/>
                  </a:cubicBezTo>
                  <a:cubicBezTo>
                    <a:pt x="13617" y="13221"/>
                    <a:pt x="13727" y="13250"/>
                    <a:pt x="13854" y="13250"/>
                  </a:cubicBezTo>
                  <a:cubicBezTo>
                    <a:pt x="14243" y="13250"/>
                    <a:pt x="14790" y="12976"/>
                    <a:pt x="14580" y="12718"/>
                  </a:cubicBezTo>
                  <a:cubicBezTo>
                    <a:pt x="14567" y="12703"/>
                    <a:pt x="14554" y="12688"/>
                    <a:pt x="14541" y="12672"/>
                  </a:cubicBezTo>
                  <a:cubicBezTo>
                    <a:pt x="14599" y="12581"/>
                    <a:pt x="14566" y="12502"/>
                    <a:pt x="14369" y="12471"/>
                  </a:cubicBezTo>
                  <a:cubicBezTo>
                    <a:pt x="12137" y="9898"/>
                    <a:pt x="9338" y="7978"/>
                    <a:pt x="7383" y="5212"/>
                  </a:cubicBezTo>
                  <a:cubicBezTo>
                    <a:pt x="5926" y="3071"/>
                    <a:pt x="3661" y="156"/>
                    <a:pt x="838"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4" name="Google Shape;534;p4">
              <a:extLst>
                <a:ext uri="{FF2B5EF4-FFF2-40B4-BE49-F238E27FC236}">
                  <a16:creationId xmlns:a16="http://schemas.microsoft.com/office/drawing/2014/main" id="{C115FA3B-8DD5-6601-33DB-9621464325C2}"/>
                </a:ext>
              </a:extLst>
            </p:cNvPr>
            <p:cNvSpPr>
              <a:spLocks/>
            </p:cNvSpPr>
            <p:nvPr/>
          </p:nvSpPr>
          <p:spPr bwMode="auto">
            <a:xfrm>
              <a:off x="3636250" y="2375375"/>
              <a:ext cx="441475" cy="350150"/>
            </a:xfrm>
            <a:custGeom>
              <a:avLst/>
              <a:gdLst>
                <a:gd name="T0" fmla="*/ 2147483646 w 17659"/>
                <a:gd name="T1" fmla="*/ 2147483646 h 14006"/>
                <a:gd name="T2" fmla="*/ 2147483646 w 17659"/>
                <a:gd name="T3" fmla="*/ 2147483646 h 14006"/>
                <a:gd name="T4" fmla="*/ 2147483646 w 17659"/>
                <a:gd name="T5" fmla="*/ 2147483646 h 14006"/>
                <a:gd name="T6" fmla="*/ 2147483646 w 17659"/>
                <a:gd name="T7" fmla="*/ 2147483646 h 14006"/>
                <a:gd name="T8" fmla="*/ 2147483646 w 17659"/>
                <a:gd name="T9" fmla="*/ 2147483646 h 14006"/>
                <a:gd name="T10" fmla="*/ 2147483646 w 17659"/>
                <a:gd name="T11" fmla="*/ 2147483646 h 14006"/>
                <a:gd name="T12" fmla="*/ 2147483646 w 17659"/>
                <a:gd name="T13" fmla="*/ 2147483646 h 14006"/>
                <a:gd name="T14" fmla="*/ 2147483646 w 17659"/>
                <a:gd name="T15" fmla="*/ 0 h 14006"/>
                <a:gd name="T16" fmla="*/ 2147483646 w 17659"/>
                <a:gd name="T17" fmla="*/ 2147483646 h 14006"/>
                <a:gd name="T18" fmla="*/ 2147483646 w 17659"/>
                <a:gd name="T19" fmla="*/ 2147483646 h 14006"/>
                <a:gd name="T20" fmla="*/ 2147483646 w 17659"/>
                <a:gd name="T21" fmla="*/ 2147483646 h 14006"/>
                <a:gd name="T22" fmla="*/ 2147483646 w 17659"/>
                <a:gd name="T23" fmla="*/ 2147483646 h 14006"/>
                <a:gd name="T24" fmla="*/ 2147483646 w 17659"/>
                <a:gd name="T25" fmla="*/ 2147483646 h 14006"/>
                <a:gd name="T26" fmla="*/ 2147483646 w 17659"/>
                <a:gd name="T27" fmla="*/ 2147483646 h 14006"/>
                <a:gd name="T28" fmla="*/ 2147483646 w 17659"/>
                <a:gd name="T29" fmla="*/ 2147483646 h 14006"/>
                <a:gd name="T30" fmla="*/ 2147483646 w 17659"/>
                <a:gd name="T31" fmla="*/ 2147483646 h 14006"/>
                <a:gd name="T32" fmla="*/ 2147483646 w 17659"/>
                <a:gd name="T33" fmla="*/ 2147483646 h 14006"/>
                <a:gd name="T34" fmla="*/ 2147483646 w 17659"/>
                <a:gd name="T35" fmla="*/ 2147483646 h 14006"/>
                <a:gd name="T36" fmla="*/ 2147483646 w 17659"/>
                <a:gd name="T37" fmla="*/ 2147483646 h 14006"/>
                <a:gd name="T38" fmla="*/ 2147483646 w 17659"/>
                <a:gd name="T39" fmla="*/ 2147483646 h 14006"/>
                <a:gd name="T40" fmla="*/ 2147483646 w 17659"/>
                <a:gd name="T41" fmla="*/ 2147483646 h 14006"/>
                <a:gd name="T42" fmla="*/ 2147483646 w 17659"/>
                <a:gd name="T43" fmla="*/ 2147483646 h 14006"/>
                <a:gd name="T44" fmla="*/ 2147483646 w 17659"/>
                <a:gd name="T45" fmla="*/ 2147483646 h 14006"/>
                <a:gd name="T46" fmla="*/ 2147483646 w 17659"/>
                <a:gd name="T47" fmla="*/ 2147483646 h 14006"/>
                <a:gd name="T48" fmla="*/ 2147483646 w 17659"/>
                <a:gd name="T49" fmla="*/ 0 h 1400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Lst>
              <a:ahLst/>
              <a:cxnLst>
                <a:cxn ang="T50">
                  <a:pos x="T0" y="T1"/>
                </a:cxn>
                <a:cxn ang="T51">
                  <a:pos x="T2" y="T3"/>
                </a:cxn>
                <a:cxn ang="T52">
                  <a:pos x="T4" y="T5"/>
                </a:cxn>
                <a:cxn ang="T53">
                  <a:pos x="T6" y="T7"/>
                </a:cxn>
                <a:cxn ang="T54">
                  <a:pos x="T8" y="T9"/>
                </a:cxn>
                <a:cxn ang="T55">
                  <a:pos x="T10" y="T11"/>
                </a:cxn>
                <a:cxn ang="T56">
                  <a:pos x="T12" y="T13"/>
                </a:cxn>
                <a:cxn ang="T57">
                  <a:pos x="T14" y="T15"/>
                </a:cxn>
                <a:cxn ang="T58">
                  <a:pos x="T16" y="T17"/>
                </a:cxn>
                <a:cxn ang="T59">
                  <a:pos x="T18" y="T19"/>
                </a:cxn>
                <a:cxn ang="T60">
                  <a:pos x="T20" y="T21"/>
                </a:cxn>
                <a:cxn ang="T61">
                  <a:pos x="T22" y="T23"/>
                </a:cxn>
                <a:cxn ang="T62">
                  <a:pos x="T24" y="T25"/>
                </a:cxn>
                <a:cxn ang="T63">
                  <a:pos x="T26" y="T27"/>
                </a:cxn>
                <a:cxn ang="T64">
                  <a:pos x="T28" y="T29"/>
                </a:cxn>
                <a:cxn ang="T65">
                  <a:pos x="T30" y="T31"/>
                </a:cxn>
                <a:cxn ang="T66">
                  <a:pos x="T32" y="T33"/>
                </a:cxn>
                <a:cxn ang="T67">
                  <a:pos x="T34" y="T35"/>
                </a:cxn>
                <a:cxn ang="T68">
                  <a:pos x="T36" y="T37"/>
                </a:cxn>
                <a:cxn ang="T69">
                  <a:pos x="T38" y="T39"/>
                </a:cxn>
                <a:cxn ang="T70">
                  <a:pos x="T40" y="T41"/>
                </a:cxn>
                <a:cxn ang="T71">
                  <a:pos x="T42" y="T43"/>
                </a:cxn>
                <a:cxn ang="T72">
                  <a:pos x="T44" y="T45"/>
                </a:cxn>
                <a:cxn ang="T73">
                  <a:pos x="T46" y="T47"/>
                </a:cxn>
                <a:cxn ang="T74">
                  <a:pos x="T48" y="T49"/>
                </a:cxn>
              </a:cxnLst>
              <a:rect l="0" t="0" r="r" b="b"/>
              <a:pathLst>
                <a:path w="17659" h="14006" extrusionOk="0">
                  <a:moveTo>
                    <a:pt x="15262" y="1321"/>
                  </a:moveTo>
                  <a:cubicBezTo>
                    <a:pt x="13611" y="3164"/>
                    <a:pt x="12658" y="5579"/>
                    <a:pt x="10734" y="7250"/>
                  </a:cubicBezTo>
                  <a:cubicBezTo>
                    <a:pt x="8206" y="9405"/>
                    <a:pt x="5289" y="11059"/>
                    <a:pt x="2141" y="12132"/>
                  </a:cubicBezTo>
                  <a:cubicBezTo>
                    <a:pt x="3533" y="9460"/>
                    <a:pt x="5626" y="7733"/>
                    <a:pt x="8098" y="5761"/>
                  </a:cubicBezTo>
                  <a:cubicBezTo>
                    <a:pt x="9401" y="4706"/>
                    <a:pt x="10455" y="3465"/>
                    <a:pt x="11975" y="2659"/>
                  </a:cubicBezTo>
                  <a:cubicBezTo>
                    <a:pt x="13032" y="2140"/>
                    <a:pt x="14131" y="1691"/>
                    <a:pt x="15262" y="1321"/>
                  </a:cubicBezTo>
                  <a:close/>
                  <a:moveTo>
                    <a:pt x="16910" y="0"/>
                  </a:moveTo>
                  <a:cubicBezTo>
                    <a:pt x="16857" y="0"/>
                    <a:pt x="16804" y="7"/>
                    <a:pt x="16752" y="22"/>
                  </a:cubicBezTo>
                  <a:cubicBezTo>
                    <a:pt x="14922" y="487"/>
                    <a:pt x="13154" y="1139"/>
                    <a:pt x="11448" y="1976"/>
                  </a:cubicBezTo>
                  <a:cubicBezTo>
                    <a:pt x="9835" y="2814"/>
                    <a:pt x="8749" y="4117"/>
                    <a:pt x="7353" y="5233"/>
                  </a:cubicBezTo>
                  <a:cubicBezTo>
                    <a:pt x="4562" y="7460"/>
                    <a:pt x="2258" y="9354"/>
                    <a:pt x="813" y="12545"/>
                  </a:cubicBezTo>
                  <a:cubicBezTo>
                    <a:pt x="729" y="12569"/>
                    <a:pt x="645" y="12593"/>
                    <a:pt x="560" y="12616"/>
                  </a:cubicBezTo>
                  <a:cubicBezTo>
                    <a:pt x="0" y="12769"/>
                    <a:pt x="46" y="13318"/>
                    <a:pt x="457" y="13407"/>
                  </a:cubicBezTo>
                  <a:cubicBezTo>
                    <a:pt x="439" y="13454"/>
                    <a:pt x="422" y="13500"/>
                    <a:pt x="405" y="13546"/>
                  </a:cubicBezTo>
                  <a:cubicBezTo>
                    <a:pt x="274" y="13859"/>
                    <a:pt x="534" y="14005"/>
                    <a:pt x="830" y="14005"/>
                  </a:cubicBezTo>
                  <a:cubicBezTo>
                    <a:pt x="1094" y="14005"/>
                    <a:pt x="1387" y="13889"/>
                    <a:pt x="1460" y="13671"/>
                  </a:cubicBezTo>
                  <a:cubicBezTo>
                    <a:pt x="1528" y="13486"/>
                    <a:pt x="1599" y="13306"/>
                    <a:pt x="1673" y="13129"/>
                  </a:cubicBezTo>
                  <a:cubicBezTo>
                    <a:pt x="4843" y="12144"/>
                    <a:pt x="7820" y="10597"/>
                    <a:pt x="10486" y="8583"/>
                  </a:cubicBezTo>
                  <a:cubicBezTo>
                    <a:pt x="11758" y="7653"/>
                    <a:pt x="12875" y="6505"/>
                    <a:pt x="13805" y="5233"/>
                  </a:cubicBezTo>
                  <a:cubicBezTo>
                    <a:pt x="14891" y="3620"/>
                    <a:pt x="15666" y="1852"/>
                    <a:pt x="17248" y="673"/>
                  </a:cubicBezTo>
                  <a:cubicBezTo>
                    <a:pt x="17658" y="373"/>
                    <a:pt x="17298" y="0"/>
                    <a:pt x="16910"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5" name="Google Shape;535;p4">
              <a:extLst>
                <a:ext uri="{FF2B5EF4-FFF2-40B4-BE49-F238E27FC236}">
                  <a16:creationId xmlns:a16="http://schemas.microsoft.com/office/drawing/2014/main" id="{03F5444C-27A7-9D68-F486-F71F7FEE5CB0}"/>
                </a:ext>
              </a:extLst>
            </p:cNvPr>
            <p:cNvSpPr>
              <a:spLocks/>
            </p:cNvSpPr>
            <p:nvPr/>
          </p:nvSpPr>
          <p:spPr bwMode="auto">
            <a:xfrm>
              <a:off x="3266925" y="2664000"/>
              <a:ext cx="420475" cy="134025"/>
            </a:xfrm>
            <a:custGeom>
              <a:avLst/>
              <a:gdLst>
                <a:gd name="T0" fmla="*/ 2147483646 w 16819"/>
                <a:gd name="T1" fmla="*/ 2147483646 h 5361"/>
                <a:gd name="T2" fmla="*/ 2147483646 w 16819"/>
                <a:gd name="T3" fmla="*/ 2147483646 h 5361"/>
                <a:gd name="T4" fmla="*/ 2147483646 w 16819"/>
                <a:gd name="T5" fmla="*/ 2147483646 h 5361"/>
                <a:gd name="T6" fmla="*/ 2147483646 w 16819"/>
                <a:gd name="T7" fmla="*/ 2147483646 h 5361"/>
                <a:gd name="T8" fmla="*/ 2147483646 w 16819"/>
                <a:gd name="T9" fmla="*/ 2147483646 h 5361"/>
                <a:gd name="T10" fmla="*/ 2147483646 w 16819"/>
                <a:gd name="T11" fmla="*/ 2147483646 h 5361"/>
                <a:gd name="T12" fmla="*/ 2147483646 w 16819"/>
                <a:gd name="T13" fmla="*/ 2147483646 h 5361"/>
                <a:gd name="T14" fmla="*/ 2147483646 w 16819"/>
                <a:gd name="T15" fmla="*/ 2147483646 h 5361"/>
                <a:gd name="T16" fmla="*/ 2147483646 w 16819"/>
                <a:gd name="T17" fmla="*/ 2147483646 h 5361"/>
                <a:gd name="T18" fmla="*/ 2147483646 w 16819"/>
                <a:gd name="T19" fmla="*/ 2147483646 h 5361"/>
                <a:gd name="T20" fmla="*/ 2147483646 w 16819"/>
                <a:gd name="T21" fmla="*/ 2147483646 h 5361"/>
                <a:gd name="T22" fmla="*/ 2147483646 w 16819"/>
                <a:gd name="T23" fmla="*/ 2147483646 h 5361"/>
                <a:gd name="T24" fmla="*/ 2147483646 w 16819"/>
                <a:gd name="T25" fmla="*/ 2147483646 h 5361"/>
                <a:gd name="T26" fmla="*/ 2147483646 w 16819"/>
                <a:gd name="T27" fmla="*/ 2147483646 h 5361"/>
                <a:gd name="T28" fmla="*/ 2147483646 w 16819"/>
                <a:gd name="T29" fmla="*/ 2147483646 h 5361"/>
                <a:gd name="T30" fmla="*/ 2147483646 w 16819"/>
                <a:gd name="T31" fmla="*/ 2147483646 h 5361"/>
                <a:gd name="T32" fmla="*/ 2147483646 w 16819"/>
                <a:gd name="T33" fmla="*/ 2147483646 h 5361"/>
                <a:gd name="T34" fmla="*/ 2147483646 w 16819"/>
                <a:gd name="T35" fmla="*/ 2147483646 h 5361"/>
                <a:gd name="T36" fmla="*/ 2147483646 w 16819"/>
                <a:gd name="T37" fmla="*/ 2147483646 h 5361"/>
                <a:gd name="T38" fmla="*/ 2147483646 w 16819"/>
                <a:gd name="T39" fmla="*/ 2147483646 h 5361"/>
                <a:gd name="T40" fmla="*/ 2147483646 w 16819"/>
                <a:gd name="T41" fmla="*/ 2147483646 h 5361"/>
                <a:gd name="T42" fmla="*/ 2147483646 w 16819"/>
                <a:gd name="T43" fmla="*/ 2147483646 h 5361"/>
                <a:gd name="T44" fmla="*/ 2147483646 w 16819"/>
                <a:gd name="T45" fmla="*/ 2147483646 h 5361"/>
                <a:gd name="T46" fmla="*/ 2147483646 w 16819"/>
                <a:gd name="T47" fmla="*/ 2147483646 h 5361"/>
                <a:gd name="T48" fmla="*/ 2147483646 w 16819"/>
                <a:gd name="T49" fmla="*/ 2147483646 h 5361"/>
                <a:gd name="T50" fmla="*/ 2147483646 w 16819"/>
                <a:gd name="T51" fmla="*/ 2147483646 h 5361"/>
                <a:gd name="T52" fmla="*/ 2147483646 w 16819"/>
                <a:gd name="T53" fmla="*/ 2147483646 h 5361"/>
                <a:gd name="T54" fmla="*/ 2147483646 w 16819"/>
                <a:gd name="T55" fmla="*/ 2147483646 h 536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16819" h="5361" extrusionOk="0">
                  <a:moveTo>
                    <a:pt x="5575" y="864"/>
                  </a:moveTo>
                  <a:cubicBezTo>
                    <a:pt x="6716" y="864"/>
                    <a:pt x="7829" y="1317"/>
                    <a:pt x="8912" y="1784"/>
                  </a:cubicBezTo>
                  <a:cubicBezTo>
                    <a:pt x="10546" y="2442"/>
                    <a:pt x="11816" y="2577"/>
                    <a:pt x="13260" y="2577"/>
                  </a:cubicBezTo>
                  <a:cubicBezTo>
                    <a:pt x="13681" y="2577"/>
                    <a:pt x="14116" y="2566"/>
                    <a:pt x="14579" y="2552"/>
                  </a:cubicBezTo>
                  <a:cubicBezTo>
                    <a:pt x="13415" y="3879"/>
                    <a:pt x="11916" y="4239"/>
                    <a:pt x="10268" y="4239"/>
                  </a:cubicBezTo>
                  <a:cubicBezTo>
                    <a:pt x="8317" y="4239"/>
                    <a:pt x="6157" y="3735"/>
                    <a:pt x="4094" y="3735"/>
                  </a:cubicBezTo>
                  <a:cubicBezTo>
                    <a:pt x="3154" y="3735"/>
                    <a:pt x="2234" y="3840"/>
                    <a:pt x="1363" y="4144"/>
                  </a:cubicBezTo>
                  <a:cubicBezTo>
                    <a:pt x="1778" y="2852"/>
                    <a:pt x="2725" y="1770"/>
                    <a:pt x="3980" y="1195"/>
                  </a:cubicBezTo>
                  <a:cubicBezTo>
                    <a:pt x="4518" y="960"/>
                    <a:pt x="5049" y="864"/>
                    <a:pt x="5575" y="864"/>
                  </a:cubicBezTo>
                  <a:close/>
                  <a:moveTo>
                    <a:pt x="5845" y="1"/>
                  </a:moveTo>
                  <a:cubicBezTo>
                    <a:pt x="5619" y="1"/>
                    <a:pt x="5391" y="16"/>
                    <a:pt x="5159" y="47"/>
                  </a:cubicBezTo>
                  <a:cubicBezTo>
                    <a:pt x="2584" y="419"/>
                    <a:pt x="506" y="2405"/>
                    <a:pt x="40" y="4979"/>
                  </a:cubicBezTo>
                  <a:cubicBezTo>
                    <a:pt x="0" y="5262"/>
                    <a:pt x="263" y="5361"/>
                    <a:pt x="519" y="5361"/>
                  </a:cubicBezTo>
                  <a:cubicBezTo>
                    <a:pt x="656" y="5361"/>
                    <a:pt x="792" y="5333"/>
                    <a:pt x="878" y="5289"/>
                  </a:cubicBezTo>
                  <a:cubicBezTo>
                    <a:pt x="1922" y="4681"/>
                    <a:pt x="3019" y="4484"/>
                    <a:pt x="4143" y="4484"/>
                  </a:cubicBezTo>
                  <a:cubicBezTo>
                    <a:pt x="6225" y="4484"/>
                    <a:pt x="8401" y="5162"/>
                    <a:pt x="10503" y="5162"/>
                  </a:cubicBezTo>
                  <a:cubicBezTo>
                    <a:pt x="10739" y="5162"/>
                    <a:pt x="10974" y="5153"/>
                    <a:pt x="11207" y="5134"/>
                  </a:cubicBezTo>
                  <a:cubicBezTo>
                    <a:pt x="13844" y="4917"/>
                    <a:pt x="15581" y="3459"/>
                    <a:pt x="16667" y="1133"/>
                  </a:cubicBezTo>
                  <a:cubicBezTo>
                    <a:pt x="16819" y="812"/>
                    <a:pt x="16548" y="657"/>
                    <a:pt x="16235" y="657"/>
                  </a:cubicBezTo>
                  <a:cubicBezTo>
                    <a:pt x="15972" y="657"/>
                    <a:pt x="15680" y="766"/>
                    <a:pt x="15581" y="978"/>
                  </a:cubicBezTo>
                  <a:cubicBezTo>
                    <a:pt x="15459" y="1239"/>
                    <a:pt x="15330" y="1481"/>
                    <a:pt x="15196" y="1704"/>
                  </a:cubicBezTo>
                  <a:cubicBezTo>
                    <a:pt x="14478" y="1741"/>
                    <a:pt x="13781" y="1828"/>
                    <a:pt x="13082" y="1828"/>
                  </a:cubicBezTo>
                  <a:cubicBezTo>
                    <a:pt x="12748" y="1828"/>
                    <a:pt x="12413" y="1808"/>
                    <a:pt x="12076" y="1753"/>
                  </a:cubicBezTo>
                  <a:cubicBezTo>
                    <a:pt x="10990" y="1567"/>
                    <a:pt x="9967" y="1226"/>
                    <a:pt x="9005" y="761"/>
                  </a:cubicBezTo>
                  <a:cubicBezTo>
                    <a:pt x="7975" y="349"/>
                    <a:pt x="6946" y="1"/>
                    <a:pt x="5845"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6" name="Google Shape;536;p4">
              <a:extLst>
                <a:ext uri="{FF2B5EF4-FFF2-40B4-BE49-F238E27FC236}">
                  <a16:creationId xmlns:a16="http://schemas.microsoft.com/office/drawing/2014/main" id="{7C17B706-F490-6490-538A-40FE8062825F}"/>
                </a:ext>
              </a:extLst>
            </p:cNvPr>
            <p:cNvSpPr>
              <a:spLocks/>
            </p:cNvSpPr>
            <p:nvPr/>
          </p:nvSpPr>
          <p:spPr bwMode="auto">
            <a:xfrm>
              <a:off x="3501350" y="2560000"/>
              <a:ext cx="177875" cy="161425"/>
            </a:xfrm>
            <a:custGeom>
              <a:avLst/>
              <a:gdLst>
                <a:gd name="T0" fmla="*/ 2147483646 w 7115"/>
                <a:gd name="T1" fmla="*/ 2147483646 h 6457"/>
                <a:gd name="T2" fmla="*/ 2147483646 w 7115"/>
                <a:gd name="T3" fmla="*/ 2147483646 h 6457"/>
                <a:gd name="T4" fmla="*/ 2147483646 w 7115"/>
                <a:gd name="T5" fmla="*/ 2147483646 h 6457"/>
                <a:gd name="T6" fmla="*/ 2147483646 w 7115"/>
                <a:gd name="T7" fmla="*/ 2147483646 h 6457"/>
                <a:gd name="T8" fmla="*/ 2147483646 w 7115"/>
                <a:gd name="T9" fmla="*/ 2147483646 h 6457"/>
                <a:gd name="T10" fmla="*/ 2147483646 w 7115"/>
                <a:gd name="T11" fmla="*/ 2147483646 h 6457"/>
                <a:gd name="T12" fmla="*/ 2147483646 w 7115"/>
                <a:gd name="T13" fmla="*/ 2147483646 h 6457"/>
                <a:gd name="T14" fmla="*/ 2147483646 w 7115"/>
                <a:gd name="T15" fmla="*/ 2147483646 h 6457"/>
                <a:gd name="T16" fmla="*/ 2147483646 w 7115"/>
                <a:gd name="T17" fmla="*/ 2147483646 h 6457"/>
                <a:gd name="T18" fmla="*/ 2147483646 w 7115"/>
                <a:gd name="T19" fmla="*/ 2147483646 h 6457"/>
                <a:gd name="T20" fmla="*/ 2147483646 w 7115"/>
                <a:gd name="T21" fmla="*/ 2147483646 h 6457"/>
                <a:gd name="T22" fmla="*/ 2147483646 w 7115"/>
                <a:gd name="T23" fmla="*/ 2147483646 h 6457"/>
                <a:gd name="T24" fmla="*/ 2147483646 w 7115"/>
                <a:gd name="T25" fmla="*/ 2147483646 h 6457"/>
                <a:gd name="T26" fmla="*/ 2147483646 w 7115"/>
                <a:gd name="T27" fmla="*/ 2147483646 h 6457"/>
                <a:gd name="T28" fmla="*/ 2147483646 w 7115"/>
                <a:gd name="T29" fmla="*/ 2147483646 h 6457"/>
                <a:gd name="T30" fmla="*/ 2147483646 w 7115"/>
                <a:gd name="T31" fmla="*/ 2147483646 h 6457"/>
                <a:gd name="T32" fmla="*/ 2147483646 w 7115"/>
                <a:gd name="T33" fmla="*/ 2147483646 h 6457"/>
                <a:gd name="T34" fmla="*/ 2147483646 w 7115"/>
                <a:gd name="T35" fmla="*/ 2147483646 h 6457"/>
                <a:gd name="T36" fmla="*/ 2147483646 w 7115"/>
                <a:gd name="T37" fmla="*/ 2147483646 h 6457"/>
                <a:gd name="T38" fmla="*/ 2147483646 w 7115"/>
                <a:gd name="T39" fmla="*/ 2147483646 h 6457"/>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7115" h="6457" extrusionOk="0">
                  <a:moveTo>
                    <a:pt x="1384" y="727"/>
                  </a:moveTo>
                  <a:lnTo>
                    <a:pt x="1384" y="727"/>
                  </a:lnTo>
                  <a:cubicBezTo>
                    <a:pt x="2153" y="1115"/>
                    <a:pt x="3566" y="2717"/>
                    <a:pt x="3847" y="2997"/>
                  </a:cubicBezTo>
                  <a:cubicBezTo>
                    <a:pt x="4381" y="3630"/>
                    <a:pt x="4852" y="4301"/>
                    <a:pt x="5260" y="5010"/>
                  </a:cubicBezTo>
                  <a:cubicBezTo>
                    <a:pt x="3423" y="4440"/>
                    <a:pt x="2175" y="2477"/>
                    <a:pt x="1384" y="727"/>
                  </a:cubicBezTo>
                  <a:close/>
                  <a:moveTo>
                    <a:pt x="1252" y="1"/>
                  </a:moveTo>
                  <a:cubicBezTo>
                    <a:pt x="935" y="1"/>
                    <a:pt x="611" y="89"/>
                    <a:pt x="279" y="299"/>
                  </a:cubicBezTo>
                  <a:cubicBezTo>
                    <a:pt x="186" y="361"/>
                    <a:pt x="0" y="485"/>
                    <a:pt x="62" y="640"/>
                  </a:cubicBezTo>
                  <a:cubicBezTo>
                    <a:pt x="1153" y="3136"/>
                    <a:pt x="2880" y="5579"/>
                    <a:pt x="5685" y="5809"/>
                  </a:cubicBezTo>
                  <a:cubicBezTo>
                    <a:pt x="5757" y="5956"/>
                    <a:pt x="5827" y="6105"/>
                    <a:pt x="5894" y="6255"/>
                  </a:cubicBezTo>
                  <a:cubicBezTo>
                    <a:pt x="5955" y="6398"/>
                    <a:pt x="6115" y="6457"/>
                    <a:pt x="6295" y="6457"/>
                  </a:cubicBezTo>
                  <a:cubicBezTo>
                    <a:pt x="6662" y="6457"/>
                    <a:pt x="7115" y="6214"/>
                    <a:pt x="7011" y="5944"/>
                  </a:cubicBezTo>
                  <a:cubicBezTo>
                    <a:pt x="6962" y="5835"/>
                    <a:pt x="6912" y="5727"/>
                    <a:pt x="6861" y="5619"/>
                  </a:cubicBezTo>
                  <a:cubicBezTo>
                    <a:pt x="7050" y="5425"/>
                    <a:pt x="7032" y="5160"/>
                    <a:pt x="6620" y="5138"/>
                  </a:cubicBezTo>
                  <a:cubicBezTo>
                    <a:pt x="5877" y="3718"/>
                    <a:pt x="4894" y="2426"/>
                    <a:pt x="3692" y="1353"/>
                  </a:cubicBezTo>
                  <a:cubicBezTo>
                    <a:pt x="2980" y="711"/>
                    <a:pt x="2150" y="1"/>
                    <a:pt x="1252"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7" name="Google Shape;537;p4">
              <a:extLst>
                <a:ext uri="{FF2B5EF4-FFF2-40B4-BE49-F238E27FC236}">
                  <a16:creationId xmlns:a16="http://schemas.microsoft.com/office/drawing/2014/main" id="{982C81A5-6F24-7286-2D36-E62B87930BE9}"/>
                </a:ext>
              </a:extLst>
            </p:cNvPr>
            <p:cNvSpPr>
              <a:spLocks/>
            </p:cNvSpPr>
            <p:nvPr/>
          </p:nvSpPr>
          <p:spPr bwMode="auto">
            <a:xfrm>
              <a:off x="3631300" y="2657975"/>
              <a:ext cx="311325" cy="64150"/>
            </a:xfrm>
            <a:custGeom>
              <a:avLst/>
              <a:gdLst>
                <a:gd name="T0" fmla="*/ 2147483646 w 12453"/>
                <a:gd name="T1" fmla="*/ 2147483646 h 2566"/>
                <a:gd name="T2" fmla="*/ 2147483646 w 12453"/>
                <a:gd name="T3" fmla="*/ 2147483646 h 2566"/>
                <a:gd name="T4" fmla="*/ 2147483646 w 12453"/>
                <a:gd name="T5" fmla="*/ 2147483646 h 2566"/>
                <a:gd name="T6" fmla="*/ 2147483646 w 12453"/>
                <a:gd name="T7" fmla="*/ 2147483646 h 2566"/>
                <a:gd name="T8" fmla="*/ 2147483646 w 12453"/>
                <a:gd name="T9" fmla="*/ 2147483646 h 2566"/>
                <a:gd name="T10" fmla="*/ 2147483646 w 12453"/>
                <a:gd name="T11" fmla="*/ 2147483646 h 2566"/>
                <a:gd name="T12" fmla="*/ 2147483646 w 12453"/>
                <a:gd name="T13" fmla="*/ 2147483646 h 2566"/>
                <a:gd name="T14" fmla="*/ 2147483646 w 12453"/>
                <a:gd name="T15" fmla="*/ 0 h 2566"/>
                <a:gd name="T16" fmla="*/ 2147483646 w 12453"/>
                <a:gd name="T17" fmla="*/ 2147483646 h 2566"/>
                <a:gd name="T18" fmla="*/ 2147483646 w 12453"/>
                <a:gd name="T19" fmla="*/ 2147483646 h 2566"/>
                <a:gd name="T20" fmla="*/ 2147483646 w 12453"/>
                <a:gd name="T21" fmla="*/ 2147483646 h 2566"/>
                <a:gd name="T22" fmla="*/ 2147483646 w 12453"/>
                <a:gd name="T23" fmla="*/ 2147483646 h 2566"/>
                <a:gd name="T24" fmla="*/ 2147483646 w 12453"/>
                <a:gd name="T25" fmla="*/ 2147483646 h 2566"/>
                <a:gd name="T26" fmla="*/ 2147483646 w 12453"/>
                <a:gd name="T27" fmla="*/ 2147483646 h 2566"/>
                <a:gd name="T28" fmla="*/ 2147483646 w 12453"/>
                <a:gd name="T29" fmla="*/ 2147483646 h 2566"/>
                <a:gd name="T30" fmla="*/ 2147483646 w 12453"/>
                <a:gd name="T31" fmla="*/ 2147483646 h 2566"/>
                <a:gd name="T32" fmla="*/ 2147483646 w 12453"/>
                <a:gd name="T33" fmla="*/ 2147483646 h 2566"/>
                <a:gd name="T34" fmla="*/ 2147483646 w 12453"/>
                <a:gd name="T35" fmla="*/ 2147483646 h 2566"/>
                <a:gd name="T36" fmla="*/ 2147483646 w 12453"/>
                <a:gd name="T37" fmla="*/ 2147483646 h 2566"/>
                <a:gd name="T38" fmla="*/ 2147483646 w 12453"/>
                <a:gd name="T39" fmla="*/ 2147483646 h 2566"/>
                <a:gd name="T40" fmla="*/ 2147483646 w 12453"/>
                <a:gd name="T41" fmla="*/ 2147483646 h 2566"/>
                <a:gd name="T42" fmla="*/ 2147483646 w 12453"/>
                <a:gd name="T43" fmla="*/ 0 h 256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12453" h="2566" extrusionOk="0">
                  <a:moveTo>
                    <a:pt x="7387" y="764"/>
                  </a:moveTo>
                  <a:cubicBezTo>
                    <a:pt x="8503" y="764"/>
                    <a:pt x="9620" y="904"/>
                    <a:pt x="10712" y="1187"/>
                  </a:cubicBezTo>
                  <a:cubicBezTo>
                    <a:pt x="9648" y="1660"/>
                    <a:pt x="8524" y="1826"/>
                    <a:pt x="7379" y="1826"/>
                  </a:cubicBezTo>
                  <a:cubicBezTo>
                    <a:pt x="6052" y="1826"/>
                    <a:pt x="4696" y="1604"/>
                    <a:pt x="3366" y="1380"/>
                  </a:cubicBezTo>
                  <a:cubicBezTo>
                    <a:pt x="4669" y="972"/>
                    <a:pt x="6027" y="764"/>
                    <a:pt x="7387" y="764"/>
                  </a:cubicBezTo>
                  <a:close/>
                  <a:moveTo>
                    <a:pt x="7634" y="0"/>
                  </a:moveTo>
                  <a:cubicBezTo>
                    <a:pt x="5670" y="0"/>
                    <a:pt x="3718" y="385"/>
                    <a:pt x="1895" y="1141"/>
                  </a:cubicBezTo>
                  <a:cubicBezTo>
                    <a:pt x="1628" y="1101"/>
                    <a:pt x="1362" y="1064"/>
                    <a:pt x="1099" y="1033"/>
                  </a:cubicBezTo>
                  <a:cubicBezTo>
                    <a:pt x="1078" y="1030"/>
                    <a:pt x="1057" y="1029"/>
                    <a:pt x="1036" y="1029"/>
                  </a:cubicBezTo>
                  <a:cubicBezTo>
                    <a:pt x="544" y="1029"/>
                    <a:pt x="0" y="1661"/>
                    <a:pt x="608" y="1794"/>
                  </a:cubicBezTo>
                  <a:cubicBezTo>
                    <a:pt x="396" y="2036"/>
                    <a:pt x="649" y="2290"/>
                    <a:pt x="990" y="2290"/>
                  </a:cubicBezTo>
                  <a:cubicBezTo>
                    <a:pt x="1094" y="2290"/>
                    <a:pt x="1206" y="2266"/>
                    <a:pt x="1316" y="2211"/>
                  </a:cubicBezTo>
                  <a:cubicBezTo>
                    <a:pt x="1490" y="2124"/>
                    <a:pt x="1664" y="2040"/>
                    <a:pt x="1841" y="1961"/>
                  </a:cubicBezTo>
                  <a:cubicBezTo>
                    <a:pt x="3668" y="2226"/>
                    <a:pt x="5483" y="2566"/>
                    <a:pt x="7261" y="2566"/>
                  </a:cubicBezTo>
                  <a:cubicBezTo>
                    <a:pt x="8938" y="2566"/>
                    <a:pt x="10582" y="2264"/>
                    <a:pt x="12173" y="1312"/>
                  </a:cubicBezTo>
                  <a:cubicBezTo>
                    <a:pt x="12452" y="1188"/>
                    <a:pt x="12421" y="785"/>
                    <a:pt x="12142" y="691"/>
                  </a:cubicBezTo>
                  <a:cubicBezTo>
                    <a:pt x="10669" y="229"/>
                    <a:pt x="9148" y="0"/>
                    <a:pt x="7634"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8" name="Google Shape;538;p4">
              <a:extLst>
                <a:ext uri="{FF2B5EF4-FFF2-40B4-BE49-F238E27FC236}">
                  <a16:creationId xmlns:a16="http://schemas.microsoft.com/office/drawing/2014/main" id="{B031C380-95E0-0F8A-D250-D60785B7D44B}"/>
                </a:ext>
              </a:extLst>
            </p:cNvPr>
            <p:cNvSpPr>
              <a:spLocks/>
            </p:cNvSpPr>
            <p:nvPr/>
          </p:nvSpPr>
          <p:spPr bwMode="auto">
            <a:xfrm>
              <a:off x="3596925" y="2760425"/>
              <a:ext cx="204875" cy="192375"/>
            </a:xfrm>
            <a:custGeom>
              <a:avLst/>
              <a:gdLst>
                <a:gd name="T0" fmla="*/ 2147483646 w 8195"/>
                <a:gd name="T1" fmla="*/ 2147483646 h 7695"/>
                <a:gd name="T2" fmla="*/ 2147483646 w 8195"/>
                <a:gd name="T3" fmla="*/ 2147483646 h 7695"/>
                <a:gd name="T4" fmla="*/ 2147483646 w 8195"/>
                <a:gd name="T5" fmla="*/ 2147483646 h 7695"/>
                <a:gd name="T6" fmla="*/ 2147483646 w 8195"/>
                <a:gd name="T7" fmla="*/ 2147483646 h 7695"/>
                <a:gd name="T8" fmla="*/ 2147483646 w 8195"/>
                <a:gd name="T9" fmla="*/ 2147483646 h 7695"/>
                <a:gd name="T10" fmla="*/ 2147483646 w 8195"/>
                <a:gd name="T11" fmla="*/ 2147483646 h 7695"/>
                <a:gd name="T12" fmla="*/ 2147483646 w 8195"/>
                <a:gd name="T13" fmla="*/ 2147483646 h 7695"/>
                <a:gd name="T14" fmla="*/ 2147483646 w 8195"/>
                <a:gd name="T15" fmla="*/ 2147483646 h 7695"/>
                <a:gd name="T16" fmla="*/ 2147483646 w 8195"/>
                <a:gd name="T17" fmla="*/ 2147483646 h 7695"/>
                <a:gd name="T18" fmla="*/ 2147483646 w 8195"/>
                <a:gd name="T19" fmla="*/ 2147483646 h 7695"/>
                <a:gd name="T20" fmla="*/ 2147483646 w 8195"/>
                <a:gd name="T21" fmla="*/ 2147483646 h 7695"/>
                <a:gd name="T22" fmla="*/ 2147483646 w 8195"/>
                <a:gd name="T23" fmla="*/ 2147483646 h 7695"/>
                <a:gd name="T24" fmla="*/ 2147483646 w 8195"/>
                <a:gd name="T25" fmla="*/ 2147483646 h 769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195" h="7695" extrusionOk="0">
                  <a:moveTo>
                    <a:pt x="6571" y="951"/>
                  </a:moveTo>
                  <a:lnTo>
                    <a:pt x="6571" y="951"/>
                  </a:lnTo>
                  <a:cubicBezTo>
                    <a:pt x="5247" y="3030"/>
                    <a:pt x="3798" y="5093"/>
                    <a:pt x="1727" y="6424"/>
                  </a:cubicBezTo>
                  <a:cubicBezTo>
                    <a:pt x="2612" y="4215"/>
                    <a:pt x="4386" y="1771"/>
                    <a:pt x="6571" y="951"/>
                  </a:cubicBezTo>
                  <a:close/>
                  <a:moveTo>
                    <a:pt x="7631" y="1"/>
                  </a:moveTo>
                  <a:cubicBezTo>
                    <a:pt x="7607" y="1"/>
                    <a:pt x="7583" y="3"/>
                    <a:pt x="7561" y="6"/>
                  </a:cubicBezTo>
                  <a:cubicBezTo>
                    <a:pt x="4075" y="582"/>
                    <a:pt x="1419" y="3913"/>
                    <a:pt x="373" y="7162"/>
                  </a:cubicBezTo>
                  <a:cubicBezTo>
                    <a:pt x="1" y="7419"/>
                    <a:pt x="285" y="7695"/>
                    <a:pt x="675" y="7695"/>
                  </a:cubicBezTo>
                  <a:cubicBezTo>
                    <a:pt x="775" y="7695"/>
                    <a:pt x="881" y="7677"/>
                    <a:pt x="985" y="7636"/>
                  </a:cubicBezTo>
                  <a:cubicBezTo>
                    <a:pt x="4180" y="6178"/>
                    <a:pt x="6197" y="3294"/>
                    <a:pt x="8027" y="409"/>
                  </a:cubicBezTo>
                  <a:cubicBezTo>
                    <a:pt x="8194" y="129"/>
                    <a:pt x="7858" y="1"/>
                    <a:pt x="7631"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499" name="Google Shape;539;p4">
              <a:extLst>
                <a:ext uri="{FF2B5EF4-FFF2-40B4-BE49-F238E27FC236}">
                  <a16:creationId xmlns:a16="http://schemas.microsoft.com/office/drawing/2014/main" id="{C82A90E1-F243-9420-19A0-5BBCFACC2E20}"/>
                </a:ext>
              </a:extLst>
            </p:cNvPr>
            <p:cNvSpPr>
              <a:spLocks/>
            </p:cNvSpPr>
            <p:nvPr/>
          </p:nvSpPr>
          <p:spPr bwMode="auto">
            <a:xfrm>
              <a:off x="3388900" y="2884800"/>
              <a:ext cx="251650" cy="86400"/>
            </a:xfrm>
            <a:custGeom>
              <a:avLst/>
              <a:gdLst>
                <a:gd name="T0" fmla="*/ 2147483646 w 10066"/>
                <a:gd name="T1" fmla="*/ 2147483646 h 3456"/>
                <a:gd name="T2" fmla="*/ 2147483646 w 10066"/>
                <a:gd name="T3" fmla="*/ 2147483646 h 3456"/>
                <a:gd name="T4" fmla="*/ 2147483646 w 10066"/>
                <a:gd name="T5" fmla="*/ 2147483646 h 3456"/>
                <a:gd name="T6" fmla="*/ 2147483646 w 10066"/>
                <a:gd name="T7" fmla="*/ 2147483646 h 3456"/>
                <a:gd name="T8" fmla="*/ 2147483646 w 10066"/>
                <a:gd name="T9" fmla="*/ 2147483646 h 3456"/>
                <a:gd name="T10" fmla="*/ 2147483646 w 10066"/>
                <a:gd name="T11" fmla="*/ 2147483646 h 3456"/>
                <a:gd name="T12" fmla="*/ 2147483646 w 10066"/>
                <a:gd name="T13" fmla="*/ 2147483646 h 3456"/>
                <a:gd name="T14" fmla="*/ 2147483646 w 10066"/>
                <a:gd name="T15" fmla="*/ 2147483646 h 3456"/>
                <a:gd name="T16" fmla="*/ 2147483646 w 10066"/>
                <a:gd name="T17" fmla="*/ 2147483646 h 3456"/>
                <a:gd name="T18" fmla="*/ 2147483646 w 10066"/>
                <a:gd name="T19" fmla="*/ 2147483646 h 3456"/>
                <a:gd name="T20" fmla="*/ 2147483646 w 10066"/>
                <a:gd name="T21" fmla="*/ 2147483646 h 3456"/>
                <a:gd name="T22" fmla="*/ 2147483646 w 10066"/>
                <a:gd name="T23" fmla="*/ 2147483646 h 3456"/>
                <a:gd name="T24" fmla="*/ 2147483646 w 10066"/>
                <a:gd name="T25" fmla="*/ 2147483646 h 3456"/>
                <a:gd name="T26" fmla="*/ 2147483646 w 10066"/>
                <a:gd name="T27" fmla="*/ 2147483646 h 3456"/>
                <a:gd name="T28" fmla="*/ 2147483646 w 10066"/>
                <a:gd name="T29" fmla="*/ 2147483646 h 3456"/>
                <a:gd name="T30" fmla="*/ 2147483646 w 10066"/>
                <a:gd name="T31" fmla="*/ 2147483646 h 3456"/>
                <a:gd name="T32" fmla="*/ 2147483646 w 10066"/>
                <a:gd name="T33" fmla="*/ 2147483646 h 3456"/>
                <a:gd name="T34" fmla="*/ 2147483646 w 10066"/>
                <a:gd name="T35" fmla="*/ 2147483646 h 3456"/>
                <a:gd name="T36" fmla="*/ 2147483646 w 10066"/>
                <a:gd name="T37" fmla="*/ 2147483646 h 3456"/>
                <a:gd name="T38" fmla="*/ 2147483646 w 10066"/>
                <a:gd name="T39" fmla="*/ 2147483646 h 3456"/>
                <a:gd name="T40" fmla="*/ 2147483646 w 10066"/>
                <a:gd name="T41" fmla="*/ 2147483646 h 3456"/>
                <a:gd name="T42" fmla="*/ 2147483646 w 10066"/>
                <a:gd name="T43" fmla="*/ 2147483646 h 3456"/>
                <a:gd name="T44" fmla="*/ 2147483646 w 10066"/>
                <a:gd name="T45" fmla="*/ 2147483646 h 345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0066" h="3456" extrusionOk="0">
                  <a:moveTo>
                    <a:pt x="3492" y="565"/>
                  </a:moveTo>
                  <a:cubicBezTo>
                    <a:pt x="5349" y="565"/>
                    <a:pt x="7136" y="945"/>
                    <a:pt x="8517" y="2362"/>
                  </a:cubicBezTo>
                  <a:cubicBezTo>
                    <a:pt x="8038" y="2772"/>
                    <a:pt x="7459" y="2939"/>
                    <a:pt x="6837" y="2939"/>
                  </a:cubicBezTo>
                  <a:cubicBezTo>
                    <a:pt x="5085" y="2939"/>
                    <a:pt x="2983" y="1617"/>
                    <a:pt x="1741" y="656"/>
                  </a:cubicBezTo>
                  <a:cubicBezTo>
                    <a:pt x="2325" y="602"/>
                    <a:pt x="2911" y="565"/>
                    <a:pt x="3492" y="565"/>
                  </a:cubicBezTo>
                  <a:close/>
                  <a:moveTo>
                    <a:pt x="4097" y="1"/>
                  </a:moveTo>
                  <a:cubicBezTo>
                    <a:pt x="3013" y="1"/>
                    <a:pt x="1913" y="118"/>
                    <a:pt x="869" y="242"/>
                  </a:cubicBezTo>
                  <a:cubicBezTo>
                    <a:pt x="776" y="242"/>
                    <a:pt x="1" y="521"/>
                    <a:pt x="249" y="707"/>
                  </a:cubicBezTo>
                  <a:cubicBezTo>
                    <a:pt x="1821" y="2014"/>
                    <a:pt x="4349" y="3456"/>
                    <a:pt x="6627" y="3456"/>
                  </a:cubicBezTo>
                  <a:cubicBezTo>
                    <a:pt x="7464" y="3456"/>
                    <a:pt x="8267" y="3261"/>
                    <a:pt x="8977" y="2794"/>
                  </a:cubicBezTo>
                  <a:cubicBezTo>
                    <a:pt x="9006" y="2798"/>
                    <a:pt x="9037" y="2801"/>
                    <a:pt x="9070" y="2801"/>
                  </a:cubicBezTo>
                  <a:cubicBezTo>
                    <a:pt x="9440" y="2801"/>
                    <a:pt x="10065" y="2507"/>
                    <a:pt x="9896" y="2289"/>
                  </a:cubicBezTo>
                  <a:lnTo>
                    <a:pt x="9865" y="2289"/>
                  </a:lnTo>
                  <a:cubicBezTo>
                    <a:pt x="9824" y="2239"/>
                    <a:pt x="9782" y="2190"/>
                    <a:pt x="9740" y="2141"/>
                  </a:cubicBezTo>
                  <a:cubicBezTo>
                    <a:pt x="9761" y="2119"/>
                    <a:pt x="9782" y="2095"/>
                    <a:pt x="9803" y="2072"/>
                  </a:cubicBezTo>
                  <a:cubicBezTo>
                    <a:pt x="9923" y="1939"/>
                    <a:pt x="9791" y="1886"/>
                    <a:pt x="9584" y="1886"/>
                  </a:cubicBezTo>
                  <a:cubicBezTo>
                    <a:pt x="9559" y="1886"/>
                    <a:pt x="9532" y="1886"/>
                    <a:pt x="9506" y="1888"/>
                  </a:cubicBezTo>
                  <a:cubicBezTo>
                    <a:pt x="8047" y="399"/>
                    <a:pt x="6097" y="1"/>
                    <a:pt x="4097"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0" name="Google Shape;540;p4">
              <a:extLst>
                <a:ext uri="{FF2B5EF4-FFF2-40B4-BE49-F238E27FC236}">
                  <a16:creationId xmlns:a16="http://schemas.microsoft.com/office/drawing/2014/main" id="{4490F277-A7E2-73F8-610B-CF7CC27C4BC4}"/>
                </a:ext>
              </a:extLst>
            </p:cNvPr>
            <p:cNvSpPr>
              <a:spLocks/>
            </p:cNvSpPr>
            <p:nvPr/>
          </p:nvSpPr>
          <p:spPr bwMode="auto">
            <a:xfrm>
              <a:off x="3060100" y="2488550"/>
              <a:ext cx="300900" cy="466975"/>
            </a:xfrm>
            <a:custGeom>
              <a:avLst/>
              <a:gdLst>
                <a:gd name="T0" fmla="*/ 2147483646 w 12036"/>
                <a:gd name="T1" fmla="*/ 2147483646 h 18679"/>
                <a:gd name="T2" fmla="*/ 2147483646 w 12036"/>
                <a:gd name="T3" fmla="*/ 2147483646 h 18679"/>
                <a:gd name="T4" fmla="*/ 2147483646 w 12036"/>
                <a:gd name="T5" fmla="*/ 2147483646 h 18679"/>
                <a:gd name="T6" fmla="*/ 2147483646 w 12036"/>
                <a:gd name="T7" fmla="*/ 2147483646 h 18679"/>
                <a:gd name="T8" fmla="*/ 2147483646 w 12036"/>
                <a:gd name="T9" fmla="*/ 2147483646 h 18679"/>
                <a:gd name="T10" fmla="*/ 2147483646 w 12036"/>
                <a:gd name="T11" fmla="*/ 2147483646 h 18679"/>
                <a:gd name="T12" fmla="*/ 2147483646 w 12036"/>
                <a:gd name="T13" fmla="*/ 2147483646 h 18679"/>
                <a:gd name="T14" fmla="*/ 2147483646 w 12036"/>
                <a:gd name="T15" fmla="*/ 2147483646 h 18679"/>
                <a:gd name="T16" fmla="*/ 2147483646 w 12036"/>
                <a:gd name="T17" fmla="*/ 2147483646 h 18679"/>
                <a:gd name="T18" fmla="*/ 2147483646 w 12036"/>
                <a:gd name="T19" fmla="*/ 2147483646 h 18679"/>
                <a:gd name="T20" fmla="*/ 2147483646 w 12036"/>
                <a:gd name="T21" fmla="*/ 2147483646 h 18679"/>
                <a:gd name="T22" fmla="*/ 2147483646 w 12036"/>
                <a:gd name="T23" fmla="*/ 2147483646 h 18679"/>
                <a:gd name="T24" fmla="*/ 2147483646 w 12036"/>
                <a:gd name="T25" fmla="*/ 2147483646 h 18679"/>
                <a:gd name="T26" fmla="*/ 2147483646 w 12036"/>
                <a:gd name="T27" fmla="*/ 2147483646 h 18679"/>
                <a:gd name="T28" fmla="*/ 2147483646 w 12036"/>
                <a:gd name="T29" fmla="*/ 2147483646 h 18679"/>
                <a:gd name="T30" fmla="*/ 2147483646 w 12036"/>
                <a:gd name="T31" fmla="*/ 2147483646 h 18679"/>
                <a:gd name="T32" fmla="*/ 2147483646 w 12036"/>
                <a:gd name="T33" fmla="*/ 2147483646 h 18679"/>
                <a:gd name="T34" fmla="*/ 2147483646 w 12036"/>
                <a:gd name="T35" fmla="*/ 2147483646 h 18679"/>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2036" h="18679" extrusionOk="0">
                  <a:moveTo>
                    <a:pt x="2705" y="2356"/>
                  </a:moveTo>
                  <a:cubicBezTo>
                    <a:pt x="3562" y="4879"/>
                    <a:pt x="4619" y="7489"/>
                    <a:pt x="6049" y="9609"/>
                  </a:cubicBezTo>
                  <a:cubicBezTo>
                    <a:pt x="7811" y="12222"/>
                    <a:pt x="10657" y="14391"/>
                    <a:pt x="10561" y="17746"/>
                  </a:cubicBezTo>
                  <a:cubicBezTo>
                    <a:pt x="7835" y="16142"/>
                    <a:pt x="4428" y="14109"/>
                    <a:pt x="2854" y="11439"/>
                  </a:cubicBezTo>
                  <a:cubicBezTo>
                    <a:pt x="2017" y="9981"/>
                    <a:pt x="2110" y="8306"/>
                    <a:pt x="2203" y="6662"/>
                  </a:cubicBezTo>
                  <a:cubicBezTo>
                    <a:pt x="2264" y="5224"/>
                    <a:pt x="2435" y="3785"/>
                    <a:pt x="2705" y="2356"/>
                  </a:cubicBezTo>
                  <a:close/>
                  <a:moveTo>
                    <a:pt x="2930" y="1"/>
                  </a:moveTo>
                  <a:cubicBezTo>
                    <a:pt x="2611" y="1"/>
                    <a:pt x="2122" y="190"/>
                    <a:pt x="2079" y="365"/>
                  </a:cubicBezTo>
                  <a:cubicBezTo>
                    <a:pt x="1303" y="3560"/>
                    <a:pt x="0" y="8678"/>
                    <a:pt x="1768" y="11718"/>
                  </a:cubicBezTo>
                  <a:cubicBezTo>
                    <a:pt x="3506" y="14789"/>
                    <a:pt x="7445" y="16898"/>
                    <a:pt x="10330" y="18635"/>
                  </a:cubicBezTo>
                  <a:cubicBezTo>
                    <a:pt x="10375" y="18666"/>
                    <a:pt x="10439" y="18679"/>
                    <a:pt x="10513" y="18679"/>
                  </a:cubicBezTo>
                  <a:cubicBezTo>
                    <a:pt x="10778" y="18679"/>
                    <a:pt x="11173" y="18512"/>
                    <a:pt x="11335" y="18376"/>
                  </a:cubicBezTo>
                  <a:cubicBezTo>
                    <a:pt x="11498" y="18314"/>
                    <a:pt x="11622" y="18230"/>
                    <a:pt x="11633" y="18139"/>
                  </a:cubicBezTo>
                  <a:cubicBezTo>
                    <a:pt x="12036" y="14851"/>
                    <a:pt x="9802" y="12711"/>
                    <a:pt x="7941" y="10322"/>
                  </a:cubicBezTo>
                  <a:cubicBezTo>
                    <a:pt x="5646" y="7437"/>
                    <a:pt x="4281" y="3591"/>
                    <a:pt x="3195" y="117"/>
                  </a:cubicBezTo>
                  <a:cubicBezTo>
                    <a:pt x="3168" y="34"/>
                    <a:pt x="3064" y="1"/>
                    <a:pt x="2930"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1" name="Google Shape;541;p4">
              <a:extLst>
                <a:ext uri="{FF2B5EF4-FFF2-40B4-BE49-F238E27FC236}">
                  <a16:creationId xmlns:a16="http://schemas.microsoft.com/office/drawing/2014/main" id="{C72D0CC7-3C10-9795-BF44-A777E1CFD00B}"/>
                </a:ext>
              </a:extLst>
            </p:cNvPr>
            <p:cNvSpPr>
              <a:spLocks/>
            </p:cNvSpPr>
            <p:nvPr/>
          </p:nvSpPr>
          <p:spPr bwMode="auto">
            <a:xfrm>
              <a:off x="3026750" y="2889000"/>
              <a:ext cx="333600" cy="115875"/>
            </a:xfrm>
            <a:custGeom>
              <a:avLst/>
              <a:gdLst>
                <a:gd name="T0" fmla="*/ 2147483646 w 13344"/>
                <a:gd name="T1" fmla="*/ 2147483646 h 4635"/>
                <a:gd name="T2" fmla="*/ 2147483646 w 13344"/>
                <a:gd name="T3" fmla="*/ 2147483646 h 4635"/>
                <a:gd name="T4" fmla="*/ 2147483646 w 13344"/>
                <a:gd name="T5" fmla="*/ 2147483646 h 4635"/>
                <a:gd name="T6" fmla="*/ 2147483646 w 13344"/>
                <a:gd name="T7" fmla="*/ 2147483646 h 4635"/>
                <a:gd name="T8" fmla="*/ 2147483646 w 13344"/>
                <a:gd name="T9" fmla="*/ 2147483646 h 4635"/>
                <a:gd name="T10" fmla="*/ 2147483646 w 13344"/>
                <a:gd name="T11" fmla="*/ 2147483646 h 4635"/>
                <a:gd name="T12" fmla="*/ 2147483646 w 13344"/>
                <a:gd name="T13" fmla="*/ 2147483646 h 4635"/>
                <a:gd name="T14" fmla="*/ 2147483646 w 13344"/>
                <a:gd name="T15" fmla="*/ 2147483646 h 4635"/>
                <a:gd name="T16" fmla="*/ 2147483646 w 13344"/>
                <a:gd name="T17" fmla="*/ 0 h 4635"/>
                <a:gd name="T18" fmla="*/ 2147483646 w 13344"/>
                <a:gd name="T19" fmla="*/ 2147483646 h 4635"/>
                <a:gd name="T20" fmla="*/ 2147483646 w 13344"/>
                <a:gd name="T21" fmla="*/ 2147483646 h 4635"/>
                <a:gd name="T22" fmla="*/ 2147483646 w 13344"/>
                <a:gd name="T23" fmla="*/ 2147483646 h 4635"/>
                <a:gd name="T24" fmla="*/ 2147483646 w 13344"/>
                <a:gd name="T25" fmla="*/ 2147483646 h 4635"/>
                <a:gd name="T26" fmla="*/ 2147483646 w 13344"/>
                <a:gd name="T27" fmla="*/ 2147483646 h 4635"/>
                <a:gd name="T28" fmla="*/ 2147483646 w 13344"/>
                <a:gd name="T29" fmla="*/ 2147483646 h 4635"/>
                <a:gd name="T30" fmla="*/ 2147483646 w 13344"/>
                <a:gd name="T31" fmla="*/ 2147483646 h 4635"/>
                <a:gd name="T32" fmla="*/ 2147483646 w 13344"/>
                <a:gd name="T33" fmla="*/ 2147483646 h 4635"/>
                <a:gd name="T34" fmla="*/ 2147483646 w 13344"/>
                <a:gd name="T35" fmla="*/ 2147483646 h 4635"/>
                <a:gd name="T36" fmla="*/ 2147483646 w 13344"/>
                <a:gd name="T37" fmla="*/ 2147483646 h 4635"/>
                <a:gd name="T38" fmla="*/ 2147483646 w 13344"/>
                <a:gd name="T39" fmla="*/ 2147483646 h 4635"/>
                <a:gd name="T40" fmla="*/ 2147483646 w 13344"/>
                <a:gd name="T41" fmla="*/ 2147483646 h 4635"/>
                <a:gd name="T42" fmla="*/ 2147483646 w 13344"/>
                <a:gd name="T43" fmla="*/ 2147483646 h 4635"/>
                <a:gd name="T44" fmla="*/ 2147483646 w 13344"/>
                <a:gd name="T45" fmla="*/ 0 h 463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13344" h="4635" extrusionOk="0">
                  <a:moveTo>
                    <a:pt x="6896" y="830"/>
                  </a:moveTo>
                  <a:cubicBezTo>
                    <a:pt x="8651" y="830"/>
                    <a:pt x="10331" y="1198"/>
                    <a:pt x="11446" y="2216"/>
                  </a:cubicBezTo>
                  <a:cubicBezTo>
                    <a:pt x="10103" y="3070"/>
                    <a:pt x="8769" y="3754"/>
                    <a:pt x="7270" y="3754"/>
                  </a:cubicBezTo>
                  <a:cubicBezTo>
                    <a:pt x="6723" y="3754"/>
                    <a:pt x="6153" y="3663"/>
                    <a:pt x="5553" y="3455"/>
                  </a:cubicBezTo>
                  <a:cubicBezTo>
                    <a:pt x="4276" y="2995"/>
                    <a:pt x="3019" y="2325"/>
                    <a:pt x="1784" y="1687"/>
                  </a:cubicBezTo>
                  <a:cubicBezTo>
                    <a:pt x="3214" y="1217"/>
                    <a:pt x="5095" y="830"/>
                    <a:pt x="6896" y="830"/>
                  </a:cubicBezTo>
                  <a:close/>
                  <a:moveTo>
                    <a:pt x="7205" y="0"/>
                  </a:moveTo>
                  <a:cubicBezTo>
                    <a:pt x="4739" y="0"/>
                    <a:pt x="2141" y="657"/>
                    <a:pt x="435" y="1346"/>
                  </a:cubicBezTo>
                  <a:cubicBezTo>
                    <a:pt x="94" y="1470"/>
                    <a:pt x="0" y="1873"/>
                    <a:pt x="373" y="2028"/>
                  </a:cubicBezTo>
                  <a:cubicBezTo>
                    <a:pt x="2420" y="3052"/>
                    <a:pt x="4715" y="4603"/>
                    <a:pt x="7073" y="4634"/>
                  </a:cubicBezTo>
                  <a:cubicBezTo>
                    <a:pt x="7101" y="4634"/>
                    <a:pt x="7129" y="4634"/>
                    <a:pt x="7158" y="4634"/>
                  </a:cubicBezTo>
                  <a:cubicBezTo>
                    <a:pt x="8945" y="4634"/>
                    <a:pt x="10525" y="3791"/>
                    <a:pt x="11999" y="2843"/>
                  </a:cubicBezTo>
                  <a:cubicBezTo>
                    <a:pt x="12033" y="2891"/>
                    <a:pt x="12066" y="2940"/>
                    <a:pt x="12098" y="2990"/>
                  </a:cubicBezTo>
                  <a:cubicBezTo>
                    <a:pt x="12169" y="3105"/>
                    <a:pt x="12309" y="3154"/>
                    <a:pt x="12465" y="3154"/>
                  </a:cubicBezTo>
                  <a:cubicBezTo>
                    <a:pt x="12853" y="3154"/>
                    <a:pt x="13343" y="2848"/>
                    <a:pt x="13122" y="2493"/>
                  </a:cubicBezTo>
                  <a:cubicBezTo>
                    <a:pt x="13035" y="2359"/>
                    <a:pt x="12943" y="2232"/>
                    <a:pt x="12846" y="2110"/>
                  </a:cubicBezTo>
                  <a:cubicBezTo>
                    <a:pt x="12831" y="2038"/>
                    <a:pt x="12773" y="1974"/>
                    <a:pt x="12689" y="1925"/>
                  </a:cubicBezTo>
                  <a:cubicBezTo>
                    <a:pt x="11418" y="502"/>
                    <a:pt x="9362" y="0"/>
                    <a:pt x="7205"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2" name="Google Shape;542;p4">
              <a:extLst>
                <a:ext uri="{FF2B5EF4-FFF2-40B4-BE49-F238E27FC236}">
                  <a16:creationId xmlns:a16="http://schemas.microsoft.com/office/drawing/2014/main" id="{48882FED-A331-4051-43D5-D665FF014360}"/>
                </a:ext>
              </a:extLst>
            </p:cNvPr>
            <p:cNvSpPr>
              <a:spLocks/>
            </p:cNvSpPr>
            <p:nvPr/>
          </p:nvSpPr>
          <p:spPr bwMode="auto">
            <a:xfrm>
              <a:off x="3103525" y="3018500"/>
              <a:ext cx="382200" cy="152775"/>
            </a:xfrm>
            <a:custGeom>
              <a:avLst/>
              <a:gdLst>
                <a:gd name="T0" fmla="*/ 2147483646 w 15288"/>
                <a:gd name="T1" fmla="*/ 2147483646 h 6111"/>
                <a:gd name="T2" fmla="*/ 2147483646 w 15288"/>
                <a:gd name="T3" fmla="*/ 2147483646 h 6111"/>
                <a:gd name="T4" fmla="*/ 2147483646 w 15288"/>
                <a:gd name="T5" fmla="*/ 2147483646 h 6111"/>
                <a:gd name="T6" fmla="*/ 2147483646 w 15288"/>
                <a:gd name="T7" fmla="*/ 2147483646 h 6111"/>
                <a:gd name="T8" fmla="*/ 2147483646 w 15288"/>
                <a:gd name="T9" fmla="*/ 2147483646 h 6111"/>
                <a:gd name="T10" fmla="*/ 2147483646 w 15288"/>
                <a:gd name="T11" fmla="*/ 2147483646 h 6111"/>
                <a:gd name="T12" fmla="*/ 2147483646 w 15288"/>
                <a:gd name="T13" fmla="*/ 2147483646 h 6111"/>
                <a:gd name="T14" fmla="*/ 2147483646 w 15288"/>
                <a:gd name="T15" fmla="*/ 2147483646 h 6111"/>
                <a:gd name="T16" fmla="*/ 2147483646 w 15288"/>
                <a:gd name="T17" fmla="*/ 2147483646 h 6111"/>
                <a:gd name="T18" fmla="*/ 2147483646 w 15288"/>
                <a:gd name="T19" fmla="*/ 2147483646 h 6111"/>
                <a:gd name="T20" fmla="*/ 2147483646 w 15288"/>
                <a:gd name="T21" fmla="*/ 2147483646 h 6111"/>
                <a:gd name="T22" fmla="*/ 2147483646 w 15288"/>
                <a:gd name="T23" fmla="*/ 2147483646 h 6111"/>
                <a:gd name="T24" fmla="*/ 2147483646 w 15288"/>
                <a:gd name="T25" fmla="*/ 2147483646 h 6111"/>
                <a:gd name="T26" fmla="*/ 2147483646 w 15288"/>
                <a:gd name="T27" fmla="*/ 2147483646 h 6111"/>
                <a:gd name="T28" fmla="*/ 2147483646 w 15288"/>
                <a:gd name="T29" fmla="*/ 2147483646 h 6111"/>
                <a:gd name="T30" fmla="*/ 2147483646 w 15288"/>
                <a:gd name="T31" fmla="*/ 2147483646 h 6111"/>
                <a:gd name="T32" fmla="*/ 2147483646 w 15288"/>
                <a:gd name="T33" fmla="*/ 2147483646 h 6111"/>
                <a:gd name="T34" fmla="*/ 2147483646 w 15288"/>
                <a:gd name="T35" fmla="*/ 2147483646 h 6111"/>
                <a:gd name="T36" fmla="*/ 2147483646 w 15288"/>
                <a:gd name="T37" fmla="*/ 2147483646 h 6111"/>
                <a:gd name="T38" fmla="*/ 2147483646 w 15288"/>
                <a:gd name="T39" fmla="*/ 2147483646 h 6111"/>
                <a:gd name="T40" fmla="*/ 2147483646 w 15288"/>
                <a:gd name="T41" fmla="*/ 2147483646 h 6111"/>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5288" h="6111" extrusionOk="0">
                  <a:moveTo>
                    <a:pt x="11629" y="670"/>
                  </a:moveTo>
                  <a:cubicBezTo>
                    <a:pt x="12392" y="670"/>
                    <a:pt x="13146" y="896"/>
                    <a:pt x="13866" y="1470"/>
                  </a:cubicBezTo>
                  <a:cubicBezTo>
                    <a:pt x="13910" y="1505"/>
                    <a:pt x="13969" y="1527"/>
                    <a:pt x="14038" y="1537"/>
                  </a:cubicBezTo>
                  <a:cubicBezTo>
                    <a:pt x="13228" y="4218"/>
                    <a:pt x="10107" y="4686"/>
                    <a:pt x="7631" y="5099"/>
                  </a:cubicBezTo>
                  <a:cubicBezTo>
                    <a:pt x="5965" y="5354"/>
                    <a:pt x="4299" y="5487"/>
                    <a:pt x="2620" y="5487"/>
                  </a:cubicBezTo>
                  <a:cubicBezTo>
                    <a:pt x="2365" y="5487"/>
                    <a:pt x="2111" y="5484"/>
                    <a:pt x="1855" y="5478"/>
                  </a:cubicBezTo>
                  <a:lnTo>
                    <a:pt x="6359" y="2897"/>
                  </a:lnTo>
                  <a:cubicBezTo>
                    <a:pt x="7915" y="1977"/>
                    <a:pt x="9795" y="670"/>
                    <a:pt x="11629" y="670"/>
                  </a:cubicBezTo>
                  <a:close/>
                  <a:moveTo>
                    <a:pt x="11930" y="1"/>
                  </a:moveTo>
                  <a:cubicBezTo>
                    <a:pt x="11077" y="1"/>
                    <a:pt x="10207" y="204"/>
                    <a:pt x="9368" y="539"/>
                  </a:cubicBezTo>
                  <a:cubicBezTo>
                    <a:pt x="6204" y="1811"/>
                    <a:pt x="3257" y="3889"/>
                    <a:pt x="342" y="5595"/>
                  </a:cubicBezTo>
                  <a:cubicBezTo>
                    <a:pt x="0" y="5782"/>
                    <a:pt x="124" y="6061"/>
                    <a:pt x="466" y="6061"/>
                  </a:cubicBezTo>
                  <a:cubicBezTo>
                    <a:pt x="1069" y="6094"/>
                    <a:pt x="1671" y="6110"/>
                    <a:pt x="2271" y="6110"/>
                  </a:cubicBezTo>
                  <a:cubicBezTo>
                    <a:pt x="5039" y="6110"/>
                    <a:pt x="7778" y="5762"/>
                    <a:pt x="10454" y="5099"/>
                  </a:cubicBezTo>
                  <a:cubicBezTo>
                    <a:pt x="12780" y="4510"/>
                    <a:pt x="14766" y="3517"/>
                    <a:pt x="15262" y="974"/>
                  </a:cubicBezTo>
                  <a:cubicBezTo>
                    <a:pt x="15287" y="796"/>
                    <a:pt x="15116" y="722"/>
                    <a:pt x="14900" y="722"/>
                  </a:cubicBezTo>
                  <a:cubicBezTo>
                    <a:pt x="14787" y="722"/>
                    <a:pt x="14660" y="743"/>
                    <a:pt x="14544" y="780"/>
                  </a:cubicBezTo>
                  <a:cubicBezTo>
                    <a:pt x="13731" y="232"/>
                    <a:pt x="12840" y="1"/>
                    <a:pt x="11930"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3" name="Google Shape;543;p4">
              <a:extLst>
                <a:ext uri="{FF2B5EF4-FFF2-40B4-BE49-F238E27FC236}">
                  <a16:creationId xmlns:a16="http://schemas.microsoft.com/office/drawing/2014/main" id="{2E23D596-EB47-1B16-F90D-7EB6485B1EF5}"/>
                </a:ext>
              </a:extLst>
            </p:cNvPr>
            <p:cNvSpPr>
              <a:spLocks/>
            </p:cNvSpPr>
            <p:nvPr/>
          </p:nvSpPr>
          <p:spPr bwMode="auto">
            <a:xfrm>
              <a:off x="3296100" y="3087275"/>
              <a:ext cx="216125" cy="333150"/>
            </a:xfrm>
            <a:custGeom>
              <a:avLst/>
              <a:gdLst>
                <a:gd name="T0" fmla="*/ 2147483646 w 8645"/>
                <a:gd name="T1" fmla="*/ 2147483646 h 13326"/>
                <a:gd name="T2" fmla="*/ 2147483646 w 8645"/>
                <a:gd name="T3" fmla="*/ 2147483646 h 13326"/>
                <a:gd name="T4" fmla="*/ 2147483646 w 8645"/>
                <a:gd name="T5" fmla="*/ 2147483646 h 13326"/>
                <a:gd name="T6" fmla="*/ 2147483646 w 8645"/>
                <a:gd name="T7" fmla="*/ 2147483646 h 13326"/>
                <a:gd name="T8" fmla="*/ 2147483646 w 8645"/>
                <a:gd name="T9" fmla="*/ 2147483646 h 13326"/>
                <a:gd name="T10" fmla="*/ 2147483646 w 8645"/>
                <a:gd name="T11" fmla="*/ 2147483646 h 13326"/>
                <a:gd name="T12" fmla="*/ 2147483646 w 8645"/>
                <a:gd name="T13" fmla="*/ 2147483646 h 13326"/>
                <a:gd name="T14" fmla="*/ 2147483646 w 8645"/>
                <a:gd name="T15" fmla="*/ 2147483646 h 13326"/>
                <a:gd name="T16" fmla="*/ 2147483646 w 8645"/>
                <a:gd name="T17" fmla="*/ 2147483646 h 13326"/>
                <a:gd name="T18" fmla="*/ 2147483646 w 8645"/>
                <a:gd name="T19" fmla="*/ 2147483646 h 13326"/>
                <a:gd name="T20" fmla="*/ 2147483646 w 8645"/>
                <a:gd name="T21" fmla="*/ 2147483646 h 13326"/>
                <a:gd name="T22" fmla="*/ 2147483646 w 8645"/>
                <a:gd name="T23" fmla="*/ 2147483646 h 13326"/>
                <a:gd name="T24" fmla="*/ 2147483646 w 8645"/>
                <a:gd name="T25" fmla="*/ 2147483646 h 1332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8645" h="13326" extrusionOk="0">
                  <a:moveTo>
                    <a:pt x="5528" y="890"/>
                  </a:moveTo>
                  <a:cubicBezTo>
                    <a:pt x="7061" y="4499"/>
                    <a:pt x="7427" y="8493"/>
                    <a:pt x="6603" y="12314"/>
                  </a:cubicBezTo>
                  <a:cubicBezTo>
                    <a:pt x="3643" y="9738"/>
                    <a:pt x="1339" y="2794"/>
                    <a:pt x="5528" y="890"/>
                  </a:cubicBezTo>
                  <a:close/>
                  <a:moveTo>
                    <a:pt x="6188" y="1"/>
                  </a:moveTo>
                  <a:cubicBezTo>
                    <a:pt x="5837" y="1"/>
                    <a:pt x="5224" y="245"/>
                    <a:pt x="5295" y="363"/>
                  </a:cubicBezTo>
                  <a:cubicBezTo>
                    <a:pt x="5327" y="433"/>
                    <a:pt x="5359" y="503"/>
                    <a:pt x="5390" y="574"/>
                  </a:cubicBezTo>
                  <a:cubicBezTo>
                    <a:pt x="1" y="2629"/>
                    <a:pt x="2231" y="11024"/>
                    <a:pt x="6411" y="13298"/>
                  </a:cubicBezTo>
                  <a:cubicBezTo>
                    <a:pt x="6449" y="13317"/>
                    <a:pt x="6512" y="13325"/>
                    <a:pt x="6590" y="13325"/>
                  </a:cubicBezTo>
                  <a:cubicBezTo>
                    <a:pt x="6894" y="13325"/>
                    <a:pt x="7416" y="13192"/>
                    <a:pt x="7466" y="13019"/>
                  </a:cubicBezTo>
                  <a:cubicBezTo>
                    <a:pt x="8645" y="8707"/>
                    <a:pt x="8272" y="4116"/>
                    <a:pt x="6411" y="84"/>
                  </a:cubicBezTo>
                  <a:cubicBezTo>
                    <a:pt x="6382" y="25"/>
                    <a:pt x="6297" y="1"/>
                    <a:pt x="6188"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4" name="Google Shape;544;p4">
              <a:extLst>
                <a:ext uri="{FF2B5EF4-FFF2-40B4-BE49-F238E27FC236}">
                  <a16:creationId xmlns:a16="http://schemas.microsoft.com/office/drawing/2014/main" id="{590394E1-C91F-03AD-BA4F-2358D0CDC4D4}"/>
                </a:ext>
              </a:extLst>
            </p:cNvPr>
            <p:cNvSpPr>
              <a:spLocks/>
            </p:cNvSpPr>
            <p:nvPr/>
          </p:nvSpPr>
          <p:spPr bwMode="auto">
            <a:xfrm>
              <a:off x="3568025" y="2838900"/>
              <a:ext cx="380325" cy="518525"/>
            </a:xfrm>
            <a:custGeom>
              <a:avLst/>
              <a:gdLst>
                <a:gd name="T0" fmla="*/ 2147483646 w 15213"/>
                <a:gd name="T1" fmla="*/ 2147483646 h 20741"/>
                <a:gd name="T2" fmla="*/ 2147483646 w 15213"/>
                <a:gd name="T3" fmla="*/ 2147483646 h 20741"/>
                <a:gd name="T4" fmla="*/ 2147483646 w 15213"/>
                <a:gd name="T5" fmla="*/ 2147483646 h 20741"/>
                <a:gd name="T6" fmla="*/ 2147483646 w 15213"/>
                <a:gd name="T7" fmla="*/ 2147483646 h 20741"/>
                <a:gd name="T8" fmla="*/ 2147483646 w 15213"/>
                <a:gd name="T9" fmla="*/ 2147483646 h 20741"/>
                <a:gd name="T10" fmla="*/ 2147483646 w 15213"/>
                <a:gd name="T11" fmla="*/ 2147483646 h 20741"/>
                <a:gd name="T12" fmla="*/ 2147483646 w 15213"/>
                <a:gd name="T13" fmla="*/ 2147483646 h 20741"/>
                <a:gd name="T14" fmla="*/ 2147483646 w 15213"/>
                <a:gd name="T15" fmla="*/ 0 h 20741"/>
                <a:gd name="T16" fmla="*/ 2147483646 w 15213"/>
                <a:gd name="T17" fmla="*/ 2147483646 h 20741"/>
                <a:gd name="T18" fmla="*/ 2147483646 w 15213"/>
                <a:gd name="T19" fmla="*/ 2147483646 h 20741"/>
                <a:gd name="T20" fmla="*/ 2147483646 w 15213"/>
                <a:gd name="T21" fmla="*/ 2147483646 h 20741"/>
                <a:gd name="T22" fmla="*/ 2147483646 w 15213"/>
                <a:gd name="T23" fmla="*/ 2147483646 h 20741"/>
                <a:gd name="T24" fmla="*/ 2147483646 w 15213"/>
                <a:gd name="T25" fmla="*/ 2147483646 h 20741"/>
                <a:gd name="T26" fmla="*/ 2147483646 w 15213"/>
                <a:gd name="T27" fmla="*/ 2147483646 h 20741"/>
                <a:gd name="T28" fmla="*/ 2147483646 w 15213"/>
                <a:gd name="T29" fmla="*/ 2147483646 h 20741"/>
                <a:gd name="T30" fmla="*/ 2147483646 w 15213"/>
                <a:gd name="T31" fmla="*/ 2147483646 h 20741"/>
                <a:gd name="T32" fmla="*/ 2147483646 w 15213"/>
                <a:gd name="T33" fmla="*/ 2147483646 h 20741"/>
                <a:gd name="T34" fmla="*/ 2147483646 w 15213"/>
                <a:gd name="T35" fmla="*/ 0 h 20741"/>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15213" h="20741" extrusionOk="0">
                  <a:moveTo>
                    <a:pt x="14007" y="1219"/>
                  </a:moveTo>
                  <a:lnTo>
                    <a:pt x="14007" y="1219"/>
                  </a:lnTo>
                  <a:cubicBezTo>
                    <a:pt x="13109" y="8350"/>
                    <a:pt x="6594" y="13065"/>
                    <a:pt x="3758" y="19468"/>
                  </a:cubicBezTo>
                  <a:cubicBezTo>
                    <a:pt x="2512" y="18332"/>
                    <a:pt x="2117" y="16355"/>
                    <a:pt x="2141" y="14703"/>
                  </a:cubicBezTo>
                  <a:cubicBezTo>
                    <a:pt x="2203" y="12345"/>
                    <a:pt x="3196" y="10112"/>
                    <a:pt x="4871" y="8468"/>
                  </a:cubicBezTo>
                  <a:cubicBezTo>
                    <a:pt x="7533" y="5723"/>
                    <a:pt x="10888" y="3499"/>
                    <a:pt x="14007" y="1219"/>
                  </a:cubicBezTo>
                  <a:close/>
                  <a:moveTo>
                    <a:pt x="14911" y="0"/>
                  </a:moveTo>
                  <a:cubicBezTo>
                    <a:pt x="14653" y="0"/>
                    <a:pt x="14301" y="142"/>
                    <a:pt x="14208" y="217"/>
                  </a:cubicBezTo>
                  <a:cubicBezTo>
                    <a:pt x="11881" y="1985"/>
                    <a:pt x="9555" y="3753"/>
                    <a:pt x="7260" y="5521"/>
                  </a:cubicBezTo>
                  <a:cubicBezTo>
                    <a:pt x="5460" y="6886"/>
                    <a:pt x="3599" y="8313"/>
                    <a:pt x="2389" y="10236"/>
                  </a:cubicBezTo>
                  <a:cubicBezTo>
                    <a:pt x="528" y="13121"/>
                    <a:pt x="1" y="19387"/>
                    <a:pt x="4096" y="20720"/>
                  </a:cubicBezTo>
                  <a:cubicBezTo>
                    <a:pt x="4133" y="20734"/>
                    <a:pt x="4178" y="20740"/>
                    <a:pt x="4228" y="20740"/>
                  </a:cubicBezTo>
                  <a:cubicBezTo>
                    <a:pt x="4637" y="20740"/>
                    <a:pt x="5382" y="20331"/>
                    <a:pt x="4995" y="20193"/>
                  </a:cubicBezTo>
                  <a:cubicBezTo>
                    <a:pt x="4850" y="20145"/>
                    <a:pt x="4711" y="20088"/>
                    <a:pt x="4578" y="20024"/>
                  </a:cubicBezTo>
                  <a:cubicBezTo>
                    <a:pt x="7322" y="13038"/>
                    <a:pt x="14705" y="8172"/>
                    <a:pt x="15200" y="248"/>
                  </a:cubicBezTo>
                  <a:cubicBezTo>
                    <a:pt x="15213" y="62"/>
                    <a:pt x="15082" y="0"/>
                    <a:pt x="14911"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5" name="Google Shape;545;p4">
              <a:extLst>
                <a:ext uri="{FF2B5EF4-FFF2-40B4-BE49-F238E27FC236}">
                  <a16:creationId xmlns:a16="http://schemas.microsoft.com/office/drawing/2014/main" id="{CD221CE2-6F89-5831-ACB5-8B701A3A6EA8}"/>
                </a:ext>
              </a:extLst>
            </p:cNvPr>
            <p:cNvSpPr>
              <a:spLocks/>
            </p:cNvSpPr>
            <p:nvPr/>
          </p:nvSpPr>
          <p:spPr bwMode="auto">
            <a:xfrm>
              <a:off x="3653750" y="3228600"/>
              <a:ext cx="477550" cy="187900"/>
            </a:xfrm>
            <a:custGeom>
              <a:avLst/>
              <a:gdLst>
                <a:gd name="T0" fmla="*/ 2147483646 w 19102"/>
                <a:gd name="T1" fmla="*/ 2147483646 h 7516"/>
                <a:gd name="T2" fmla="*/ 2147483646 w 19102"/>
                <a:gd name="T3" fmla="*/ 2147483646 h 7516"/>
                <a:gd name="T4" fmla="*/ 2147483646 w 19102"/>
                <a:gd name="T5" fmla="*/ 2147483646 h 7516"/>
                <a:gd name="T6" fmla="*/ 2147483646 w 19102"/>
                <a:gd name="T7" fmla="*/ 2147483646 h 7516"/>
                <a:gd name="T8" fmla="*/ 2147483646 w 19102"/>
                <a:gd name="T9" fmla="*/ 2147483646 h 7516"/>
                <a:gd name="T10" fmla="*/ 2147483646 w 19102"/>
                <a:gd name="T11" fmla="*/ 2147483646 h 7516"/>
                <a:gd name="T12" fmla="*/ 2147483646 w 19102"/>
                <a:gd name="T13" fmla="*/ 2147483646 h 7516"/>
                <a:gd name="T14" fmla="*/ 2147483646 w 19102"/>
                <a:gd name="T15" fmla="*/ 2147483646 h 7516"/>
                <a:gd name="T16" fmla="*/ 2147483646 w 19102"/>
                <a:gd name="T17" fmla="*/ 2147483646 h 7516"/>
                <a:gd name="T18" fmla="*/ 2147483646 w 19102"/>
                <a:gd name="T19" fmla="*/ 2147483646 h 7516"/>
                <a:gd name="T20" fmla="*/ 2147483646 w 19102"/>
                <a:gd name="T21" fmla="*/ 2147483646 h 7516"/>
                <a:gd name="T22" fmla="*/ 2147483646 w 19102"/>
                <a:gd name="T23" fmla="*/ 2147483646 h 7516"/>
                <a:gd name="T24" fmla="*/ 2147483646 w 19102"/>
                <a:gd name="T25" fmla="*/ 0 h 7516"/>
                <a:gd name="T26" fmla="*/ 2147483646 w 19102"/>
                <a:gd name="T27" fmla="*/ 2147483646 h 7516"/>
                <a:gd name="T28" fmla="*/ 2147483646 w 19102"/>
                <a:gd name="T29" fmla="*/ 2147483646 h 7516"/>
                <a:gd name="T30" fmla="*/ 2147483646 w 19102"/>
                <a:gd name="T31" fmla="*/ 2147483646 h 7516"/>
                <a:gd name="T32" fmla="*/ 2147483646 w 19102"/>
                <a:gd name="T33" fmla="*/ 2147483646 h 7516"/>
                <a:gd name="T34" fmla="*/ 2147483646 w 19102"/>
                <a:gd name="T35" fmla="*/ 2147483646 h 7516"/>
                <a:gd name="T36" fmla="*/ 2147483646 w 19102"/>
                <a:gd name="T37" fmla="*/ 2147483646 h 7516"/>
                <a:gd name="T38" fmla="*/ 2147483646 w 19102"/>
                <a:gd name="T39" fmla="*/ 2147483646 h 7516"/>
                <a:gd name="T40" fmla="*/ 2147483646 w 19102"/>
                <a:gd name="T41" fmla="*/ 2147483646 h 7516"/>
                <a:gd name="T42" fmla="*/ 2147483646 w 19102"/>
                <a:gd name="T43" fmla="*/ 2147483646 h 7516"/>
                <a:gd name="T44" fmla="*/ 2147483646 w 19102"/>
                <a:gd name="T45" fmla="*/ 2147483646 h 7516"/>
                <a:gd name="T46" fmla="*/ 2147483646 w 19102"/>
                <a:gd name="T47" fmla="*/ 2147483646 h 7516"/>
                <a:gd name="T48" fmla="*/ 2147483646 w 19102"/>
                <a:gd name="T49" fmla="*/ 2147483646 h 7516"/>
                <a:gd name="T50" fmla="*/ 2147483646 w 19102"/>
                <a:gd name="T51" fmla="*/ 2147483646 h 7516"/>
                <a:gd name="T52" fmla="*/ 2147483646 w 19102"/>
                <a:gd name="T53" fmla="*/ 2147483646 h 7516"/>
                <a:gd name="T54" fmla="*/ 2147483646 w 19102"/>
                <a:gd name="T55" fmla="*/ 2147483646 h 7516"/>
                <a:gd name="T56" fmla="*/ 2147483646 w 19102"/>
                <a:gd name="T57" fmla="*/ 2147483646 h 7516"/>
                <a:gd name="T58" fmla="*/ 2147483646 w 19102"/>
                <a:gd name="T59" fmla="*/ 2147483646 h 7516"/>
                <a:gd name="T60" fmla="*/ 2147483646 w 19102"/>
                <a:gd name="T61" fmla="*/ 2147483646 h 7516"/>
                <a:gd name="T62" fmla="*/ 2147483646 w 19102"/>
                <a:gd name="T63" fmla="*/ 0 h 75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19102" h="7516" extrusionOk="0">
                  <a:moveTo>
                    <a:pt x="10660" y="570"/>
                  </a:moveTo>
                  <a:cubicBezTo>
                    <a:pt x="12462" y="570"/>
                    <a:pt x="14240" y="687"/>
                    <a:pt x="16030" y="687"/>
                  </a:cubicBezTo>
                  <a:cubicBezTo>
                    <a:pt x="16332" y="687"/>
                    <a:pt x="16635" y="684"/>
                    <a:pt x="16939" y="676"/>
                  </a:cubicBezTo>
                  <a:cubicBezTo>
                    <a:pt x="14822" y="1878"/>
                    <a:pt x="13300" y="3966"/>
                    <a:pt x="11182" y="5194"/>
                  </a:cubicBezTo>
                  <a:cubicBezTo>
                    <a:pt x="10158" y="5784"/>
                    <a:pt x="9073" y="6218"/>
                    <a:pt x="7956" y="6497"/>
                  </a:cubicBezTo>
                  <a:cubicBezTo>
                    <a:pt x="7302" y="6652"/>
                    <a:pt x="6140" y="6884"/>
                    <a:pt x="5072" y="6884"/>
                  </a:cubicBezTo>
                  <a:cubicBezTo>
                    <a:pt x="4216" y="6884"/>
                    <a:pt x="3421" y="6735"/>
                    <a:pt x="2993" y="6280"/>
                  </a:cubicBezTo>
                  <a:cubicBezTo>
                    <a:pt x="2362" y="5650"/>
                    <a:pt x="2286" y="4814"/>
                    <a:pt x="1695" y="4290"/>
                  </a:cubicBezTo>
                  <a:cubicBezTo>
                    <a:pt x="1719" y="1121"/>
                    <a:pt x="8070" y="602"/>
                    <a:pt x="10220" y="573"/>
                  </a:cubicBezTo>
                  <a:cubicBezTo>
                    <a:pt x="10367" y="571"/>
                    <a:pt x="10514" y="570"/>
                    <a:pt x="10660" y="570"/>
                  </a:cubicBezTo>
                  <a:close/>
                  <a:moveTo>
                    <a:pt x="10987" y="0"/>
                  </a:moveTo>
                  <a:cubicBezTo>
                    <a:pt x="9356" y="0"/>
                    <a:pt x="7731" y="100"/>
                    <a:pt x="6126" y="479"/>
                  </a:cubicBezTo>
                  <a:cubicBezTo>
                    <a:pt x="4352" y="916"/>
                    <a:pt x="1113" y="2025"/>
                    <a:pt x="614" y="4061"/>
                  </a:cubicBezTo>
                  <a:cubicBezTo>
                    <a:pt x="282" y="4185"/>
                    <a:pt x="1" y="4400"/>
                    <a:pt x="263" y="4512"/>
                  </a:cubicBezTo>
                  <a:cubicBezTo>
                    <a:pt x="367" y="4553"/>
                    <a:pt x="462" y="4601"/>
                    <a:pt x="549" y="4656"/>
                  </a:cubicBezTo>
                  <a:cubicBezTo>
                    <a:pt x="551" y="4751"/>
                    <a:pt x="559" y="4848"/>
                    <a:pt x="573" y="4946"/>
                  </a:cubicBezTo>
                  <a:cubicBezTo>
                    <a:pt x="594" y="5060"/>
                    <a:pt x="732" y="5108"/>
                    <a:pt x="904" y="5108"/>
                  </a:cubicBezTo>
                  <a:cubicBezTo>
                    <a:pt x="947" y="5108"/>
                    <a:pt x="992" y="5105"/>
                    <a:pt x="1037" y="5100"/>
                  </a:cubicBezTo>
                  <a:cubicBezTo>
                    <a:pt x="1634" y="5841"/>
                    <a:pt x="1837" y="6924"/>
                    <a:pt x="2931" y="7273"/>
                  </a:cubicBezTo>
                  <a:cubicBezTo>
                    <a:pt x="3460" y="7446"/>
                    <a:pt x="4059" y="7515"/>
                    <a:pt x="4682" y="7515"/>
                  </a:cubicBezTo>
                  <a:cubicBezTo>
                    <a:pt x="5959" y="7515"/>
                    <a:pt x="7337" y="7223"/>
                    <a:pt x="8421" y="6931"/>
                  </a:cubicBezTo>
                  <a:cubicBezTo>
                    <a:pt x="10096" y="6466"/>
                    <a:pt x="11647" y="5691"/>
                    <a:pt x="13074" y="4698"/>
                  </a:cubicBezTo>
                  <a:cubicBezTo>
                    <a:pt x="14935" y="3333"/>
                    <a:pt x="16362" y="1286"/>
                    <a:pt x="18627" y="511"/>
                  </a:cubicBezTo>
                  <a:cubicBezTo>
                    <a:pt x="19102" y="362"/>
                    <a:pt x="18980" y="43"/>
                    <a:pt x="18534" y="43"/>
                  </a:cubicBezTo>
                  <a:cubicBezTo>
                    <a:pt x="18514" y="43"/>
                    <a:pt x="18493" y="44"/>
                    <a:pt x="18472" y="45"/>
                  </a:cubicBezTo>
                  <a:cubicBezTo>
                    <a:pt x="17759" y="99"/>
                    <a:pt x="17044" y="118"/>
                    <a:pt x="16327" y="118"/>
                  </a:cubicBezTo>
                  <a:cubicBezTo>
                    <a:pt x="14551" y="118"/>
                    <a:pt x="12765" y="0"/>
                    <a:pt x="10987"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6" name="Google Shape;546;p4">
              <a:extLst>
                <a:ext uri="{FF2B5EF4-FFF2-40B4-BE49-F238E27FC236}">
                  <a16:creationId xmlns:a16="http://schemas.microsoft.com/office/drawing/2014/main" id="{2786AEDD-8722-C26D-AE48-4AE68E6E0CAA}"/>
                </a:ext>
              </a:extLst>
            </p:cNvPr>
            <p:cNvSpPr>
              <a:spLocks/>
            </p:cNvSpPr>
            <p:nvPr/>
          </p:nvSpPr>
          <p:spPr bwMode="auto">
            <a:xfrm>
              <a:off x="3316825" y="2947825"/>
              <a:ext cx="291075" cy="292850"/>
            </a:xfrm>
            <a:custGeom>
              <a:avLst/>
              <a:gdLst>
                <a:gd name="T0" fmla="*/ 2147483646 w 11643"/>
                <a:gd name="T1" fmla="*/ 0 h 11714"/>
                <a:gd name="T2" fmla="*/ 2147483646 w 11643"/>
                <a:gd name="T3" fmla="*/ 2147483646 h 11714"/>
                <a:gd name="T4" fmla="*/ 2147483646 w 11643"/>
                <a:gd name="T5" fmla="*/ 2147483646 h 11714"/>
                <a:gd name="T6" fmla="*/ 2147483646 w 11643"/>
                <a:gd name="T7" fmla="*/ 2147483646 h 11714"/>
                <a:gd name="T8" fmla="*/ 2147483646 w 11643"/>
                <a:gd name="T9" fmla="*/ 2147483646 h 11714"/>
                <a:gd name="T10" fmla="*/ 2147483646 w 11643"/>
                <a:gd name="T11" fmla="*/ 2147483646 h 11714"/>
                <a:gd name="T12" fmla="*/ 2147483646 w 11643"/>
                <a:gd name="T13" fmla="*/ 2147483646 h 11714"/>
                <a:gd name="T14" fmla="*/ 2147483646 w 11643"/>
                <a:gd name="T15" fmla="*/ 0 h 1171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1643" h="11714" extrusionOk="0">
                  <a:moveTo>
                    <a:pt x="833" y="0"/>
                  </a:moveTo>
                  <a:cubicBezTo>
                    <a:pt x="551" y="0"/>
                    <a:pt x="1" y="279"/>
                    <a:pt x="247" y="388"/>
                  </a:cubicBezTo>
                  <a:lnTo>
                    <a:pt x="247" y="357"/>
                  </a:lnTo>
                  <a:cubicBezTo>
                    <a:pt x="5210" y="2405"/>
                    <a:pt x="9553" y="6220"/>
                    <a:pt x="10762" y="11617"/>
                  </a:cubicBezTo>
                  <a:cubicBezTo>
                    <a:pt x="10782" y="11685"/>
                    <a:pt x="10875" y="11713"/>
                    <a:pt x="10994" y="11713"/>
                  </a:cubicBezTo>
                  <a:cubicBezTo>
                    <a:pt x="11257" y="11713"/>
                    <a:pt x="11643" y="11572"/>
                    <a:pt x="11600" y="11400"/>
                  </a:cubicBezTo>
                  <a:cubicBezTo>
                    <a:pt x="10359" y="5910"/>
                    <a:pt x="5954" y="2095"/>
                    <a:pt x="929" y="16"/>
                  </a:cubicBezTo>
                  <a:cubicBezTo>
                    <a:pt x="904" y="5"/>
                    <a:pt x="871" y="0"/>
                    <a:pt x="833" y="0"/>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sp>
          <p:nvSpPr>
            <p:cNvPr id="507" name="Google Shape;547;p4">
              <a:extLst>
                <a:ext uri="{FF2B5EF4-FFF2-40B4-BE49-F238E27FC236}">
                  <a16:creationId xmlns:a16="http://schemas.microsoft.com/office/drawing/2014/main" id="{4CD4D5A3-4439-D59B-CD0F-0396E23A37B4}"/>
                </a:ext>
              </a:extLst>
            </p:cNvPr>
            <p:cNvSpPr>
              <a:spLocks/>
            </p:cNvSpPr>
            <p:nvPr/>
          </p:nvSpPr>
          <p:spPr bwMode="auto">
            <a:xfrm>
              <a:off x="3592850" y="2082700"/>
              <a:ext cx="154350" cy="1167000"/>
            </a:xfrm>
            <a:custGeom>
              <a:avLst/>
              <a:gdLst>
                <a:gd name="T0" fmla="*/ 2147483646 w 6174"/>
                <a:gd name="T1" fmla="*/ 2147483646 h 46680"/>
                <a:gd name="T2" fmla="*/ 2147483646 w 6174"/>
                <a:gd name="T3" fmla="*/ 2147483646 h 46680"/>
                <a:gd name="T4" fmla="*/ 2147483646 w 6174"/>
                <a:gd name="T5" fmla="*/ 2147483646 h 46680"/>
                <a:gd name="T6" fmla="*/ 2147483646 w 6174"/>
                <a:gd name="T7" fmla="*/ 2147483646 h 46680"/>
                <a:gd name="T8" fmla="*/ 2147483646 w 6174"/>
                <a:gd name="T9" fmla="*/ 2147483646 h 46680"/>
                <a:gd name="T10" fmla="*/ 2147483646 w 6174"/>
                <a:gd name="T11" fmla="*/ 2147483646 h 46680"/>
                <a:gd name="T12" fmla="*/ 2147483646 w 6174"/>
                <a:gd name="T13" fmla="*/ 2147483646 h 46680"/>
                <a:gd name="T14" fmla="*/ 2147483646 w 6174"/>
                <a:gd name="T15" fmla="*/ 2147483646 h 46680"/>
                <a:gd name="T16" fmla="*/ 2147483646 w 6174"/>
                <a:gd name="T17" fmla="*/ 2147483646 h 46680"/>
                <a:gd name="T18" fmla="*/ 2147483646 w 6174"/>
                <a:gd name="T19" fmla="*/ 2147483646 h 46680"/>
                <a:gd name="T20" fmla="*/ 2147483646 w 6174"/>
                <a:gd name="T21" fmla="*/ 2147483646 h 46680"/>
                <a:gd name="T22" fmla="*/ 2147483646 w 6174"/>
                <a:gd name="T23" fmla="*/ 2147483646 h 46680"/>
                <a:gd name="T24" fmla="*/ 2147483646 w 6174"/>
                <a:gd name="T25" fmla="*/ 2147483646 h 46680"/>
                <a:gd name="T26" fmla="*/ 2147483646 w 6174"/>
                <a:gd name="T27" fmla="*/ 2147483646 h 46680"/>
                <a:gd name="T28" fmla="*/ 2147483646 w 6174"/>
                <a:gd name="T29" fmla="*/ 2147483646 h 46680"/>
                <a:gd name="T30" fmla="*/ 2147483646 w 6174"/>
                <a:gd name="T31" fmla="*/ 2147483646 h 46680"/>
                <a:gd name="T32" fmla="*/ 2147483646 w 6174"/>
                <a:gd name="T33" fmla="*/ 2147483646 h 46680"/>
                <a:gd name="T34" fmla="*/ 2147483646 w 6174"/>
                <a:gd name="T35" fmla="*/ 2147483646 h 4668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6174" h="46680" extrusionOk="0">
                  <a:moveTo>
                    <a:pt x="4057" y="1"/>
                  </a:moveTo>
                  <a:cubicBezTo>
                    <a:pt x="3776" y="1"/>
                    <a:pt x="3404" y="235"/>
                    <a:pt x="3537" y="500"/>
                  </a:cubicBezTo>
                  <a:cubicBezTo>
                    <a:pt x="4591" y="2392"/>
                    <a:pt x="5119" y="4595"/>
                    <a:pt x="5026" y="6766"/>
                  </a:cubicBezTo>
                  <a:cubicBezTo>
                    <a:pt x="4933" y="8627"/>
                    <a:pt x="4281" y="10395"/>
                    <a:pt x="4157" y="12194"/>
                  </a:cubicBezTo>
                  <a:cubicBezTo>
                    <a:pt x="4002" y="14025"/>
                    <a:pt x="4622" y="15824"/>
                    <a:pt x="4498" y="17623"/>
                  </a:cubicBezTo>
                  <a:cubicBezTo>
                    <a:pt x="4312" y="19608"/>
                    <a:pt x="2947" y="20973"/>
                    <a:pt x="2451" y="22803"/>
                  </a:cubicBezTo>
                  <a:cubicBezTo>
                    <a:pt x="1955" y="24633"/>
                    <a:pt x="2017" y="26494"/>
                    <a:pt x="1490" y="28293"/>
                  </a:cubicBezTo>
                  <a:cubicBezTo>
                    <a:pt x="931" y="30123"/>
                    <a:pt x="590" y="31985"/>
                    <a:pt x="435" y="33877"/>
                  </a:cubicBezTo>
                  <a:cubicBezTo>
                    <a:pt x="187" y="38064"/>
                    <a:pt x="125" y="42252"/>
                    <a:pt x="1" y="46440"/>
                  </a:cubicBezTo>
                  <a:cubicBezTo>
                    <a:pt x="1" y="46609"/>
                    <a:pt x="148" y="46680"/>
                    <a:pt x="320" y="46680"/>
                  </a:cubicBezTo>
                  <a:cubicBezTo>
                    <a:pt x="556" y="46680"/>
                    <a:pt x="838" y="46544"/>
                    <a:pt x="838" y="46347"/>
                  </a:cubicBezTo>
                  <a:cubicBezTo>
                    <a:pt x="993" y="42066"/>
                    <a:pt x="993" y="37723"/>
                    <a:pt x="1303" y="33443"/>
                  </a:cubicBezTo>
                  <a:cubicBezTo>
                    <a:pt x="1459" y="31364"/>
                    <a:pt x="2017" y="29534"/>
                    <a:pt x="2544" y="27549"/>
                  </a:cubicBezTo>
                  <a:cubicBezTo>
                    <a:pt x="3134" y="25315"/>
                    <a:pt x="2916" y="23082"/>
                    <a:pt x="4095" y="21004"/>
                  </a:cubicBezTo>
                  <a:cubicBezTo>
                    <a:pt x="4871" y="19577"/>
                    <a:pt x="5398" y="18460"/>
                    <a:pt x="5336" y="16816"/>
                  </a:cubicBezTo>
                  <a:cubicBezTo>
                    <a:pt x="5274" y="14614"/>
                    <a:pt x="4840" y="12660"/>
                    <a:pt x="5274" y="10426"/>
                  </a:cubicBezTo>
                  <a:cubicBezTo>
                    <a:pt x="5987" y="6704"/>
                    <a:pt x="6173" y="3602"/>
                    <a:pt x="4312" y="128"/>
                  </a:cubicBezTo>
                  <a:cubicBezTo>
                    <a:pt x="4268" y="39"/>
                    <a:pt x="4170" y="1"/>
                    <a:pt x="4057" y="1"/>
                  </a:cubicBezTo>
                  <a:close/>
                </a:path>
              </a:pathLst>
            </a:custGeom>
            <a:solidFill>
              <a:srgbClr val="8CBEAA"/>
            </a:solidFill>
            <a:ln>
              <a:noFill/>
            </a:ln>
            <a:extLst>
              <a:ext uri="{91240B29-F687-4F45-9708-019B960494DF}">
                <a14:hiddenLine xmlns:a14="http://schemas.microsoft.com/office/drawing/2010/main" w="9525">
                  <a:solidFill>
                    <a:srgbClr val="000000"/>
                  </a:solidFill>
                  <a:round/>
                  <a:headEnd/>
                  <a:tailEnd/>
                </a14:hiddenLine>
              </a:ext>
            </a:extLst>
          </p:spPr>
          <p:txBody>
            <a:bodyPr lIns="91425" tIns="91425" rIns="91425" bIns="91425" anchor="ctr"/>
            <a:lstStyle/>
            <a:p>
              <a:endParaRPr lang="en-US"/>
            </a:p>
          </p:txBody>
        </p:sp>
      </p:grpSp>
      <p:sp>
        <p:nvSpPr>
          <p:cNvPr id="330" name="Google Shape;330;p4"/>
          <p:cNvSpPr txBox="1">
            <a:spLocks noGrp="1"/>
          </p:cNvSpPr>
          <p:nvPr>
            <p:ph type="subTitle" idx="1"/>
          </p:nvPr>
        </p:nvSpPr>
        <p:spPr>
          <a:xfrm>
            <a:off x="702200" y="1546800"/>
            <a:ext cx="10787600" cy="3154800"/>
          </a:xfrm>
          <a:prstGeom prst="rect">
            <a:avLst/>
          </a:prstGeom>
          <a:noFill/>
          <a:ln>
            <a:noFill/>
          </a:ln>
        </p:spPr>
        <p:txBody>
          <a:bodyPr spcFirstLastPara="1" lIns="91425" tIns="91425" rIns="91425" bIns="91425" anchor="ctr">
            <a:noAutofit/>
          </a:bodyPr>
          <a:lstStyle>
            <a:lvl1pPr lvl="0" rtl="0">
              <a:spcBef>
                <a:spcPts val="0"/>
              </a:spcBef>
              <a:spcAft>
                <a:spcPts val="0"/>
              </a:spcAft>
              <a:buClr>
                <a:srgbClr val="FF9E98"/>
              </a:buClr>
              <a:buSzPts val="1100"/>
              <a:buFont typeface="Hind Vadodara Light"/>
              <a:buChar char="●"/>
              <a:defRPr>
                <a:latin typeface="Hind Vadodara Light"/>
                <a:ea typeface="Hind Vadodara Light"/>
                <a:cs typeface="Hind Vadodara Light"/>
                <a:sym typeface="Hind Vadodara Light"/>
              </a:defRPr>
            </a:lvl1pPr>
            <a:lvl2pPr lvl="1" rtl="0">
              <a:spcBef>
                <a:spcPts val="0"/>
              </a:spcBef>
              <a:spcAft>
                <a:spcPts val="0"/>
              </a:spcAft>
              <a:buClr>
                <a:srgbClr val="534844"/>
              </a:buClr>
              <a:buSzPts val="1100"/>
              <a:buFont typeface="Hind Vadodara Light"/>
              <a:buChar char="○"/>
              <a:defRPr>
                <a:latin typeface="Hind Vadodara Light"/>
                <a:ea typeface="Hind Vadodara Light"/>
                <a:cs typeface="Hind Vadodara Light"/>
                <a:sym typeface="Hind Vadodara Light"/>
              </a:defRPr>
            </a:lvl2pPr>
            <a:lvl3pPr lvl="2"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3pPr>
            <a:lvl4pPr lvl="3"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4pPr>
            <a:lvl5pPr lvl="4"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5pPr>
            <a:lvl6pPr lvl="5"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6pPr>
            <a:lvl7pPr lvl="6"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7pPr>
            <a:lvl8pPr lvl="7"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8pPr>
            <a:lvl9pPr lvl="8" rtl="0">
              <a:spcBef>
                <a:spcPts val="0"/>
              </a:spcBef>
              <a:spcAft>
                <a:spcPts val="0"/>
              </a:spcAft>
              <a:buClr>
                <a:srgbClr val="534844"/>
              </a:buClr>
              <a:buSzPts val="1100"/>
              <a:buFont typeface="Hind Vadodara Light"/>
              <a:buChar char="■"/>
              <a:defRPr sz="1333">
                <a:latin typeface="Hind Vadodara Light"/>
                <a:ea typeface="Hind Vadodara Light"/>
                <a:cs typeface="Hind Vadodara Light"/>
                <a:sym typeface="Hind Vadodara Light"/>
              </a:defRPr>
            </a:lvl9pPr>
          </a:lstStyle>
          <a:p>
            <a:endParaRPr/>
          </a:p>
        </p:txBody>
      </p:sp>
      <p:sp>
        <p:nvSpPr>
          <p:cNvPr id="331" name="Google Shape;331;p4"/>
          <p:cNvSpPr txBox="1">
            <a:spLocks noGrp="1"/>
          </p:cNvSpPr>
          <p:nvPr>
            <p:ph type="title"/>
          </p:nvPr>
        </p:nvSpPr>
        <p:spPr>
          <a:xfrm>
            <a:off x="609600" y="548633"/>
            <a:ext cx="10972800" cy="418000"/>
          </a:xfrm>
          <a:prstGeom prst="rect">
            <a:avLst/>
          </a:prstGeom>
        </p:spPr>
        <p:txBody>
          <a:bodyPr spcFirstLastPara="1" lIns="91425" tIns="91425" rIns="91425" bIns="91425">
            <a:noAutofit/>
          </a:bodyPr>
          <a:lstStyle>
            <a:lvl1pPr lvl="0" algn="ctr" rtl="0">
              <a:spcBef>
                <a:spcPts val="0"/>
              </a:spcBef>
              <a:spcAft>
                <a:spcPts val="0"/>
              </a:spcAft>
              <a:buNone/>
              <a:defRPr sz="3067" b="1">
                <a:latin typeface="Poppins"/>
                <a:ea typeface="Poppins"/>
                <a:cs typeface="Poppins"/>
                <a:sym typeface="Poppins"/>
              </a:defRPr>
            </a:lvl1pPr>
            <a:lvl2pPr lvl="1" algn="ctr" rtl="0">
              <a:spcBef>
                <a:spcPts val="0"/>
              </a:spcBef>
              <a:spcAft>
                <a:spcPts val="0"/>
              </a:spcAft>
              <a:buNone/>
              <a:defRPr sz="3067" b="1">
                <a:solidFill>
                  <a:schemeClr val="accent2"/>
                </a:solidFill>
                <a:latin typeface="Poppins"/>
                <a:ea typeface="Poppins"/>
                <a:cs typeface="Poppins"/>
                <a:sym typeface="Poppins"/>
              </a:defRPr>
            </a:lvl2pPr>
            <a:lvl3pPr lvl="2" algn="ctr" rtl="0">
              <a:spcBef>
                <a:spcPts val="0"/>
              </a:spcBef>
              <a:spcAft>
                <a:spcPts val="0"/>
              </a:spcAft>
              <a:buNone/>
              <a:defRPr sz="3067" b="1">
                <a:solidFill>
                  <a:schemeClr val="accent2"/>
                </a:solidFill>
                <a:latin typeface="Poppins"/>
                <a:ea typeface="Poppins"/>
                <a:cs typeface="Poppins"/>
                <a:sym typeface="Poppins"/>
              </a:defRPr>
            </a:lvl3pPr>
            <a:lvl4pPr lvl="3" algn="ctr" rtl="0">
              <a:spcBef>
                <a:spcPts val="0"/>
              </a:spcBef>
              <a:spcAft>
                <a:spcPts val="0"/>
              </a:spcAft>
              <a:buNone/>
              <a:defRPr sz="3067" b="1">
                <a:solidFill>
                  <a:schemeClr val="accent2"/>
                </a:solidFill>
                <a:latin typeface="Poppins"/>
                <a:ea typeface="Poppins"/>
                <a:cs typeface="Poppins"/>
                <a:sym typeface="Poppins"/>
              </a:defRPr>
            </a:lvl4pPr>
            <a:lvl5pPr lvl="4" algn="ctr" rtl="0">
              <a:spcBef>
                <a:spcPts val="0"/>
              </a:spcBef>
              <a:spcAft>
                <a:spcPts val="0"/>
              </a:spcAft>
              <a:buNone/>
              <a:defRPr sz="3067" b="1">
                <a:solidFill>
                  <a:schemeClr val="accent2"/>
                </a:solidFill>
                <a:latin typeface="Poppins"/>
                <a:ea typeface="Poppins"/>
                <a:cs typeface="Poppins"/>
                <a:sym typeface="Poppins"/>
              </a:defRPr>
            </a:lvl5pPr>
            <a:lvl6pPr lvl="5" algn="ctr" rtl="0">
              <a:spcBef>
                <a:spcPts val="0"/>
              </a:spcBef>
              <a:spcAft>
                <a:spcPts val="0"/>
              </a:spcAft>
              <a:buNone/>
              <a:defRPr sz="3067" b="1">
                <a:solidFill>
                  <a:schemeClr val="accent2"/>
                </a:solidFill>
                <a:latin typeface="Poppins"/>
                <a:ea typeface="Poppins"/>
                <a:cs typeface="Poppins"/>
                <a:sym typeface="Poppins"/>
              </a:defRPr>
            </a:lvl6pPr>
            <a:lvl7pPr lvl="6" algn="ctr" rtl="0">
              <a:spcBef>
                <a:spcPts val="0"/>
              </a:spcBef>
              <a:spcAft>
                <a:spcPts val="0"/>
              </a:spcAft>
              <a:buNone/>
              <a:defRPr sz="3067" b="1">
                <a:solidFill>
                  <a:schemeClr val="accent2"/>
                </a:solidFill>
                <a:latin typeface="Poppins"/>
                <a:ea typeface="Poppins"/>
                <a:cs typeface="Poppins"/>
                <a:sym typeface="Poppins"/>
              </a:defRPr>
            </a:lvl7pPr>
            <a:lvl8pPr lvl="7" algn="ctr" rtl="0">
              <a:spcBef>
                <a:spcPts val="0"/>
              </a:spcBef>
              <a:spcAft>
                <a:spcPts val="0"/>
              </a:spcAft>
              <a:buNone/>
              <a:defRPr sz="3067" b="1">
                <a:solidFill>
                  <a:schemeClr val="accent2"/>
                </a:solidFill>
                <a:latin typeface="Poppins"/>
                <a:ea typeface="Poppins"/>
                <a:cs typeface="Poppins"/>
                <a:sym typeface="Poppins"/>
              </a:defRPr>
            </a:lvl8pPr>
            <a:lvl9pPr lvl="8" algn="ctr" rtl="0">
              <a:spcBef>
                <a:spcPts val="0"/>
              </a:spcBef>
              <a:spcAft>
                <a:spcPts val="0"/>
              </a:spcAft>
              <a:buNone/>
              <a:defRPr sz="3067" b="1">
                <a:solidFill>
                  <a:schemeClr val="accent2"/>
                </a:solidFill>
                <a:latin typeface="Poppins"/>
                <a:ea typeface="Poppins"/>
                <a:cs typeface="Poppins"/>
                <a:sym typeface="Poppins"/>
              </a:defRPr>
            </a:lvl9pPr>
          </a:lstStyle>
          <a:p>
            <a:endParaRPr/>
          </a:p>
        </p:txBody>
      </p:sp>
    </p:spTree>
    <p:extLst>
      <p:ext uri="{BB962C8B-B14F-4D97-AF65-F5344CB8AC3E}">
        <p14:creationId xmlns:p14="http://schemas.microsoft.com/office/powerpoint/2010/main" val="31858895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A1D5B4-144E-4D7B-86F2-EB6C01A93C82}"/>
              </a:ext>
            </a:extLst>
          </p:cNvPr>
          <p:cNvSpPr>
            <a:spLocks noGrp="1"/>
          </p:cNvSpPr>
          <p:nvPr>
            <p:ph type="dt" sz="half" idx="10"/>
          </p:nvPr>
        </p:nvSpPr>
        <p:spPr>
          <a:xfrm>
            <a:off x="0" y="0"/>
            <a:ext cx="0" cy="0"/>
          </a:xfrm>
        </p:spPr>
        <p:txBody>
          <a:bodyPr/>
          <a:lstStyle>
            <a:lvl1pPr>
              <a:defRPr/>
            </a:lvl1pPr>
          </a:lstStyle>
          <a:p>
            <a:pPr>
              <a:defRPr/>
            </a:pPr>
            <a:fld id="{1FF75098-02AD-4220-B065-1CFDDCCEBE15}" type="datetimeFigureOut">
              <a:rPr lang="en-US"/>
              <a:pPr>
                <a:defRPr/>
              </a:pPr>
              <a:t>10/15/2024</a:t>
            </a:fld>
            <a:endParaRPr lang="en-US"/>
          </a:p>
        </p:txBody>
      </p:sp>
      <p:sp>
        <p:nvSpPr>
          <p:cNvPr id="5" name="Footer Placeholder 4">
            <a:extLst>
              <a:ext uri="{FF2B5EF4-FFF2-40B4-BE49-F238E27FC236}">
                <a16:creationId xmlns:a16="http://schemas.microsoft.com/office/drawing/2014/main" id="{564C5AF3-2BE5-7AAF-3E4D-83EBB2D4B69D}"/>
              </a:ext>
            </a:extLst>
          </p:cNvPr>
          <p:cNvSpPr>
            <a:spLocks noGrp="1"/>
          </p:cNvSpPr>
          <p:nvPr>
            <p:ph type="ftr" sz="quarter" idx="11"/>
          </p:nvPr>
        </p:nvSpPr>
        <p:spPr>
          <a:xfrm>
            <a:off x="0" y="0"/>
            <a:ext cx="0" cy="0"/>
          </a:xfrm>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51CE0932-C6A6-12FA-4129-5D9A878D85AA}"/>
              </a:ext>
            </a:extLst>
          </p:cNvPr>
          <p:cNvSpPr>
            <a:spLocks noGrp="1"/>
          </p:cNvSpPr>
          <p:nvPr>
            <p:ph type="sldNum" sz="quarter" idx="12"/>
          </p:nvPr>
        </p:nvSpPr>
        <p:spPr/>
        <p:txBody>
          <a:bodyPr/>
          <a:lstStyle>
            <a:lvl1pPr>
              <a:defRPr/>
            </a:lvl1pPr>
          </a:lstStyle>
          <a:p>
            <a:fld id="{8600DDB0-48C3-4F8D-948B-202C8F11411E}" type="slidenum">
              <a:rPr lang="en-US" altLang="en-US"/>
              <a:pPr/>
              <a:t>‹#›</a:t>
            </a:fld>
            <a:endParaRPr lang="en-US" altLang="en-US"/>
          </a:p>
        </p:txBody>
      </p:sp>
    </p:spTree>
    <p:extLst>
      <p:ext uri="{BB962C8B-B14F-4D97-AF65-F5344CB8AC3E}">
        <p14:creationId xmlns:p14="http://schemas.microsoft.com/office/powerpoint/2010/main" val="21889573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0">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1398956"/>
      </p:ext>
    </p:extLst>
  </p:cSld>
  <p:clrMap bg1="lt1" tx1="dk1" bg2="lt2" tx2="dk2" accent1="accent1" accent2="accent2" accent3="accent3" accent4="accent4" accent5="accent5" accent6="accent6" hlink="hlink" folHlink="folHlink"/>
  <p:sldLayoutIdLst>
    <p:sldLayoutId id="2147483690" r:id="rId1"/>
    <p:sldLayoutId id="2147483758" r:id="rId2"/>
    <p:sldLayoutId id="2147483759" r:id="rId3"/>
    <p:sldLayoutId id="2147483754" r:id="rId4"/>
    <p:sldLayoutId id="2147483757" r:id="rId5"/>
    <p:sldLayoutId id="2147483756" r:id="rId6"/>
    <p:sldLayoutId id="2147483760" r:id="rId7"/>
    <p:sldLayoutId id="2147483761" r:id="rId8"/>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1.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8.xml"/><Relationship Id="rId5" Type="http://schemas.openxmlformats.org/officeDocument/2006/relationships/image" Target="../media/image12.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28918" y="124200"/>
            <a:ext cx="10972800" cy="1659776"/>
          </a:xfrm>
        </p:spPr>
        <p:txBody>
          <a:bodyPr/>
          <a:lstStyle/>
          <a:p>
            <a:r>
              <a:rPr lang="en-US" sz="4400" dirty="0">
                <a:solidFill>
                  <a:srgbClr val="FF0000"/>
                </a:solidFill>
                <a:latin typeface="Times New Roman" panose="02020603050405020304" pitchFamily="18" charset="0"/>
                <a:cs typeface="Times New Roman" panose="02020603050405020304" pitchFamily="18" charset="0"/>
              </a:rPr>
              <a:t>KHỞI ĐỘNG</a:t>
            </a:r>
            <a:br>
              <a:rPr lang="en-US" sz="4400" dirty="0">
                <a:solidFill>
                  <a:srgbClr val="FF0000"/>
                </a:solidFill>
                <a:latin typeface="Times New Roman" panose="02020603050405020304" pitchFamily="18" charset="0"/>
                <a:cs typeface="Times New Roman" panose="02020603050405020304" pitchFamily="18" charset="0"/>
              </a:rPr>
            </a:br>
            <a:r>
              <a:rPr lang="en-US" sz="4400" i="1" dirty="0">
                <a:solidFill>
                  <a:srgbClr val="FF0000"/>
                </a:solidFill>
                <a:latin typeface="Times New Roman" panose="02020603050405020304" pitchFamily="18" charset="0"/>
                <a:cs typeface="Times New Roman" panose="02020603050405020304" pitchFamily="18" charset="0"/>
              </a:rPr>
              <a:t>(Thời gian: 3 phút)</a:t>
            </a:r>
          </a:p>
        </p:txBody>
      </p:sp>
      <p:sp>
        <p:nvSpPr>
          <p:cNvPr id="4" name="TextBox 3"/>
          <p:cNvSpPr txBox="1"/>
          <p:nvPr/>
        </p:nvSpPr>
        <p:spPr>
          <a:xfrm>
            <a:off x="1165412" y="753035"/>
            <a:ext cx="184731" cy="369332"/>
          </a:xfrm>
          <a:prstGeom prst="rect">
            <a:avLst/>
          </a:prstGeom>
          <a:noFill/>
        </p:spPr>
        <p:txBody>
          <a:bodyPr wrap="none" rtlCol="0">
            <a:spAutoFit/>
          </a:bodyPr>
          <a:lstStyle/>
          <a:p>
            <a:endParaRPr lang="en-US" dirty="0"/>
          </a:p>
        </p:txBody>
      </p:sp>
      <p:sp>
        <p:nvSpPr>
          <p:cNvPr id="13" name="Scroll: Horizontal 5">
            <a:extLst>
              <a:ext uri="{FF2B5EF4-FFF2-40B4-BE49-F238E27FC236}">
                <a16:creationId xmlns:a16="http://schemas.microsoft.com/office/drawing/2014/main" id="{2A211817-2D5A-4781-A27C-F5E29562D660}"/>
              </a:ext>
            </a:extLst>
          </p:cNvPr>
          <p:cNvSpPr/>
          <p:nvPr/>
        </p:nvSpPr>
        <p:spPr>
          <a:xfrm>
            <a:off x="62753" y="1631576"/>
            <a:ext cx="11689518" cy="4131092"/>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rgbClr val="0000FF"/>
              </a:solidFill>
              <a:latin typeface="Times New Roman" panose="02020603050405020304" pitchFamily="18" charset="0"/>
              <a:cs typeface="Times New Roman" panose="02020603050405020304" pitchFamily="18" charset="0"/>
            </a:endParaRPr>
          </a:p>
          <a:p>
            <a:pPr algn="ctr"/>
            <a:r>
              <a:rPr lang="en-US" sz="3600" b="1" dirty="0">
                <a:solidFill>
                  <a:srgbClr val="0000FF"/>
                </a:solidFill>
                <a:latin typeface="Times New Roman" panose="02020603050405020304" pitchFamily="18" charset="0"/>
                <a:cs typeface="Times New Roman" panose="02020603050405020304" pitchFamily="18" charset="0"/>
              </a:rPr>
              <a:t>TRÒ CHƠI: AI NHANH HƠN</a:t>
            </a:r>
          </a:p>
          <a:p>
            <a:pPr marL="285750" indent="-285750" algn="just">
              <a:buFontTx/>
              <a:buChar char="-"/>
            </a:pPr>
            <a:r>
              <a:rPr lang="en-US" sz="3600" dirty="0">
                <a:solidFill>
                  <a:schemeClr val="tx1"/>
                </a:solidFill>
                <a:latin typeface="Times New Roman" panose="02020603050405020304" pitchFamily="18" charset="0"/>
                <a:cs typeface="Times New Roman" panose="02020603050405020304" pitchFamily="18" charset="0"/>
              </a:rPr>
              <a:t>Chia lớp thành hai đội chơi</a:t>
            </a:r>
          </a:p>
          <a:p>
            <a:pPr algn="just"/>
            <a:r>
              <a:rPr lang="en-US" sz="3600" b="1" dirty="0">
                <a:solidFill>
                  <a:schemeClr val="tx1"/>
                </a:solidFill>
                <a:latin typeface="Times New Roman" panose="02020603050405020304" pitchFamily="18" charset="0"/>
                <a:cs typeface="Times New Roman" panose="02020603050405020304" pitchFamily="18" charset="0"/>
              </a:rPr>
              <a:t>Nhiệm vụ: </a:t>
            </a:r>
            <a:r>
              <a:rPr lang="en-US" sz="3600" dirty="0">
                <a:solidFill>
                  <a:schemeClr val="tx1"/>
                </a:solidFill>
                <a:latin typeface="Times New Roman" panose="02020603050405020304" pitchFamily="18" charset="0"/>
                <a:cs typeface="Times New Roman" panose="02020603050405020304" pitchFamily="18" charset="0"/>
              </a:rPr>
              <a:t>Hai đội mỗi đội hãy kể ra những điểm </a:t>
            </a:r>
            <a:r>
              <a:rPr lang="en-US" sz="3600" dirty="0">
                <a:solidFill>
                  <a:srgbClr val="FF0000"/>
                </a:solidFill>
                <a:latin typeface="Times New Roman" panose="02020603050405020304" pitchFamily="18" charset="0"/>
                <a:cs typeface="Times New Roman" panose="02020603050405020304" pitchFamily="18" charset="0"/>
              </a:rPr>
              <a:t>TÍCH CỰC </a:t>
            </a:r>
            <a:r>
              <a:rPr lang="en-US" sz="3600" dirty="0">
                <a:solidFill>
                  <a:schemeClr val="tx1"/>
                </a:solidFill>
                <a:latin typeface="Times New Roman" panose="02020603050405020304" pitchFamily="18" charset="0"/>
                <a:cs typeface="Times New Roman" panose="02020603050405020304" pitchFamily="18" charset="0"/>
              </a:rPr>
              <a:t>và </a:t>
            </a:r>
            <a:r>
              <a:rPr lang="en-US" sz="3600" dirty="0">
                <a:solidFill>
                  <a:srgbClr val="FF0000"/>
                </a:solidFill>
                <a:latin typeface="Times New Roman" panose="02020603050405020304" pitchFamily="18" charset="0"/>
                <a:cs typeface="Times New Roman" panose="02020603050405020304" pitchFamily="18" charset="0"/>
              </a:rPr>
              <a:t>TIÊU CỰC </a:t>
            </a:r>
            <a:r>
              <a:rPr lang="en-US" sz="3600" dirty="0">
                <a:solidFill>
                  <a:schemeClr val="tx1"/>
                </a:solidFill>
                <a:latin typeface="Times New Roman" panose="02020603050405020304" pitchFamily="18" charset="0"/>
                <a:cs typeface="Times New Roman" panose="02020603050405020304" pitchFamily="18" charset="0"/>
              </a:rPr>
              <a:t>của Internet với bản thân các em. Đội nào kể càng nhiều thì sẽ dành chiến thắng.</a:t>
            </a:r>
          </a:p>
          <a:p>
            <a:pPr algn="just"/>
            <a:endParaRPr lang="en-US" sz="3600" dirty="0">
              <a:solidFill>
                <a:schemeClr val="tx1"/>
              </a:solidFill>
              <a:latin typeface="Times New Roman" panose="02020603050405020304" pitchFamily="18" charset="0"/>
              <a:cs typeface="Times New Roman" panose="02020603050405020304" pitchFamily="18" charset="0"/>
            </a:endParaRPr>
          </a:p>
        </p:txBody>
      </p:sp>
      <p:sp>
        <p:nvSpPr>
          <p:cNvPr id="5" name="Rounded Rectangle 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03:00</a:t>
            </a:r>
          </a:p>
        </p:txBody>
      </p:sp>
      <p:sp>
        <p:nvSpPr>
          <p:cNvPr id="6" name="Rounded Rectangle 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02:59</a:t>
            </a:r>
          </a:p>
        </p:txBody>
      </p:sp>
      <p:sp>
        <p:nvSpPr>
          <p:cNvPr id="7" name="Rounded Rectangle 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02:58</a:t>
            </a:r>
          </a:p>
        </p:txBody>
      </p:sp>
      <p:sp>
        <p:nvSpPr>
          <p:cNvPr id="8" name="Rounded Rectangle 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02:57</a:t>
            </a:r>
          </a:p>
        </p:txBody>
      </p:sp>
      <p:sp>
        <p:nvSpPr>
          <p:cNvPr id="9" name="Rounded Rectangle 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02:56</a:t>
            </a:r>
          </a:p>
        </p:txBody>
      </p:sp>
      <p:sp>
        <p:nvSpPr>
          <p:cNvPr id="10" name="Rounded Rectangle 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02:55</a:t>
            </a:r>
          </a:p>
        </p:txBody>
      </p:sp>
      <p:sp>
        <p:nvSpPr>
          <p:cNvPr id="11" name="Rounded Rectangle 1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02:54</a:t>
            </a:r>
          </a:p>
        </p:txBody>
      </p:sp>
      <p:sp>
        <p:nvSpPr>
          <p:cNvPr id="12" name="Rounded Rectangle 1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02:53</a:t>
            </a:r>
          </a:p>
        </p:txBody>
      </p:sp>
      <p:sp>
        <p:nvSpPr>
          <p:cNvPr id="14" name="Rounded Rectangle 1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02:52</a:t>
            </a:r>
          </a:p>
        </p:txBody>
      </p:sp>
      <p:sp>
        <p:nvSpPr>
          <p:cNvPr id="15" name="Rounded Rectangle 1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02:51</a:t>
            </a:r>
          </a:p>
        </p:txBody>
      </p:sp>
      <p:sp>
        <p:nvSpPr>
          <p:cNvPr id="16" name="Rounded Rectangle 1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02:50</a:t>
            </a:r>
          </a:p>
        </p:txBody>
      </p:sp>
      <p:sp>
        <p:nvSpPr>
          <p:cNvPr id="17" name="Rounded Rectangle 1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02:49</a:t>
            </a:r>
          </a:p>
        </p:txBody>
      </p:sp>
      <p:sp>
        <p:nvSpPr>
          <p:cNvPr id="18" name="Rounded Rectangle 1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02:48</a:t>
            </a:r>
          </a:p>
        </p:txBody>
      </p:sp>
      <p:sp>
        <p:nvSpPr>
          <p:cNvPr id="19" name="Rounded Rectangle 1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02:47</a:t>
            </a:r>
          </a:p>
        </p:txBody>
      </p:sp>
      <p:sp>
        <p:nvSpPr>
          <p:cNvPr id="20" name="Rounded Rectangle 1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02:46</a:t>
            </a:r>
          </a:p>
        </p:txBody>
      </p:sp>
      <p:sp>
        <p:nvSpPr>
          <p:cNvPr id="21" name="Rounded Rectangle 2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02:45</a:t>
            </a:r>
          </a:p>
        </p:txBody>
      </p:sp>
      <p:sp>
        <p:nvSpPr>
          <p:cNvPr id="22" name="Rounded Rectangle 2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02:44</a:t>
            </a:r>
          </a:p>
        </p:txBody>
      </p:sp>
      <p:sp>
        <p:nvSpPr>
          <p:cNvPr id="23" name="Rounded Rectangle 2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02:43</a:t>
            </a:r>
          </a:p>
        </p:txBody>
      </p:sp>
      <p:sp>
        <p:nvSpPr>
          <p:cNvPr id="24" name="Rounded Rectangle 2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02:42</a:t>
            </a:r>
          </a:p>
        </p:txBody>
      </p:sp>
      <p:sp>
        <p:nvSpPr>
          <p:cNvPr id="25" name="Rounded Rectangle 2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02:41</a:t>
            </a:r>
          </a:p>
        </p:txBody>
      </p:sp>
      <p:sp>
        <p:nvSpPr>
          <p:cNvPr id="26" name="Rounded Rectangle 2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02:40</a:t>
            </a:r>
          </a:p>
        </p:txBody>
      </p:sp>
      <p:sp>
        <p:nvSpPr>
          <p:cNvPr id="27" name="Rounded Rectangle 2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02:39</a:t>
            </a:r>
          </a:p>
        </p:txBody>
      </p:sp>
      <p:sp>
        <p:nvSpPr>
          <p:cNvPr id="28" name="Rounded Rectangle 2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02:38</a:t>
            </a:r>
          </a:p>
        </p:txBody>
      </p:sp>
      <p:sp>
        <p:nvSpPr>
          <p:cNvPr id="29" name="Rounded Rectangle 2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02:37</a:t>
            </a:r>
          </a:p>
        </p:txBody>
      </p:sp>
      <p:sp>
        <p:nvSpPr>
          <p:cNvPr id="30" name="Rounded Rectangle 2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02:36</a:t>
            </a:r>
          </a:p>
        </p:txBody>
      </p:sp>
      <p:sp>
        <p:nvSpPr>
          <p:cNvPr id="31" name="Rounded Rectangle 3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02:35</a:t>
            </a:r>
          </a:p>
        </p:txBody>
      </p:sp>
      <p:sp>
        <p:nvSpPr>
          <p:cNvPr id="32" name="Rounded Rectangle 3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02:34</a:t>
            </a:r>
          </a:p>
        </p:txBody>
      </p:sp>
      <p:sp>
        <p:nvSpPr>
          <p:cNvPr id="33" name="Rounded Rectangle 3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02:33</a:t>
            </a:r>
          </a:p>
        </p:txBody>
      </p:sp>
      <p:sp>
        <p:nvSpPr>
          <p:cNvPr id="34" name="Rounded Rectangle 3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02:32</a:t>
            </a:r>
          </a:p>
        </p:txBody>
      </p:sp>
      <p:sp>
        <p:nvSpPr>
          <p:cNvPr id="35" name="Rounded Rectangle 3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02:31</a:t>
            </a:r>
          </a:p>
        </p:txBody>
      </p:sp>
      <p:sp>
        <p:nvSpPr>
          <p:cNvPr id="36" name="Rounded Rectangle 3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02:30</a:t>
            </a:r>
          </a:p>
        </p:txBody>
      </p:sp>
      <p:sp>
        <p:nvSpPr>
          <p:cNvPr id="37" name="Rounded Rectangle 3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02:29</a:t>
            </a:r>
          </a:p>
        </p:txBody>
      </p:sp>
      <p:sp>
        <p:nvSpPr>
          <p:cNvPr id="38" name="Rounded Rectangle 3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02:28</a:t>
            </a:r>
          </a:p>
        </p:txBody>
      </p:sp>
      <p:sp>
        <p:nvSpPr>
          <p:cNvPr id="39" name="Rounded Rectangle 3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02:27</a:t>
            </a:r>
          </a:p>
        </p:txBody>
      </p:sp>
      <p:sp>
        <p:nvSpPr>
          <p:cNvPr id="40" name="Rounded Rectangle 3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02:26</a:t>
            </a:r>
          </a:p>
        </p:txBody>
      </p:sp>
      <p:sp>
        <p:nvSpPr>
          <p:cNvPr id="41" name="Rounded Rectangle 4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02:25</a:t>
            </a:r>
          </a:p>
        </p:txBody>
      </p:sp>
      <p:sp>
        <p:nvSpPr>
          <p:cNvPr id="42" name="Rounded Rectangle 4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02:24</a:t>
            </a:r>
          </a:p>
        </p:txBody>
      </p:sp>
      <p:sp>
        <p:nvSpPr>
          <p:cNvPr id="43" name="Rounded Rectangle 4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02:23</a:t>
            </a:r>
          </a:p>
        </p:txBody>
      </p:sp>
      <p:sp>
        <p:nvSpPr>
          <p:cNvPr id="44" name="Rounded Rectangle 4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02:22</a:t>
            </a:r>
          </a:p>
        </p:txBody>
      </p:sp>
      <p:sp>
        <p:nvSpPr>
          <p:cNvPr id="45" name="Rounded Rectangle 4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02:21</a:t>
            </a:r>
          </a:p>
        </p:txBody>
      </p:sp>
      <p:sp>
        <p:nvSpPr>
          <p:cNvPr id="46" name="Rounded Rectangle 4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02:20</a:t>
            </a:r>
          </a:p>
        </p:txBody>
      </p:sp>
      <p:sp>
        <p:nvSpPr>
          <p:cNvPr id="47" name="Rounded Rectangle 4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02:19</a:t>
            </a:r>
          </a:p>
        </p:txBody>
      </p:sp>
      <p:sp>
        <p:nvSpPr>
          <p:cNvPr id="48" name="Rounded Rectangle 4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02:18</a:t>
            </a:r>
          </a:p>
        </p:txBody>
      </p:sp>
      <p:sp>
        <p:nvSpPr>
          <p:cNvPr id="49" name="Rounded Rectangle 4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02:17</a:t>
            </a:r>
          </a:p>
        </p:txBody>
      </p:sp>
      <p:sp>
        <p:nvSpPr>
          <p:cNvPr id="50" name="Rounded Rectangle 4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02:16</a:t>
            </a:r>
          </a:p>
        </p:txBody>
      </p:sp>
      <p:sp>
        <p:nvSpPr>
          <p:cNvPr id="51" name="Rounded Rectangle 5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02:15</a:t>
            </a:r>
          </a:p>
        </p:txBody>
      </p:sp>
      <p:sp>
        <p:nvSpPr>
          <p:cNvPr id="52" name="Rounded Rectangle 5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02:14</a:t>
            </a:r>
          </a:p>
        </p:txBody>
      </p:sp>
      <p:sp>
        <p:nvSpPr>
          <p:cNvPr id="53" name="Rounded Rectangle 5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02:13</a:t>
            </a:r>
          </a:p>
        </p:txBody>
      </p:sp>
      <p:sp>
        <p:nvSpPr>
          <p:cNvPr id="54" name="Rounded Rectangle 5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02:12</a:t>
            </a:r>
          </a:p>
        </p:txBody>
      </p:sp>
      <p:sp>
        <p:nvSpPr>
          <p:cNvPr id="55" name="Rounded Rectangle 5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02:11</a:t>
            </a:r>
          </a:p>
        </p:txBody>
      </p:sp>
      <p:sp>
        <p:nvSpPr>
          <p:cNvPr id="56" name="Rounded Rectangle 5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02:10</a:t>
            </a:r>
          </a:p>
        </p:txBody>
      </p:sp>
      <p:sp>
        <p:nvSpPr>
          <p:cNvPr id="57" name="Rounded Rectangle 5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02:09</a:t>
            </a:r>
          </a:p>
        </p:txBody>
      </p:sp>
      <p:sp>
        <p:nvSpPr>
          <p:cNvPr id="58" name="Rounded Rectangle 5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02:08</a:t>
            </a:r>
          </a:p>
        </p:txBody>
      </p:sp>
      <p:sp>
        <p:nvSpPr>
          <p:cNvPr id="59" name="Rounded Rectangle 5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02:07</a:t>
            </a:r>
          </a:p>
        </p:txBody>
      </p:sp>
      <p:sp>
        <p:nvSpPr>
          <p:cNvPr id="60" name="Rounded Rectangle 5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02:06</a:t>
            </a:r>
          </a:p>
        </p:txBody>
      </p:sp>
      <p:sp>
        <p:nvSpPr>
          <p:cNvPr id="61" name="Rounded Rectangle 6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02:05</a:t>
            </a:r>
          </a:p>
        </p:txBody>
      </p:sp>
      <p:sp>
        <p:nvSpPr>
          <p:cNvPr id="62" name="Rounded Rectangle 6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02:04</a:t>
            </a:r>
          </a:p>
        </p:txBody>
      </p:sp>
      <p:sp>
        <p:nvSpPr>
          <p:cNvPr id="63" name="Rounded Rectangle 6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02:03</a:t>
            </a:r>
          </a:p>
        </p:txBody>
      </p:sp>
      <p:sp>
        <p:nvSpPr>
          <p:cNvPr id="64" name="Rounded Rectangle 6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02:02</a:t>
            </a:r>
          </a:p>
        </p:txBody>
      </p:sp>
      <p:sp>
        <p:nvSpPr>
          <p:cNvPr id="65" name="Rounded Rectangle 6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02:01</a:t>
            </a:r>
          </a:p>
        </p:txBody>
      </p:sp>
      <p:sp>
        <p:nvSpPr>
          <p:cNvPr id="66" name="Rounded Rectangle 6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02:00</a:t>
            </a:r>
          </a:p>
        </p:txBody>
      </p:sp>
      <p:sp>
        <p:nvSpPr>
          <p:cNvPr id="67" name="Rounded Rectangle 6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01:59</a:t>
            </a:r>
          </a:p>
        </p:txBody>
      </p:sp>
      <p:sp>
        <p:nvSpPr>
          <p:cNvPr id="68" name="Rounded Rectangle 6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01:58</a:t>
            </a:r>
          </a:p>
        </p:txBody>
      </p:sp>
      <p:sp>
        <p:nvSpPr>
          <p:cNvPr id="69" name="Rounded Rectangle 6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01:57</a:t>
            </a:r>
          </a:p>
        </p:txBody>
      </p:sp>
      <p:sp>
        <p:nvSpPr>
          <p:cNvPr id="70" name="Rounded Rectangle 6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01:56</a:t>
            </a:r>
          </a:p>
        </p:txBody>
      </p:sp>
      <p:sp>
        <p:nvSpPr>
          <p:cNvPr id="71" name="Rounded Rectangle 7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01:55</a:t>
            </a:r>
          </a:p>
        </p:txBody>
      </p:sp>
      <p:sp>
        <p:nvSpPr>
          <p:cNvPr id="72" name="Rounded Rectangle 7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01:54</a:t>
            </a:r>
          </a:p>
        </p:txBody>
      </p:sp>
      <p:sp>
        <p:nvSpPr>
          <p:cNvPr id="73" name="Rounded Rectangle 7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01:53</a:t>
            </a:r>
          </a:p>
        </p:txBody>
      </p:sp>
      <p:sp>
        <p:nvSpPr>
          <p:cNvPr id="74" name="Rounded Rectangle 7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01:52</a:t>
            </a:r>
          </a:p>
        </p:txBody>
      </p:sp>
      <p:sp>
        <p:nvSpPr>
          <p:cNvPr id="75" name="Rounded Rectangle 7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01:51</a:t>
            </a:r>
          </a:p>
        </p:txBody>
      </p:sp>
      <p:sp>
        <p:nvSpPr>
          <p:cNvPr id="76" name="Rounded Rectangle 7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01:50</a:t>
            </a:r>
          </a:p>
        </p:txBody>
      </p:sp>
      <p:sp>
        <p:nvSpPr>
          <p:cNvPr id="77" name="Rounded Rectangle 7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01:49</a:t>
            </a:r>
          </a:p>
        </p:txBody>
      </p:sp>
      <p:sp>
        <p:nvSpPr>
          <p:cNvPr id="78" name="Rounded Rectangle 7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01:48</a:t>
            </a:r>
          </a:p>
        </p:txBody>
      </p:sp>
      <p:sp>
        <p:nvSpPr>
          <p:cNvPr id="79" name="Rounded Rectangle 7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01:47</a:t>
            </a:r>
          </a:p>
        </p:txBody>
      </p:sp>
      <p:sp>
        <p:nvSpPr>
          <p:cNvPr id="80" name="Rounded Rectangle 7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01:46</a:t>
            </a:r>
          </a:p>
        </p:txBody>
      </p:sp>
      <p:sp>
        <p:nvSpPr>
          <p:cNvPr id="81" name="Rounded Rectangle 8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01:45</a:t>
            </a:r>
          </a:p>
        </p:txBody>
      </p:sp>
      <p:sp>
        <p:nvSpPr>
          <p:cNvPr id="82" name="Rounded Rectangle 8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01:44</a:t>
            </a:r>
          </a:p>
        </p:txBody>
      </p:sp>
      <p:sp>
        <p:nvSpPr>
          <p:cNvPr id="83" name="Rounded Rectangle 8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01:43</a:t>
            </a:r>
          </a:p>
        </p:txBody>
      </p:sp>
      <p:sp>
        <p:nvSpPr>
          <p:cNvPr id="84" name="Rounded Rectangle 8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01:42</a:t>
            </a:r>
          </a:p>
        </p:txBody>
      </p:sp>
      <p:sp>
        <p:nvSpPr>
          <p:cNvPr id="85" name="Rounded Rectangle 8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01:41</a:t>
            </a:r>
          </a:p>
        </p:txBody>
      </p:sp>
      <p:sp>
        <p:nvSpPr>
          <p:cNvPr id="86" name="Rounded Rectangle 8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01:40</a:t>
            </a:r>
          </a:p>
        </p:txBody>
      </p:sp>
      <p:sp>
        <p:nvSpPr>
          <p:cNvPr id="87" name="Rounded Rectangle 8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01:39</a:t>
            </a:r>
          </a:p>
        </p:txBody>
      </p:sp>
      <p:sp>
        <p:nvSpPr>
          <p:cNvPr id="88" name="Rounded Rectangle 8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01:38</a:t>
            </a:r>
          </a:p>
        </p:txBody>
      </p:sp>
      <p:sp>
        <p:nvSpPr>
          <p:cNvPr id="89" name="Rounded Rectangle 8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01:37</a:t>
            </a:r>
          </a:p>
        </p:txBody>
      </p:sp>
      <p:sp>
        <p:nvSpPr>
          <p:cNvPr id="90" name="Rounded Rectangle 8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01:36</a:t>
            </a:r>
          </a:p>
        </p:txBody>
      </p:sp>
      <p:sp>
        <p:nvSpPr>
          <p:cNvPr id="91" name="Rounded Rectangle 9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01:35</a:t>
            </a:r>
          </a:p>
        </p:txBody>
      </p:sp>
      <p:sp>
        <p:nvSpPr>
          <p:cNvPr id="92" name="Rounded Rectangle 9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01:34</a:t>
            </a:r>
          </a:p>
        </p:txBody>
      </p:sp>
      <p:sp>
        <p:nvSpPr>
          <p:cNvPr id="93" name="Rounded Rectangle 9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01:33</a:t>
            </a:r>
          </a:p>
        </p:txBody>
      </p:sp>
      <p:sp>
        <p:nvSpPr>
          <p:cNvPr id="94" name="Rounded Rectangle 9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01:32</a:t>
            </a:r>
          </a:p>
        </p:txBody>
      </p:sp>
      <p:sp>
        <p:nvSpPr>
          <p:cNvPr id="95" name="Rounded Rectangle 9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01:31</a:t>
            </a:r>
          </a:p>
        </p:txBody>
      </p:sp>
      <p:sp>
        <p:nvSpPr>
          <p:cNvPr id="96" name="Rounded Rectangle 9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01:30</a:t>
            </a:r>
          </a:p>
        </p:txBody>
      </p:sp>
      <p:sp>
        <p:nvSpPr>
          <p:cNvPr id="97" name="Rounded Rectangle 9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01:29</a:t>
            </a:r>
          </a:p>
        </p:txBody>
      </p:sp>
      <p:sp>
        <p:nvSpPr>
          <p:cNvPr id="98" name="Rounded Rectangle 9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01:28</a:t>
            </a:r>
          </a:p>
        </p:txBody>
      </p:sp>
      <p:sp>
        <p:nvSpPr>
          <p:cNvPr id="99" name="Rounded Rectangle 9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01:27</a:t>
            </a:r>
          </a:p>
        </p:txBody>
      </p:sp>
      <p:sp>
        <p:nvSpPr>
          <p:cNvPr id="100" name="Rounded Rectangle 9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01:26</a:t>
            </a:r>
          </a:p>
        </p:txBody>
      </p:sp>
      <p:sp>
        <p:nvSpPr>
          <p:cNvPr id="101" name="Rounded Rectangle 10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01:25</a:t>
            </a:r>
          </a:p>
        </p:txBody>
      </p:sp>
      <p:sp>
        <p:nvSpPr>
          <p:cNvPr id="102" name="Rounded Rectangle 10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01:24</a:t>
            </a:r>
          </a:p>
        </p:txBody>
      </p:sp>
      <p:sp>
        <p:nvSpPr>
          <p:cNvPr id="103" name="Rounded Rectangle 10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01:23</a:t>
            </a:r>
          </a:p>
        </p:txBody>
      </p:sp>
      <p:sp>
        <p:nvSpPr>
          <p:cNvPr id="104" name="Rounded Rectangle 10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01:22</a:t>
            </a:r>
          </a:p>
        </p:txBody>
      </p:sp>
      <p:sp>
        <p:nvSpPr>
          <p:cNvPr id="105" name="Rounded Rectangle 10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01:21</a:t>
            </a:r>
          </a:p>
        </p:txBody>
      </p:sp>
      <p:sp>
        <p:nvSpPr>
          <p:cNvPr id="106" name="Rounded Rectangle 10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01:20</a:t>
            </a:r>
          </a:p>
        </p:txBody>
      </p:sp>
      <p:sp>
        <p:nvSpPr>
          <p:cNvPr id="107" name="Rounded Rectangle 10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01:19</a:t>
            </a:r>
          </a:p>
        </p:txBody>
      </p:sp>
      <p:sp>
        <p:nvSpPr>
          <p:cNvPr id="108" name="Rounded Rectangle 10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01:18</a:t>
            </a:r>
          </a:p>
        </p:txBody>
      </p:sp>
      <p:sp>
        <p:nvSpPr>
          <p:cNvPr id="109" name="Rounded Rectangle 10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01:17</a:t>
            </a:r>
          </a:p>
        </p:txBody>
      </p:sp>
      <p:sp>
        <p:nvSpPr>
          <p:cNvPr id="110" name="Rounded Rectangle 10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01:16</a:t>
            </a:r>
          </a:p>
        </p:txBody>
      </p:sp>
      <p:sp>
        <p:nvSpPr>
          <p:cNvPr id="111" name="Rounded Rectangle 11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01:15</a:t>
            </a:r>
          </a:p>
        </p:txBody>
      </p:sp>
      <p:sp>
        <p:nvSpPr>
          <p:cNvPr id="112" name="Rounded Rectangle 11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01:14</a:t>
            </a:r>
          </a:p>
        </p:txBody>
      </p:sp>
      <p:sp>
        <p:nvSpPr>
          <p:cNvPr id="113" name="Rounded Rectangle 11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01:13</a:t>
            </a:r>
          </a:p>
        </p:txBody>
      </p:sp>
      <p:sp>
        <p:nvSpPr>
          <p:cNvPr id="114" name="Rounded Rectangle 11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01:12</a:t>
            </a:r>
          </a:p>
        </p:txBody>
      </p:sp>
      <p:sp>
        <p:nvSpPr>
          <p:cNvPr id="115" name="Rounded Rectangle 11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01:11</a:t>
            </a:r>
          </a:p>
        </p:txBody>
      </p:sp>
      <p:sp>
        <p:nvSpPr>
          <p:cNvPr id="116" name="Rounded Rectangle 11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01:10</a:t>
            </a:r>
          </a:p>
        </p:txBody>
      </p:sp>
      <p:sp>
        <p:nvSpPr>
          <p:cNvPr id="117" name="Rounded Rectangle 11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01:09</a:t>
            </a:r>
          </a:p>
        </p:txBody>
      </p:sp>
      <p:sp>
        <p:nvSpPr>
          <p:cNvPr id="118" name="Rounded Rectangle 11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01:08</a:t>
            </a:r>
          </a:p>
        </p:txBody>
      </p:sp>
      <p:sp>
        <p:nvSpPr>
          <p:cNvPr id="119" name="Rounded Rectangle 11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01:07</a:t>
            </a:r>
          </a:p>
        </p:txBody>
      </p:sp>
      <p:sp>
        <p:nvSpPr>
          <p:cNvPr id="120" name="Rounded Rectangle 11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01:06</a:t>
            </a:r>
          </a:p>
        </p:txBody>
      </p:sp>
      <p:sp>
        <p:nvSpPr>
          <p:cNvPr id="121" name="Rounded Rectangle 12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01:05</a:t>
            </a:r>
          </a:p>
        </p:txBody>
      </p:sp>
      <p:sp>
        <p:nvSpPr>
          <p:cNvPr id="122" name="Rounded Rectangle 12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01:04</a:t>
            </a:r>
          </a:p>
        </p:txBody>
      </p:sp>
      <p:sp>
        <p:nvSpPr>
          <p:cNvPr id="123" name="Rounded Rectangle 12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01:03</a:t>
            </a:r>
          </a:p>
        </p:txBody>
      </p:sp>
      <p:sp>
        <p:nvSpPr>
          <p:cNvPr id="124" name="Rounded Rectangle 12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01:02</a:t>
            </a:r>
          </a:p>
        </p:txBody>
      </p:sp>
      <p:sp>
        <p:nvSpPr>
          <p:cNvPr id="125" name="Rounded Rectangle 12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01:01</a:t>
            </a:r>
          </a:p>
        </p:txBody>
      </p:sp>
      <p:sp>
        <p:nvSpPr>
          <p:cNvPr id="126" name="Rounded Rectangle 12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01:00</a:t>
            </a:r>
          </a:p>
        </p:txBody>
      </p:sp>
      <p:sp>
        <p:nvSpPr>
          <p:cNvPr id="127" name="Rounded Rectangle 12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00:59</a:t>
            </a:r>
          </a:p>
        </p:txBody>
      </p:sp>
      <p:sp>
        <p:nvSpPr>
          <p:cNvPr id="128" name="Rounded Rectangle 12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00:58</a:t>
            </a:r>
          </a:p>
        </p:txBody>
      </p:sp>
      <p:sp>
        <p:nvSpPr>
          <p:cNvPr id="129" name="Rounded Rectangle 12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00:57</a:t>
            </a:r>
          </a:p>
        </p:txBody>
      </p:sp>
      <p:sp>
        <p:nvSpPr>
          <p:cNvPr id="130" name="Rounded Rectangle 12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00:56</a:t>
            </a:r>
          </a:p>
        </p:txBody>
      </p:sp>
      <p:sp>
        <p:nvSpPr>
          <p:cNvPr id="131" name="Rounded Rectangle 13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00:55</a:t>
            </a:r>
          </a:p>
        </p:txBody>
      </p:sp>
      <p:sp>
        <p:nvSpPr>
          <p:cNvPr id="132" name="Rounded Rectangle 13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00:54</a:t>
            </a:r>
          </a:p>
        </p:txBody>
      </p:sp>
      <p:sp>
        <p:nvSpPr>
          <p:cNvPr id="133" name="Rounded Rectangle 13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00:53</a:t>
            </a:r>
          </a:p>
        </p:txBody>
      </p:sp>
      <p:sp>
        <p:nvSpPr>
          <p:cNvPr id="134" name="Rounded Rectangle 13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00:52</a:t>
            </a:r>
          </a:p>
        </p:txBody>
      </p:sp>
      <p:sp>
        <p:nvSpPr>
          <p:cNvPr id="135" name="Rounded Rectangle 13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00:51</a:t>
            </a:r>
          </a:p>
        </p:txBody>
      </p:sp>
      <p:sp>
        <p:nvSpPr>
          <p:cNvPr id="136" name="Rounded Rectangle 13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00:50</a:t>
            </a:r>
          </a:p>
        </p:txBody>
      </p:sp>
      <p:sp>
        <p:nvSpPr>
          <p:cNvPr id="137" name="Rounded Rectangle 13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00:49</a:t>
            </a:r>
          </a:p>
        </p:txBody>
      </p:sp>
      <p:sp>
        <p:nvSpPr>
          <p:cNvPr id="138" name="Rounded Rectangle 13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00:48</a:t>
            </a:r>
          </a:p>
        </p:txBody>
      </p:sp>
      <p:sp>
        <p:nvSpPr>
          <p:cNvPr id="139" name="Rounded Rectangle 13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00:47</a:t>
            </a:r>
          </a:p>
        </p:txBody>
      </p:sp>
      <p:sp>
        <p:nvSpPr>
          <p:cNvPr id="140" name="Rounded Rectangle 13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00:46</a:t>
            </a:r>
          </a:p>
        </p:txBody>
      </p:sp>
      <p:sp>
        <p:nvSpPr>
          <p:cNvPr id="141" name="Rounded Rectangle 14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00:45</a:t>
            </a:r>
          </a:p>
        </p:txBody>
      </p:sp>
      <p:sp>
        <p:nvSpPr>
          <p:cNvPr id="142" name="Rounded Rectangle 14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00:44</a:t>
            </a:r>
          </a:p>
        </p:txBody>
      </p:sp>
      <p:sp>
        <p:nvSpPr>
          <p:cNvPr id="143" name="Rounded Rectangle 14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00:43</a:t>
            </a:r>
          </a:p>
        </p:txBody>
      </p:sp>
      <p:sp>
        <p:nvSpPr>
          <p:cNvPr id="144" name="Rounded Rectangle 14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00:42</a:t>
            </a:r>
          </a:p>
        </p:txBody>
      </p:sp>
      <p:sp>
        <p:nvSpPr>
          <p:cNvPr id="145" name="Rounded Rectangle 14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00:41</a:t>
            </a:r>
          </a:p>
        </p:txBody>
      </p:sp>
      <p:sp>
        <p:nvSpPr>
          <p:cNvPr id="146" name="Rounded Rectangle 14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00:40</a:t>
            </a:r>
          </a:p>
        </p:txBody>
      </p:sp>
      <p:sp>
        <p:nvSpPr>
          <p:cNvPr id="147" name="Rounded Rectangle 14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00:39</a:t>
            </a:r>
          </a:p>
        </p:txBody>
      </p:sp>
      <p:sp>
        <p:nvSpPr>
          <p:cNvPr id="148" name="Rounded Rectangle 14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00:38</a:t>
            </a:r>
          </a:p>
        </p:txBody>
      </p:sp>
      <p:sp>
        <p:nvSpPr>
          <p:cNvPr id="149" name="Rounded Rectangle 14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00:37</a:t>
            </a:r>
          </a:p>
        </p:txBody>
      </p:sp>
      <p:sp>
        <p:nvSpPr>
          <p:cNvPr id="150" name="Rounded Rectangle 14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00:36</a:t>
            </a:r>
          </a:p>
        </p:txBody>
      </p:sp>
      <p:sp>
        <p:nvSpPr>
          <p:cNvPr id="151" name="Rounded Rectangle 15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00:35</a:t>
            </a:r>
          </a:p>
        </p:txBody>
      </p:sp>
      <p:sp>
        <p:nvSpPr>
          <p:cNvPr id="152" name="Rounded Rectangle 15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00:34</a:t>
            </a:r>
          </a:p>
        </p:txBody>
      </p:sp>
      <p:sp>
        <p:nvSpPr>
          <p:cNvPr id="153" name="Rounded Rectangle 15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00:33</a:t>
            </a:r>
          </a:p>
        </p:txBody>
      </p:sp>
      <p:sp>
        <p:nvSpPr>
          <p:cNvPr id="154" name="Rounded Rectangle 15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00:32</a:t>
            </a:r>
          </a:p>
        </p:txBody>
      </p:sp>
      <p:sp>
        <p:nvSpPr>
          <p:cNvPr id="155" name="Rounded Rectangle 15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00:31</a:t>
            </a:r>
          </a:p>
        </p:txBody>
      </p:sp>
      <p:sp>
        <p:nvSpPr>
          <p:cNvPr id="156" name="Rounded Rectangle 15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00:30</a:t>
            </a:r>
          </a:p>
        </p:txBody>
      </p:sp>
      <p:sp>
        <p:nvSpPr>
          <p:cNvPr id="157" name="Rounded Rectangle 15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00:29</a:t>
            </a:r>
          </a:p>
        </p:txBody>
      </p:sp>
      <p:sp>
        <p:nvSpPr>
          <p:cNvPr id="158" name="Rounded Rectangle 15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00:28</a:t>
            </a:r>
          </a:p>
        </p:txBody>
      </p:sp>
      <p:sp>
        <p:nvSpPr>
          <p:cNvPr id="159" name="Rounded Rectangle 15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00:27</a:t>
            </a:r>
          </a:p>
        </p:txBody>
      </p:sp>
      <p:sp>
        <p:nvSpPr>
          <p:cNvPr id="160" name="Rounded Rectangle 15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00:26</a:t>
            </a:r>
          </a:p>
        </p:txBody>
      </p:sp>
      <p:sp>
        <p:nvSpPr>
          <p:cNvPr id="161" name="Rounded Rectangle 16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00:25</a:t>
            </a:r>
          </a:p>
        </p:txBody>
      </p:sp>
      <p:sp>
        <p:nvSpPr>
          <p:cNvPr id="162" name="Rounded Rectangle 16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00:24</a:t>
            </a:r>
          </a:p>
        </p:txBody>
      </p:sp>
      <p:sp>
        <p:nvSpPr>
          <p:cNvPr id="163" name="Rounded Rectangle 16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00:23</a:t>
            </a:r>
          </a:p>
        </p:txBody>
      </p:sp>
      <p:sp>
        <p:nvSpPr>
          <p:cNvPr id="164" name="Rounded Rectangle 16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00:22</a:t>
            </a:r>
          </a:p>
        </p:txBody>
      </p:sp>
      <p:sp>
        <p:nvSpPr>
          <p:cNvPr id="165" name="Rounded Rectangle 16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00:21</a:t>
            </a:r>
          </a:p>
        </p:txBody>
      </p:sp>
      <p:sp>
        <p:nvSpPr>
          <p:cNvPr id="166" name="Rounded Rectangle 16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00:20</a:t>
            </a:r>
          </a:p>
        </p:txBody>
      </p:sp>
      <p:sp>
        <p:nvSpPr>
          <p:cNvPr id="167" name="Rounded Rectangle 16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00:19</a:t>
            </a:r>
          </a:p>
        </p:txBody>
      </p:sp>
      <p:sp>
        <p:nvSpPr>
          <p:cNvPr id="168" name="Rounded Rectangle 16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00:18</a:t>
            </a:r>
          </a:p>
        </p:txBody>
      </p:sp>
      <p:sp>
        <p:nvSpPr>
          <p:cNvPr id="169" name="Rounded Rectangle 16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00:17</a:t>
            </a:r>
          </a:p>
        </p:txBody>
      </p:sp>
      <p:sp>
        <p:nvSpPr>
          <p:cNvPr id="170" name="Rounded Rectangle 16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00:16</a:t>
            </a:r>
          </a:p>
        </p:txBody>
      </p:sp>
      <p:sp>
        <p:nvSpPr>
          <p:cNvPr id="171" name="Rounded Rectangle 17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00:15</a:t>
            </a:r>
          </a:p>
        </p:txBody>
      </p:sp>
      <p:sp>
        <p:nvSpPr>
          <p:cNvPr id="172" name="Rounded Rectangle 17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00:14</a:t>
            </a:r>
          </a:p>
        </p:txBody>
      </p:sp>
      <p:sp>
        <p:nvSpPr>
          <p:cNvPr id="173" name="Rounded Rectangle 17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00:13</a:t>
            </a:r>
          </a:p>
        </p:txBody>
      </p:sp>
      <p:sp>
        <p:nvSpPr>
          <p:cNvPr id="174" name="Rounded Rectangle 17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00:12</a:t>
            </a:r>
          </a:p>
        </p:txBody>
      </p:sp>
      <p:sp>
        <p:nvSpPr>
          <p:cNvPr id="175" name="Rounded Rectangle 17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00:11</a:t>
            </a:r>
          </a:p>
        </p:txBody>
      </p:sp>
      <p:sp>
        <p:nvSpPr>
          <p:cNvPr id="176" name="Rounded Rectangle 17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00:10</a:t>
            </a:r>
          </a:p>
        </p:txBody>
      </p:sp>
      <p:sp>
        <p:nvSpPr>
          <p:cNvPr id="177" name="Rounded Rectangle 17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00:09</a:t>
            </a:r>
          </a:p>
        </p:txBody>
      </p:sp>
      <p:sp>
        <p:nvSpPr>
          <p:cNvPr id="178" name="Rounded Rectangle 17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00:08</a:t>
            </a:r>
          </a:p>
        </p:txBody>
      </p:sp>
      <p:sp>
        <p:nvSpPr>
          <p:cNvPr id="179" name="Rounded Rectangle 17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00:07</a:t>
            </a:r>
          </a:p>
        </p:txBody>
      </p:sp>
      <p:sp>
        <p:nvSpPr>
          <p:cNvPr id="180" name="Rounded Rectangle 17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00:06</a:t>
            </a:r>
          </a:p>
        </p:txBody>
      </p:sp>
      <p:sp>
        <p:nvSpPr>
          <p:cNvPr id="181" name="Rounded Rectangle 18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00:05</a:t>
            </a:r>
          </a:p>
        </p:txBody>
      </p:sp>
      <p:sp>
        <p:nvSpPr>
          <p:cNvPr id="182" name="Rounded Rectangle 18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00:04</a:t>
            </a:r>
          </a:p>
        </p:txBody>
      </p:sp>
      <p:sp>
        <p:nvSpPr>
          <p:cNvPr id="183" name="Rounded Rectangle 182"/>
          <p:cNvSpPr/>
          <p:nvPr/>
        </p:nvSpPr>
        <p:spPr>
          <a:xfrm>
            <a:off x="466163" y="419269"/>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00:03</a:t>
            </a:r>
          </a:p>
        </p:txBody>
      </p:sp>
      <p:sp>
        <p:nvSpPr>
          <p:cNvPr id="184" name="Rounded Rectangle 183"/>
          <p:cNvSpPr/>
          <p:nvPr/>
        </p:nvSpPr>
        <p:spPr>
          <a:xfrm>
            <a:off x="466162" y="415957"/>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00:02</a:t>
            </a:r>
          </a:p>
        </p:txBody>
      </p:sp>
      <p:sp>
        <p:nvSpPr>
          <p:cNvPr id="185" name="Rounded Rectangle 184"/>
          <p:cNvSpPr/>
          <p:nvPr/>
        </p:nvSpPr>
        <p:spPr>
          <a:xfrm>
            <a:off x="466161" y="410575"/>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00:01</a:t>
            </a:r>
          </a:p>
        </p:txBody>
      </p:sp>
      <p:sp>
        <p:nvSpPr>
          <p:cNvPr id="186" name="Rounded Rectangle 185"/>
          <p:cNvSpPr/>
          <p:nvPr/>
        </p:nvSpPr>
        <p:spPr>
          <a:xfrm>
            <a:off x="466160" y="391406"/>
            <a:ext cx="1678016" cy="828793"/>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00:00</a:t>
            </a:r>
          </a:p>
        </p:txBody>
      </p:sp>
      <p:sp>
        <p:nvSpPr>
          <p:cNvPr id="187" name="Oval 186"/>
          <p:cNvSpPr/>
          <p:nvPr/>
        </p:nvSpPr>
        <p:spPr>
          <a:xfrm>
            <a:off x="784412" y="1302225"/>
            <a:ext cx="762000" cy="4572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TG</a:t>
            </a:r>
          </a:p>
        </p:txBody>
      </p:sp>
    </p:spTree>
    <p:extLst>
      <p:ext uri="{BB962C8B-B14F-4D97-AF65-F5344CB8AC3E}">
        <p14:creationId xmlns:p14="http://schemas.microsoft.com/office/powerpoint/2010/main" val="301044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187"/>
                                        </p:tgtEl>
                                      </p:cBhvr>
                                    </p:animEffect>
                                    <p:set>
                                      <p:cBhvr>
                                        <p:cTn id="7" dur="1" fill="hold">
                                          <p:stCondLst>
                                            <p:cond delay="499"/>
                                          </p:stCondLst>
                                        </p:cTn>
                                        <p:tgtEl>
                                          <p:spTgt spid="187"/>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5"/>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6"/>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7"/>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8"/>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9"/>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10"/>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11"/>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12"/>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14"/>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15"/>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16"/>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17"/>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18"/>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19"/>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20"/>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21"/>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22"/>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23"/>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24"/>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25"/>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26"/>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27"/>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28"/>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29"/>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0"/>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1"/>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2"/>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3"/>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4"/>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5"/>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6"/>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37"/>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38"/>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39"/>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40"/>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41"/>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42"/>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43"/>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44"/>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45"/>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46"/>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47"/>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48"/>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49"/>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50"/>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51"/>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52"/>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53"/>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54"/>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55"/>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56"/>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57"/>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58"/>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59"/>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60"/>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61"/>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62"/>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63"/>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64"/>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65"/>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66"/>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67"/>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68"/>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69"/>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70"/>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71"/>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72"/>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73"/>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74"/>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75"/>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76"/>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77"/>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78"/>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79"/>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80"/>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81"/>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82"/>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83"/>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84"/>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85"/>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86"/>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87"/>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88"/>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89"/>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90"/>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91"/>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92"/>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93"/>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94"/>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95"/>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96"/>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97"/>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98"/>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99"/>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100"/>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101"/>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102"/>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103"/>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104"/>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105"/>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106"/>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107"/>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108"/>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109"/>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110"/>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111"/>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112"/>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113"/>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114"/>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115"/>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116"/>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117"/>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118"/>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119"/>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120"/>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121"/>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122"/>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123"/>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124"/>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125"/>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126"/>
                                        </p:tgtEl>
                                        <p:attrNameLst>
                                          <p:attrName>style.visibility</p:attrName>
                                        </p:attrNameLst>
                                      </p:cBhvr>
                                      <p:to>
                                        <p:strVal val="visible"/>
                                      </p:to>
                                    </p:set>
                                  </p:childTnLst>
                                </p:cTn>
                              </p:par>
                            </p:childTnLst>
                          </p:cTn>
                        </p:par>
                        <p:par>
                          <p:cTn id="371" fill="hold">
                            <p:stCondLst>
                              <p:cond delay="121500"/>
                            </p:stCondLst>
                            <p:childTnLst>
                              <p:par>
                                <p:cTn id="372" presetID="11" presetClass="entr" presetSubtype="0" fill="hold" grpId="0" nodeType="afterEffect">
                                  <p:stCondLst>
                                    <p:cond delay="0"/>
                                  </p:stCondLst>
                                  <p:childTnLst>
                                    <p:set>
                                      <p:cBhvr>
                                        <p:cTn id="373" dur="1000">
                                          <p:stCondLst>
                                            <p:cond delay="0"/>
                                          </p:stCondLst>
                                        </p:cTn>
                                        <p:tgtEl>
                                          <p:spTgt spid="127"/>
                                        </p:tgtEl>
                                        <p:attrNameLst>
                                          <p:attrName>style.visibility</p:attrName>
                                        </p:attrNameLst>
                                      </p:cBhvr>
                                      <p:to>
                                        <p:strVal val="visible"/>
                                      </p:to>
                                    </p:set>
                                  </p:childTnLst>
                                </p:cTn>
                              </p:par>
                            </p:childTnLst>
                          </p:cTn>
                        </p:par>
                        <p:par>
                          <p:cTn id="374" fill="hold">
                            <p:stCondLst>
                              <p:cond delay="122500"/>
                            </p:stCondLst>
                            <p:childTnLst>
                              <p:par>
                                <p:cTn id="375" presetID="11" presetClass="entr" presetSubtype="0" fill="hold" grpId="0" nodeType="afterEffect">
                                  <p:stCondLst>
                                    <p:cond delay="0"/>
                                  </p:stCondLst>
                                  <p:childTnLst>
                                    <p:set>
                                      <p:cBhvr>
                                        <p:cTn id="376" dur="1000">
                                          <p:stCondLst>
                                            <p:cond delay="0"/>
                                          </p:stCondLst>
                                        </p:cTn>
                                        <p:tgtEl>
                                          <p:spTgt spid="128"/>
                                        </p:tgtEl>
                                        <p:attrNameLst>
                                          <p:attrName>style.visibility</p:attrName>
                                        </p:attrNameLst>
                                      </p:cBhvr>
                                      <p:to>
                                        <p:strVal val="visible"/>
                                      </p:to>
                                    </p:set>
                                  </p:childTnLst>
                                </p:cTn>
                              </p:par>
                            </p:childTnLst>
                          </p:cTn>
                        </p:par>
                        <p:par>
                          <p:cTn id="377" fill="hold">
                            <p:stCondLst>
                              <p:cond delay="123500"/>
                            </p:stCondLst>
                            <p:childTnLst>
                              <p:par>
                                <p:cTn id="378" presetID="11" presetClass="entr" presetSubtype="0" fill="hold" grpId="0" nodeType="afterEffect">
                                  <p:stCondLst>
                                    <p:cond delay="0"/>
                                  </p:stCondLst>
                                  <p:childTnLst>
                                    <p:set>
                                      <p:cBhvr>
                                        <p:cTn id="379" dur="1000">
                                          <p:stCondLst>
                                            <p:cond delay="0"/>
                                          </p:stCondLst>
                                        </p:cTn>
                                        <p:tgtEl>
                                          <p:spTgt spid="129"/>
                                        </p:tgtEl>
                                        <p:attrNameLst>
                                          <p:attrName>style.visibility</p:attrName>
                                        </p:attrNameLst>
                                      </p:cBhvr>
                                      <p:to>
                                        <p:strVal val="visible"/>
                                      </p:to>
                                    </p:set>
                                  </p:childTnLst>
                                </p:cTn>
                              </p:par>
                            </p:childTnLst>
                          </p:cTn>
                        </p:par>
                        <p:par>
                          <p:cTn id="380" fill="hold">
                            <p:stCondLst>
                              <p:cond delay="124500"/>
                            </p:stCondLst>
                            <p:childTnLst>
                              <p:par>
                                <p:cTn id="381" presetID="11" presetClass="entr" presetSubtype="0" fill="hold" grpId="0" nodeType="afterEffect">
                                  <p:stCondLst>
                                    <p:cond delay="0"/>
                                  </p:stCondLst>
                                  <p:childTnLst>
                                    <p:set>
                                      <p:cBhvr>
                                        <p:cTn id="382" dur="1000">
                                          <p:stCondLst>
                                            <p:cond delay="0"/>
                                          </p:stCondLst>
                                        </p:cTn>
                                        <p:tgtEl>
                                          <p:spTgt spid="130"/>
                                        </p:tgtEl>
                                        <p:attrNameLst>
                                          <p:attrName>style.visibility</p:attrName>
                                        </p:attrNameLst>
                                      </p:cBhvr>
                                      <p:to>
                                        <p:strVal val="visible"/>
                                      </p:to>
                                    </p:set>
                                  </p:childTnLst>
                                </p:cTn>
                              </p:par>
                            </p:childTnLst>
                          </p:cTn>
                        </p:par>
                        <p:par>
                          <p:cTn id="383" fill="hold">
                            <p:stCondLst>
                              <p:cond delay="125500"/>
                            </p:stCondLst>
                            <p:childTnLst>
                              <p:par>
                                <p:cTn id="384" presetID="11" presetClass="entr" presetSubtype="0" fill="hold" grpId="0" nodeType="afterEffect">
                                  <p:stCondLst>
                                    <p:cond delay="0"/>
                                  </p:stCondLst>
                                  <p:childTnLst>
                                    <p:set>
                                      <p:cBhvr>
                                        <p:cTn id="385" dur="1000">
                                          <p:stCondLst>
                                            <p:cond delay="0"/>
                                          </p:stCondLst>
                                        </p:cTn>
                                        <p:tgtEl>
                                          <p:spTgt spid="131"/>
                                        </p:tgtEl>
                                        <p:attrNameLst>
                                          <p:attrName>style.visibility</p:attrName>
                                        </p:attrNameLst>
                                      </p:cBhvr>
                                      <p:to>
                                        <p:strVal val="visible"/>
                                      </p:to>
                                    </p:set>
                                  </p:childTnLst>
                                </p:cTn>
                              </p:par>
                            </p:childTnLst>
                          </p:cTn>
                        </p:par>
                        <p:par>
                          <p:cTn id="386" fill="hold">
                            <p:stCondLst>
                              <p:cond delay="126500"/>
                            </p:stCondLst>
                            <p:childTnLst>
                              <p:par>
                                <p:cTn id="387" presetID="11" presetClass="entr" presetSubtype="0" fill="hold" grpId="0" nodeType="afterEffect">
                                  <p:stCondLst>
                                    <p:cond delay="0"/>
                                  </p:stCondLst>
                                  <p:childTnLst>
                                    <p:set>
                                      <p:cBhvr>
                                        <p:cTn id="388" dur="1000">
                                          <p:stCondLst>
                                            <p:cond delay="0"/>
                                          </p:stCondLst>
                                        </p:cTn>
                                        <p:tgtEl>
                                          <p:spTgt spid="132"/>
                                        </p:tgtEl>
                                        <p:attrNameLst>
                                          <p:attrName>style.visibility</p:attrName>
                                        </p:attrNameLst>
                                      </p:cBhvr>
                                      <p:to>
                                        <p:strVal val="visible"/>
                                      </p:to>
                                    </p:set>
                                  </p:childTnLst>
                                </p:cTn>
                              </p:par>
                            </p:childTnLst>
                          </p:cTn>
                        </p:par>
                        <p:par>
                          <p:cTn id="389" fill="hold">
                            <p:stCondLst>
                              <p:cond delay="127500"/>
                            </p:stCondLst>
                            <p:childTnLst>
                              <p:par>
                                <p:cTn id="390" presetID="11" presetClass="entr" presetSubtype="0" fill="hold" grpId="0" nodeType="afterEffect">
                                  <p:stCondLst>
                                    <p:cond delay="0"/>
                                  </p:stCondLst>
                                  <p:childTnLst>
                                    <p:set>
                                      <p:cBhvr>
                                        <p:cTn id="391" dur="1000">
                                          <p:stCondLst>
                                            <p:cond delay="0"/>
                                          </p:stCondLst>
                                        </p:cTn>
                                        <p:tgtEl>
                                          <p:spTgt spid="133"/>
                                        </p:tgtEl>
                                        <p:attrNameLst>
                                          <p:attrName>style.visibility</p:attrName>
                                        </p:attrNameLst>
                                      </p:cBhvr>
                                      <p:to>
                                        <p:strVal val="visible"/>
                                      </p:to>
                                    </p:set>
                                  </p:childTnLst>
                                </p:cTn>
                              </p:par>
                            </p:childTnLst>
                          </p:cTn>
                        </p:par>
                        <p:par>
                          <p:cTn id="392" fill="hold">
                            <p:stCondLst>
                              <p:cond delay="128500"/>
                            </p:stCondLst>
                            <p:childTnLst>
                              <p:par>
                                <p:cTn id="393" presetID="11" presetClass="entr" presetSubtype="0" fill="hold" grpId="0" nodeType="afterEffect">
                                  <p:stCondLst>
                                    <p:cond delay="0"/>
                                  </p:stCondLst>
                                  <p:childTnLst>
                                    <p:set>
                                      <p:cBhvr>
                                        <p:cTn id="394" dur="1000">
                                          <p:stCondLst>
                                            <p:cond delay="0"/>
                                          </p:stCondLst>
                                        </p:cTn>
                                        <p:tgtEl>
                                          <p:spTgt spid="134"/>
                                        </p:tgtEl>
                                        <p:attrNameLst>
                                          <p:attrName>style.visibility</p:attrName>
                                        </p:attrNameLst>
                                      </p:cBhvr>
                                      <p:to>
                                        <p:strVal val="visible"/>
                                      </p:to>
                                    </p:set>
                                  </p:childTnLst>
                                </p:cTn>
                              </p:par>
                            </p:childTnLst>
                          </p:cTn>
                        </p:par>
                        <p:par>
                          <p:cTn id="395" fill="hold">
                            <p:stCondLst>
                              <p:cond delay="129500"/>
                            </p:stCondLst>
                            <p:childTnLst>
                              <p:par>
                                <p:cTn id="396" presetID="11" presetClass="entr" presetSubtype="0" fill="hold" grpId="0" nodeType="afterEffect">
                                  <p:stCondLst>
                                    <p:cond delay="0"/>
                                  </p:stCondLst>
                                  <p:childTnLst>
                                    <p:set>
                                      <p:cBhvr>
                                        <p:cTn id="397" dur="1000">
                                          <p:stCondLst>
                                            <p:cond delay="0"/>
                                          </p:stCondLst>
                                        </p:cTn>
                                        <p:tgtEl>
                                          <p:spTgt spid="135"/>
                                        </p:tgtEl>
                                        <p:attrNameLst>
                                          <p:attrName>style.visibility</p:attrName>
                                        </p:attrNameLst>
                                      </p:cBhvr>
                                      <p:to>
                                        <p:strVal val="visible"/>
                                      </p:to>
                                    </p:set>
                                  </p:childTnLst>
                                </p:cTn>
                              </p:par>
                            </p:childTnLst>
                          </p:cTn>
                        </p:par>
                        <p:par>
                          <p:cTn id="398" fill="hold">
                            <p:stCondLst>
                              <p:cond delay="130500"/>
                            </p:stCondLst>
                            <p:childTnLst>
                              <p:par>
                                <p:cTn id="399" presetID="11" presetClass="entr" presetSubtype="0" fill="hold" grpId="0" nodeType="afterEffect">
                                  <p:stCondLst>
                                    <p:cond delay="0"/>
                                  </p:stCondLst>
                                  <p:childTnLst>
                                    <p:set>
                                      <p:cBhvr>
                                        <p:cTn id="400" dur="1000">
                                          <p:stCondLst>
                                            <p:cond delay="0"/>
                                          </p:stCondLst>
                                        </p:cTn>
                                        <p:tgtEl>
                                          <p:spTgt spid="136"/>
                                        </p:tgtEl>
                                        <p:attrNameLst>
                                          <p:attrName>style.visibility</p:attrName>
                                        </p:attrNameLst>
                                      </p:cBhvr>
                                      <p:to>
                                        <p:strVal val="visible"/>
                                      </p:to>
                                    </p:set>
                                  </p:childTnLst>
                                </p:cTn>
                              </p:par>
                            </p:childTnLst>
                          </p:cTn>
                        </p:par>
                        <p:par>
                          <p:cTn id="401" fill="hold">
                            <p:stCondLst>
                              <p:cond delay="131500"/>
                            </p:stCondLst>
                            <p:childTnLst>
                              <p:par>
                                <p:cTn id="402" presetID="11" presetClass="entr" presetSubtype="0" fill="hold" grpId="0" nodeType="afterEffect">
                                  <p:stCondLst>
                                    <p:cond delay="0"/>
                                  </p:stCondLst>
                                  <p:childTnLst>
                                    <p:set>
                                      <p:cBhvr>
                                        <p:cTn id="403" dur="1000">
                                          <p:stCondLst>
                                            <p:cond delay="0"/>
                                          </p:stCondLst>
                                        </p:cTn>
                                        <p:tgtEl>
                                          <p:spTgt spid="137"/>
                                        </p:tgtEl>
                                        <p:attrNameLst>
                                          <p:attrName>style.visibility</p:attrName>
                                        </p:attrNameLst>
                                      </p:cBhvr>
                                      <p:to>
                                        <p:strVal val="visible"/>
                                      </p:to>
                                    </p:set>
                                  </p:childTnLst>
                                </p:cTn>
                              </p:par>
                            </p:childTnLst>
                          </p:cTn>
                        </p:par>
                        <p:par>
                          <p:cTn id="404" fill="hold">
                            <p:stCondLst>
                              <p:cond delay="132500"/>
                            </p:stCondLst>
                            <p:childTnLst>
                              <p:par>
                                <p:cTn id="405" presetID="11" presetClass="entr" presetSubtype="0" fill="hold" grpId="0" nodeType="afterEffect">
                                  <p:stCondLst>
                                    <p:cond delay="0"/>
                                  </p:stCondLst>
                                  <p:childTnLst>
                                    <p:set>
                                      <p:cBhvr>
                                        <p:cTn id="406" dur="1000">
                                          <p:stCondLst>
                                            <p:cond delay="0"/>
                                          </p:stCondLst>
                                        </p:cTn>
                                        <p:tgtEl>
                                          <p:spTgt spid="138"/>
                                        </p:tgtEl>
                                        <p:attrNameLst>
                                          <p:attrName>style.visibility</p:attrName>
                                        </p:attrNameLst>
                                      </p:cBhvr>
                                      <p:to>
                                        <p:strVal val="visible"/>
                                      </p:to>
                                    </p:set>
                                  </p:childTnLst>
                                </p:cTn>
                              </p:par>
                            </p:childTnLst>
                          </p:cTn>
                        </p:par>
                        <p:par>
                          <p:cTn id="407" fill="hold">
                            <p:stCondLst>
                              <p:cond delay="133500"/>
                            </p:stCondLst>
                            <p:childTnLst>
                              <p:par>
                                <p:cTn id="408" presetID="11" presetClass="entr" presetSubtype="0" fill="hold" grpId="0" nodeType="afterEffect">
                                  <p:stCondLst>
                                    <p:cond delay="0"/>
                                  </p:stCondLst>
                                  <p:childTnLst>
                                    <p:set>
                                      <p:cBhvr>
                                        <p:cTn id="409" dur="1000">
                                          <p:stCondLst>
                                            <p:cond delay="0"/>
                                          </p:stCondLst>
                                        </p:cTn>
                                        <p:tgtEl>
                                          <p:spTgt spid="139"/>
                                        </p:tgtEl>
                                        <p:attrNameLst>
                                          <p:attrName>style.visibility</p:attrName>
                                        </p:attrNameLst>
                                      </p:cBhvr>
                                      <p:to>
                                        <p:strVal val="visible"/>
                                      </p:to>
                                    </p:set>
                                  </p:childTnLst>
                                </p:cTn>
                              </p:par>
                            </p:childTnLst>
                          </p:cTn>
                        </p:par>
                        <p:par>
                          <p:cTn id="410" fill="hold">
                            <p:stCondLst>
                              <p:cond delay="134500"/>
                            </p:stCondLst>
                            <p:childTnLst>
                              <p:par>
                                <p:cTn id="411" presetID="11" presetClass="entr" presetSubtype="0" fill="hold" grpId="0" nodeType="afterEffect">
                                  <p:stCondLst>
                                    <p:cond delay="0"/>
                                  </p:stCondLst>
                                  <p:childTnLst>
                                    <p:set>
                                      <p:cBhvr>
                                        <p:cTn id="412" dur="1000">
                                          <p:stCondLst>
                                            <p:cond delay="0"/>
                                          </p:stCondLst>
                                        </p:cTn>
                                        <p:tgtEl>
                                          <p:spTgt spid="140"/>
                                        </p:tgtEl>
                                        <p:attrNameLst>
                                          <p:attrName>style.visibility</p:attrName>
                                        </p:attrNameLst>
                                      </p:cBhvr>
                                      <p:to>
                                        <p:strVal val="visible"/>
                                      </p:to>
                                    </p:set>
                                  </p:childTnLst>
                                </p:cTn>
                              </p:par>
                            </p:childTnLst>
                          </p:cTn>
                        </p:par>
                        <p:par>
                          <p:cTn id="413" fill="hold">
                            <p:stCondLst>
                              <p:cond delay="135500"/>
                            </p:stCondLst>
                            <p:childTnLst>
                              <p:par>
                                <p:cTn id="414" presetID="11" presetClass="entr" presetSubtype="0" fill="hold" grpId="0" nodeType="afterEffect">
                                  <p:stCondLst>
                                    <p:cond delay="0"/>
                                  </p:stCondLst>
                                  <p:childTnLst>
                                    <p:set>
                                      <p:cBhvr>
                                        <p:cTn id="415" dur="1000">
                                          <p:stCondLst>
                                            <p:cond delay="0"/>
                                          </p:stCondLst>
                                        </p:cTn>
                                        <p:tgtEl>
                                          <p:spTgt spid="141"/>
                                        </p:tgtEl>
                                        <p:attrNameLst>
                                          <p:attrName>style.visibility</p:attrName>
                                        </p:attrNameLst>
                                      </p:cBhvr>
                                      <p:to>
                                        <p:strVal val="visible"/>
                                      </p:to>
                                    </p:set>
                                  </p:childTnLst>
                                </p:cTn>
                              </p:par>
                            </p:childTnLst>
                          </p:cTn>
                        </p:par>
                        <p:par>
                          <p:cTn id="416" fill="hold">
                            <p:stCondLst>
                              <p:cond delay="136500"/>
                            </p:stCondLst>
                            <p:childTnLst>
                              <p:par>
                                <p:cTn id="417" presetID="11" presetClass="entr" presetSubtype="0" fill="hold" grpId="0" nodeType="afterEffect">
                                  <p:stCondLst>
                                    <p:cond delay="0"/>
                                  </p:stCondLst>
                                  <p:childTnLst>
                                    <p:set>
                                      <p:cBhvr>
                                        <p:cTn id="418" dur="1000">
                                          <p:stCondLst>
                                            <p:cond delay="0"/>
                                          </p:stCondLst>
                                        </p:cTn>
                                        <p:tgtEl>
                                          <p:spTgt spid="142"/>
                                        </p:tgtEl>
                                        <p:attrNameLst>
                                          <p:attrName>style.visibility</p:attrName>
                                        </p:attrNameLst>
                                      </p:cBhvr>
                                      <p:to>
                                        <p:strVal val="visible"/>
                                      </p:to>
                                    </p:set>
                                  </p:childTnLst>
                                </p:cTn>
                              </p:par>
                            </p:childTnLst>
                          </p:cTn>
                        </p:par>
                        <p:par>
                          <p:cTn id="419" fill="hold">
                            <p:stCondLst>
                              <p:cond delay="137500"/>
                            </p:stCondLst>
                            <p:childTnLst>
                              <p:par>
                                <p:cTn id="420" presetID="11" presetClass="entr" presetSubtype="0" fill="hold" grpId="0" nodeType="afterEffect">
                                  <p:stCondLst>
                                    <p:cond delay="0"/>
                                  </p:stCondLst>
                                  <p:childTnLst>
                                    <p:set>
                                      <p:cBhvr>
                                        <p:cTn id="421" dur="1000">
                                          <p:stCondLst>
                                            <p:cond delay="0"/>
                                          </p:stCondLst>
                                        </p:cTn>
                                        <p:tgtEl>
                                          <p:spTgt spid="143"/>
                                        </p:tgtEl>
                                        <p:attrNameLst>
                                          <p:attrName>style.visibility</p:attrName>
                                        </p:attrNameLst>
                                      </p:cBhvr>
                                      <p:to>
                                        <p:strVal val="visible"/>
                                      </p:to>
                                    </p:set>
                                  </p:childTnLst>
                                </p:cTn>
                              </p:par>
                            </p:childTnLst>
                          </p:cTn>
                        </p:par>
                        <p:par>
                          <p:cTn id="422" fill="hold">
                            <p:stCondLst>
                              <p:cond delay="138500"/>
                            </p:stCondLst>
                            <p:childTnLst>
                              <p:par>
                                <p:cTn id="423" presetID="11" presetClass="entr" presetSubtype="0" fill="hold" grpId="0" nodeType="afterEffect">
                                  <p:stCondLst>
                                    <p:cond delay="0"/>
                                  </p:stCondLst>
                                  <p:childTnLst>
                                    <p:set>
                                      <p:cBhvr>
                                        <p:cTn id="424" dur="1000">
                                          <p:stCondLst>
                                            <p:cond delay="0"/>
                                          </p:stCondLst>
                                        </p:cTn>
                                        <p:tgtEl>
                                          <p:spTgt spid="144"/>
                                        </p:tgtEl>
                                        <p:attrNameLst>
                                          <p:attrName>style.visibility</p:attrName>
                                        </p:attrNameLst>
                                      </p:cBhvr>
                                      <p:to>
                                        <p:strVal val="visible"/>
                                      </p:to>
                                    </p:set>
                                  </p:childTnLst>
                                </p:cTn>
                              </p:par>
                            </p:childTnLst>
                          </p:cTn>
                        </p:par>
                        <p:par>
                          <p:cTn id="425" fill="hold">
                            <p:stCondLst>
                              <p:cond delay="139500"/>
                            </p:stCondLst>
                            <p:childTnLst>
                              <p:par>
                                <p:cTn id="426" presetID="11" presetClass="entr" presetSubtype="0" fill="hold" grpId="0" nodeType="afterEffect">
                                  <p:stCondLst>
                                    <p:cond delay="0"/>
                                  </p:stCondLst>
                                  <p:childTnLst>
                                    <p:set>
                                      <p:cBhvr>
                                        <p:cTn id="427" dur="1000">
                                          <p:stCondLst>
                                            <p:cond delay="0"/>
                                          </p:stCondLst>
                                        </p:cTn>
                                        <p:tgtEl>
                                          <p:spTgt spid="145"/>
                                        </p:tgtEl>
                                        <p:attrNameLst>
                                          <p:attrName>style.visibility</p:attrName>
                                        </p:attrNameLst>
                                      </p:cBhvr>
                                      <p:to>
                                        <p:strVal val="visible"/>
                                      </p:to>
                                    </p:set>
                                  </p:childTnLst>
                                </p:cTn>
                              </p:par>
                            </p:childTnLst>
                          </p:cTn>
                        </p:par>
                        <p:par>
                          <p:cTn id="428" fill="hold">
                            <p:stCondLst>
                              <p:cond delay="140500"/>
                            </p:stCondLst>
                            <p:childTnLst>
                              <p:par>
                                <p:cTn id="429" presetID="11" presetClass="entr" presetSubtype="0" fill="hold" grpId="0" nodeType="afterEffect">
                                  <p:stCondLst>
                                    <p:cond delay="0"/>
                                  </p:stCondLst>
                                  <p:childTnLst>
                                    <p:set>
                                      <p:cBhvr>
                                        <p:cTn id="430" dur="1000">
                                          <p:stCondLst>
                                            <p:cond delay="0"/>
                                          </p:stCondLst>
                                        </p:cTn>
                                        <p:tgtEl>
                                          <p:spTgt spid="146"/>
                                        </p:tgtEl>
                                        <p:attrNameLst>
                                          <p:attrName>style.visibility</p:attrName>
                                        </p:attrNameLst>
                                      </p:cBhvr>
                                      <p:to>
                                        <p:strVal val="visible"/>
                                      </p:to>
                                    </p:set>
                                  </p:childTnLst>
                                </p:cTn>
                              </p:par>
                            </p:childTnLst>
                          </p:cTn>
                        </p:par>
                        <p:par>
                          <p:cTn id="431" fill="hold">
                            <p:stCondLst>
                              <p:cond delay="141500"/>
                            </p:stCondLst>
                            <p:childTnLst>
                              <p:par>
                                <p:cTn id="432" presetID="11" presetClass="entr" presetSubtype="0" fill="hold" grpId="0" nodeType="afterEffect">
                                  <p:stCondLst>
                                    <p:cond delay="0"/>
                                  </p:stCondLst>
                                  <p:childTnLst>
                                    <p:set>
                                      <p:cBhvr>
                                        <p:cTn id="433" dur="1000">
                                          <p:stCondLst>
                                            <p:cond delay="0"/>
                                          </p:stCondLst>
                                        </p:cTn>
                                        <p:tgtEl>
                                          <p:spTgt spid="147"/>
                                        </p:tgtEl>
                                        <p:attrNameLst>
                                          <p:attrName>style.visibility</p:attrName>
                                        </p:attrNameLst>
                                      </p:cBhvr>
                                      <p:to>
                                        <p:strVal val="visible"/>
                                      </p:to>
                                    </p:set>
                                  </p:childTnLst>
                                </p:cTn>
                              </p:par>
                            </p:childTnLst>
                          </p:cTn>
                        </p:par>
                        <p:par>
                          <p:cTn id="434" fill="hold">
                            <p:stCondLst>
                              <p:cond delay="142500"/>
                            </p:stCondLst>
                            <p:childTnLst>
                              <p:par>
                                <p:cTn id="435" presetID="11" presetClass="entr" presetSubtype="0" fill="hold" grpId="0" nodeType="afterEffect">
                                  <p:stCondLst>
                                    <p:cond delay="0"/>
                                  </p:stCondLst>
                                  <p:childTnLst>
                                    <p:set>
                                      <p:cBhvr>
                                        <p:cTn id="436" dur="1000">
                                          <p:stCondLst>
                                            <p:cond delay="0"/>
                                          </p:stCondLst>
                                        </p:cTn>
                                        <p:tgtEl>
                                          <p:spTgt spid="148"/>
                                        </p:tgtEl>
                                        <p:attrNameLst>
                                          <p:attrName>style.visibility</p:attrName>
                                        </p:attrNameLst>
                                      </p:cBhvr>
                                      <p:to>
                                        <p:strVal val="visible"/>
                                      </p:to>
                                    </p:set>
                                  </p:childTnLst>
                                </p:cTn>
                              </p:par>
                            </p:childTnLst>
                          </p:cTn>
                        </p:par>
                        <p:par>
                          <p:cTn id="437" fill="hold">
                            <p:stCondLst>
                              <p:cond delay="143500"/>
                            </p:stCondLst>
                            <p:childTnLst>
                              <p:par>
                                <p:cTn id="438" presetID="11" presetClass="entr" presetSubtype="0" fill="hold" grpId="0" nodeType="afterEffect">
                                  <p:stCondLst>
                                    <p:cond delay="0"/>
                                  </p:stCondLst>
                                  <p:childTnLst>
                                    <p:set>
                                      <p:cBhvr>
                                        <p:cTn id="439" dur="1000">
                                          <p:stCondLst>
                                            <p:cond delay="0"/>
                                          </p:stCondLst>
                                        </p:cTn>
                                        <p:tgtEl>
                                          <p:spTgt spid="149"/>
                                        </p:tgtEl>
                                        <p:attrNameLst>
                                          <p:attrName>style.visibility</p:attrName>
                                        </p:attrNameLst>
                                      </p:cBhvr>
                                      <p:to>
                                        <p:strVal val="visible"/>
                                      </p:to>
                                    </p:set>
                                  </p:childTnLst>
                                </p:cTn>
                              </p:par>
                            </p:childTnLst>
                          </p:cTn>
                        </p:par>
                        <p:par>
                          <p:cTn id="440" fill="hold">
                            <p:stCondLst>
                              <p:cond delay="144500"/>
                            </p:stCondLst>
                            <p:childTnLst>
                              <p:par>
                                <p:cTn id="441" presetID="11" presetClass="entr" presetSubtype="0" fill="hold" grpId="0" nodeType="afterEffect">
                                  <p:stCondLst>
                                    <p:cond delay="0"/>
                                  </p:stCondLst>
                                  <p:childTnLst>
                                    <p:set>
                                      <p:cBhvr>
                                        <p:cTn id="442" dur="1000">
                                          <p:stCondLst>
                                            <p:cond delay="0"/>
                                          </p:stCondLst>
                                        </p:cTn>
                                        <p:tgtEl>
                                          <p:spTgt spid="150"/>
                                        </p:tgtEl>
                                        <p:attrNameLst>
                                          <p:attrName>style.visibility</p:attrName>
                                        </p:attrNameLst>
                                      </p:cBhvr>
                                      <p:to>
                                        <p:strVal val="visible"/>
                                      </p:to>
                                    </p:set>
                                  </p:childTnLst>
                                </p:cTn>
                              </p:par>
                            </p:childTnLst>
                          </p:cTn>
                        </p:par>
                        <p:par>
                          <p:cTn id="443" fill="hold">
                            <p:stCondLst>
                              <p:cond delay="145500"/>
                            </p:stCondLst>
                            <p:childTnLst>
                              <p:par>
                                <p:cTn id="444" presetID="11" presetClass="entr" presetSubtype="0" fill="hold" grpId="0" nodeType="afterEffect">
                                  <p:stCondLst>
                                    <p:cond delay="0"/>
                                  </p:stCondLst>
                                  <p:childTnLst>
                                    <p:set>
                                      <p:cBhvr>
                                        <p:cTn id="445" dur="1000">
                                          <p:stCondLst>
                                            <p:cond delay="0"/>
                                          </p:stCondLst>
                                        </p:cTn>
                                        <p:tgtEl>
                                          <p:spTgt spid="151"/>
                                        </p:tgtEl>
                                        <p:attrNameLst>
                                          <p:attrName>style.visibility</p:attrName>
                                        </p:attrNameLst>
                                      </p:cBhvr>
                                      <p:to>
                                        <p:strVal val="visible"/>
                                      </p:to>
                                    </p:set>
                                  </p:childTnLst>
                                </p:cTn>
                              </p:par>
                            </p:childTnLst>
                          </p:cTn>
                        </p:par>
                        <p:par>
                          <p:cTn id="446" fill="hold">
                            <p:stCondLst>
                              <p:cond delay="146500"/>
                            </p:stCondLst>
                            <p:childTnLst>
                              <p:par>
                                <p:cTn id="447" presetID="11" presetClass="entr" presetSubtype="0" fill="hold" grpId="0" nodeType="afterEffect">
                                  <p:stCondLst>
                                    <p:cond delay="0"/>
                                  </p:stCondLst>
                                  <p:childTnLst>
                                    <p:set>
                                      <p:cBhvr>
                                        <p:cTn id="448" dur="1000">
                                          <p:stCondLst>
                                            <p:cond delay="0"/>
                                          </p:stCondLst>
                                        </p:cTn>
                                        <p:tgtEl>
                                          <p:spTgt spid="152"/>
                                        </p:tgtEl>
                                        <p:attrNameLst>
                                          <p:attrName>style.visibility</p:attrName>
                                        </p:attrNameLst>
                                      </p:cBhvr>
                                      <p:to>
                                        <p:strVal val="visible"/>
                                      </p:to>
                                    </p:set>
                                  </p:childTnLst>
                                </p:cTn>
                              </p:par>
                            </p:childTnLst>
                          </p:cTn>
                        </p:par>
                        <p:par>
                          <p:cTn id="449" fill="hold">
                            <p:stCondLst>
                              <p:cond delay="147500"/>
                            </p:stCondLst>
                            <p:childTnLst>
                              <p:par>
                                <p:cTn id="450" presetID="11" presetClass="entr" presetSubtype="0" fill="hold" grpId="0" nodeType="afterEffect">
                                  <p:stCondLst>
                                    <p:cond delay="0"/>
                                  </p:stCondLst>
                                  <p:childTnLst>
                                    <p:set>
                                      <p:cBhvr>
                                        <p:cTn id="451" dur="1000">
                                          <p:stCondLst>
                                            <p:cond delay="0"/>
                                          </p:stCondLst>
                                        </p:cTn>
                                        <p:tgtEl>
                                          <p:spTgt spid="153"/>
                                        </p:tgtEl>
                                        <p:attrNameLst>
                                          <p:attrName>style.visibility</p:attrName>
                                        </p:attrNameLst>
                                      </p:cBhvr>
                                      <p:to>
                                        <p:strVal val="visible"/>
                                      </p:to>
                                    </p:set>
                                  </p:childTnLst>
                                </p:cTn>
                              </p:par>
                            </p:childTnLst>
                          </p:cTn>
                        </p:par>
                        <p:par>
                          <p:cTn id="452" fill="hold">
                            <p:stCondLst>
                              <p:cond delay="148500"/>
                            </p:stCondLst>
                            <p:childTnLst>
                              <p:par>
                                <p:cTn id="453" presetID="11" presetClass="entr" presetSubtype="0" fill="hold" grpId="0" nodeType="afterEffect">
                                  <p:stCondLst>
                                    <p:cond delay="0"/>
                                  </p:stCondLst>
                                  <p:childTnLst>
                                    <p:set>
                                      <p:cBhvr>
                                        <p:cTn id="454" dur="1000">
                                          <p:stCondLst>
                                            <p:cond delay="0"/>
                                          </p:stCondLst>
                                        </p:cTn>
                                        <p:tgtEl>
                                          <p:spTgt spid="154"/>
                                        </p:tgtEl>
                                        <p:attrNameLst>
                                          <p:attrName>style.visibility</p:attrName>
                                        </p:attrNameLst>
                                      </p:cBhvr>
                                      <p:to>
                                        <p:strVal val="visible"/>
                                      </p:to>
                                    </p:set>
                                  </p:childTnLst>
                                </p:cTn>
                              </p:par>
                            </p:childTnLst>
                          </p:cTn>
                        </p:par>
                        <p:par>
                          <p:cTn id="455" fill="hold">
                            <p:stCondLst>
                              <p:cond delay="149500"/>
                            </p:stCondLst>
                            <p:childTnLst>
                              <p:par>
                                <p:cTn id="456" presetID="11" presetClass="entr" presetSubtype="0" fill="hold" grpId="0" nodeType="afterEffect">
                                  <p:stCondLst>
                                    <p:cond delay="0"/>
                                  </p:stCondLst>
                                  <p:childTnLst>
                                    <p:set>
                                      <p:cBhvr>
                                        <p:cTn id="457" dur="1000">
                                          <p:stCondLst>
                                            <p:cond delay="0"/>
                                          </p:stCondLst>
                                        </p:cTn>
                                        <p:tgtEl>
                                          <p:spTgt spid="155"/>
                                        </p:tgtEl>
                                        <p:attrNameLst>
                                          <p:attrName>style.visibility</p:attrName>
                                        </p:attrNameLst>
                                      </p:cBhvr>
                                      <p:to>
                                        <p:strVal val="visible"/>
                                      </p:to>
                                    </p:set>
                                  </p:childTnLst>
                                </p:cTn>
                              </p:par>
                            </p:childTnLst>
                          </p:cTn>
                        </p:par>
                        <p:par>
                          <p:cTn id="458" fill="hold">
                            <p:stCondLst>
                              <p:cond delay="150500"/>
                            </p:stCondLst>
                            <p:childTnLst>
                              <p:par>
                                <p:cTn id="459" presetID="11" presetClass="entr" presetSubtype="0" fill="hold" grpId="0" nodeType="afterEffect">
                                  <p:stCondLst>
                                    <p:cond delay="0"/>
                                  </p:stCondLst>
                                  <p:childTnLst>
                                    <p:set>
                                      <p:cBhvr>
                                        <p:cTn id="460" dur="1000">
                                          <p:stCondLst>
                                            <p:cond delay="0"/>
                                          </p:stCondLst>
                                        </p:cTn>
                                        <p:tgtEl>
                                          <p:spTgt spid="156"/>
                                        </p:tgtEl>
                                        <p:attrNameLst>
                                          <p:attrName>style.visibility</p:attrName>
                                        </p:attrNameLst>
                                      </p:cBhvr>
                                      <p:to>
                                        <p:strVal val="visible"/>
                                      </p:to>
                                    </p:set>
                                  </p:childTnLst>
                                </p:cTn>
                              </p:par>
                            </p:childTnLst>
                          </p:cTn>
                        </p:par>
                        <p:par>
                          <p:cTn id="461" fill="hold">
                            <p:stCondLst>
                              <p:cond delay="151500"/>
                            </p:stCondLst>
                            <p:childTnLst>
                              <p:par>
                                <p:cTn id="462" presetID="11" presetClass="entr" presetSubtype="0" fill="hold" grpId="0" nodeType="afterEffect">
                                  <p:stCondLst>
                                    <p:cond delay="0"/>
                                  </p:stCondLst>
                                  <p:childTnLst>
                                    <p:set>
                                      <p:cBhvr>
                                        <p:cTn id="463" dur="1000">
                                          <p:stCondLst>
                                            <p:cond delay="0"/>
                                          </p:stCondLst>
                                        </p:cTn>
                                        <p:tgtEl>
                                          <p:spTgt spid="157"/>
                                        </p:tgtEl>
                                        <p:attrNameLst>
                                          <p:attrName>style.visibility</p:attrName>
                                        </p:attrNameLst>
                                      </p:cBhvr>
                                      <p:to>
                                        <p:strVal val="visible"/>
                                      </p:to>
                                    </p:set>
                                  </p:childTnLst>
                                </p:cTn>
                              </p:par>
                            </p:childTnLst>
                          </p:cTn>
                        </p:par>
                        <p:par>
                          <p:cTn id="464" fill="hold">
                            <p:stCondLst>
                              <p:cond delay="152500"/>
                            </p:stCondLst>
                            <p:childTnLst>
                              <p:par>
                                <p:cTn id="465" presetID="11" presetClass="entr" presetSubtype="0" fill="hold" grpId="0" nodeType="afterEffect">
                                  <p:stCondLst>
                                    <p:cond delay="0"/>
                                  </p:stCondLst>
                                  <p:childTnLst>
                                    <p:set>
                                      <p:cBhvr>
                                        <p:cTn id="466" dur="1000">
                                          <p:stCondLst>
                                            <p:cond delay="0"/>
                                          </p:stCondLst>
                                        </p:cTn>
                                        <p:tgtEl>
                                          <p:spTgt spid="158"/>
                                        </p:tgtEl>
                                        <p:attrNameLst>
                                          <p:attrName>style.visibility</p:attrName>
                                        </p:attrNameLst>
                                      </p:cBhvr>
                                      <p:to>
                                        <p:strVal val="visible"/>
                                      </p:to>
                                    </p:set>
                                  </p:childTnLst>
                                </p:cTn>
                              </p:par>
                            </p:childTnLst>
                          </p:cTn>
                        </p:par>
                        <p:par>
                          <p:cTn id="467" fill="hold">
                            <p:stCondLst>
                              <p:cond delay="153500"/>
                            </p:stCondLst>
                            <p:childTnLst>
                              <p:par>
                                <p:cTn id="468" presetID="11" presetClass="entr" presetSubtype="0" fill="hold" grpId="0" nodeType="afterEffect">
                                  <p:stCondLst>
                                    <p:cond delay="0"/>
                                  </p:stCondLst>
                                  <p:childTnLst>
                                    <p:set>
                                      <p:cBhvr>
                                        <p:cTn id="469" dur="1000">
                                          <p:stCondLst>
                                            <p:cond delay="0"/>
                                          </p:stCondLst>
                                        </p:cTn>
                                        <p:tgtEl>
                                          <p:spTgt spid="159"/>
                                        </p:tgtEl>
                                        <p:attrNameLst>
                                          <p:attrName>style.visibility</p:attrName>
                                        </p:attrNameLst>
                                      </p:cBhvr>
                                      <p:to>
                                        <p:strVal val="visible"/>
                                      </p:to>
                                    </p:set>
                                  </p:childTnLst>
                                </p:cTn>
                              </p:par>
                            </p:childTnLst>
                          </p:cTn>
                        </p:par>
                        <p:par>
                          <p:cTn id="470" fill="hold">
                            <p:stCondLst>
                              <p:cond delay="154500"/>
                            </p:stCondLst>
                            <p:childTnLst>
                              <p:par>
                                <p:cTn id="471" presetID="11" presetClass="entr" presetSubtype="0" fill="hold" grpId="0" nodeType="afterEffect">
                                  <p:stCondLst>
                                    <p:cond delay="0"/>
                                  </p:stCondLst>
                                  <p:childTnLst>
                                    <p:set>
                                      <p:cBhvr>
                                        <p:cTn id="472" dur="1000">
                                          <p:stCondLst>
                                            <p:cond delay="0"/>
                                          </p:stCondLst>
                                        </p:cTn>
                                        <p:tgtEl>
                                          <p:spTgt spid="160"/>
                                        </p:tgtEl>
                                        <p:attrNameLst>
                                          <p:attrName>style.visibility</p:attrName>
                                        </p:attrNameLst>
                                      </p:cBhvr>
                                      <p:to>
                                        <p:strVal val="visible"/>
                                      </p:to>
                                    </p:set>
                                  </p:childTnLst>
                                </p:cTn>
                              </p:par>
                            </p:childTnLst>
                          </p:cTn>
                        </p:par>
                        <p:par>
                          <p:cTn id="473" fill="hold">
                            <p:stCondLst>
                              <p:cond delay="155500"/>
                            </p:stCondLst>
                            <p:childTnLst>
                              <p:par>
                                <p:cTn id="474" presetID="11" presetClass="entr" presetSubtype="0" fill="hold" grpId="0" nodeType="afterEffect">
                                  <p:stCondLst>
                                    <p:cond delay="0"/>
                                  </p:stCondLst>
                                  <p:childTnLst>
                                    <p:set>
                                      <p:cBhvr>
                                        <p:cTn id="475" dur="1000">
                                          <p:stCondLst>
                                            <p:cond delay="0"/>
                                          </p:stCondLst>
                                        </p:cTn>
                                        <p:tgtEl>
                                          <p:spTgt spid="161"/>
                                        </p:tgtEl>
                                        <p:attrNameLst>
                                          <p:attrName>style.visibility</p:attrName>
                                        </p:attrNameLst>
                                      </p:cBhvr>
                                      <p:to>
                                        <p:strVal val="visible"/>
                                      </p:to>
                                    </p:set>
                                  </p:childTnLst>
                                </p:cTn>
                              </p:par>
                            </p:childTnLst>
                          </p:cTn>
                        </p:par>
                        <p:par>
                          <p:cTn id="476" fill="hold">
                            <p:stCondLst>
                              <p:cond delay="156500"/>
                            </p:stCondLst>
                            <p:childTnLst>
                              <p:par>
                                <p:cTn id="477" presetID="11" presetClass="entr" presetSubtype="0" fill="hold" grpId="0" nodeType="afterEffect">
                                  <p:stCondLst>
                                    <p:cond delay="0"/>
                                  </p:stCondLst>
                                  <p:childTnLst>
                                    <p:set>
                                      <p:cBhvr>
                                        <p:cTn id="478" dur="1000">
                                          <p:stCondLst>
                                            <p:cond delay="0"/>
                                          </p:stCondLst>
                                        </p:cTn>
                                        <p:tgtEl>
                                          <p:spTgt spid="162"/>
                                        </p:tgtEl>
                                        <p:attrNameLst>
                                          <p:attrName>style.visibility</p:attrName>
                                        </p:attrNameLst>
                                      </p:cBhvr>
                                      <p:to>
                                        <p:strVal val="visible"/>
                                      </p:to>
                                    </p:set>
                                  </p:childTnLst>
                                </p:cTn>
                              </p:par>
                            </p:childTnLst>
                          </p:cTn>
                        </p:par>
                        <p:par>
                          <p:cTn id="479" fill="hold">
                            <p:stCondLst>
                              <p:cond delay="157500"/>
                            </p:stCondLst>
                            <p:childTnLst>
                              <p:par>
                                <p:cTn id="480" presetID="11" presetClass="entr" presetSubtype="0" fill="hold" grpId="0" nodeType="afterEffect">
                                  <p:stCondLst>
                                    <p:cond delay="0"/>
                                  </p:stCondLst>
                                  <p:childTnLst>
                                    <p:set>
                                      <p:cBhvr>
                                        <p:cTn id="481" dur="1000">
                                          <p:stCondLst>
                                            <p:cond delay="0"/>
                                          </p:stCondLst>
                                        </p:cTn>
                                        <p:tgtEl>
                                          <p:spTgt spid="163"/>
                                        </p:tgtEl>
                                        <p:attrNameLst>
                                          <p:attrName>style.visibility</p:attrName>
                                        </p:attrNameLst>
                                      </p:cBhvr>
                                      <p:to>
                                        <p:strVal val="visible"/>
                                      </p:to>
                                    </p:set>
                                  </p:childTnLst>
                                </p:cTn>
                              </p:par>
                            </p:childTnLst>
                          </p:cTn>
                        </p:par>
                        <p:par>
                          <p:cTn id="482" fill="hold">
                            <p:stCondLst>
                              <p:cond delay="158500"/>
                            </p:stCondLst>
                            <p:childTnLst>
                              <p:par>
                                <p:cTn id="483" presetID="11" presetClass="entr" presetSubtype="0" fill="hold" grpId="0" nodeType="afterEffect">
                                  <p:stCondLst>
                                    <p:cond delay="0"/>
                                  </p:stCondLst>
                                  <p:childTnLst>
                                    <p:set>
                                      <p:cBhvr>
                                        <p:cTn id="484" dur="1000">
                                          <p:stCondLst>
                                            <p:cond delay="0"/>
                                          </p:stCondLst>
                                        </p:cTn>
                                        <p:tgtEl>
                                          <p:spTgt spid="164"/>
                                        </p:tgtEl>
                                        <p:attrNameLst>
                                          <p:attrName>style.visibility</p:attrName>
                                        </p:attrNameLst>
                                      </p:cBhvr>
                                      <p:to>
                                        <p:strVal val="visible"/>
                                      </p:to>
                                    </p:set>
                                  </p:childTnLst>
                                </p:cTn>
                              </p:par>
                            </p:childTnLst>
                          </p:cTn>
                        </p:par>
                        <p:par>
                          <p:cTn id="485" fill="hold">
                            <p:stCondLst>
                              <p:cond delay="159500"/>
                            </p:stCondLst>
                            <p:childTnLst>
                              <p:par>
                                <p:cTn id="486" presetID="11" presetClass="entr" presetSubtype="0" fill="hold" grpId="0" nodeType="afterEffect">
                                  <p:stCondLst>
                                    <p:cond delay="0"/>
                                  </p:stCondLst>
                                  <p:childTnLst>
                                    <p:set>
                                      <p:cBhvr>
                                        <p:cTn id="487" dur="1000">
                                          <p:stCondLst>
                                            <p:cond delay="0"/>
                                          </p:stCondLst>
                                        </p:cTn>
                                        <p:tgtEl>
                                          <p:spTgt spid="165"/>
                                        </p:tgtEl>
                                        <p:attrNameLst>
                                          <p:attrName>style.visibility</p:attrName>
                                        </p:attrNameLst>
                                      </p:cBhvr>
                                      <p:to>
                                        <p:strVal val="visible"/>
                                      </p:to>
                                    </p:set>
                                  </p:childTnLst>
                                </p:cTn>
                              </p:par>
                            </p:childTnLst>
                          </p:cTn>
                        </p:par>
                        <p:par>
                          <p:cTn id="488" fill="hold">
                            <p:stCondLst>
                              <p:cond delay="160500"/>
                            </p:stCondLst>
                            <p:childTnLst>
                              <p:par>
                                <p:cTn id="489" presetID="11" presetClass="entr" presetSubtype="0" fill="hold" grpId="0" nodeType="afterEffect">
                                  <p:stCondLst>
                                    <p:cond delay="0"/>
                                  </p:stCondLst>
                                  <p:childTnLst>
                                    <p:set>
                                      <p:cBhvr>
                                        <p:cTn id="490" dur="1000">
                                          <p:stCondLst>
                                            <p:cond delay="0"/>
                                          </p:stCondLst>
                                        </p:cTn>
                                        <p:tgtEl>
                                          <p:spTgt spid="166"/>
                                        </p:tgtEl>
                                        <p:attrNameLst>
                                          <p:attrName>style.visibility</p:attrName>
                                        </p:attrNameLst>
                                      </p:cBhvr>
                                      <p:to>
                                        <p:strVal val="visible"/>
                                      </p:to>
                                    </p:set>
                                  </p:childTnLst>
                                </p:cTn>
                              </p:par>
                            </p:childTnLst>
                          </p:cTn>
                        </p:par>
                        <p:par>
                          <p:cTn id="491" fill="hold">
                            <p:stCondLst>
                              <p:cond delay="161500"/>
                            </p:stCondLst>
                            <p:childTnLst>
                              <p:par>
                                <p:cTn id="492" presetID="11" presetClass="entr" presetSubtype="0" fill="hold" grpId="0" nodeType="afterEffect">
                                  <p:stCondLst>
                                    <p:cond delay="0"/>
                                  </p:stCondLst>
                                  <p:childTnLst>
                                    <p:set>
                                      <p:cBhvr>
                                        <p:cTn id="493" dur="1000">
                                          <p:stCondLst>
                                            <p:cond delay="0"/>
                                          </p:stCondLst>
                                        </p:cTn>
                                        <p:tgtEl>
                                          <p:spTgt spid="167"/>
                                        </p:tgtEl>
                                        <p:attrNameLst>
                                          <p:attrName>style.visibility</p:attrName>
                                        </p:attrNameLst>
                                      </p:cBhvr>
                                      <p:to>
                                        <p:strVal val="visible"/>
                                      </p:to>
                                    </p:set>
                                  </p:childTnLst>
                                </p:cTn>
                              </p:par>
                            </p:childTnLst>
                          </p:cTn>
                        </p:par>
                        <p:par>
                          <p:cTn id="494" fill="hold">
                            <p:stCondLst>
                              <p:cond delay="162500"/>
                            </p:stCondLst>
                            <p:childTnLst>
                              <p:par>
                                <p:cTn id="495" presetID="11" presetClass="entr" presetSubtype="0" fill="hold" grpId="0" nodeType="afterEffect">
                                  <p:stCondLst>
                                    <p:cond delay="0"/>
                                  </p:stCondLst>
                                  <p:childTnLst>
                                    <p:set>
                                      <p:cBhvr>
                                        <p:cTn id="496" dur="1000">
                                          <p:stCondLst>
                                            <p:cond delay="0"/>
                                          </p:stCondLst>
                                        </p:cTn>
                                        <p:tgtEl>
                                          <p:spTgt spid="168"/>
                                        </p:tgtEl>
                                        <p:attrNameLst>
                                          <p:attrName>style.visibility</p:attrName>
                                        </p:attrNameLst>
                                      </p:cBhvr>
                                      <p:to>
                                        <p:strVal val="visible"/>
                                      </p:to>
                                    </p:set>
                                  </p:childTnLst>
                                </p:cTn>
                              </p:par>
                            </p:childTnLst>
                          </p:cTn>
                        </p:par>
                        <p:par>
                          <p:cTn id="497" fill="hold">
                            <p:stCondLst>
                              <p:cond delay="163500"/>
                            </p:stCondLst>
                            <p:childTnLst>
                              <p:par>
                                <p:cTn id="498" presetID="11" presetClass="entr" presetSubtype="0" fill="hold" grpId="0" nodeType="afterEffect">
                                  <p:stCondLst>
                                    <p:cond delay="0"/>
                                  </p:stCondLst>
                                  <p:childTnLst>
                                    <p:set>
                                      <p:cBhvr>
                                        <p:cTn id="499" dur="1000">
                                          <p:stCondLst>
                                            <p:cond delay="0"/>
                                          </p:stCondLst>
                                        </p:cTn>
                                        <p:tgtEl>
                                          <p:spTgt spid="169"/>
                                        </p:tgtEl>
                                        <p:attrNameLst>
                                          <p:attrName>style.visibility</p:attrName>
                                        </p:attrNameLst>
                                      </p:cBhvr>
                                      <p:to>
                                        <p:strVal val="visible"/>
                                      </p:to>
                                    </p:set>
                                  </p:childTnLst>
                                </p:cTn>
                              </p:par>
                            </p:childTnLst>
                          </p:cTn>
                        </p:par>
                        <p:par>
                          <p:cTn id="500" fill="hold">
                            <p:stCondLst>
                              <p:cond delay="164500"/>
                            </p:stCondLst>
                            <p:childTnLst>
                              <p:par>
                                <p:cTn id="501" presetID="11" presetClass="entr" presetSubtype="0" fill="hold" grpId="0" nodeType="afterEffect">
                                  <p:stCondLst>
                                    <p:cond delay="0"/>
                                  </p:stCondLst>
                                  <p:childTnLst>
                                    <p:set>
                                      <p:cBhvr>
                                        <p:cTn id="502" dur="1000">
                                          <p:stCondLst>
                                            <p:cond delay="0"/>
                                          </p:stCondLst>
                                        </p:cTn>
                                        <p:tgtEl>
                                          <p:spTgt spid="170"/>
                                        </p:tgtEl>
                                        <p:attrNameLst>
                                          <p:attrName>style.visibility</p:attrName>
                                        </p:attrNameLst>
                                      </p:cBhvr>
                                      <p:to>
                                        <p:strVal val="visible"/>
                                      </p:to>
                                    </p:set>
                                  </p:childTnLst>
                                </p:cTn>
                              </p:par>
                            </p:childTnLst>
                          </p:cTn>
                        </p:par>
                        <p:par>
                          <p:cTn id="503" fill="hold">
                            <p:stCondLst>
                              <p:cond delay="165500"/>
                            </p:stCondLst>
                            <p:childTnLst>
                              <p:par>
                                <p:cTn id="504" presetID="11" presetClass="entr" presetSubtype="0" fill="hold" grpId="0" nodeType="afterEffect">
                                  <p:stCondLst>
                                    <p:cond delay="0"/>
                                  </p:stCondLst>
                                  <p:childTnLst>
                                    <p:set>
                                      <p:cBhvr>
                                        <p:cTn id="505" dur="1000">
                                          <p:stCondLst>
                                            <p:cond delay="0"/>
                                          </p:stCondLst>
                                        </p:cTn>
                                        <p:tgtEl>
                                          <p:spTgt spid="171"/>
                                        </p:tgtEl>
                                        <p:attrNameLst>
                                          <p:attrName>style.visibility</p:attrName>
                                        </p:attrNameLst>
                                      </p:cBhvr>
                                      <p:to>
                                        <p:strVal val="visible"/>
                                      </p:to>
                                    </p:set>
                                  </p:childTnLst>
                                </p:cTn>
                              </p:par>
                            </p:childTnLst>
                          </p:cTn>
                        </p:par>
                        <p:par>
                          <p:cTn id="506" fill="hold">
                            <p:stCondLst>
                              <p:cond delay="166500"/>
                            </p:stCondLst>
                            <p:childTnLst>
                              <p:par>
                                <p:cTn id="507" presetID="11" presetClass="entr" presetSubtype="0" fill="hold" grpId="0" nodeType="afterEffect">
                                  <p:stCondLst>
                                    <p:cond delay="0"/>
                                  </p:stCondLst>
                                  <p:childTnLst>
                                    <p:set>
                                      <p:cBhvr>
                                        <p:cTn id="508" dur="1000">
                                          <p:stCondLst>
                                            <p:cond delay="0"/>
                                          </p:stCondLst>
                                        </p:cTn>
                                        <p:tgtEl>
                                          <p:spTgt spid="172"/>
                                        </p:tgtEl>
                                        <p:attrNameLst>
                                          <p:attrName>style.visibility</p:attrName>
                                        </p:attrNameLst>
                                      </p:cBhvr>
                                      <p:to>
                                        <p:strVal val="visible"/>
                                      </p:to>
                                    </p:set>
                                  </p:childTnLst>
                                </p:cTn>
                              </p:par>
                            </p:childTnLst>
                          </p:cTn>
                        </p:par>
                        <p:par>
                          <p:cTn id="509" fill="hold">
                            <p:stCondLst>
                              <p:cond delay="167500"/>
                            </p:stCondLst>
                            <p:childTnLst>
                              <p:par>
                                <p:cTn id="510" presetID="11" presetClass="entr" presetSubtype="0" fill="hold" grpId="0" nodeType="afterEffect">
                                  <p:stCondLst>
                                    <p:cond delay="0"/>
                                  </p:stCondLst>
                                  <p:childTnLst>
                                    <p:set>
                                      <p:cBhvr>
                                        <p:cTn id="511" dur="1000">
                                          <p:stCondLst>
                                            <p:cond delay="0"/>
                                          </p:stCondLst>
                                        </p:cTn>
                                        <p:tgtEl>
                                          <p:spTgt spid="173"/>
                                        </p:tgtEl>
                                        <p:attrNameLst>
                                          <p:attrName>style.visibility</p:attrName>
                                        </p:attrNameLst>
                                      </p:cBhvr>
                                      <p:to>
                                        <p:strVal val="visible"/>
                                      </p:to>
                                    </p:set>
                                  </p:childTnLst>
                                </p:cTn>
                              </p:par>
                            </p:childTnLst>
                          </p:cTn>
                        </p:par>
                        <p:par>
                          <p:cTn id="512" fill="hold">
                            <p:stCondLst>
                              <p:cond delay="168500"/>
                            </p:stCondLst>
                            <p:childTnLst>
                              <p:par>
                                <p:cTn id="513" presetID="11" presetClass="entr" presetSubtype="0" fill="hold" grpId="0" nodeType="afterEffect">
                                  <p:stCondLst>
                                    <p:cond delay="0"/>
                                  </p:stCondLst>
                                  <p:childTnLst>
                                    <p:set>
                                      <p:cBhvr>
                                        <p:cTn id="514" dur="1000">
                                          <p:stCondLst>
                                            <p:cond delay="0"/>
                                          </p:stCondLst>
                                        </p:cTn>
                                        <p:tgtEl>
                                          <p:spTgt spid="174"/>
                                        </p:tgtEl>
                                        <p:attrNameLst>
                                          <p:attrName>style.visibility</p:attrName>
                                        </p:attrNameLst>
                                      </p:cBhvr>
                                      <p:to>
                                        <p:strVal val="visible"/>
                                      </p:to>
                                    </p:set>
                                  </p:childTnLst>
                                </p:cTn>
                              </p:par>
                            </p:childTnLst>
                          </p:cTn>
                        </p:par>
                        <p:par>
                          <p:cTn id="515" fill="hold">
                            <p:stCondLst>
                              <p:cond delay="169500"/>
                            </p:stCondLst>
                            <p:childTnLst>
                              <p:par>
                                <p:cTn id="516" presetID="11" presetClass="entr" presetSubtype="0" fill="hold" grpId="0" nodeType="afterEffect">
                                  <p:stCondLst>
                                    <p:cond delay="0"/>
                                  </p:stCondLst>
                                  <p:childTnLst>
                                    <p:set>
                                      <p:cBhvr>
                                        <p:cTn id="517" dur="1000">
                                          <p:stCondLst>
                                            <p:cond delay="0"/>
                                          </p:stCondLst>
                                        </p:cTn>
                                        <p:tgtEl>
                                          <p:spTgt spid="175"/>
                                        </p:tgtEl>
                                        <p:attrNameLst>
                                          <p:attrName>style.visibility</p:attrName>
                                        </p:attrNameLst>
                                      </p:cBhvr>
                                      <p:to>
                                        <p:strVal val="visible"/>
                                      </p:to>
                                    </p:set>
                                  </p:childTnLst>
                                </p:cTn>
                              </p:par>
                            </p:childTnLst>
                          </p:cTn>
                        </p:par>
                        <p:par>
                          <p:cTn id="518" fill="hold">
                            <p:stCondLst>
                              <p:cond delay="170500"/>
                            </p:stCondLst>
                            <p:childTnLst>
                              <p:par>
                                <p:cTn id="519" presetID="11" presetClass="entr" presetSubtype="0" fill="hold" grpId="0" nodeType="afterEffect">
                                  <p:stCondLst>
                                    <p:cond delay="0"/>
                                  </p:stCondLst>
                                  <p:childTnLst>
                                    <p:set>
                                      <p:cBhvr>
                                        <p:cTn id="520" dur="1000">
                                          <p:stCondLst>
                                            <p:cond delay="0"/>
                                          </p:stCondLst>
                                        </p:cTn>
                                        <p:tgtEl>
                                          <p:spTgt spid="176"/>
                                        </p:tgtEl>
                                        <p:attrNameLst>
                                          <p:attrName>style.visibility</p:attrName>
                                        </p:attrNameLst>
                                      </p:cBhvr>
                                      <p:to>
                                        <p:strVal val="visible"/>
                                      </p:to>
                                    </p:set>
                                  </p:childTnLst>
                                </p:cTn>
                              </p:par>
                            </p:childTnLst>
                          </p:cTn>
                        </p:par>
                        <p:par>
                          <p:cTn id="521" fill="hold">
                            <p:stCondLst>
                              <p:cond delay="171500"/>
                            </p:stCondLst>
                            <p:childTnLst>
                              <p:par>
                                <p:cTn id="522" presetID="11" presetClass="entr" presetSubtype="0" fill="hold" grpId="0" nodeType="afterEffect">
                                  <p:stCondLst>
                                    <p:cond delay="0"/>
                                  </p:stCondLst>
                                  <p:childTnLst>
                                    <p:set>
                                      <p:cBhvr>
                                        <p:cTn id="523" dur="1000">
                                          <p:stCondLst>
                                            <p:cond delay="0"/>
                                          </p:stCondLst>
                                        </p:cTn>
                                        <p:tgtEl>
                                          <p:spTgt spid="177"/>
                                        </p:tgtEl>
                                        <p:attrNameLst>
                                          <p:attrName>style.visibility</p:attrName>
                                        </p:attrNameLst>
                                      </p:cBhvr>
                                      <p:to>
                                        <p:strVal val="visible"/>
                                      </p:to>
                                    </p:set>
                                  </p:childTnLst>
                                </p:cTn>
                              </p:par>
                            </p:childTnLst>
                          </p:cTn>
                        </p:par>
                        <p:par>
                          <p:cTn id="524" fill="hold">
                            <p:stCondLst>
                              <p:cond delay="172500"/>
                            </p:stCondLst>
                            <p:childTnLst>
                              <p:par>
                                <p:cTn id="525" presetID="11" presetClass="entr" presetSubtype="0" fill="hold" grpId="0" nodeType="afterEffect">
                                  <p:stCondLst>
                                    <p:cond delay="0"/>
                                  </p:stCondLst>
                                  <p:childTnLst>
                                    <p:set>
                                      <p:cBhvr>
                                        <p:cTn id="526" dur="1000">
                                          <p:stCondLst>
                                            <p:cond delay="0"/>
                                          </p:stCondLst>
                                        </p:cTn>
                                        <p:tgtEl>
                                          <p:spTgt spid="178"/>
                                        </p:tgtEl>
                                        <p:attrNameLst>
                                          <p:attrName>style.visibility</p:attrName>
                                        </p:attrNameLst>
                                      </p:cBhvr>
                                      <p:to>
                                        <p:strVal val="visible"/>
                                      </p:to>
                                    </p:set>
                                  </p:childTnLst>
                                </p:cTn>
                              </p:par>
                            </p:childTnLst>
                          </p:cTn>
                        </p:par>
                        <p:par>
                          <p:cTn id="527" fill="hold">
                            <p:stCondLst>
                              <p:cond delay="173500"/>
                            </p:stCondLst>
                            <p:childTnLst>
                              <p:par>
                                <p:cTn id="528" presetID="11" presetClass="entr" presetSubtype="0" fill="hold" grpId="0" nodeType="afterEffect">
                                  <p:stCondLst>
                                    <p:cond delay="0"/>
                                  </p:stCondLst>
                                  <p:childTnLst>
                                    <p:set>
                                      <p:cBhvr>
                                        <p:cTn id="529" dur="1000">
                                          <p:stCondLst>
                                            <p:cond delay="0"/>
                                          </p:stCondLst>
                                        </p:cTn>
                                        <p:tgtEl>
                                          <p:spTgt spid="179"/>
                                        </p:tgtEl>
                                        <p:attrNameLst>
                                          <p:attrName>style.visibility</p:attrName>
                                        </p:attrNameLst>
                                      </p:cBhvr>
                                      <p:to>
                                        <p:strVal val="visible"/>
                                      </p:to>
                                    </p:set>
                                  </p:childTnLst>
                                </p:cTn>
                              </p:par>
                            </p:childTnLst>
                          </p:cTn>
                        </p:par>
                        <p:par>
                          <p:cTn id="530" fill="hold">
                            <p:stCondLst>
                              <p:cond delay="174500"/>
                            </p:stCondLst>
                            <p:childTnLst>
                              <p:par>
                                <p:cTn id="531" presetID="11" presetClass="entr" presetSubtype="0" fill="hold" grpId="0" nodeType="afterEffect">
                                  <p:stCondLst>
                                    <p:cond delay="0"/>
                                  </p:stCondLst>
                                  <p:childTnLst>
                                    <p:set>
                                      <p:cBhvr>
                                        <p:cTn id="532" dur="1000">
                                          <p:stCondLst>
                                            <p:cond delay="0"/>
                                          </p:stCondLst>
                                        </p:cTn>
                                        <p:tgtEl>
                                          <p:spTgt spid="180"/>
                                        </p:tgtEl>
                                        <p:attrNameLst>
                                          <p:attrName>style.visibility</p:attrName>
                                        </p:attrNameLst>
                                      </p:cBhvr>
                                      <p:to>
                                        <p:strVal val="visible"/>
                                      </p:to>
                                    </p:set>
                                  </p:childTnLst>
                                </p:cTn>
                              </p:par>
                            </p:childTnLst>
                          </p:cTn>
                        </p:par>
                        <p:par>
                          <p:cTn id="533" fill="hold">
                            <p:stCondLst>
                              <p:cond delay="175500"/>
                            </p:stCondLst>
                            <p:childTnLst>
                              <p:par>
                                <p:cTn id="534" presetID="11" presetClass="entr" presetSubtype="0" fill="hold" grpId="0" nodeType="afterEffect">
                                  <p:stCondLst>
                                    <p:cond delay="0"/>
                                  </p:stCondLst>
                                  <p:childTnLst>
                                    <p:set>
                                      <p:cBhvr>
                                        <p:cTn id="535" dur="1000">
                                          <p:stCondLst>
                                            <p:cond delay="0"/>
                                          </p:stCondLst>
                                        </p:cTn>
                                        <p:tgtEl>
                                          <p:spTgt spid="181"/>
                                        </p:tgtEl>
                                        <p:attrNameLst>
                                          <p:attrName>style.visibility</p:attrName>
                                        </p:attrNameLst>
                                      </p:cBhvr>
                                      <p:to>
                                        <p:strVal val="visible"/>
                                      </p:to>
                                    </p:set>
                                  </p:childTnLst>
                                </p:cTn>
                              </p:par>
                            </p:childTnLst>
                          </p:cTn>
                        </p:par>
                        <p:par>
                          <p:cTn id="536" fill="hold">
                            <p:stCondLst>
                              <p:cond delay="176500"/>
                            </p:stCondLst>
                            <p:childTnLst>
                              <p:par>
                                <p:cTn id="537" presetID="11" presetClass="entr" presetSubtype="0" fill="hold" grpId="0" nodeType="afterEffect">
                                  <p:stCondLst>
                                    <p:cond delay="0"/>
                                  </p:stCondLst>
                                  <p:childTnLst>
                                    <p:set>
                                      <p:cBhvr>
                                        <p:cTn id="538" dur="1000">
                                          <p:stCondLst>
                                            <p:cond delay="0"/>
                                          </p:stCondLst>
                                        </p:cTn>
                                        <p:tgtEl>
                                          <p:spTgt spid="182"/>
                                        </p:tgtEl>
                                        <p:attrNameLst>
                                          <p:attrName>style.visibility</p:attrName>
                                        </p:attrNameLst>
                                      </p:cBhvr>
                                      <p:to>
                                        <p:strVal val="visible"/>
                                      </p:to>
                                    </p:set>
                                  </p:childTnLst>
                                </p:cTn>
                              </p:par>
                            </p:childTnLst>
                          </p:cTn>
                        </p:par>
                        <p:par>
                          <p:cTn id="539" fill="hold">
                            <p:stCondLst>
                              <p:cond delay="177500"/>
                            </p:stCondLst>
                            <p:childTnLst>
                              <p:par>
                                <p:cTn id="540" presetID="11" presetClass="entr" presetSubtype="0" fill="hold" grpId="0" nodeType="afterEffect">
                                  <p:stCondLst>
                                    <p:cond delay="0"/>
                                  </p:stCondLst>
                                  <p:childTnLst>
                                    <p:set>
                                      <p:cBhvr>
                                        <p:cTn id="541" dur="1000">
                                          <p:stCondLst>
                                            <p:cond delay="0"/>
                                          </p:stCondLst>
                                        </p:cTn>
                                        <p:tgtEl>
                                          <p:spTgt spid="183"/>
                                        </p:tgtEl>
                                        <p:attrNameLst>
                                          <p:attrName>style.visibility</p:attrName>
                                        </p:attrNameLst>
                                      </p:cBhvr>
                                      <p:to>
                                        <p:strVal val="visible"/>
                                      </p:to>
                                    </p:set>
                                  </p:childTnLst>
                                </p:cTn>
                              </p:par>
                            </p:childTnLst>
                          </p:cTn>
                        </p:par>
                        <p:par>
                          <p:cTn id="542" fill="hold">
                            <p:stCondLst>
                              <p:cond delay="178500"/>
                            </p:stCondLst>
                            <p:childTnLst>
                              <p:par>
                                <p:cTn id="543" presetID="11" presetClass="entr" presetSubtype="0" fill="hold" grpId="0" nodeType="afterEffect">
                                  <p:stCondLst>
                                    <p:cond delay="0"/>
                                  </p:stCondLst>
                                  <p:childTnLst>
                                    <p:set>
                                      <p:cBhvr>
                                        <p:cTn id="544" dur="1000">
                                          <p:stCondLst>
                                            <p:cond delay="0"/>
                                          </p:stCondLst>
                                        </p:cTn>
                                        <p:tgtEl>
                                          <p:spTgt spid="184"/>
                                        </p:tgtEl>
                                        <p:attrNameLst>
                                          <p:attrName>style.visibility</p:attrName>
                                        </p:attrNameLst>
                                      </p:cBhvr>
                                      <p:to>
                                        <p:strVal val="visible"/>
                                      </p:to>
                                    </p:set>
                                  </p:childTnLst>
                                </p:cTn>
                              </p:par>
                            </p:childTnLst>
                          </p:cTn>
                        </p:par>
                        <p:par>
                          <p:cTn id="545" fill="hold">
                            <p:stCondLst>
                              <p:cond delay="179500"/>
                            </p:stCondLst>
                            <p:childTnLst>
                              <p:par>
                                <p:cTn id="546" presetID="11" presetClass="entr" presetSubtype="0" fill="hold" grpId="0" nodeType="afterEffect">
                                  <p:stCondLst>
                                    <p:cond delay="0"/>
                                  </p:stCondLst>
                                  <p:childTnLst>
                                    <p:set>
                                      <p:cBhvr>
                                        <p:cTn id="547" dur="1000">
                                          <p:stCondLst>
                                            <p:cond delay="0"/>
                                          </p:stCondLst>
                                        </p:cTn>
                                        <p:tgtEl>
                                          <p:spTgt spid="185"/>
                                        </p:tgtEl>
                                        <p:attrNameLst>
                                          <p:attrName>style.visibility</p:attrName>
                                        </p:attrNameLst>
                                      </p:cBhvr>
                                      <p:to>
                                        <p:strVal val="visible"/>
                                      </p:to>
                                    </p:set>
                                  </p:childTnLst>
                                </p:cTn>
                              </p:par>
                            </p:childTnLst>
                          </p:cTn>
                        </p:par>
                        <p:par>
                          <p:cTn id="548" fill="hold">
                            <p:stCondLst>
                              <p:cond delay="180500"/>
                            </p:stCondLst>
                            <p:childTnLst>
                              <p:par>
                                <p:cTn id="549" presetID="11" presetClass="entr" presetSubtype="0" fill="hold" grpId="0" nodeType="afterEffect">
                                  <p:stCondLst>
                                    <p:cond delay="0"/>
                                  </p:stCondLst>
                                  <p:childTnLst>
                                    <p:set>
                                      <p:cBhvr>
                                        <p:cTn id="550" dur="1000">
                                          <p:stCondLst>
                                            <p:cond delay="0"/>
                                          </p:stCondLst>
                                        </p:cTn>
                                        <p:tgtEl>
                                          <p:spTgt spid="186"/>
                                        </p:tgtEl>
                                        <p:attrNameLst>
                                          <p:attrName>style.visibility</p:attrName>
                                        </p:attrNameLst>
                                      </p:cBhvr>
                                      <p:to>
                                        <p:strVal val="visible"/>
                                      </p:to>
                                    </p:set>
                                  </p:childTnLst>
                                  <p:subTnLst>
                                    <p:audio>
                                      <p:cMediaNode>
                                        <p:cTn display="0" masterRel="sameClick">
                                          <p:stCondLst>
                                            <p:cond evt="begin" delay="0">
                                              <p:tn val="54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157F50D-FA5E-4530-9A48-A8272D36BA24}"/>
              </a:ext>
            </a:extLst>
          </p:cNvPr>
          <p:cNvPicPr>
            <a:picLocks noChangeAspect="1"/>
          </p:cNvPicPr>
          <p:nvPr/>
        </p:nvPicPr>
        <p:blipFill rotWithShape="1">
          <a:blip r:embed="rId2"/>
          <a:srcRect t="1" b="68628"/>
          <a:stretch/>
        </p:blipFill>
        <p:spPr>
          <a:xfrm>
            <a:off x="473149" y="1251546"/>
            <a:ext cx="11245702" cy="522934"/>
          </a:xfrm>
          <a:prstGeom prst="rect">
            <a:avLst/>
          </a:prstGeom>
        </p:spPr>
      </p:pic>
      <p:sp>
        <p:nvSpPr>
          <p:cNvPr id="4" name="Rectangle 3">
            <a:extLst>
              <a:ext uri="{FF2B5EF4-FFF2-40B4-BE49-F238E27FC236}">
                <a16:creationId xmlns:a16="http://schemas.microsoft.com/office/drawing/2014/main" id="{49AD5CFD-6A92-4ADE-B2BB-09E8F1D2A400}"/>
              </a:ext>
            </a:extLst>
          </p:cNvPr>
          <p:cNvSpPr/>
          <p:nvPr/>
        </p:nvSpPr>
        <p:spPr>
          <a:xfrm>
            <a:off x="473149" y="451282"/>
            <a:ext cx="10650258" cy="642933"/>
          </a:xfrm>
          <a:prstGeom prst="rect">
            <a:avLst/>
          </a:prstGeom>
        </p:spPr>
        <p:txBody>
          <a:bodyPr wrap="square">
            <a:spAutoFit/>
          </a:bodyPr>
          <a:lstStyle/>
          <a:p>
            <a:pPr defTabSz="342900">
              <a:lnSpc>
                <a:spcPct val="150000"/>
              </a:lnSpc>
            </a:pPr>
            <a:r>
              <a:rPr lang="vi-VN" sz="2800" b="1">
                <a:solidFill>
                  <a:srgbClr val="F03C69"/>
                </a:solidFill>
                <a:latin typeface="SVN-SAF" panose="02040603050506020204" pitchFamily="18" charset="0"/>
                <a:cs typeface="Times New Roman" panose="02020603050405020304" pitchFamily="18" charset="0"/>
              </a:rPr>
              <a:t>2. LÀM GÌ KHI GẶP THÔNG TIN CÓ NỘI DUNG XẤU TRÊN MẠNG?</a:t>
            </a:r>
          </a:p>
        </p:txBody>
      </p:sp>
    </p:spTree>
    <p:extLst>
      <p:ext uri="{BB962C8B-B14F-4D97-AF65-F5344CB8AC3E}">
        <p14:creationId xmlns:p14="http://schemas.microsoft.com/office/powerpoint/2010/main" val="4851280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3FE91F-91DA-FF81-2A12-BD52A415683C}"/>
              </a:ext>
            </a:extLst>
          </p:cNvPr>
          <p:cNvSpPr txBox="1">
            <a:spLocks noChangeArrowheads="1"/>
          </p:cNvSpPr>
          <p:nvPr/>
        </p:nvSpPr>
        <p:spPr>
          <a:xfrm>
            <a:off x="3553005" y="222421"/>
            <a:ext cx="5022283" cy="7438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FF0000"/>
                </a:solidFill>
                <a:latin typeface="Times New Roman"/>
                <a:cs typeface="Times New Roman"/>
              </a:rPr>
              <a:t>TÌNH HUỐNG</a:t>
            </a:r>
          </a:p>
        </p:txBody>
      </p:sp>
      <p:pic>
        <p:nvPicPr>
          <p:cNvPr id="4" name="746735276153018866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647941" y="966258"/>
            <a:ext cx="4896118" cy="553025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40455883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2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4"/>
                </p:tgtEl>
              </p:cMediaNode>
            </p:vide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27">
            <a:extLst>
              <a:ext uri="{FF2B5EF4-FFF2-40B4-BE49-F238E27FC236}">
                <a16:creationId xmlns:a16="http://schemas.microsoft.com/office/drawing/2014/main" id="{B9086366-A79A-C888-498A-A1B19D3AAC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1314" y="-1230730"/>
            <a:ext cx="7718236" cy="39739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2">
            <a:extLst>
              <a:ext uri="{FF2B5EF4-FFF2-40B4-BE49-F238E27FC236}">
                <a16:creationId xmlns:a16="http://schemas.microsoft.com/office/drawing/2014/main" id="{E7DB073E-9FFB-8057-0691-FCA67B40CBCE}"/>
              </a:ext>
            </a:extLst>
          </p:cNvPr>
          <p:cNvSpPr txBox="1">
            <a:spLocks noChangeArrowheads="1"/>
          </p:cNvSpPr>
          <p:nvPr/>
        </p:nvSpPr>
        <p:spPr>
          <a:xfrm>
            <a:off x="3004267" y="721202"/>
            <a:ext cx="7065283" cy="8320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2800" b="1" dirty="0">
                <a:solidFill>
                  <a:srgbClr val="FF0000"/>
                </a:solidFill>
                <a:latin typeface="Times New Roman"/>
                <a:cs typeface="Times New Roman"/>
              </a:rPr>
              <a:t>HOẠT ĐỘNG NHÓM XỬ LÝ </a:t>
            </a:r>
          </a:p>
          <a:p>
            <a:pPr algn="ctr"/>
            <a:r>
              <a:rPr lang="en-US" sz="2800" b="1" dirty="0">
                <a:solidFill>
                  <a:srgbClr val="FF0000"/>
                </a:solidFill>
                <a:latin typeface="Times New Roman"/>
                <a:cs typeface="Times New Roman"/>
              </a:rPr>
              <a:t>TÌNH HUỐNG</a:t>
            </a:r>
          </a:p>
          <a:p>
            <a:pPr algn="ctr"/>
            <a:endParaRPr lang="en-US" sz="2800" b="1" dirty="0">
              <a:solidFill>
                <a:srgbClr val="FF0000"/>
              </a:solidFill>
              <a:latin typeface="Times New Roman"/>
              <a:cs typeface="Times New Roman"/>
            </a:endParaRPr>
          </a:p>
        </p:txBody>
      </p:sp>
      <p:sp>
        <p:nvSpPr>
          <p:cNvPr id="8" name="TextBox 7">
            <a:extLst>
              <a:ext uri="{FF2B5EF4-FFF2-40B4-BE49-F238E27FC236}">
                <a16:creationId xmlns:a16="http://schemas.microsoft.com/office/drawing/2014/main" id="{3F5A26DF-59DB-EE36-6B54-E83C694933D4}"/>
              </a:ext>
            </a:extLst>
          </p:cNvPr>
          <p:cNvSpPr txBox="1"/>
          <p:nvPr/>
        </p:nvSpPr>
        <p:spPr>
          <a:xfrm>
            <a:off x="3863980" y="1594899"/>
            <a:ext cx="4899259" cy="461665"/>
          </a:xfrm>
          <a:prstGeom prst="rect">
            <a:avLst/>
          </a:prstGeom>
          <a:noFill/>
        </p:spPr>
        <p:txBody>
          <a:bodyPr wrap="square" rtlCol="0">
            <a:spAutoFit/>
          </a:bodyPr>
          <a:lstStyle/>
          <a:p>
            <a:pPr algn="ctr"/>
            <a:r>
              <a:rPr lang="en-US" sz="2400" b="1" dirty="0">
                <a:solidFill>
                  <a:srgbClr val="C00000"/>
                </a:solidFill>
              </a:rPr>
              <a:t>Thời gian: 2 phút</a:t>
            </a:r>
          </a:p>
        </p:txBody>
      </p:sp>
      <p:sp>
        <p:nvSpPr>
          <p:cNvPr id="309" name="Oval 308"/>
          <p:cNvSpPr/>
          <p:nvPr/>
        </p:nvSpPr>
        <p:spPr>
          <a:xfrm>
            <a:off x="894461" y="1864363"/>
            <a:ext cx="1348098" cy="700418"/>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Times New Roman" panose="02020603050405020304" pitchFamily="18" charset="0"/>
                <a:cs typeface="Times New Roman" panose="02020603050405020304" pitchFamily="18" charset="0"/>
              </a:rPr>
              <a:t>TG</a:t>
            </a:r>
          </a:p>
        </p:txBody>
      </p:sp>
      <p:sp>
        <p:nvSpPr>
          <p:cNvPr id="310" name="Rounded Rectangle 30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02:00</a:t>
            </a:r>
          </a:p>
        </p:txBody>
      </p:sp>
      <p:sp>
        <p:nvSpPr>
          <p:cNvPr id="311" name="Rounded Rectangle 31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01:59</a:t>
            </a:r>
          </a:p>
        </p:txBody>
      </p:sp>
      <p:sp>
        <p:nvSpPr>
          <p:cNvPr id="312" name="Rounded Rectangle 31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01:58</a:t>
            </a:r>
          </a:p>
        </p:txBody>
      </p:sp>
      <p:sp>
        <p:nvSpPr>
          <p:cNvPr id="313" name="Rounded Rectangle 31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01:57</a:t>
            </a:r>
          </a:p>
        </p:txBody>
      </p:sp>
      <p:sp>
        <p:nvSpPr>
          <p:cNvPr id="314" name="Rounded Rectangle 31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01:56</a:t>
            </a:r>
          </a:p>
        </p:txBody>
      </p:sp>
      <p:sp>
        <p:nvSpPr>
          <p:cNvPr id="315" name="Rounded Rectangle 31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01:55</a:t>
            </a:r>
          </a:p>
        </p:txBody>
      </p:sp>
      <p:sp>
        <p:nvSpPr>
          <p:cNvPr id="316" name="Rounded Rectangle 31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01:54</a:t>
            </a:r>
          </a:p>
        </p:txBody>
      </p:sp>
      <p:sp>
        <p:nvSpPr>
          <p:cNvPr id="317" name="Rounded Rectangle 31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01:53</a:t>
            </a:r>
          </a:p>
        </p:txBody>
      </p:sp>
      <p:sp>
        <p:nvSpPr>
          <p:cNvPr id="318" name="Rounded Rectangle 31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01:52</a:t>
            </a:r>
          </a:p>
        </p:txBody>
      </p:sp>
      <p:sp>
        <p:nvSpPr>
          <p:cNvPr id="319" name="Rounded Rectangle 31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01:51</a:t>
            </a:r>
          </a:p>
        </p:txBody>
      </p:sp>
      <p:sp>
        <p:nvSpPr>
          <p:cNvPr id="320" name="Rounded Rectangle 31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01:50</a:t>
            </a:r>
          </a:p>
        </p:txBody>
      </p:sp>
      <p:sp>
        <p:nvSpPr>
          <p:cNvPr id="321" name="Rounded Rectangle 32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01:49</a:t>
            </a:r>
          </a:p>
        </p:txBody>
      </p:sp>
      <p:sp>
        <p:nvSpPr>
          <p:cNvPr id="322" name="Rounded Rectangle 32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01:48</a:t>
            </a:r>
          </a:p>
        </p:txBody>
      </p:sp>
      <p:sp>
        <p:nvSpPr>
          <p:cNvPr id="323" name="Rounded Rectangle 32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01:47</a:t>
            </a:r>
          </a:p>
        </p:txBody>
      </p:sp>
      <p:sp>
        <p:nvSpPr>
          <p:cNvPr id="324" name="Rounded Rectangle 32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01:46</a:t>
            </a:r>
          </a:p>
        </p:txBody>
      </p:sp>
      <p:sp>
        <p:nvSpPr>
          <p:cNvPr id="325" name="Rounded Rectangle 32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01:45</a:t>
            </a:r>
          </a:p>
        </p:txBody>
      </p:sp>
      <p:sp>
        <p:nvSpPr>
          <p:cNvPr id="326" name="Rounded Rectangle 32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01:44</a:t>
            </a:r>
          </a:p>
        </p:txBody>
      </p:sp>
      <p:sp>
        <p:nvSpPr>
          <p:cNvPr id="327" name="Rounded Rectangle 32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01:43</a:t>
            </a:r>
          </a:p>
        </p:txBody>
      </p:sp>
      <p:sp>
        <p:nvSpPr>
          <p:cNvPr id="328" name="Rounded Rectangle 32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01:42</a:t>
            </a:r>
          </a:p>
        </p:txBody>
      </p:sp>
      <p:sp>
        <p:nvSpPr>
          <p:cNvPr id="329" name="Rounded Rectangle 32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01:41</a:t>
            </a:r>
          </a:p>
        </p:txBody>
      </p:sp>
      <p:sp>
        <p:nvSpPr>
          <p:cNvPr id="330" name="Rounded Rectangle 32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01:40</a:t>
            </a:r>
          </a:p>
        </p:txBody>
      </p:sp>
      <p:sp>
        <p:nvSpPr>
          <p:cNvPr id="331" name="Rounded Rectangle 33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01:39</a:t>
            </a:r>
          </a:p>
        </p:txBody>
      </p:sp>
      <p:sp>
        <p:nvSpPr>
          <p:cNvPr id="332" name="Rounded Rectangle 33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01:38</a:t>
            </a:r>
          </a:p>
        </p:txBody>
      </p:sp>
      <p:sp>
        <p:nvSpPr>
          <p:cNvPr id="333" name="Rounded Rectangle 33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01:37</a:t>
            </a:r>
          </a:p>
        </p:txBody>
      </p:sp>
      <p:sp>
        <p:nvSpPr>
          <p:cNvPr id="334" name="Rounded Rectangle 33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01:36</a:t>
            </a:r>
          </a:p>
        </p:txBody>
      </p:sp>
      <p:sp>
        <p:nvSpPr>
          <p:cNvPr id="335" name="Rounded Rectangle 33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01:35</a:t>
            </a:r>
          </a:p>
        </p:txBody>
      </p:sp>
      <p:sp>
        <p:nvSpPr>
          <p:cNvPr id="336" name="Rounded Rectangle 33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01:34</a:t>
            </a:r>
          </a:p>
        </p:txBody>
      </p:sp>
      <p:sp>
        <p:nvSpPr>
          <p:cNvPr id="337" name="Rounded Rectangle 33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01:33</a:t>
            </a:r>
          </a:p>
        </p:txBody>
      </p:sp>
      <p:sp>
        <p:nvSpPr>
          <p:cNvPr id="338" name="Rounded Rectangle 33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01:32</a:t>
            </a:r>
          </a:p>
        </p:txBody>
      </p:sp>
      <p:sp>
        <p:nvSpPr>
          <p:cNvPr id="339" name="Rounded Rectangle 33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01:31</a:t>
            </a:r>
          </a:p>
        </p:txBody>
      </p:sp>
      <p:sp>
        <p:nvSpPr>
          <p:cNvPr id="340" name="Rounded Rectangle 33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01:30</a:t>
            </a:r>
          </a:p>
        </p:txBody>
      </p:sp>
      <p:sp>
        <p:nvSpPr>
          <p:cNvPr id="341" name="Rounded Rectangle 34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01:29</a:t>
            </a:r>
          </a:p>
        </p:txBody>
      </p:sp>
      <p:sp>
        <p:nvSpPr>
          <p:cNvPr id="342" name="Rounded Rectangle 34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01:28</a:t>
            </a:r>
          </a:p>
        </p:txBody>
      </p:sp>
      <p:sp>
        <p:nvSpPr>
          <p:cNvPr id="343" name="Rounded Rectangle 34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01:27</a:t>
            </a:r>
          </a:p>
        </p:txBody>
      </p:sp>
      <p:sp>
        <p:nvSpPr>
          <p:cNvPr id="344" name="Rounded Rectangle 34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01:26</a:t>
            </a:r>
          </a:p>
        </p:txBody>
      </p:sp>
      <p:sp>
        <p:nvSpPr>
          <p:cNvPr id="345" name="Rounded Rectangle 34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01:25</a:t>
            </a:r>
          </a:p>
        </p:txBody>
      </p:sp>
      <p:sp>
        <p:nvSpPr>
          <p:cNvPr id="346" name="Rounded Rectangle 34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01:24</a:t>
            </a:r>
          </a:p>
        </p:txBody>
      </p:sp>
      <p:sp>
        <p:nvSpPr>
          <p:cNvPr id="347" name="Rounded Rectangle 34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01:23</a:t>
            </a:r>
          </a:p>
        </p:txBody>
      </p:sp>
      <p:sp>
        <p:nvSpPr>
          <p:cNvPr id="348" name="Rounded Rectangle 34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01:22</a:t>
            </a:r>
          </a:p>
        </p:txBody>
      </p:sp>
      <p:sp>
        <p:nvSpPr>
          <p:cNvPr id="349" name="Rounded Rectangle 34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01:21</a:t>
            </a:r>
          </a:p>
        </p:txBody>
      </p:sp>
      <p:sp>
        <p:nvSpPr>
          <p:cNvPr id="350" name="Rounded Rectangle 34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01:20</a:t>
            </a:r>
          </a:p>
        </p:txBody>
      </p:sp>
      <p:sp>
        <p:nvSpPr>
          <p:cNvPr id="351" name="Rounded Rectangle 35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01:19</a:t>
            </a:r>
          </a:p>
        </p:txBody>
      </p:sp>
      <p:sp>
        <p:nvSpPr>
          <p:cNvPr id="352" name="Rounded Rectangle 35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01:18</a:t>
            </a:r>
          </a:p>
        </p:txBody>
      </p:sp>
      <p:sp>
        <p:nvSpPr>
          <p:cNvPr id="353" name="Rounded Rectangle 35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01:17</a:t>
            </a:r>
          </a:p>
        </p:txBody>
      </p:sp>
      <p:sp>
        <p:nvSpPr>
          <p:cNvPr id="354" name="Rounded Rectangle 35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01:16</a:t>
            </a:r>
          </a:p>
        </p:txBody>
      </p:sp>
      <p:sp>
        <p:nvSpPr>
          <p:cNvPr id="355" name="Rounded Rectangle 35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01:15</a:t>
            </a:r>
          </a:p>
        </p:txBody>
      </p:sp>
      <p:sp>
        <p:nvSpPr>
          <p:cNvPr id="356" name="Rounded Rectangle 35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01:14</a:t>
            </a:r>
          </a:p>
        </p:txBody>
      </p:sp>
      <p:sp>
        <p:nvSpPr>
          <p:cNvPr id="357" name="Rounded Rectangle 35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01:13</a:t>
            </a:r>
          </a:p>
        </p:txBody>
      </p:sp>
      <p:sp>
        <p:nvSpPr>
          <p:cNvPr id="358" name="Rounded Rectangle 35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01:12</a:t>
            </a:r>
          </a:p>
        </p:txBody>
      </p:sp>
      <p:sp>
        <p:nvSpPr>
          <p:cNvPr id="359" name="Rounded Rectangle 35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01:11</a:t>
            </a:r>
          </a:p>
        </p:txBody>
      </p:sp>
      <p:sp>
        <p:nvSpPr>
          <p:cNvPr id="360" name="Rounded Rectangle 35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01:10</a:t>
            </a:r>
          </a:p>
        </p:txBody>
      </p:sp>
      <p:sp>
        <p:nvSpPr>
          <p:cNvPr id="361" name="Rounded Rectangle 36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01:09</a:t>
            </a:r>
          </a:p>
        </p:txBody>
      </p:sp>
      <p:sp>
        <p:nvSpPr>
          <p:cNvPr id="362" name="Rounded Rectangle 36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01:08</a:t>
            </a:r>
          </a:p>
        </p:txBody>
      </p:sp>
      <p:sp>
        <p:nvSpPr>
          <p:cNvPr id="363" name="Rounded Rectangle 36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01:07</a:t>
            </a:r>
          </a:p>
        </p:txBody>
      </p:sp>
      <p:sp>
        <p:nvSpPr>
          <p:cNvPr id="364" name="Rounded Rectangle 36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01:06</a:t>
            </a:r>
          </a:p>
        </p:txBody>
      </p:sp>
      <p:sp>
        <p:nvSpPr>
          <p:cNvPr id="365" name="Rounded Rectangle 36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01:05</a:t>
            </a:r>
          </a:p>
        </p:txBody>
      </p:sp>
      <p:sp>
        <p:nvSpPr>
          <p:cNvPr id="366" name="Rounded Rectangle 36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01:04</a:t>
            </a:r>
          </a:p>
        </p:txBody>
      </p:sp>
      <p:sp>
        <p:nvSpPr>
          <p:cNvPr id="367" name="Rounded Rectangle 36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01:03</a:t>
            </a:r>
          </a:p>
        </p:txBody>
      </p:sp>
      <p:sp>
        <p:nvSpPr>
          <p:cNvPr id="368" name="Rounded Rectangle 36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01:02</a:t>
            </a:r>
          </a:p>
        </p:txBody>
      </p:sp>
      <p:sp>
        <p:nvSpPr>
          <p:cNvPr id="369" name="Rounded Rectangle 36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01:01</a:t>
            </a:r>
          </a:p>
        </p:txBody>
      </p:sp>
      <p:sp>
        <p:nvSpPr>
          <p:cNvPr id="370" name="Rounded Rectangle 36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01:00</a:t>
            </a:r>
          </a:p>
        </p:txBody>
      </p:sp>
      <p:sp>
        <p:nvSpPr>
          <p:cNvPr id="371" name="Rounded Rectangle 37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00:59</a:t>
            </a:r>
          </a:p>
        </p:txBody>
      </p:sp>
      <p:sp>
        <p:nvSpPr>
          <p:cNvPr id="372" name="Rounded Rectangle 37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00:58</a:t>
            </a:r>
          </a:p>
        </p:txBody>
      </p:sp>
      <p:sp>
        <p:nvSpPr>
          <p:cNvPr id="373" name="Rounded Rectangle 37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00:57</a:t>
            </a:r>
          </a:p>
        </p:txBody>
      </p:sp>
      <p:sp>
        <p:nvSpPr>
          <p:cNvPr id="374" name="Rounded Rectangle 37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00:56</a:t>
            </a:r>
          </a:p>
        </p:txBody>
      </p:sp>
      <p:sp>
        <p:nvSpPr>
          <p:cNvPr id="375" name="Rounded Rectangle 37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00:55</a:t>
            </a:r>
          </a:p>
        </p:txBody>
      </p:sp>
      <p:sp>
        <p:nvSpPr>
          <p:cNvPr id="376" name="Rounded Rectangle 37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00:54</a:t>
            </a:r>
          </a:p>
        </p:txBody>
      </p:sp>
      <p:sp>
        <p:nvSpPr>
          <p:cNvPr id="377" name="Rounded Rectangle 37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00:53</a:t>
            </a:r>
          </a:p>
        </p:txBody>
      </p:sp>
      <p:sp>
        <p:nvSpPr>
          <p:cNvPr id="378" name="Rounded Rectangle 37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00:52</a:t>
            </a:r>
          </a:p>
        </p:txBody>
      </p:sp>
      <p:sp>
        <p:nvSpPr>
          <p:cNvPr id="379" name="Rounded Rectangle 37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00:51</a:t>
            </a:r>
          </a:p>
        </p:txBody>
      </p:sp>
      <p:sp>
        <p:nvSpPr>
          <p:cNvPr id="380" name="Rounded Rectangle 37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00:50</a:t>
            </a:r>
          </a:p>
        </p:txBody>
      </p:sp>
      <p:sp>
        <p:nvSpPr>
          <p:cNvPr id="381" name="Rounded Rectangle 38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00:49</a:t>
            </a:r>
          </a:p>
        </p:txBody>
      </p:sp>
      <p:sp>
        <p:nvSpPr>
          <p:cNvPr id="382" name="Rounded Rectangle 38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00:48</a:t>
            </a:r>
          </a:p>
        </p:txBody>
      </p:sp>
      <p:sp>
        <p:nvSpPr>
          <p:cNvPr id="383" name="Rounded Rectangle 38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00:47</a:t>
            </a:r>
          </a:p>
        </p:txBody>
      </p:sp>
      <p:sp>
        <p:nvSpPr>
          <p:cNvPr id="384" name="Rounded Rectangle 38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00:46</a:t>
            </a:r>
          </a:p>
        </p:txBody>
      </p:sp>
      <p:sp>
        <p:nvSpPr>
          <p:cNvPr id="385" name="Rounded Rectangle 38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00:45</a:t>
            </a:r>
          </a:p>
        </p:txBody>
      </p:sp>
      <p:sp>
        <p:nvSpPr>
          <p:cNvPr id="386" name="Rounded Rectangle 38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00:44</a:t>
            </a:r>
          </a:p>
        </p:txBody>
      </p:sp>
      <p:sp>
        <p:nvSpPr>
          <p:cNvPr id="387" name="Rounded Rectangle 38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00:43</a:t>
            </a:r>
          </a:p>
        </p:txBody>
      </p:sp>
      <p:sp>
        <p:nvSpPr>
          <p:cNvPr id="388" name="Rounded Rectangle 38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00:42</a:t>
            </a:r>
          </a:p>
        </p:txBody>
      </p:sp>
      <p:sp>
        <p:nvSpPr>
          <p:cNvPr id="389" name="Rounded Rectangle 38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00:41</a:t>
            </a:r>
          </a:p>
        </p:txBody>
      </p:sp>
      <p:sp>
        <p:nvSpPr>
          <p:cNvPr id="390" name="Rounded Rectangle 38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00:40</a:t>
            </a:r>
          </a:p>
        </p:txBody>
      </p:sp>
      <p:sp>
        <p:nvSpPr>
          <p:cNvPr id="391" name="Rounded Rectangle 39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00:39</a:t>
            </a:r>
          </a:p>
        </p:txBody>
      </p:sp>
      <p:sp>
        <p:nvSpPr>
          <p:cNvPr id="392" name="Rounded Rectangle 39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00:38</a:t>
            </a:r>
          </a:p>
        </p:txBody>
      </p:sp>
      <p:sp>
        <p:nvSpPr>
          <p:cNvPr id="393" name="Rounded Rectangle 39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00:37</a:t>
            </a:r>
          </a:p>
        </p:txBody>
      </p:sp>
      <p:sp>
        <p:nvSpPr>
          <p:cNvPr id="394" name="Rounded Rectangle 39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00:36</a:t>
            </a:r>
          </a:p>
        </p:txBody>
      </p:sp>
      <p:sp>
        <p:nvSpPr>
          <p:cNvPr id="395" name="Rounded Rectangle 39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00:35</a:t>
            </a:r>
          </a:p>
        </p:txBody>
      </p:sp>
      <p:sp>
        <p:nvSpPr>
          <p:cNvPr id="396" name="Rounded Rectangle 39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00:34</a:t>
            </a:r>
          </a:p>
        </p:txBody>
      </p:sp>
      <p:sp>
        <p:nvSpPr>
          <p:cNvPr id="397" name="Rounded Rectangle 39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00:33</a:t>
            </a:r>
          </a:p>
        </p:txBody>
      </p:sp>
      <p:sp>
        <p:nvSpPr>
          <p:cNvPr id="398" name="Rounded Rectangle 39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00:32</a:t>
            </a:r>
          </a:p>
        </p:txBody>
      </p:sp>
      <p:sp>
        <p:nvSpPr>
          <p:cNvPr id="399" name="Rounded Rectangle 39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00:31</a:t>
            </a:r>
          </a:p>
        </p:txBody>
      </p:sp>
      <p:sp>
        <p:nvSpPr>
          <p:cNvPr id="400" name="Rounded Rectangle 39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00:30</a:t>
            </a:r>
          </a:p>
        </p:txBody>
      </p:sp>
      <p:sp>
        <p:nvSpPr>
          <p:cNvPr id="401" name="Rounded Rectangle 40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00:29</a:t>
            </a:r>
          </a:p>
        </p:txBody>
      </p:sp>
      <p:sp>
        <p:nvSpPr>
          <p:cNvPr id="402" name="Rounded Rectangle 40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00:28</a:t>
            </a:r>
          </a:p>
        </p:txBody>
      </p:sp>
      <p:sp>
        <p:nvSpPr>
          <p:cNvPr id="403" name="Rounded Rectangle 40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00:27</a:t>
            </a:r>
          </a:p>
        </p:txBody>
      </p:sp>
      <p:sp>
        <p:nvSpPr>
          <p:cNvPr id="404" name="Rounded Rectangle 40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00:26</a:t>
            </a:r>
          </a:p>
        </p:txBody>
      </p:sp>
      <p:sp>
        <p:nvSpPr>
          <p:cNvPr id="405" name="Rounded Rectangle 40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00:25</a:t>
            </a:r>
          </a:p>
        </p:txBody>
      </p:sp>
      <p:sp>
        <p:nvSpPr>
          <p:cNvPr id="406" name="Rounded Rectangle 40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00:24</a:t>
            </a:r>
          </a:p>
        </p:txBody>
      </p:sp>
      <p:sp>
        <p:nvSpPr>
          <p:cNvPr id="407" name="Rounded Rectangle 40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00:23</a:t>
            </a:r>
          </a:p>
        </p:txBody>
      </p:sp>
      <p:sp>
        <p:nvSpPr>
          <p:cNvPr id="408" name="Rounded Rectangle 40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00:22</a:t>
            </a:r>
          </a:p>
        </p:txBody>
      </p:sp>
      <p:sp>
        <p:nvSpPr>
          <p:cNvPr id="409" name="Rounded Rectangle 40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00:21</a:t>
            </a:r>
          </a:p>
        </p:txBody>
      </p:sp>
      <p:sp>
        <p:nvSpPr>
          <p:cNvPr id="410" name="Rounded Rectangle 40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00:20</a:t>
            </a:r>
          </a:p>
        </p:txBody>
      </p:sp>
      <p:sp>
        <p:nvSpPr>
          <p:cNvPr id="411" name="Rounded Rectangle 41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00:19</a:t>
            </a:r>
          </a:p>
        </p:txBody>
      </p:sp>
      <p:sp>
        <p:nvSpPr>
          <p:cNvPr id="412" name="Rounded Rectangle 41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00:18</a:t>
            </a:r>
          </a:p>
        </p:txBody>
      </p:sp>
      <p:sp>
        <p:nvSpPr>
          <p:cNvPr id="413" name="Rounded Rectangle 41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00:17</a:t>
            </a:r>
          </a:p>
        </p:txBody>
      </p:sp>
      <p:sp>
        <p:nvSpPr>
          <p:cNvPr id="414" name="Rounded Rectangle 41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00:16</a:t>
            </a:r>
          </a:p>
        </p:txBody>
      </p:sp>
      <p:sp>
        <p:nvSpPr>
          <p:cNvPr id="415" name="Rounded Rectangle 41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00:15</a:t>
            </a:r>
          </a:p>
        </p:txBody>
      </p:sp>
      <p:sp>
        <p:nvSpPr>
          <p:cNvPr id="416" name="Rounded Rectangle 41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00:14</a:t>
            </a:r>
          </a:p>
        </p:txBody>
      </p:sp>
      <p:sp>
        <p:nvSpPr>
          <p:cNvPr id="417" name="Rounded Rectangle 41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00:13</a:t>
            </a:r>
          </a:p>
        </p:txBody>
      </p:sp>
      <p:sp>
        <p:nvSpPr>
          <p:cNvPr id="418" name="Rounded Rectangle 41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00:12</a:t>
            </a:r>
          </a:p>
        </p:txBody>
      </p:sp>
      <p:sp>
        <p:nvSpPr>
          <p:cNvPr id="419" name="Rounded Rectangle 41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00:11</a:t>
            </a:r>
          </a:p>
        </p:txBody>
      </p:sp>
      <p:sp>
        <p:nvSpPr>
          <p:cNvPr id="420" name="Rounded Rectangle 419"/>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00:10</a:t>
            </a:r>
          </a:p>
        </p:txBody>
      </p:sp>
      <p:sp>
        <p:nvSpPr>
          <p:cNvPr id="421" name="Rounded Rectangle 420"/>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00:09</a:t>
            </a:r>
          </a:p>
        </p:txBody>
      </p:sp>
      <p:sp>
        <p:nvSpPr>
          <p:cNvPr id="422" name="Rounded Rectangle 421"/>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00:08</a:t>
            </a:r>
          </a:p>
        </p:txBody>
      </p:sp>
      <p:sp>
        <p:nvSpPr>
          <p:cNvPr id="423" name="Rounded Rectangle 422"/>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00:07</a:t>
            </a:r>
          </a:p>
        </p:txBody>
      </p:sp>
      <p:sp>
        <p:nvSpPr>
          <p:cNvPr id="424" name="Rounded Rectangle 423"/>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00:06</a:t>
            </a:r>
          </a:p>
        </p:txBody>
      </p:sp>
      <p:sp>
        <p:nvSpPr>
          <p:cNvPr id="425" name="Rounded Rectangle 424"/>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00:05</a:t>
            </a:r>
          </a:p>
        </p:txBody>
      </p:sp>
      <p:sp>
        <p:nvSpPr>
          <p:cNvPr id="426" name="Rounded Rectangle 425"/>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00:04</a:t>
            </a:r>
          </a:p>
        </p:txBody>
      </p:sp>
      <p:sp>
        <p:nvSpPr>
          <p:cNvPr id="427" name="Rounded Rectangle 426"/>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00:03</a:t>
            </a:r>
          </a:p>
        </p:txBody>
      </p:sp>
      <p:sp>
        <p:nvSpPr>
          <p:cNvPr id="428" name="Rounded Rectangle 427"/>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00:02</a:t>
            </a:r>
          </a:p>
        </p:txBody>
      </p:sp>
      <p:sp>
        <p:nvSpPr>
          <p:cNvPr id="429" name="Rounded Rectangle 428"/>
          <p:cNvSpPr/>
          <p:nvPr/>
        </p:nvSpPr>
        <p:spPr>
          <a:xfrm>
            <a:off x="390456" y="1076784"/>
            <a:ext cx="1371600" cy="457200"/>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00:01</a:t>
            </a:r>
          </a:p>
        </p:txBody>
      </p:sp>
      <p:sp>
        <p:nvSpPr>
          <p:cNvPr id="430" name="Rounded Rectangle 429"/>
          <p:cNvSpPr/>
          <p:nvPr/>
        </p:nvSpPr>
        <p:spPr>
          <a:xfrm>
            <a:off x="390455" y="1076783"/>
            <a:ext cx="2367935" cy="707275"/>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00:00</a:t>
            </a:r>
          </a:p>
        </p:txBody>
      </p:sp>
    </p:spTree>
    <p:extLst>
      <p:ext uri="{BB962C8B-B14F-4D97-AF65-F5344CB8AC3E}">
        <p14:creationId xmlns:p14="http://schemas.microsoft.com/office/powerpoint/2010/main" val="17826375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xit" presetSubtype="16" fill="hold" grpId="0" nodeType="clickEffect">
                                  <p:stCondLst>
                                    <p:cond delay="0"/>
                                  </p:stCondLst>
                                  <p:childTnLst>
                                    <p:animEffect transition="out" filter="box(in)">
                                      <p:cBhvr>
                                        <p:cTn id="6" dur="500"/>
                                        <p:tgtEl>
                                          <p:spTgt spid="309"/>
                                        </p:tgtEl>
                                      </p:cBhvr>
                                    </p:animEffect>
                                    <p:set>
                                      <p:cBhvr>
                                        <p:cTn id="7" dur="1" fill="hold">
                                          <p:stCondLst>
                                            <p:cond delay="499"/>
                                          </p:stCondLst>
                                        </p:cTn>
                                        <p:tgtEl>
                                          <p:spTgt spid="309"/>
                                        </p:tgtEl>
                                        <p:attrNameLst>
                                          <p:attrName>style.visibility</p:attrName>
                                        </p:attrNameLst>
                                      </p:cBhvr>
                                      <p:to>
                                        <p:strVal val="hidden"/>
                                      </p:to>
                                    </p:set>
                                  </p:childTnLst>
                                </p:cTn>
                              </p:par>
                            </p:childTnLst>
                          </p:cTn>
                        </p:par>
                        <p:par>
                          <p:cTn id="8" fill="hold">
                            <p:stCondLst>
                              <p:cond delay="500"/>
                            </p:stCondLst>
                            <p:childTnLst>
                              <p:par>
                                <p:cTn id="9" presetID="11" presetClass="entr" presetSubtype="0" fill="hold" grpId="0" nodeType="afterEffect">
                                  <p:stCondLst>
                                    <p:cond delay="0"/>
                                  </p:stCondLst>
                                  <p:childTnLst>
                                    <p:set>
                                      <p:cBhvr>
                                        <p:cTn id="10" dur="1000">
                                          <p:stCondLst>
                                            <p:cond delay="0"/>
                                          </p:stCondLst>
                                        </p:cTn>
                                        <p:tgtEl>
                                          <p:spTgt spid="310"/>
                                        </p:tgtEl>
                                        <p:attrNameLst>
                                          <p:attrName>style.visibility</p:attrName>
                                        </p:attrNameLst>
                                      </p:cBhvr>
                                      <p:to>
                                        <p:strVal val="visible"/>
                                      </p:to>
                                    </p:set>
                                  </p:childTnLst>
                                </p:cTn>
                              </p:par>
                            </p:childTnLst>
                          </p:cTn>
                        </p:par>
                        <p:par>
                          <p:cTn id="11" fill="hold">
                            <p:stCondLst>
                              <p:cond delay="1500"/>
                            </p:stCondLst>
                            <p:childTnLst>
                              <p:par>
                                <p:cTn id="12" presetID="11" presetClass="entr" presetSubtype="0" fill="hold" grpId="0" nodeType="afterEffect">
                                  <p:stCondLst>
                                    <p:cond delay="0"/>
                                  </p:stCondLst>
                                  <p:childTnLst>
                                    <p:set>
                                      <p:cBhvr>
                                        <p:cTn id="13" dur="1000">
                                          <p:stCondLst>
                                            <p:cond delay="0"/>
                                          </p:stCondLst>
                                        </p:cTn>
                                        <p:tgtEl>
                                          <p:spTgt spid="311"/>
                                        </p:tgtEl>
                                        <p:attrNameLst>
                                          <p:attrName>style.visibility</p:attrName>
                                        </p:attrNameLst>
                                      </p:cBhvr>
                                      <p:to>
                                        <p:strVal val="visible"/>
                                      </p:to>
                                    </p:set>
                                  </p:childTnLst>
                                </p:cTn>
                              </p:par>
                            </p:childTnLst>
                          </p:cTn>
                        </p:par>
                        <p:par>
                          <p:cTn id="14" fill="hold">
                            <p:stCondLst>
                              <p:cond delay="2500"/>
                            </p:stCondLst>
                            <p:childTnLst>
                              <p:par>
                                <p:cTn id="15" presetID="11" presetClass="entr" presetSubtype="0" fill="hold" grpId="0" nodeType="afterEffect">
                                  <p:stCondLst>
                                    <p:cond delay="0"/>
                                  </p:stCondLst>
                                  <p:childTnLst>
                                    <p:set>
                                      <p:cBhvr>
                                        <p:cTn id="16" dur="1000">
                                          <p:stCondLst>
                                            <p:cond delay="0"/>
                                          </p:stCondLst>
                                        </p:cTn>
                                        <p:tgtEl>
                                          <p:spTgt spid="312"/>
                                        </p:tgtEl>
                                        <p:attrNameLst>
                                          <p:attrName>style.visibility</p:attrName>
                                        </p:attrNameLst>
                                      </p:cBhvr>
                                      <p:to>
                                        <p:strVal val="visible"/>
                                      </p:to>
                                    </p:set>
                                  </p:childTnLst>
                                </p:cTn>
                              </p:par>
                            </p:childTnLst>
                          </p:cTn>
                        </p:par>
                        <p:par>
                          <p:cTn id="17" fill="hold">
                            <p:stCondLst>
                              <p:cond delay="3500"/>
                            </p:stCondLst>
                            <p:childTnLst>
                              <p:par>
                                <p:cTn id="18" presetID="11" presetClass="entr" presetSubtype="0" fill="hold" grpId="0" nodeType="afterEffect">
                                  <p:stCondLst>
                                    <p:cond delay="0"/>
                                  </p:stCondLst>
                                  <p:childTnLst>
                                    <p:set>
                                      <p:cBhvr>
                                        <p:cTn id="19" dur="1000">
                                          <p:stCondLst>
                                            <p:cond delay="0"/>
                                          </p:stCondLst>
                                        </p:cTn>
                                        <p:tgtEl>
                                          <p:spTgt spid="313"/>
                                        </p:tgtEl>
                                        <p:attrNameLst>
                                          <p:attrName>style.visibility</p:attrName>
                                        </p:attrNameLst>
                                      </p:cBhvr>
                                      <p:to>
                                        <p:strVal val="visible"/>
                                      </p:to>
                                    </p:set>
                                  </p:childTnLst>
                                </p:cTn>
                              </p:par>
                            </p:childTnLst>
                          </p:cTn>
                        </p:par>
                        <p:par>
                          <p:cTn id="20" fill="hold">
                            <p:stCondLst>
                              <p:cond delay="4500"/>
                            </p:stCondLst>
                            <p:childTnLst>
                              <p:par>
                                <p:cTn id="21" presetID="11" presetClass="entr" presetSubtype="0" fill="hold" grpId="0" nodeType="afterEffect">
                                  <p:stCondLst>
                                    <p:cond delay="0"/>
                                  </p:stCondLst>
                                  <p:childTnLst>
                                    <p:set>
                                      <p:cBhvr>
                                        <p:cTn id="22" dur="1000">
                                          <p:stCondLst>
                                            <p:cond delay="0"/>
                                          </p:stCondLst>
                                        </p:cTn>
                                        <p:tgtEl>
                                          <p:spTgt spid="314"/>
                                        </p:tgtEl>
                                        <p:attrNameLst>
                                          <p:attrName>style.visibility</p:attrName>
                                        </p:attrNameLst>
                                      </p:cBhvr>
                                      <p:to>
                                        <p:strVal val="visible"/>
                                      </p:to>
                                    </p:set>
                                  </p:childTnLst>
                                </p:cTn>
                              </p:par>
                            </p:childTnLst>
                          </p:cTn>
                        </p:par>
                        <p:par>
                          <p:cTn id="23" fill="hold">
                            <p:stCondLst>
                              <p:cond delay="5500"/>
                            </p:stCondLst>
                            <p:childTnLst>
                              <p:par>
                                <p:cTn id="24" presetID="11" presetClass="entr" presetSubtype="0" fill="hold" grpId="0" nodeType="afterEffect">
                                  <p:stCondLst>
                                    <p:cond delay="0"/>
                                  </p:stCondLst>
                                  <p:childTnLst>
                                    <p:set>
                                      <p:cBhvr>
                                        <p:cTn id="25" dur="1000">
                                          <p:stCondLst>
                                            <p:cond delay="0"/>
                                          </p:stCondLst>
                                        </p:cTn>
                                        <p:tgtEl>
                                          <p:spTgt spid="315"/>
                                        </p:tgtEl>
                                        <p:attrNameLst>
                                          <p:attrName>style.visibility</p:attrName>
                                        </p:attrNameLst>
                                      </p:cBhvr>
                                      <p:to>
                                        <p:strVal val="visible"/>
                                      </p:to>
                                    </p:set>
                                  </p:childTnLst>
                                </p:cTn>
                              </p:par>
                            </p:childTnLst>
                          </p:cTn>
                        </p:par>
                        <p:par>
                          <p:cTn id="26" fill="hold">
                            <p:stCondLst>
                              <p:cond delay="6500"/>
                            </p:stCondLst>
                            <p:childTnLst>
                              <p:par>
                                <p:cTn id="27" presetID="11" presetClass="entr" presetSubtype="0" fill="hold" grpId="0" nodeType="afterEffect">
                                  <p:stCondLst>
                                    <p:cond delay="0"/>
                                  </p:stCondLst>
                                  <p:childTnLst>
                                    <p:set>
                                      <p:cBhvr>
                                        <p:cTn id="28" dur="1000">
                                          <p:stCondLst>
                                            <p:cond delay="0"/>
                                          </p:stCondLst>
                                        </p:cTn>
                                        <p:tgtEl>
                                          <p:spTgt spid="316"/>
                                        </p:tgtEl>
                                        <p:attrNameLst>
                                          <p:attrName>style.visibility</p:attrName>
                                        </p:attrNameLst>
                                      </p:cBhvr>
                                      <p:to>
                                        <p:strVal val="visible"/>
                                      </p:to>
                                    </p:set>
                                  </p:childTnLst>
                                </p:cTn>
                              </p:par>
                            </p:childTnLst>
                          </p:cTn>
                        </p:par>
                        <p:par>
                          <p:cTn id="29" fill="hold">
                            <p:stCondLst>
                              <p:cond delay="7500"/>
                            </p:stCondLst>
                            <p:childTnLst>
                              <p:par>
                                <p:cTn id="30" presetID="11" presetClass="entr" presetSubtype="0" fill="hold" grpId="0" nodeType="afterEffect">
                                  <p:stCondLst>
                                    <p:cond delay="0"/>
                                  </p:stCondLst>
                                  <p:childTnLst>
                                    <p:set>
                                      <p:cBhvr>
                                        <p:cTn id="31" dur="1000">
                                          <p:stCondLst>
                                            <p:cond delay="0"/>
                                          </p:stCondLst>
                                        </p:cTn>
                                        <p:tgtEl>
                                          <p:spTgt spid="317"/>
                                        </p:tgtEl>
                                        <p:attrNameLst>
                                          <p:attrName>style.visibility</p:attrName>
                                        </p:attrNameLst>
                                      </p:cBhvr>
                                      <p:to>
                                        <p:strVal val="visible"/>
                                      </p:to>
                                    </p:set>
                                  </p:childTnLst>
                                </p:cTn>
                              </p:par>
                            </p:childTnLst>
                          </p:cTn>
                        </p:par>
                        <p:par>
                          <p:cTn id="32" fill="hold">
                            <p:stCondLst>
                              <p:cond delay="8500"/>
                            </p:stCondLst>
                            <p:childTnLst>
                              <p:par>
                                <p:cTn id="33" presetID="11" presetClass="entr" presetSubtype="0" fill="hold" grpId="0" nodeType="afterEffect">
                                  <p:stCondLst>
                                    <p:cond delay="0"/>
                                  </p:stCondLst>
                                  <p:childTnLst>
                                    <p:set>
                                      <p:cBhvr>
                                        <p:cTn id="34" dur="1000">
                                          <p:stCondLst>
                                            <p:cond delay="0"/>
                                          </p:stCondLst>
                                        </p:cTn>
                                        <p:tgtEl>
                                          <p:spTgt spid="318"/>
                                        </p:tgtEl>
                                        <p:attrNameLst>
                                          <p:attrName>style.visibility</p:attrName>
                                        </p:attrNameLst>
                                      </p:cBhvr>
                                      <p:to>
                                        <p:strVal val="visible"/>
                                      </p:to>
                                    </p:set>
                                  </p:childTnLst>
                                </p:cTn>
                              </p:par>
                            </p:childTnLst>
                          </p:cTn>
                        </p:par>
                        <p:par>
                          <p:cTn id="35" fill="hold">
                            <p:stCondLst>
                              <p:cond delay="9500"/>
                            </p:stCondLst>
                            <p:childTnLst>
                              <p:par>
                                <p:cTn id="36" presetID="11" presetClass="entr" presetSubtype="0" fill="hold" grpId="0" nodeType="afterEffect">
                                  <p:stCondLst>
                                    <p:cond delay="0"/>
                                  </p:stCondLst>
                                  <p:childTnLst>
                                    <p:set>
                                      <p:cBhvr>
                                        <p:cTn id="37" dur="1000">
                                          <p:stCondLst>
                                            <p:cond delay="0"/>
                                          </p:stCondLst>
                                        </p:cTn>
                                        <p:tgtEl>
                                          <p:spTgt spid="319"/>
                                        </p:tgtEl>
                                        <p:attrNameLst>
                                          <p:attrName>style.visibility</p:attrName>
                                        </p:attrNameLst>
                                      </p:cBhvr>
                                      <p:to>
                                        <p:strVal val="visible"/>
                                      </p:to>
                                    </p:set>
                                  </p:childTnLst>
                                </p:cTn>
                              </p:par>
                            </p:childTnLst>
                          </p:cTn>
                        </p:par>
                        <p:par>
                          <p:cTn id="38" fill="hold">
                            <p:stCondLst>
                              <p:cond delay="10500"/>
                            </p:stCondLst>
                            <p:childTnLst>
                              <p:par>
                                <p:cTn id="39" presetID="11" presetClass="entr" presetSubtype="0" fill="hold" grpId="0" nodeType="afterEffect">
                                  <p:stCondLst>
                                    <p:cond delay="0"/>
                                  </p:stCondLst>
                                  <p:childTnLst>
                                    <p:set>
                                      <p:cBhvr>
                                        <p:cTn id="40" dur="1000">
                                          <p:stCondLst>
                                            <p:cond delay="0"/>
                                          </p:stCondLst>
                                        </p:cTn>
                                        <p:tgtEl>
                                          <p:spTgt spid="320"/>
                                        </p:tgtEl>
                                        <p:attrNameLst>
                                          <p:attrName>style.visibility</p:attrName>
                                        </p:attrNameLst>
                                      </p:cBhvr>
                                      <p:to>
                                        <p:strVal val="visible"/>
                                      </p:to>
                                    </p:set>
                                  </p:childTnLst>
                                </p:cTn>
                              </p:par>
                            </p:childTnLst>
                          </p:cTn>
                        </p:par>
                        <p:par>
                          <p:cTn id="41" fill="hold">
                            <p:stCondLst>
                              <p:cond delay="11500"/>
                            </p:stCondLst>
                            <p:childTnLst>
                              <p:par>
                                <p:cTn id="42" presetID="11" presetClass="entr" presetSubtype="0" fill="hold" grpId="0" nodeType="afterEffect">
                                  <p:stCondLst>
                                    <p:cond delay="0"/>
                                  </p:stCondLst>
                                  <p:childTnLst>
                                    <p:set>
                                      <p:cBhvr>
                                        <p:cTn id="43" dur="1000">
                                          <p:stCondLst>
                                            <p:cond delay="0"/>
                                          </p:stCondLst>
                                        </p:cTn>
                                        <p:tgtEl>
                                          <p:spTgt spid="321"/>
                                        </p:tgtEl>
                                        <p:attrNameLst>
                                          <p:attrName>style.visibility</p:attrName>
                                        </p:attrNameLst>
                                      </p:cBhvr>
                                      <p:to>
                                        <p:strVal val="visible"/>
                                      </p:to>
                                    </p:set>
                                  </p:childTnLst>
                                </p:cTn>
                              </p:par>
                            </p:childTnLst>
                          </p:cTn>
                        </p:par>
                        <p:par>
                          <p:cTn id="44" fill="hold">
                            <p:stCondLst>
                              <p:cond delay="12500"/>
                            </p:stCondLst>
                            <p:childTnLst>
                              <p:par>
                                <p:cTn id="45" presetID="11" presetClass="entr" presetSubtype="0" fill="hold" grpId="0" nodeType="afterEffect">
                                  <p:stCondLst>
                                    <p:cond delay="0"/>
                                  </p:stCondLst>
                                  <p:childTnLst>
                                    <p:set>
                                      <p:cBhvr>
                                        <p:cTn id="46" dur="1000">
                                          <p:stCondLst>
                                            <p:cond delay="0"/>
                                          </p:stCondLst>
                                        </p:cTn>
                                        <p:tgtEl>
                                          <p:spTgt spid="322"/>
                                        </p:tgtEl>
                                        <p:attrNameLst>
                                          <p:attrName>style.visibility</p:attrName>
                                        </p:attrNameLst>
                                      </p:cBhvr>
                                      <p:to>
                                        <p:strVal val="visible"/>
                                      </p:to>
                                    </p:set>
                                  </p:childTnLst>
                                </p:cTn>
                              </p:par>
                            </p:childTnLst>
                          </p:cTn>
                        </p:par>
                        <p:par>
                          <p:cTn id="47" fill="hold">
                            <p:stCondLst>
                              <p:cond delay="13500"/>
                            </p:stCondLst>
                            <p:childTnLst>
                              <p:par>
                                <p:cTn id="48" presetID="11" presetClass="entr" presetSubtype="0" fill="hold" grpId="0" nodeType="afterEffect">
                                  <p:stCondLst>
                                    <p:cond delay="0"/>
                                  </p:stCondLst>
                                  <p:childTnLst>
                                    <p:set>
                                      <p:cBhvr>
                                        <p:cTn id="49" dur="1000">
                                          <p:stCondLst>
                                            <p:cond delay="0"/>
                                          </p:stCondLst>
                                        </p:cTn>
                                        <p:tgtEl>
                                          <p:spTgt spid="323"/>
                                        </p:tgtEl>
                                        <p:attrNameLst>
                                          <p:attrName>style.visibility</p:attrName>
                                        </p:attrNameLst>
                                      </p:cBhvr>
                                      <p:to>
                                        <p:strVal val="visible"/>
                                      </p:to>
                                    </p:set>
                                  </p:childTnLst>
                                </p:cTn>
                              </p:par>
                            </p:childTnLst>
                          </p:cTn>
                        </p:par>
                        <p:par>
                          <p:cTn id="50" fill="hold">
                            <p:stCondLst>
                              <p:cond delay="14500"/>
                            </p:stCondLst>
                            <p:childTnLst>
                              <p:par>
                                <p:cTn id="51" presetID="11" presetClass="entr" presetSubtype="0" fill="hold" grpId="0" nodeType="afterEffect">
                                  <p:stCondLst>
                                    <p:cond delay="0"/>
                                  </p:stCondLst>
                                  <p:childTnLst>
                                    <p:set>
                                      <p:cBhvr>
                                        <p:cTn id="52" dur="1000">
                                          <p:stCondLst>
                                            <p:cond delay="0"/>
                                          </p:stCondLst>
                                        </p:cTn>
                                        <p:tgtEl>
                                          <p:spTgt spid="324"/>
                                        </p:tgtEl>
                                        <p:attrNameLst>
                                          <p:attrName>style.visibility</p:attrName>
                                        </p:attrNameLst>
                                      </p:cBhvr>
                                      <p:to>
                                        <p:strVal val="visible"/>
                                      </p:to>
                                    </p:set>
                                  </p:childTnLst>
                                </p:cTn>
                              </p:par>
                            </p:childTnLst>
                          </p:cTn>
                        </p:par>
                        <p:par>
                          <p:cTn id="53" fill="hold">
                            <p:stCondLst>
                              <p:cond delay="15500"/>
                            </p:stCondLst>
                            <p:childTnLst>
                              <p:par>
                                <p:cTn id="54" presetID="11" presetClass="entr" presetSubtype="0" fill="hold" grpId="0" nodeType="afterEffect">
                                  <p:stCondLst>
                                    <p:cond delay="0"/>
                                  </p:stCondLst>
                                  <p:childTnLst>
                                    <p:set>
                                      <p:cBhvr>
                                        <p:cTn id="55" dur="1000">
                                          <p:stCondLst>
                                            <p:cond delay="0"/>
                                          </p:stCondLst>
                                        </p:cTn>
                                        <p:tgtEl>
                                          <p:spTgt spid="325"/>
                                        </p:tgtEl>
                                        <p:attrNameLst>
                                          <p:attrName>style.visibility</p:attrName>
                                        </p:attrNameLst>
                                      </p:cBhvr>
                                      <p:to>
                                        <p:strVal val="visible"/>
                                      </p:to>
                                    </p:set>
                                  </p:childTnLst>
                                </p:cTn>
                              </p:par>
                            </p:childTnLst>
                          </p:cTn>
                        </p:par>
                        <p:par>
                          <p:cTn id="56" fill="hold">
                            <p:stCondLst>
                              <p:cond delay="16500"/>
                            </p:stCondLst>
                            <p:childTnLst>
                              <p:par>
                                <p:cTn id="57" presetID="11" presetClass="entr" presetSubtype="0" fill="hold" grpId="0" nodeType="afterEffect">
                                  <p:stCondLst>
                                    <p:cond delay="0"/>
                                  </p:stCondLst>
                                  <p:childTnLst>
                                    <p:set>
                                      <p:cBhvr>
                                        <p:cTn id="58" dur="1000">
                                          <p:stCondLst>
                                            <p:cond delay="0"/>
                                          </p:stCondLst>
                                        </p:cTn>
                                        <p:tgtEl>
                                          <p:spTgt spid="326"/>
                                        </p:tgtEl>
                                        <p:attrNameLst>
                                          <p:attrName>style.visibility</p:attrName>
                                        </p:attrNameLst>
                                      </p:cBhvr>
                                      <p:to>
                                        <p:strVal val="visible"/>
                                      </p:to>
                                    </p:set>
                                  </p:childTnLst>
                                </p:cTn>
                              </p:par>
                            </p:childTnLst>
                          </p:cTn>
                        </p:par>
                        <p:par>
                          <p:cTn id="59" fill="hold">
                            <p:stCondLst>
                              <p:cond delay="17500"/>
                            </p:stCondLst>
                            <p:childTnLst>
                              <p:par>
                                <p:cTn id="60" presetID="11" presetClass="entr" presetSubtype="0" fill="hold" grpId="0" nodeType="afterEffect">
                                  <p:stCondLst>
                                    <p:cond delay="0"/>
                                  </p:stCondLst>
                                  <p:childTnLst>
                                    <p:set>
                                      <p:cBhvr>
                                        <p:cTn id="61" dur="1000">
                                          <p:stCondLst>
                                            <p:cond delay="0"/>
                                          </p:stCondLst>
                                        </p:cTn>
                                        <p:tgtEl>
                                          <p:spTgt spid="327"/>
                                        </p:tgtEl>
                                        <p:attrNameLst>
                                          <p:attrName>style.visibility</p:attrName>
                                        </p:attrNameLst>
                                      </p:cBhvr>
                                      <p:to>
                                        <p:strVal val="visible"/>
                                      </p:to>
                                    </p:set>
                                  </p:childTnLst>
                                </p:cTn>
                              </p:par>
                            </p:childTnLst>
                          </p:cTn>
                        </p:par>
                        <p:par>
                          <p:cTn id="62" fill="hold">
                            <p:stCondLst>
                              <p:cond delay="18500"/>
                            </p:stCondLst>
                            <p:childTnLst>
                              <p:par>
                                <p:cTn id="63" presetID="11" presetClass="entr" presetSubtype="0" fill="hold" grpId="0" nodeType="afterEffect">
                                  <p:stCondLst>
                                    <p:cond delay="0"/>
                                  </p:stCondLst>
                                  <p:childTnLst>
                                    <p:set>
                                      <p:cBhvr>
                                        <p:cTn id="64" dur="1000">
                                          <p:stCondLst>
                                            <p:cond delay="0"/>
                                          </p:stCondLst>
                                        </p:cTn>
                                        <p:tgtEl>
                                          <p:spTgt spid="328"/>
                                        </p:tgtEl>
                                        <p:attrNameLst>
                                          <p:attrName>style.visibility</p:attrName>
                                        </p:attrNameLst>
                                      </p:cBhvr>
                                      <p:to>
                                        <p:strVal val="visible"/>
                                      </p:to>
                                    </p:set>
                                  </p:childTnLst>
                                </p:cTn>
                              </p:par>
                            </p:childTnLst>
                          </p:cTn>
                        </p:par>
                        <p:par>
                          <p:cTn id="65" fill="hold">
                            <p:stCondLst>
                              <p:cond delay="19500"/>
                            </p:stCondLst>
                            <p:childTnLst>
                              <p:par>
                                <p:cTn id="66" presetID="11" presetClass="entr" presetSubtype="0" fill="hold" grpId="0" nodeType="afterEffect">
                                  <p:stCondLst>
                                    <p:cond delay="0"/>
                                  </p:stCondLst>
                                  <p:childTnLst>
                                    <p:set>
                                      <p:cBhvr>
                                        <p:cTn id="67" dur="1000">
                                          <p:stCondLst>
                                            <p:cond delay="0"/>
                                          </p:stCondLst>
                                        </p:cTn>
                                        <p:tgtEl>
                                          <p:spTgt spid="329"/>
                                        </p:tgtEl>
                                        <p:attrNameLst>
                                          <p:attrName>style.visibility</p:attrName>
                                        </p:attrNameLst>
                                      </p:cBhvr>
                                      <p:to>
                                        <p:strVal val="visible"/>
                                      </p:to>
                                    </p:set>
                                  </p:childTnLst>
                                </p:cTn>
                              </p:par>
                            </p:childTnLst>
                          </p:cTn>
                        </p:par>
                        <p:par>
                          <p:cTn id="68" fill="hold">
                            <p:stCondLst>
                              <p:cond delay="20500"/>
                            </p:stCondLst>
                            <p:childTnLst>
                              <p:par>
                                <p:cTn id="69" presetID="11" presetClass="entr" presetSubtype="0" fill="hold" grpId="0" nodeType="afterEffect">
                                  <p:stCondLst>
                                    <p:cond delay="0"/>
                                  </p:stCondLst>
                                  <p:childTnLst>
                                    <p:set>
                                      <p:cBhvr>
                                        <p:cTn id="70" dur="1000">
                                          <p:stCondLst>
                                            <p:cond delay="0"/>
                                          </p:stCondLst>
                                        </p:cTn>
                                        <p:tgtEl>
                                          <p:spTgt spid="330"/>
                                        </p:tgtEl>
                                        <p:attrNameLst>
                                          <p:attrName>style.visibility</p:attrName>
                                        </p:attrNameLst>
                                      </p:cBhvr>
                                      <p:to>
                                        <p:strVal val="visible"/>
                                      </p:to>
                                    </p:set>
                                  </p:childTnLst>
                                </p:cTn>
                              </p:par>
                            </p:childTnLst>
                          </p:cTn>
                        </p:par>
                        <p:par>
                          <p:cTn id="71" fill="hold">
                            <p:stCondLst>
                              <p:cond delay="21500"/>
                            </p:stCondLst>
                            <p:childTnLst>
                              <p:par>
                                <p:cTn id="72" presetID="11" presetClass="entr" presetSubtype="0" fill="hold" grpId="0" nodeType="afterEffect">
                                  <p:stCondLst>
                                    <p:cond delay="0"/>
                                  </p:stCondLst>
                                  <p:childTnLst>
                                    <p:set>
                                      <p:cBhvr>
                                        <p:cTn id="73" dur="1000">
                                          <p:stCondLst>
                                            <p:cond delay="0"/>
                                          </p:stCondLst>
                                        </p:cTn>
                                        <p:tgtEl>
                                          <p:spTgt spid="331"/>
                                        </p:tgtEl>
                                        <p:attrNameLst>
                                          <p:attrName>style.visibility</p:attrName>
                                        </p:attrNameLst>
                                      </p:cBhvr>
                                      <p:to>
                                        <p:strVal val="visible"/>
                                      </p:to>
                                    </p:set>
                                  </p:childTnLst>
                                </p:cTn>
                              </p:par>
                            </p:childTnLst>
                          </p:cTn>
                        </p:par>
                        <p:par>
                          <p:cTn id="74" fill="hold">
                            <p:stCondLst>
                              <p:cond delay="22500"/>
                            </p:stCondLst>
                            <p:childTnLst>
                              <p:par>
                                <p:cTn id="75" presetID="11" presetClass="entr" presetSubtype="0" fill="hold" grpId="0" nodeType="afterEffect">
                                  <p:stCondLst>
                                    <p:cond delay="0"/>
                                  </p:stCondLst>
                                  <p:childTnLst>
                                    <p:set>
                                      <p:cBhvr>
                                        <p:cTn id="76" dur="1000">
                                          <p:stCondLst>
                                            <p:cond delay="0"/>
                                          </p:stCondLst>
                                        </p:cTn>
                                        <p:tgtEl>
                                          <p:spTgt spid="332"/>
                                        </p:tgtEl>
                                        <p:attrNameLst>
                                          <p:attrName>style.visibility</p:attrName>
                                        </p:attrNameLst>
                                      </p:cBhvr>
                                      <p:to>
                                        <p:strVal val="visible"/>
                                      </p:to>
                                    </p:set>
                                  </p:childTnLst>
                                </p:cTn>
                              </p:par>
                            </p:childTnLst>
                          </p:cTn>
                        </p:par>
                        <p:par>
                          <p:cTn id="77" fill="hold">
                            <p:stCondLst>
                              <p:cond delay="23500"/>
                            </p:stCondLst>
                            <p:childTnLst>
                              <p:par>
                                <p:cTn id="78" presetID="11" presetClass="entr" presetSubtype="0" fill="hold" grpId="0" nodeType="afterEffect">
                                  <p:stCondLst>
                                    <p:cond delay="0"/>
                                  </p:stCondLst>
                                  <p:childTnLst>
                                    <p:set>
                                      <p:cBhvr>
                                        <p:cTn id="79" dur="1000">
                                          <p:stCondLst>
                                            <p:cond delay="0"/>
                                          </p:stCondLst>
                                        </p:cTn>
                                        <p:tgtEl>
                                          <p:spTgt spid="333"/>
                                        </p:tgtEl>
                                        <p:attrNameLst>
                                          <p:attrName>style.visibility</p:attrName>
                                        </p:attrNameLst>
                                      </p:cBhvr>
                                      <p:to>
                                        <p:strVal val="visible"/>
                                      </p:to>
                                    </p:set>
                                  </p:childTnLst>
                                </p:cTn>
                              </p:par>
                            </p:childTnLst>
                          </p:cTn>
                        </p:par>
                        <p:par>
                          <p:cTn id="80" fill="hold">
                            <p:stCondLst>
                              <p:cond delay="24500"/>
                            </p:stCondLst>
                            <p:childTnLst>
                              <p:par>
                                <p:cTn id="81" presetID="11" presetClass="entr" presetSubtype="0" fill="hold" grpId="0" nodeType="afterEffect">
                                  <p:stCondLst>
                                    <p:cond delay="0"/>
                                  </p:stCondLst>
                                  <p:childTnLst>
                                    <p:set>
                                      <p:cBhvr>
                                        <p:cTn id="82" dur="1000">
                                          <p:stCondLst>
                                            <p:cond delay="0"/>
                                          </p:stCondLst>
                                        </p:cTn>
                                        <p:tgtEl>
                                          <p:spTgt spid="334"/>
                                        </p:tgtEl>
                                        <p:attrNameLst>
                                          <p:attrName>style.visibility</p:attrName>
                                        </p:attrNameLst>
                                      </p:cBhvr>
                                      <p:to>
                                        <p:strVal val="visible"/>
                                      </p:to>
                                    </p:set>
                                  </p:childTnLst>
                                </p:cTn>
                              </p:par>
                            </p:childTnLst>
                          </p:cTn>
                        </p:par>
                        <p:par>
                          <p:cTn id="83" fill="hold">
                            <p:stCondLst>
                              <p:cond delay="25500"/>
                            </p:stCondLst>
                            <p:childTnLst>
                              <p:par>
                                <p:cTn id="84" presetID="11" presetClass="entr" presetSubtype="0" fill="hold" grpId="0" nodeType="afterEffect">
                                  <p:stCondLst>
                                    <p:cond delay="0"/>
                                  </p:stCondLst>
                                  <p:childTnLst>
                                    <p:set>
                                      <p:cBhvr>
                                        <p:cTn id="85" dur="1000">
                                          <p:stCondLst>
                                            <p:cond delay="0"/>
                                          </p:stCondLst>
                                        </p:cTn>
                                        <p:tgtEl>
                                          <p:spTgt spid="335"/>
                                        </p:tgtEl>
                                        <p:attrNameLst>
                                          <p:attrName>style.visibility</p:attrName>
                                        </p:attrNameLst>
                                      </p:cBhvr>
                                      <p:to>
                                        <p:strVal val="visible"/>
                                      </p:to>
                                    </p:set>
                                  </p:childTnLst>
                                </p:cTn>
                              </p:par>
                            </p:childTnLst>
                          </p:cTn>
                        </p:par>
                        <p:par>
                          <p:cTn id="86" fill="hold">
                            <p:stCondLst>
                              <p:cond delay="26500"/>
                            </p:stCondLst>
                            <p:childTnLst>
                              <p:par>
                                <p:cTn id="87" presetID="11" presetClass="entr" presetSubtype="0" fill="hold" grpId="0" nodeType="afterEffect">
                                  <p:stCondLst>
                                    <p:cond delay="0"/>
                                  </p:stCondLst>
                                  <p:childTnLst>
                                    <p:set>
                                      <p:cBhvr>
                                        <p:cTn id="88" dur="1000">
                                          <p:stCondLst>
                                            <p:cond delay="0"/>
                                          </p:stCondLst>
                                        </p:cTn>
                                        <p:tgtEl>
                                          <p:spTgt spid="336"/>
                                        </p:tgtEl>
                                        <p:attrNameLst>
                                          <p:attrName>style.visibility</p:attrName>
                                        </p:attrNameLst>
                                      </p:cBhvr>
                                      <p:to>
                                        <p:strVal val="visible"/>
                                      </p:to>
                                    </p:set>
                                  </p:childTnLst>
                                </p:cTn>
                              </p:par>
                            </p:childTnLst>
                          </p:cTn>
                        </p:par>
                        <p:par>
                          <p:cTn id="89" fill="hold">
                            <p:stCondLst>
                              <p:cond delay="27500"/>
                            </p:stCondLst>
                            <p:childTnLst>
                              <p:par>
                                <p:cTn id="90" presetID="11" presetClass="entr" presetSubtype="0" fill="hold" grpId="0" nodeType="afterEffect">
                                  <p:stCondLst>
                                    <p:cond delay="0"/>
                                  </p:stCondLst>
                                  <p:childTnLst>
                                    <p:set>
                                      <p:cBhvr>
                                        <p:cTn id="91" dur="1000">
                                          <p:stCondLst>
                                            <p:cond delay="0"/>
                                          </p:stCondLst>
                                        </p:cTn>
                                        <p:tgtEl>
                                          <p:spTgt spid="337"/>
                                        </p:tgtEl>
                                        <p:attrNameLst>
                                          <p:attrName>style.visibility</p:attrName>
                                        </p:attrNameLst>
                                      </p:cBhvr>
                                      <p:to>
                                        <p:strVal val="visible"/>
                                      </p:to>
                                    </p:set>
                                  </p:childTnLst>
                                </p:cTn>
                              </p:par>
                            </p:childTnLst>
                          </p:cTn>
                        </p:par>
                        <p:par>
                          <p:cTn id="92" fill="hold">
                            <p:stCondLst>
                              <p:cond delay="28500"/>
                            </p:stCondLst>
                            <p:childTnLst>
                              <p:par>
                                <p:cTn id="93" presetID="11" presetClass="entr" presetSubtype="0" fill="hold" grpId="0" nodeType="afterEffect">
                                  <p:stCondLst>
                                    <p:cond delay="0"/>
                                  </p:stCondLst>
                                  <p:childTnLst>
                                    <p:set>
                                      <p:cBhvr>
                                        <p:cTn id="94" dur="1000">
                                          <p:stCondLst>
                                            <p:cond delay="0"/>
                                          </p:stCondLst>
                                        </p:cTn>
                                        <p:tgtEl>
                                          <p:spTgt spid="338"/>
                                        </p:tgtEl>
                                        <p:attrNameLst>
                                          <p:attrName>style.visibility</p:attrName>
                                        </p:attrNameLst>
                                      </p:cBhvr>
                                      <p:to>
                                        <p:strVal val="visible"/>
                                      </p:to>
                                    </p:set>
                                  </p:childTnLst>
                                </p:cTn>
                              </p:par>
                            </p:childTnLst>
                          </p:cTn>
                        </p:par>
                        <p:par>
                          <p:cTn id="95" fill="hold">
                            <p:stCondLst>
                              <p:cond delay="29500"/>
                            </p:stCondLst>
                            <p:childTnLst>
                              <p:par>
                                <p:cTn id="96" presetID="11" presetClass="entr" presetSubtype="0" fill="hold" grpId="0" nodeType="afterEffect">
                                  <p:stCondLst>
                                    <p:cond delay="0"/>
                                  </p:stCondLst>
                                  <p:childTnLst>
                                    <p:set>
                                      <p:cBhvr>
                                        <p:cTn id="97" dur="1000">
                                          <p:stCondLst>
                                            <p:cond delay="0"/>
                                          </p:stCondLst>
                                        </p:cTn>
                                        <p:tgtEl>
                                          <p:spTgt spid="339"/>
                                        </p:tgtEl>
                                        <p:attrNameLst>
                                          <p:attrName>style.visibility</p:attrName>
                                        </p:attrNameLst>
                                      </p:cBhvr>
                                      <p:to>
                                        <p:strVal val="visible"/>
                                      </p:to>
                                    </p:set>
                                  </p:childTnLst>
                                </p:cTn>
                              </p:par>
                            </p:childTnLst>
                          </p:cTn>
                        </p:par>
                        <p:par>
                          <p:cTn id="98" fill="hold">
                            <p:stCondLst>
                              <p:cond delay="30500"/>
                            </p:stCondLst>
                            <p:childTnLst>
                              <p:par>
                                <p:cTn id="99" presetID="11" presetClass="entr" presetSubtype="0" fill="hold" grpId="0" nodeType="afterEffect">
                                  <p:stCondLst>
                                    <p:cond delay="0"/>
                                  </p:stCondLst>
                                  <p:childTnLst>
                                    <p:set>
                                      <p:cBhvr>
                                        <p:cTn id="100" dur="1000">
                                          <p:stCondLst>
                                            <p:cond delay="0"/>
                                          </p:stCondLst>
                                        </p:cTn>
                                        <p:tgtEl>
                                          <p:spTgt spid="340"/>
                                        </p:tgtEl>
                                        <p:attrNameLst>
                                          <p:attrName>style.visibility</p:attrName>
                                        </p:attrNameLst>
                                      </p:cBhvr>
                                      <p:to>
                                        <p:strVal val="visible"/>
                                      </p:to>
                                    </p:set>
                                  </p:childTnLst>
                                </p:cTn>
                              </p:par>
                            </p:childTnLst>
                          </p:cTn>
                        </p:par>
                        <p:par>
                          <p:cTn id="101" fill="hold">
                            <p:stCondLst>
                              <p:cond delay="31500"/>
                            </p:stCondLst>
                            <p:childTnLst>
                              <p:par>
                                <p:cTn id="102" presetID="11" presetClass="entr" presetSubtype="0" fill="hold" grpId="0" nodeType="afterEffect">
                                  <p:stCondLst>
                                    <p:cond delay="0"/>
                                  </p:stCondLst>
                                  <p:childTnLst>
                                    <p:set>
                                      <p:cBhvr>
                                        <p:cTn id="103" dur="1000">
                                          <p:stCondLst>
                                            <p:cond delay="0"/>
                                          </p:stCondLst>
                                        </p:cTn>
                                        <p:tgtEl>
                                          <p:spTgt spid="341"/>
                                        </p:tgtEl>
                                        <p:attrNameLst>
                                          <p:attrName>style.visibility</p:attrName>
                                        </p:attrNameLst>
                                      </p:cBhvr>
                                      <p:to>
                                        <p:strVal val="visible"/>
                                      </p:to>
                                    </p:set>
                                  </p:childTnLst>
                                </p:cTn>
                              </p:par>
                            </p:childTnLst>
                          </p:cTn>
                        </p:par>
                        <p:par>
                          <p:cTn id="104" fill="hold">
                            <p:stCondLst>
                              <p:cond delay="32500"/>
                            </p:stCondLst>
                            <p:childTnLst>
                              <p:par>
                                <p:cTn id="105" presetID="11" presetClass="entr" presetSubtype="0" fill="hold" grpId="0" nodeType="afterEffect">
                                  <p:stCondLst>
                                    <p:cond delay="0"/>
                                  </p:stCondLst>
                                  <p:childTnLst>
                                    <p:set>
                                      <p:cBhvr>
                                        <p:cTn id="106" dur="1000">
                                          <p:stCondLst>
                                            <p:cond delay="0"/>
                                          </p:stCondLst>
                                        </p:cTn>
                                        <p:tgtEl>
                                          <p:spTgt spid="342"/>
                                        </p:tgtEl>
                                        <p:attrNameLst>
                                          <p:attrName>style.visibility</p:attrName>
                                        </p:attrNameLst>
                                      </p:cBhvr>
                                      <p:to>
                                        <p:strVal val="visible"/>
                                      </p:to>
                                    </p:set>
                                  </p:childTnLst>
                                </p:cTn>
                              </p:par>
                            </p:childTnLst>
                          </p:cTn>
                        </p:par>
                        <p:par>
                          <p:cTn id="107" fill="hold">
                            <p:stCondLst>
                              <p:cond delay="33500"/>
                            </p:stCondLst>
                            <p:childTnLst>
                              <p:par>
                                <p:cTn id="108" presetID="11" presetClass="entr" presetSubtype="0" fill="hold" grpId="0" nodeType="afterEffect">
                                  <p:stCondLst>
                                    <p:cond delay="0"/>
                                  </p:stCondLst>
                                  <p:childTnLst>
                                    <p:set>
                                      <p:cBhvr>
                                        <p:cTn id="109" dur="1000">
                                          <p:stCondLst>
                                            <p:cond delay="0"/>
                                          </p:stCondLst>
                                        </p:cTn>
                                        <p:tgtEl>
                                          <p:spTgt spid="343"/>
                                        </p:tgtEl>
                                        <p:attrNameLst>
                                          <p:attrName>style.visibility</p:attrName>
                                        </p:attrNameLst>
                                      </p:cBhvr>
                                      <p:to>
                                        <p:strVal val="visible"/>
                                      </p:to>
                                    </p:set>
                                  </p:childTnLst>
                                </p:cTn>
                              </p:par>
                            </p:childTnLst>
                          </p:cTn>
                        </p:par>
                        <p:par>
                          <p:cTn id="110" fill="hold">
                            <p:stCondLst>
                              <p:cond delay="34500"/>
                            </p:stCondLst>
                            <p:childTnLst>
                              <p:par>
                                <p:cTn id="111" presetID="11" presetClass="entr" presetSubtype="0" fill="hold" grpId="0" nodeType="afterEffect">
                                  <p:stCondLst>
                                    <p:cond delay="0"/>
                                  </p:stCondLst>
                                  <p:childTnLst>
                                    <p:set>
                                      <p:cBhvr>
                                        <p:cTn id="112" dur="1000">
                                          <p:stCondLst>
                                            <p:cond delay="0"/>
                                          </p:stCondLst>
                                        </p:cTn>
                                        <p:tgtEl>
                                          <p:spTgt spid="344"/>
                                        </p:tgtEl>
                                        <p:attrNameLst>
                                          <p:attrName>style.visibility</p:attrName>
                                        </p:attrNameLst>
                                      </p:cBhvr>
                                      <p:to>
                                        <p:strVal val="visible"/>
                                      </p:to>
                                    </p:set>
                                  </p:childTnLst>
                                </p:cTn>
                              </p:par>
                            </p:childTnLst>
                          </p:cTn>
                        </p:par>
                        <p:par>
                          <p:cTn id="113" fill="hold">
                            <p:stCondLst>
                              <p:cond delay="35500"/>
                            </p:stCondLst>
                            <p:childTnLst>
                              <p:par>
                                <p:cTn id="114" presetID="11" presetClass="entr" presetSubtype="0" fill="hold" grpId="0" nodeType="afterEffect">
                                  <p:stCondLst>
                                    <p:cond delay="0"/>
                                  </p:stCondLst>
                                  <p:childTnLst>
                                    <p:set>
                                      <p:cBhvr>
                                        <p:cTn id="115" dur="1000">
                                          <p:stCondLst>
                                            <p:cond delay="0"/>
                                          </p:stCondLst>
                                        </p:cTn>
                                        <p:tgtEl>
                                          <p:spTgt spid="345"/>
                                        </p:tgtEl>
                                        <p:attrNameLst>
                                          <p:attrName>style.visibility</p:attrName>
                                        </p:attrNameLst>
                                      </p:cBhvr>
                                      <p:to>
                                        <p:strVal val="visible"/>
                                      </p:to>
                                    </p:set>
                                  </p:childTnLst>
                                </p:cTn>
                              </p:par>
                            </p:childTnLst>
                          </p:cTn>
                        </p:par>
                        <p:par>
                          <p:cTn id="116" fill="hold">
                            <p:stCondLst>
                              <p:cond delay="36500"/>
                            </p:stCondLst>
                            <p:childTnLst>
                              <p:par>
                                <p:cTn id="117" presetID="11" presetClass="entr" presetSubtype="0" fill="hold" grpId="0" nodeType="afterEffect">
                                  <p:stCondLst>
                                    <p:cond delay="0"/>
                                  </p:stCondLst>
                                  <p:childTnLst>
                                    <p:set>
                                      <p:cBhvr>
                                        <p:cTn id="118" dur="1000">
                                          <p:stCondLst>
                                            <p:cond delay="0"/>
                                          </p:stCondLst>
                                        </p:cTn>
                                        <p:tgtEl>
                                          <p:spTgt spid="346"/>
                                        </p:tgtEl>
                                        <p:attrNameLst>
                                          <p:attrName>style.visibility</p:attrName>
                                        </p:attrNameLst>
                                      </p:cBhvr>
                                      <p:to>
                                        <p:strVal val="visible"/>
                                      </p:to>
                                    </p:set>
                                  </p:childTnLst>
                                </p:cTn>
                              </p:par>
                            </p:childTnLst>
                          </p:cTn>
                        </p:par>
                        <p:par>
                          <p:cTn id="119" fill="hold">
                            <p:stCondLst>
                              <p:cond delay="37500"/>
                            </p:stCondLst>
                            <p:childTnLst>
                              <p:par>
                                <p:cTn id="120" presetID="11" presetClass="entr" presetSubtype="0" fill="hold" grpId="0" nodeType="afterEffect">
                                  <p:stCondLst>
                                    <p:cond delay="0"/>
                                  </p:stCondLst>
                                  <p:childTnLst>
                                    <p:set>
                                      <p:cBhvr>
                                        <p:cTn id="121" dur="1000">
                                          <p:stCondLst>
                                            <p:cond delay="0"/>
                                          </p:stCondLst>
                                        </p:cTn>
                                        <p:tgtEl>
                                          <p:spTgt spid="347"/>
                                        </p:tgtEl>
                                        <p:attrNameLst>
                                          <p:attrName>style.visibility</p:attrName>
                                        </p:attrNameLst>
                                      </p:cBhvr>
                                      <p:to>
                                        <p:strVal val="visible"/>
                                      </p:to>
                                    </p:set>
                                  </p:childTnLst>
                                </p:cTn>
                              </p:par>
                            </p:childTnLst>
                          </p:cTn>
                        </p:par>
                        <p:par>
                          <p:cTn id="122" fill="hold">
                            <p:stCondLst>
                              <p:cond delay="38500"/>
                            </p:stCondLst>
                            <p:childTnLst>
                              <p:par>
                                <p:cTn id="123" presetID="11" presetClass="entr" presetSubtype="0" fill="hold" grpId="0" nodeType="afterEffect">
                                  <p:stCondLst>
                                    <p:cond delay="0"/>
                                  </p:stCondLst>
                                  <p:childTnLst>
                                    <p:set>
                                      <p:cBhvr>
                                        <p:cTn id="124" dur="1000">
                                          <p:stCondLst>
                                            <p:cond delay="0"/>
                                          </p:stCondLst>
                                        </p:cTn>
                                        <p:tgtEl>
                                          <p:spTgt spid="348"/>
                                        </p:tgtEl>
                                        <p:attrNameLst>
                                          <p:attrName>style.visibility</p:attrName>
                                        </p:attrNameLst>
                                      </p:cBhvr>
                                      <p:to>
                                        <p:strVal val="visible"/>
                                      </p:to>
                                    </p:set>
                                  </p:childTnLst>
                                </p:cTn>
                              </p:par>
                            </p:childTnLst>
                          </p:cTn>
                        </p:par>
                        <p:par>
                          <p:cTn id="125" fill="hold">
                            <p:stCondLst>
                              <p:cond delay="39500"/>
                            </p:stCondLst>
                            <p:childTnLst>
                              <p:par>
                                <p:cTn id="126" presetID="11" presetClass="entr" presetSubtype="0" fill="hold" grpId="0" nodeType="afterEffect">
                                  <p:stCondLst>
                                    <p:cond delay="0"/>
                                  </p:stCondLst>
                                  <p:childTnLst>
                                    <p:set>
                                      <p:cBhvr>
                                        <p:cTn id="127" dur="1000">
                                          <p:stCondLst>
                                            <p:cond delay="0"/>
                                          </p:stCondLst>
                                        </p:cTn>
                                        <p:tgtEl>
                                          <p:spTgt spid="349"/>
                                        </p:tgtEl>
                                        <p:attrNameLst>
                                          <p:attrName>style.visibility</p:attrName>
                                        </p:attrNameLst>
                                      </p:cBhvr>
                                      <p:to>
                                        <p:strVal val="visible"/>
                                      </p:to>
                                    </p:set>
                                  </p:childTnLst>
                                </p:cTn>
                              </p:par>
                            </p:childTnLst>
                          </p:cTn>
                        </p:par>
                        <p:par>
                          <p:cTn id="128" fill="hold">
                            <p:stCondLst>
                              <p:cond delay="40500"/>
                            </p:stCondLst>
                            <p:childTnLst>
                              <p:par>
                                <p:cTn id="129" presetID="11" presetClass="entr" presetSubtype="0" fill="hold" grpId="0" nodeType="afterEffect">
                                  <p:stCondLst>
                                    <p:cond delay="0"/>
                                  </p:stCondLst>
                                  <p:childTnLst>
                                    <p:set>
                                      <p:cBhvr>
                                        <p:cTn id="130" dur="1000">
                                          <p:stCondLst>
                                            <p:cond delay="0"/>
                                          </p:stCondLst>
                                        </p:cTn>
                                        <p:tgtEl>
                                          <p:spTgt spid="350"/>
                                        </p:tgtEl>
                                        <p:attrNameLst>
                                          <p:attrName>style.visibility</p:attrName>
                                        </p:attrNameLst>
                                      </p:cBhvr>
                                      <p:to>
                                        <p:strVal val="visible"/>
                                      </p:to>
                                    </p:set>
                                  </p:childTnLst>
                                </p:cTn>
                              </p:par>
                            </p:childTnLst>
                          </p:cTn>
                        </p:par>
                        <p:par>
                          <p:cTn id="131" fill="hold">
                            <p:stCondLst>
                              <p:cond delay="41500"/>
                            </p:stCondLst>
                            <p:childTnLst>
                              <p:par>
                                <p:cTn id="132" presetID="11" presetClass="entr" presetSubtype="0" fill="hold" grpId="0" nodeType="afterEffect">
                                  <p:stCondLst>
                                    <p:cond delay="0"/>
                                  </p:stCondLst>
                                  <p:childTnLst>
                                    <p:set>
                                      <p:cBhvr>
                                        <p:cTn id="133" dur="1000">
                                          <p:stCondLst>
                                            <p:cond delay="0"/>
                                          </p:stCondLst>
                                        </p:cTn>
                                        <p:tgtEl>
                                          <p:spTgt spid="351"/>
                                        </p:tgtEl>
                                        <p:attrNameLst>
                                          <p:attrName>style.visibility</p:attrName>
                                        </p:attrNameLst>
                                      </p:cBhvr>
                                      <p:to>
                                        <p:strVal val="visible"/>
                                      </p:to>
                                    </p:set>
                                  </p:childTnLst>
                                </p:cTn>
                              </p:par>
                            </p:childTnLst>
                          </p:cTn>
                        </p:par>
                        <p:par>
                          <p:cTn id="134" fill="hold">
                            <p:stCondLst>
                              <p:cond delay="42500"/>
                            </p:stCondLst>
                            <p:childTnLst>
                              <p:par>
                                <p:cTn id="135" presetID="11" presetClass="entr" presetSubtype="0" fill="hold" grpId="0" nodeType="afterEffect">
                                  <p:stCondLst>
                                    <p:cond delay="0"/>
                                  </p:stCondLst>
                                  <p:childTnLst>
                                    <p:set>
                                      <p:cBhvr>
                                        <p:cTn id="136" dur="1000">
                                          <p:stCondLst>
                                            <p:cond delay="0"/>
                                          </p:stCondLst>
                                        </p:cTn>
                                        <p:tgtEl>
                                          <p:spTgt spid="352"/>
                                        </p:tgtEl>
                                        <p:attrNameLst>
                                          <p:attrName>style.visibility</p:attrName>
                                        </p:attrNameLst>
                                      </p:cBhvr>
                                      <p:to>
                                        <p:strVal val="visible"/>
                                      </p:to>
                                    </p:set>
                                  </p:childTnLst>
                                </p:cTn>
                              </p:par>
                            </p:childTnLst>
                          </p:cTn>
                        </p:par>
                        <p:par>
                          <p:cTn id="137" fill="hold">
                            <p:stCondLst>
                              <p:cond delay="43500"/>
                            </p:stCondLst>
                            <p:childTnLst>
                              <p:par>
                                <p:cTn id="138" presetID="11" presetClass="entr" presetSubtype="0" fill="hold" grpId="0" nodeType="afterEffect">
                                  <p:stCondLst>
                                    <p:cond delay="0"/>
                                  </p:stCondLst>
                                  <p:childTnLst>
                                    <p:set>
                                      <p:cBhvr>
                                        <p:cTn id="139" dur="1000">
                                          <p:stCondLst>
                                            <p:cond delay="0"/>
                                          </p:stCondLst>
                                        </p:cTn>
                                        <p:tgtEl>
                                          <p:spTgt spid="353"/>
                                        </p:tgtEl>
                                        <p:attrNameLst>
                                          <p:attrName>style.visibility</p:attrName>
                                        </p:attrNameLst>
                                      </p:cBhvr>
                                      <p:to>
                                        <p:strVal val="visible"/>
                                      </p:to>
                                    </p:set>
                                  </p:childTnLst>
                                </p:cTn>
                              </p:par>
                            </p:childTnLst>
                          </p:cTn>
                        </p:par>
                        <p:par>
                          <p:cTn id="140" fill="hold">
                            <p:stCondLst>
                              <p:cond delay="44500"/>
                            </p:stCondLst>
                            <p:childTnLst>
                              <p:par>
                                <p:cTn id="141" presetID="11" presetClass="entr" presetSubtype="0" fill="hold" grpId="0" nodeType="afterEffect">
                                  <p:stCondLst>
                                    <p:cond delay="0"/>
                                  </p:stCondLst>
                                  <p:childTnLst>
                                    <p:set>
                                      <p:cBhvr>
                                        <p:cTn id="142" dur="1000">
                                          <p:stCondLst>
                                            <p:cond delay="0"/>
                                          </p:stCondLst>
                                        </p:cTn>
                                        <p:tgtEl>
                                          <p:spTgt spid="354"/>
                                        </p:tgtEl>
                                        <p:attrNameLst>
                                          <p:attrName>style.visibility</p:attrName>
                                        </p:attrNameLst>
                                      </p:cBhvr>
                                      <p:to>
                                        <p:strVal val="visible"/>
                                      </p:to>
                                    </p:set>
                                  </p:childTnLst>
                                </p:cTn>
                              </p:par>
                            </p:childTnLst>
                          </p:cTn>
                        </p:par>
                        <p:par>
                          <p:cTn id="143" fill="hold">
                            <p:stCondLst>
                              <p:cond delay="45500"/>
                            </p:stCondLst>
                            <p:childTnLst>
                              <p:par>
                                <p:cTn id="144" presetID="11" presetClass="entr" presetSubtype="0" fill="hold" grpId="0" nodeType="afterEffect">
                                  <p:stCondLst>
                                    <p:cond delay="0"/>
                                  </p:stCondLst>
                                  <p:childTnLst>
                                    <p:set>
                                      <p:cBhvr>
                                        <p:cTn id="145" dur="1000">
                                          <p:stCondLst>
                                            <p:cond delay="0"/>
                                          </p:stCondLst>
                                        </p:cTn>
                                        <p:tgtEl>
                                          <p:spTgt spid="355"/>
                                        </p:tgtEl>
                                        <p:attrNameLst>
                                          <p:attrName>style.visibility</p:attrName>
                                        </p:attrNameLst>
                                      </p:cBhvr>
                                      <p:to>
                                        <p:strVal val="visible"/>
                                      </p:to>
                                    </p:set>
                                  </p:childTnLst>
                                </p:cTn>
                              </p:par>
                            </p:childTnLst>
                          </p:cTn>
                        </p:par>
                        <p:par>
                          <p:cTn id="146" fill="hold">
                            <p:stCondLst>
                              <p:cond delay="46500"/>
                            </p:stCondLst>
                            <p:childTnLst>
                              <p:par>
                                <p:cTn id="147" presetID="11" presetClass="entr" presetSubtype="0" fill="hold" grpId="0" nodeType="afterEffect">
                                  <p:stCondLst>
                                    <p:cond delay="0"/>
                                  </p:stCondLst>
                                  <p:childTnLst>
                                    <p:set>
                                      <p:cBhvr>
                                        <p:cTn id="148" dur="1000">
                                          <p:stCondLst>
                                            <p:cond delay="0"/>
                                          </p:stCondLst>
                                        </p:cTn>
                                        <p:tgtEl>
                                          <p:spTgt spid="356"/>
                                        </p:tgtEl>
                                        <p:attrNameLst>
                                          <p:attrName>style.visibility</p:attrName>
                                        </p:attrNameLst>
                                      </p:cBhvr>
                                      <p:to>
                                        <p:strVal val="visible"/>
                                      </p:to>
                                    </p:set>
                                  </p:childTnLst>
                                </p:cTn>
                              </p:par>
                            </p:childTnLst>
                          </p:cTn>
                        </p:par>
                        <p:par>
                          <p:cTn id="149" fill="hold">
                            <p:stCondLst>
                              <p:cond delay="47500"/>
                            </p:stCondLst>
                            <p:childTnLst>
                              <p:par>
                                <p:cTn id="150" presetID="11" presetClass="entr" presetSubtype="0" fill="hold" grpId="0" nodeType="afterEffect">
                                  <p:stCondLst>
                                    <p:cond delay="0"/>
                                  </p:stCondLst>
                                  <p:childTnLst>
                                    <p:set>
                                      <p:cBhvr>
                                        <p:cTn id="151" dur="1000">
                                          <p:stCondLst>
                                            <p:cond delay="0"/>
                                          </p:stCondLst>
                                        </p:cTn>
                                        <p:tgtEl>
                                          <p:spTgt spid="357"/>
                                        </p:tgtEl>
                                        <p:attrNameLst>
                                          <p:attrName>style.visibility</p:attrName>
                                        </p:attrNameLst>
                                      </p:cBhvr>
                                      <p:to>
                                        <p:strVal val="visible"/>
                                      </p:to>
                                    </p:set>
                                  </p:childTnLst>
                                </p:cTn>
                              </p:par>
                            </p:childTnLst>
                          </p:cTn>
                        </p:par>
                        <p:par>
                          <p:cTn id="152" fill="hold">
                            <p:stCondLst>
                              <p:cond delay="48500"/>
                            </p:stCondLst>
                            <p:childTnLst>
                              <p:par>
                                <p:cTn id="153" presetID="11" presetClass="entr" presetSubtype="0" fill="hold" grpId="0" nodeType="afterEffect">
                                  <p:stCondLst>
                                    <p:cond delay="0"/>
                                  </p:stCondLst>
                                  <p:childTnLst>
                                    <p:set>
                                      <p:cBhvr>
                                        <p:cTn id="154" dur="1000">
                                          <p:stCondLst>
                                            <p:cond delay="0"/>
                                          </p:stCondLst>
                                        </p:cTn>
                                        <p:tgtEl>
                                          <p:spTgt spid="358"/>
                                        </p:tgtEl>
                                        <p:attrNameLst>
                                          <p:attrName>style.visibility</p:attrName>
                                        </p:attrNameLst>
                                      </p:cBhvr>
                                      <p:to>
                                        <p:strVal val="visible"/>
                                      </p:to>
                                    </p:set>
                                  </p:childTnLst>
                                </p:cTn>
                              </p:par>
                            </p:childTnLst>
                          </p:cTn>
                        </p:par>
                        <p:par>
                          <p:cTn id="155" fill="hold">
                            <p:stCondLst>
                              <p:cond delay="49500"/>
                            </p:stCondLst>
                            <p:childTnLst>
                              <p:par>
                                <p:cTn id="156" presetID="11" presetClass="entr" presetSubtype="0" fill="hold" grpId="0" nodeType="afterEffect">
                                  <p:stCondLst>
                                    <p:cond delay="0"/>
                                  </p:stCondLst>
                                  <p:childTnLst>
                                    <p:set>
                                      <p:cBhvr>
                                        <p:cTn id="157" dur="1000">
                                          <p:stCondLst>
                                            <p:cond delay="0"/>
                                          </p:stCondLst>
                                        </p:cTn>
                                        <p:tgtEl>
                                          <p:spTgt spid="359"/>
                                        </p:tgtEl>
                                        <p:attrNameLst>
                                          <p:attrName>style.visibility</p:attrName>
                                        </p:attrNameLst>
                                      </p:cBhvr>
                                      <p:to>
                                        <p:strVal val="visible"/>
                                      </p:to>
                                    </p:set>
                                  </p:childTnLst>
                                </p:cTn>
                              </p:par>
                            </p:childTnLst>
                          </p:cTn>
                        </p:par>
                        <p:par>
                          <p:cTn id="158" fill="hold">
                            <p:stCondLst>
                              <p:cond delay="50500"/>
                            </p:stCondLst>
                            <p:childTnLst>
                              <p:par>
                                <p:cTn id="159" presetID="11" presetClass="entr" presetSubtype="0" fill="hold" grpId="0" nodeType="afterEffect">
                                  <p:stCondLst>
                                    <p:cond delay="0"/>
                                  </p:stCondLst>
                                  <p:childTnLst>
                                    <p:set>
                                      <p:cBhvr>
                                        <p:cTn id="160" dur="1000">
                                          <p:stCondLst>
                                            <p:cond delay="0"/>
                                          </p:stCondLst>
                                        </p:cTn>
                                        <p:tgtEl>
                                          <p:spTgt spid="360"/>
                                        </p:tgtEl>
                                        <p:attrNameLst>
                                          <p:attrName>style.visibility</p:attrName>
                                        </p:attrNameLst>
                                      </p:cBhvr>
                                      <p:to>
                                        <p:strVal val="visible"/>
                                      </p:to>
                                    </p:set>
                                  </p:childTnLst>
                                </p:cTn>
                              </p:par>
                            </p:childTnLst>
                          </p:cTn>
                        </p:par>
                        <p:par>
                          <p:cTn id="161" fill="hold">
                            <p:stCondLst>
                              <p:cond delay="51500"/>
                            </p:stCondLst>
                            <p:childTnLst>
                              <p:par>
                                <p:cTn id="162" presetID="11" presetClass="entr" presetSubtype="0" fill="hold" grpId="0" nodeType="afterEffect">
                                  <p:stCondLst>
                                    <p:cond delay="0"/>
                                  </p:stCondLst>
                                  <p:childTnLst>
                                    <p:set>
                                      <p:cBhvr>
                                        <p:cTn id="163" dur="1000">
                                          <p:stCondLst>
                                            <p:cond delay="0"/>
                                          </p:stCondLst>
                                        </p:cTn>
                                        <p:tgtEl>
                                          <p:spTgt spid="361"/>
                                        </p:tgtEl>
                                        <p:attrNameLst>
                                          <p:attrName>style.visibility</p:attrName>
                                        </p:attrNameLst>
                                      </p:cBhvr>
                                      <p:to>
                                        <p:strVal val="visible"/>
                                      </p:to>
                                    </p:set>
                                  </p:childTnLst>
                                </p:cTn>
                              </p:par>
                            </p:childTnLst>
                          </p:cTn>
                        </p:par>
                        <p:par>
                          <p:cTn id="164" fill="hold">
                            <p:stCondLst>
                              <p:cond delay="52500"/>
                            </p:stCondLst>
                            <p:childTnLst>
                              <p:par>
                                <p:cTn id="165" presetID="11" presetClass="entr" presetSubtype="0" fill="hold" grpId="0" nodeType="afterEffect">
                                  <p:stCondLst>
                                    <p:cond delay="0"/>
                                  </p:stCondLst>
                                  <p:childTnLst>
                                    <p:set>
                                      <p:cBhvr>
                                        <p:cTn id="166" dur="1000">
                                          <p:stCondLst>
                                            <p:cond delay="0"/>
                                          </p:stCondLst>
                                        </p:cTn>
                                        <p:tgtEl>
                                          <p:spTgt spid="362"/>
                                        </p:tgtEl>
                                        <p:attrNameLst>
                                          <p:attrName>style.visibility</p:attrName>
                                        </p:attrNameLst>
                                      </p:cBhvr>
                                      <p:to>
                                        <p:strVal val="visible"/>
                                      </p:to>
                                    </p:set>
                                  </p:childTnLst>
                                </p:cTn>
                              </p:par>
                            </p:childTnLst>
                          </p:cTn>
                        </p:par>
                        <p:par>
                          <p:cTn id="167" fill="hold">
                            <p:stCondLst>
                              <p:cond delay="53500"/>
                            </p:stCondLst>
                            <p:childTnLst>
                              <p:par>
                                <p:cTn id="168" presetID="11" presetClass="entr" presetSubtype="0" fill="hold" grpId="0" nodeType="afterEffect">
                                  <p:stCondLst>
                                    <p:cond delay="0"/>
                                  </p:stCondLst>
                                  <p:childTnLst>
                                    <p:set>
                                      <p:cBhvr>
                                        <p:cTn id="169" dur="1000">
                                          <p:stCondLst>
                                            <p:cond delay="0"/>
                                          </p:stCondLst>
                                        </p:cTn>
                                        <p:tgtEl>
                                          <p:spTgt spid="363"/>
                                        </p:tgtEl>
                                        <p:attrNameLst>
                                          <p:attrName>style.visibility</p:attrName>
                                        </p:attrNameLst>
                                      </p:cBhvr>
                                      <p:to>
                                        <p:strVal val="visible"/>
                                      </p:to>
                                    </p:set>
                                  </p:childTnLst>
                                </p:cTn>
                              </p:par>
                            </p:childTnLst>
                          </p:cTn>
                        </p:par>
                        <p:par>
                          <p:cTn id="170" fill="hold">
                            <p:stCondLst>
                              <p:cond delay="54500"/>
                            </p:stCondLst>
                            <p:childTnLst>
                              <p:par>
                                <p:cTn id="171" presetID="11" presetClass="entr" presetSubtype="0" fill="hold" grpId="0" nodeType="afterEffect">
                                  <p:stCondLst>
                                    <p:cond delay="0"/>
                                  </p:stCondLst>
                                  <p:childTnLst>
                                    <p:set>
                                      <p:cBhvr>
                                        <p:cTn id="172" dur="1000">
                                          <p:stCondLst>
                                            <p:cond delay="0"/>
                                          </p:stCondLst>
                                        </p:cTn>
                                        <p:tgtEl>
                                          <p:spTgt spid="364"/>
                                        </p:tgtEl>
                                        <p:attrNameLst>
                                          <p:attrName>style.visibility</p:attrName>
                                        </p:attrNameLst>
                                      </p:cBhvr>
                                      <p:to>
                                        <p:strVal val="visible"/>
                                      </p:to>
                                    </p:set>
                                  </p:childTnLst>
                                </p:cTn>
                              </p:par>
                            </p:childTnLst>
                          </p:cTn>
                        </p:par>
                        <p:par>
                          <p:cTn id="173" fill="hold">
                            <p:stCondLst>
                              <p:cond delay="55500"/>
                            </p:stCondLst>
                            <p:childTnLst>
                              <p:par>
                                <p:cTn id="174" presetID="11" presetClass="entr" presetSubtype="0" fill="hold" grpId="0" nodeType="afterEffect">
                                  <p:stCondLst>
                                    <p:cond delay="0"/>
                                  </p:stCondLst>
                                  <p:childTnLst>
                                    <p:set>
                                      <p:cBhvr>
                                        <p:cTn id="175" dur="1000">
                                          <p:stCondLst>
                                            <p:cond delay="0"/>
                                          </p:stCondLst>
                                        </p:cTn>
                                        <p:tgtEl>
                                          <p:spTgt spid="365"/>
                                        </p:tgtEl>
                                        <p:attrNameLst>
                                          <p:attrName>style.visibility</p:attrName>
                                        </p:attrNameLst>
                                      </p:cBhvr>
                                      <p:to>
                                        <p:strVal val="visible"/>
                                      </p:to>
                                    </p:set>
                                  </p:childTnLst>
                                </p:cTn>
                              </p:par>
                            </p:childTnLst>
                          </p:cTn>
                        </p:par>
                        <p:par>
                          <p:cTn id="176" fill="hold">
                            <p:stCondLst>
                              <p:cond delay="56500"/>
                            </p:stCondLst>
                            <p:childTnLst>
                              <p:par>
                                <p:cTn id="177" presetID="11" presetClass="entr" presetSubtype="0" fill="hold" grpId="0" nodeType="afterEffect">
                                  <p:stCondLst>
                                    <p:cond delay="0"/>
                                  </p:stCondLst>
                                  <p:childTnLst>
                                    <p:set>
                                      <p:cBhvr>
                                        <p:cTn id="178" dur="1000">
                                          <p:stCondLst>
                                            <p:cond delay="0"/>
                                          </p:stCondLst>
                                        </p:cTn>
                                        <p:tgtEl>
                                          <p:spTgt spid="366"/>
                                        </p:tgtEl>
                                        <p:attrNameLst>
                                          <p:attrName>style.visibility</p:attrName>
                                        </p:attrNameLst>
                                      </p:cBhvr>
                                      <p:to>
                                        <p:strVal val="visible"/>
                                      </p:to>
                                    </p:set>
                                  </p:childTnLst>
                                </p:cTn>
                              </p:par>
                            </p:childTnLst>
                          </p:cTn>
                        </p:par>
                        <p:par>
                          <p:cTn id="179" fill="hold">
                            <p:stCondLst>
                              <p:cond delay="57500"/>
                            </p:stCondLst>
                            <p:childTnLst>
                              <p:par>
                                <p:cTn id="180" presetID="11" presetClass="entr" presetSubtype="0" fill="hold" grpId="0" nodeType="afterEffect">
                                  <p:stCondLst>
                                    <p:cond delay="0"/>
                                  </p:stCondLst>
                                  <p:childTnLst>
                                    <p:set>
                                      <p:cBhvr>
                                        <p:cTn id="181" dur="1000">
                                          <p:stCondLst>
                                            <p:cond delay="0"/>
                                          </p:stCondLst>
                                        </p:cTn>
                                        <p:tgtEl>
                                          <p:spTgt spid="367"/>
                                        </p:tgtEl>
                                        <p:attrNameLst>
                                          <p:attrName>style.visibility</p:attrName>
                                        </p:attrNameLst>
                                      </p:cBhvr>
                                      <p:to>
                                        <p:strVal val="visible"/>
                                      </p:to>
                                    </p:set>
                                  </p:childTnLst>
                                </p:cTn>
                              </p:par>
                            </p:childTnLst>
                          </p:cTn>
                        </p:par>
                        <p:par>
                          <p:cTn id="182" fill="hold">
                            <p:stCondLst>
                              <p:cond delay="58500"/>
                            </p:stCondLst>
                            <p:childTnLst>
                              <p:par>
                                <p:cTn id="183" presetID="11" presetClass="entr" presetSubtype="0" fill="hold" grpId="0" nodeType="afterEffect">
                                  <p:stCondLst>
                                    <p:cond delay="0"/>
                                  </p:stCondLst>
                                  <p:childTnLst>
                                    <p:set>
                                      <p:cBhvr>
                                        <p:cTn id="184" dur="1000">
                                          <p:stCondLst>
                                            <p:cond delay="0"/>
                                          </p:stCondLst>
                                        </p:cTn>
                                        <p:tgtEl>
                                          <p:spTgt spid="368"/>
                                        </p:tgtEl>
                                        <p:attrNameLst>
                                          <p:attrName>style.visibility</p:attrName>
                                        </p:attrNameLst>
                                      </p:cBhvr>
                                      <p:to>
                                        <p:strVal val="visible"/>
                                      </p:to>
                                    </p:set>
                                  </p:childTnLst>
                                </p:cTn>
                              </p:par>
                            </p:childTnLst>
                          </p:cTn>
                        </p:par>
                        <p:par>
                          <p:cTn id="185" fill="hold">
                            <p:stCondLst>
                              <p:cond delay="59500"/>
                            </p:stCondLst>
                            <p:childTnLst>
                              <p:par>
                                <p:cTn id="186" presetID="11" presetClass="entr" presetSubtype="0" fill="hold" grpId="0" nodeType="afterEffect">
                                  <p:stCondLst>
                                    <p:cond delay="0"/>
                                  </p:stCondLst>
                                  <p:childTnLst>
                                    <p:set>
                                      <p:cBhvr>
                                        <p:cTn id="187" dur="1000">
                                          <p:stCondLst>
                                            <p:cond delay="0"/>
                                          </p:stCondLst>
                                        </p:cTn>
                                        <p:tgtEl>
                                          <p:spTgt spid="369"/>
                                        </p:tgtEl>
                                        <p:attrNameLst>
                                          <p:attrName>style.visibility</p:attrName>
                                        </p:attrNameLst>
                                      </p:cBhvr>
                                      <p:to>
                                        <p:strVal val="visible"/>
                                      </p:to>
                                    </p:set>
                                  </p:childTnLst>
                                </p:cTn>
                              </p:par>
                            </p:childTnLst>
                          </p:cTn>
                        </p:par>
                        <p:par>
                          <p:cTn id="188" fill="hold">
                            <p:stCondLst>
                              <p:cond delay="60500"/>
                            </p:stCondLst>
                            <p:childTnLst>
                              <p:par>
                                <p:cTn id="189" presetID="11" presetClass="entr" presetSubtype="0" fill="hold" grpId="0" nodeType="afterEffect">
                                  <p:stCondLst>
                                    <p:cond delay="0"/>
                                  </p:stCondLst>
                                  <p:childTnLst>
                                    <p:set>
                                      <p:cBhvr>
                                        <p:cTn id="190" dur="1000">
                                          <p:stCondLst>
                                            <p:cond delay="0"/>
                                          </p:stCondLst>
                                        </p:cTn>
                                        <p:tgtEl>
                                          <p:spTgt spid="370"/>
                                        </p:tgtEl>
                                        <p:attrNameLst>
                                          <p:attrName>style.visibility</p:attrName>
                                        </p:attrNameLst>
                                      </p:cBhvr>
                                      <p:to>
                                        <p:strVal val="visible"/>
                                      </p:to>
                                    </p:set>
                                  </p:childTnLst>
                                </p:cTn>
                              </p:par>
                            </p:childTnLst>
                          </p:cTn>
                        </p:par>
                        <p:par>
                          <p:cTn id="191" fill="hold">
                            <p:stCondLst>
                              <p:cond delay="61500"/>
                            </p:stCondLst>
                            <p:childTnLst>
                              <p:par>
                                <p:cTn id="192" presetID="11" presetClass="entr" presetSubtype="0" fill="hold" grpId="0" nodeType="afterEffect">
                                  <p:stCondLst>
                                    <p:cond delay="0"/>
                                  </p:stCondLst>
                                  <p:childTnLst>
                                    <p:set>
                                      <p:cBhvr>
                                        <p:cTn id="193" dur="1000">
                                          <p:stCondLst>
                                            <p:cond delay="0"/>
                                          </p:stCondLst>
                                        </p:cTn>
                                        <p:tgtEl>
                                          <p:spTgt spid="371"/>
                                        </p:tgtEl>
                                        <p:attrNameLst>
                                          <p:attrName>style.visibility</p:attrName>
                                        </p:attrNameLst>
                                      </p:cBhvr>
                                      <p:to>
                                        <p:strVal val="visible"/>
                                      </p:to>
                                    </p:set>
                                  </p:childTnLst>
                                </p:cTn>
                              </p:par>
                            </p:childTnLst>
                          </p:cTn>
                        </p:par>
                        <p:par>
                          <p:cTn id="194" fill="hold">
                            <p:stCondLst>
                              <p:cond delay="62500"/>
                            </p:stCondLst>
                            <p:childTnLst>
                              <p:par>
                                <p:cTn id="195" presetID="11" presetClass="entr" presetSubtype="0" fill="hold" grpId="0" nodeType="afterEffect">
                                  <p:stCondLst>
                                    <p:cond delay="0"/>
                                  </p:stCondLst>
                                  <p:childTnLst>
                                    <p:set>
                                      <p:cBhvr>
                                        <p:cTn id="196" dur="1000">
                                          <p:stCondLst>
                                            <p:cond delay="0"/>
                                          </p:stCondLst>
                                        </p:cTn>
                                        <p:tgtEl>
                                          <p:spTgt spid="372"/>
                                        </p:tgtEl>
                                        <p:attrNameLst>
                                          <p:attrName>style.visibility</p:attrName>
                                        </p:attrNameLst>
                                      </p:cBhvr>
                                      <p:to>
                                        <p:strVal val="visible"/>
                                      </p:to>
                                    </p:set>
                                  </p:childTnLst>
                                </p:cTn>
                              </p:par>
                            </p:childTnLst>
                          </p:cTn>
                        </p:par>
                        <p:par>
                          <p:cTn id="197" fill="hold">
                            <p:stCondLst>
                              <p:cond delay="63500"/>
                            </p:stCondLst>
                            <p:childTnLst>
                              <p:par>
                                <p:cTn id="198" presetID="11" presetClass="entr" presetSubtype="0" fill="hold" grpId="0" nodeType="afterEffect">
                                  <p:stCondLst>
                                    <p:cond delay="0"/>
                                  </p:stCondLst>
                                  <p:childTnLst>
                                    <p:set>
                                      <p:cBhvr>
                                        <p:cTn id="199" dur="1000">
                                          <p:stCondLst>
                                            <p:cond delay="0"/>
                                          </p:stCondLst>
                                        </p:cTn>
                                        <p:tgtEl>
                                          <p:spTgt spid="373"/>
                                        </p:tgtEl>
                                        <p:attrNameLst>
                                          <p:attrName>style.visibility</p:attrName>
                                        </p:attrNameLst>
                                      </p:cBhvr>
                                      <p:to>
                                        <p:strVal val="visible"/>
                                      </p:to>
                                    </p:set>
                                  </p:childTnLst>
                                </p:cTn>
                              </p:par>
                            </p:childTnLst>
                          </p:cTn>
                        </p:par>
                        <p:par>
                          <p:cTn id="200" fill="hold">
                            <p:stCondLst>
                              <p:cond delay="64500"/>
                            </p:stCondLst>
                            <p:childTnLst>
                              <p:par>
                                <p:cTn id="201" presetID="11" presetClass="entr" presetSubtype="0" fill="hold" grpId="0" nodeType="afterEffect">
                                  <p:stCondLst>
                                    <p:cond delay="0"/>
                                  </p:stCondLst>
                                  <p:childTnLst>
                                    <p:set>
                                      <p:cBhvr>
                                        <p:cTn id="202" dur="1000">
                                          <p:stCondLst>
                                            <p:cond delay="0"/>
                                          </p:stCondLst>
                                        </p:cTn>
                                        <p:tgtEl>
                                          <p:spTgt spid="374"/>
                                        </p:tgtEl>
                                        <p:attrNameLst>
                                          <p:attrName>style.visibility</p:attrName>
                                        </p:attrNameLst>
                                      </p:cBhvr>
                                      <p:to>
                                        <p:strVal val="visible"/>
                                      </p:to>
                                    </p:set>
                                  </p:childTnLst>
                                </p:cTn>
                              </p:par>
                            </p:childTnLst>
                          </p:cTn>
                        </p:par>
                        <p:par>
                          <p:cTn id="203" fill="hold">
                            <p:stCondLst>
                              <p:cond delay="65500"/>
                            </p:stCondLst>
                            <p:childTnLst>
                              <p:par>
                                <p:cTn id="204" presetID="11" presetClass="entr" presetSubtype="0" fill="hold" grpId="0" nodeType="afterEffect">
                                  <p:stCondLst>
                                    <p:cond delay="0"/>
                                  </p:stCondLst>
                                  <p:childTnLst>
                                    <p:set>
                                      <p:cBhvr>
                                        <p:cTn id="205" dur="1000">
                                          <p:stCondLst>
                                            <p:cond delay="0"/>
                                          </p:stCondLst>
                                        </p:cTn>
                                        <p:tgtEl>
                                          <p:spTgt spid="375"/>
                                        </p:tgtEl>
                                        <p:attrNameLst>
                                          <p:attrName>style.visibility</p:attrName>
                                        </p:attrNameLst>
                                      </p:cBhvr>
                                      <p:to>
                                        <p:strVal val="visible"/>
                                      </p:to>
                                    </p:set>
                                  </p:childTnLst>
                                </p:cTn>
                              </p:par>
                            </p:childTnLst>
                          </p:cTn>
                        </p:par>
                        <p:par>
                          <p:cTn id="206" fill="hold">
                            <p:stCondLst>
                              <p:cond delay="66500"/>
                            </p:stCondLst>
                            <p:childTnLst>
                              <p:par>
                                <p:cTn id="207" presetID="11" presetClass="entr" presetSubtype="0" fill="hold" grpId="0" nodeType="afterEffect">
                                  <p:stCondLst>
                                    <p:cond delay="0"/>
                                  </p:stCondLst>
                                  <p:childTnLst>
                                    <p:set>
                                      <p:cBhvr>
                                        <p:cTn id="208" dur="1000">
                                          <p:stCondLst>
                                            <p:cond delay="0"/>
                                          </p:stCondLst>
                                        </p:cTn>
                                        <p:tgtEl>
                                          <p:spTgt spid="376"/>
                                        </p:tgtEl>
                                        <p:attrNameLst>
                                          <p:attrName>style.visibility</p:attrName>
                                        </p:attrNameLst>
                                      </p:cBhvr>
                                      <p:to>
                                        <p:strVal val="visible"/>
                                      </p:to>
                                    </p:set>
                                  </p:childTnLst>
                                </p:cTn>
                              </p:par>
                            </p:childTnLst>
                          </p:cTn>
                        </p:par>
                        <p:par>
                          <p:cTn id="209" fill="hold">
                            <p:stCondLst>
                              <p:cond delay="67500"/>
                            </p:stCondLst>
                            <p:childTnLst>
                              <p:par>
                                <p:cTn id="210" presetID="11" presetClass="entr" presetSubtype="0" fill="hold" grpId="0" nodeType="afterEffect">
                                  <p:stCondLst>
                                    <p:cond delay="0"/>
                                  </p:stCondLst>
                                  <p:childTnLst>
                                    <p:set>
                                      <p:cBhvr>
                                        <p:cTn id="211" dur="1000">
                                          <p:stCondLst>
                                            <p:cond delay="0"/>
                                          </p:stCondLst>
                                        </p:cTn>
                                        <p:tgtEl>
                                          <p:spTgt spid="377"/>
                                        </p:tgtEl>
                                        <p:attrNameLst>
                                          <p:attrName>style.visibility</p:attrName>
                                        </p:attrNameLst>
                                      </p:cBhvr>
                                      <p:to>
                                        <p:strVal val="visible"/>
                                      </p:to>
                                    </p:set>
                                  </p:childTnLst>
                                </p:cTn>
                              </p:par>
                            </p:childTnLst>
                          </p:cTn>
                        </p:par>
                        <p:par>
                          <p:cTn id="212" fill="hold">
                            <p:stCondLst>
                              <p:cond delay="68500"/>
                            </p:stCondLst>
                            <p:childTnLst>
                              <p:par>
                                <p:cTn id="213" presetID="11" presetClass="entr" presetSubtype="0" fill="hold" grpId="0" nodeType="afterEffect">
                                  <p:stCondLst>
                                    <p:cond delay="0"/>
                                  </p:stCondLst>
                                  <p:childTnLst>
                                    <p:set>
                                      <p:cBhvr>
                                        <p:cTn id="214" dur="1000">
                                          <p:stCondLst>
                                            <p:cond delay="0"/>
                                          </p:stCondLst>
                                        </p:cTn>
                                        <p:tgtEl>
                                          <p:spTgt spid="378"/>
                                        </p:tgtEl>
                                        <p:attrNameLst>
                                          <p:attrName>style.visibility</p:attrName>
                                        </p:attrNameLst>
                                      </p:cBhvr>
                                      <p:to>
                                        <p:strVal val="visible"/>
                                      </p:to>
                                    </p:set>
                                  </p:childTnLst>
                                </p:cTn>
                              </p:par>
                            </p:childTnLst>
                          </p:cTn>
                        </p:par>
                        <p:par>
                          <p:cTn id="215" fill="hold">
                            <p:stCondLst>
                              <p:cond delay="69500"/>
                            </p:stCondLst>
                            <p:childTnLst>
                              <p:par>
                                <p:cTn id="216" presetID="11" presetClass="entr" presetSubtype="0" fill="hold" grpId="0" nodeType="afterEffect">
                                  <p:stCondLst>
                                    <p:cond delay="0"/>
                                  </p:stCondLst>
                                  <p:childTnLst>
                                    <p:set>
                                      <p:cBhvr>
                                        <p:cTn id="217" dur="1000">
                                          <p:stCondLst>
                                            <p:cond delay="0"/>
                                          </p:stCondLst>
                                        </p:cTn>
                                        <p:tgtEl>
                                          <p:spTgt spid="379"/>
                                        </p:tgtEl>
                                        <p:attrNameLst>
                                          <p:attrName>style.visibility</p:attrName>
                                        </p:attrNameLst>
                                      </p:cBhvr>
                                      <p:to>
                                        <p:strVal val="visible"/>
                                      </p:to>
                                    </p:set>
                                  </p:childTnLst>
                                </p:cTn>
                              </p:par>
                            </p:childTnLst>
                          </p:cTn>
                        </p:par>
                        <p:par>
                          <p:cTn id="218" fill="hold">
                            <p:stCondLst>
                              <p:cond delay="70500"/>
                            </p:stCondLst>
                            <p:childTnLst>
                              <p:par>
                                <p:cTn id="219" presetID="11" presetClass="entr" presetSubtype="0" fill="hold" grpId="0" nodeType="afterEffect">
                                  <p:stCondLst>
                                    <p:cond delay="0"/>
                                  </p:stCondLst>
                                  <p:childTnLst>
                                    <p:set>
                                      <p:cBhvr>
                                        <p:cTn id="220" dur="1000">
                                          <p:stCondLst>
                                            <p:cond delay="0"/>
                                          </p:stCondLst>
                                        </p:cTn>
                                        <p:tgtEl>
                                          <p:spTgt spid="380"/>
                                        </p:tgtEl>
                                        <p:attrNameLst>
                                          <p:attrName>style.visibility</p:attrName>
                                        </p:attrNameLst>
                                      </p:cBhvr>
                                      <p:to>
                                        <p:strVal val="visible"/>
                                      </p:to>
                                    </p:set>
                                  </p:childTnLst>
                                </p:cTn>
                              </p:par>
                            </p:childTnLst>
                          </p:cTn>
                        </p:par>
                        <p:par>
                          <p:cTn id="221" fill="hold">
                            <p:stCondLst>
                              <p:cond delay="71500"/>
                            </p:stCondLst>
                            <p:childTnLst>
                              <p:par>
                                <p:cTn id="222" presetID="11" presetClass="entr" presetSubtype="0" fill="hold" grpId="0" nodeType="afterEffect">
                                  <p:stCondLst>
                                    <p:cond delay="0"/>
                                  </p:stCondLst>
                                  <p:childTnLst>
                                    <p:set>
                                      <p:cBhvr>
                                        <p:cTn id="223" dur="1000">
                                          <p:stCondLst>
                                            <p:cond delay="0"/>
                                          </p:stCondLst>
                                        </p:cTn>
                                        <p:tgtEl>
                                          <p:spTgt spid="381"/>
                                        </p:tgtEl>
                                        <p:attrNameLst>
                                          <p:attrName>style.visibility</p:attrName>
                                        </p:attrNameLst>
                                      </p:cBhvr>
                                      <p:to>
                                        <p:strVal val="visible"/>
                                      </p:to>
                                    </p:set>
                                  </p:childTnLst>
                                </p:cTn>
                              </p:par>
                            </p:childTnLst>
                          </p:cTn>
                        </p:par>
                        <p:par>
                          <p:cTn id="224" fill="hold">
                            <p:stCondLst>
                              <p:cond delay="72500"/>
                            </p:stCondLst>
                            <p:childTnLst>
                              <p:par>
                                <p:cTn id="225" presetID="11" presetClass="entr" presetSubtype="0" fill="hold" grpId="0" nodeType="afterEffect">
                                  <p:stCondLst>
                                    <p:cond delay="0"/>
                                  </p:stCondLst>
                                  <p:childTnLst>
                                    <p:set>
                                      <p:cBhvr>
                                        <p:cTn id="226" dur="1000">
                                          <p:stCondLst>
                                            <p:cond delay="0"/>
                                          </p:stCondLst>
                                        </p:cTn>
                                        <p:tgtEl>
                                          <p:spTgt spid="382"/>
                                        </p:tgtEl>
                                        <p:attrNameLst>
                                          <p:attrName>style.visibility</p:attrName>
                                        </p:attrNameLst>
                                      </p:cBhvr>
                                      <p:to>
                                        <p:strVal val="visible"/>
                                      </p:to>
                                    </p:set>
                                  </p:childTnLst>
                                </p:cTn>
                              </p:par>
                            </p:childTnLst>
                          </p:cTn>
                        </p:par>
                        <p:par>
                          <p:cTn id="227" fill="hold">
                            <p:stCondLst>
                              <p:cond delay="73500"/>
                            </p:stCondLst>
                            <p:childTnLst>
                              <p:par>
                                <p:cTn id="228" presetID="11" presetClass="entr" presetSubtype="0" fill="hold" grpId="0" nodeType="afterEffect">
                                  <p:stCondLst>
                                    <p:cond delay="0"/>
                                  </p:stCondLst>
                                  <p:childTnLst>
                                    <p:set>
                                      <p:cBhvr>
                                        <p:cTn id="229" dur="1000">
                                          <p:stCondLst>
                                            <p:cond delay="0"/>
                                          </p:stCondLst>
                                        </p:cTn>
                                        <p:tgtEl>
                                          <p:spTgt spid="383"/>
                                        </p:tgtEl>
                                        <p:attrNameLst>
                                          <p:attrName>style.visibility</p:attrName>
                                        </p:attrNameLst>
                                      </p:cBhvr>
                                      <p:to>
                                        <p:strVal val="visible"/>
                                      </p:to>
                                    </p:set>
                                  </p:childTnLst>
                                </p:cTn>
                              </p:par>
                            </p:childTnLst>
                          </p:cTn>
                        </p:par>
                        <p:par>
                          <p:cTn id="230" fill="hold">
                            <p:stCondLst>
                              <p:cond delay="74500"/>
                            </p:stCondLst>
                            <p:childTnLst>
                              <p:par>
                                <p:cTn id="231" presetID="11" presetClass="entr" presetSubtype="0" fill="hold" grpId="0" nodeType="afterEffect">
                                  <p:stCondLst>
                                    <p:cond delay="0"/>
                                  </p:stCondLst>
                                  <p:childTnLst>
                                    <p:set>
                                      <p:cBhvr>
                                        <p:cTn id="232" dur="1000">
                                          <p:stCondLst>
                                            <p:cond delay="0"/>
                                          </p:stCondLst>
                                        </p:cTn>
                                        <p:tgtEl>
                                          <p:spTgt spid="384"/>
                                        </p:tgtEl>
                                        <p:attrNameLst>
                                          <p:attrName>style.visibility</p:attrName>
                                        </p:attrNameLst>
                                      </p:cBhvr>
                                      <p:to>
                                        <p:strVal val="visible"/>
                                      </p:to>
                                    </p:set>
                                  </p:childTnLst>
                                </p:cTn>
                              </p:par>
                            </p:childTnLst>
                          </p:cTn>
                        </p:par>
                        <p:par>
                          <p:cTn id="233" fill="hold">
                            <p:stCondLst>
                              <p:cond delay="75500"/>
                            </p:stCondLst>
                            <p:childTnLst>
                              <p:par>
                                <p:cTn id="234" presetID="11" presetClass="entr" presetSubtype="0" fill="hold" grpId="0" nodeType="afterEffect">
                                  <p:stCondLst>
                                    <p:cond delay="0"/>
                                  </p:stCondLst>
                                  <p:childTnLst>
                                    <p:set>
                                      <p:cBhvr>
                                        <p:cTn id="235" dur="1000">
                                          <p:stCondLst>
                                            <p:cond delay="0"/>
                                          </p:stCondLst>
                                        </p:cTn>
                                        <p:tgtEl>
                                          <p:spTgt spid="385"/>
                                        </p:tgtEl>
                                        <p:attrNameLst>
                                          <p:attrName>style.visibility</p:attrName>
                                        </p:attrNameLst>
                                      </p:cBhvr>
                                      <p:to>
                                        <p:strVal val="visible"/>
                                      </p:to>
                                    </p:set>
                                  </p:childTnLst>
                                </p:cTn>
                              </p:par>
                            </p:childTnLst>
                          </p:cTn>
                        </p:par>
                        <p:par>
                          <p:cTn id="236" fill="hold">
                            <p:stCondLst>
                              <p:cond delay="76500"/>
                            </p:stCondLst>
                            <p:childTnLst>
                              <p:par>
                                <p:cTn id="237" presetID="11" presetClass="entr" presetSubtype="0" fill="hold" grpId="0" nodeType="afterEffect">
                                  <p:stCondLst>
                                    <p:cond delay="0"/>
                                  </p:stCondLst>
                                  <p:childTnLst>
                                    <p:set>
                                      <p:cBhvr>
                                        <p:cTn id="238" dur="1000">
                                          <p:stCondLst>
                                            <p:cond delay="0"/>
                                          </p:stCondLst>
                                        </p:cTn>
                                        <p:tgtEl>
                                          <p:spTgt spid="386"/>
                                        </p:tgtEl>
                                        <p:attrNameLst>
                                          <p:attrName>style.visibility</p:attrName>
                                        </p:attrNameLst>
                                      </p:cBhvr>
                                      <p:to>
                                        <p:strVal val="visible"/>
                                      </p:to>
                                    </p:set>
                                  </p:childTnLst>
                                </p:cTn>
                              </p:par>
                            </p:childTnLst>
                          </p:cTn>
                        </p:par>
                        <p:par>
                          <p:cTn id="239" fill="hold">
                            <p:stCondLst>
                              <p:cond delay="77500"/>
                            </p:stCondLst>
                            <p:childTnLst>
                              <p:par>
                                <p:cTn id="240" presetID="11" presetClass="entr" presetSubtype="0" fill="hold" grpId="0" nodeType="afterEffect">
                                  <p:stCondLst>
                                    <p:cond delay="0"/>
                                  </p:stCondLst>
                                  <p:childTnLst>
                                    <p:set>
                                      <p:cBhvr>
                                        <p:cTn id="241" dur="1000">
                                          <p:stCondLst>
                                            <p:cond delay="0"/>
                                          </p:stCondLst>
                                        </p:cTn>
                                        <p:tgtEl>
                                          <p:spTgt spid="387"/>
                                        </p:tgtEl>
                                        <p:attrNameLst>
                                          <p:attrName>style.visibility</p:attrName>
                                        </p:attrNameLst>
                                      </p:cBhvr>
                                      <p:to>
                                        <p:strVal val="visible"/>
                                      </p:to>
                                    </p:set>
                                  </p:childTnLst>
                                </p:cTn>
                              </p:par>
                            </p:childTnLst>
                          </p:cTn>
                        </p:par>
                        <p:par>
                          <p:cTn id="242" fill="hold">
                            <p:stCondLst>
                              <p:cond delay="78500"/>
                            </p:stCondLst>
                            <p:childTnLst>
                              <p:par>
                                <p:cTn id="243" presetID="11" presetClass="entr" presetSubtype="0" fill="hold" grpId="0" nodeType="afterEffect">
                                  <p:stCondLst>
                                    <p:cond delay="0"/>
                                  </p:stCondLst>
                                  <p:childTnLst>
                                    <p:set>
                                      <p:cBhvr>
                                        <p:cTn id="244" dur="1000">
                                          <p:stCondLst>
                                            <p:cond delay="0"/>
                                          </p:stCondLst>
                                        </p:cTn>
                                        <p:tgtEl>
                                          <p:spTgt spid="388"/>
                                        </p:tgtEl>
                                        <p:attrNameLst>
                                          <p:attrName>style.visibility</p:attrName>
                                        </p:attrNameLst>
                                      </p:cBhvr>
                                      <p:to>
                                        <p:strVal val="visible"/>
                                      </p:to>
                                    </p:set>
                                  </p:childTnLst>
                                </p:cTn>
                              </p:par>
                            </p:childTnLst>
                          </p:cTn>
                        </p:par>
                        <p:par>
                          <p:cTn id="245" fill="hold">
                            <p:stCondLst>
                              <p:cond delay="79500"/>
                            </p:stCondLst>
                            <p:childTnLst>
                              <p:par>
                                <p:cTn id="246" presetID="11" presetClass="entr" presetSubtype="0" fill="hold" grpId="0" nodeType="afterEffect">
                                  <p:stCondLst>
                                    <p:cond delay="0"/>
                                  </p:stCondLst>
                                  <p:childTnLst>
                                    <p:set>
                                      <p:cBhvr>
                                        <p:cTn id="247" dur="1000">
                                          <p:stCondLst>
                                            <p:cond delay="0"/>
                                          </p:stCondLst>
                                        </p:cTn>
                                        <p:tgtEl>
                                          <p:spTgt spid="389"/>
                                        </p:tgtEl>
                                        <p:attrNameLst>
                                          <p:attrName>style.visibility</p:attrName>
                                        </p:attrNameLst>
                                      </p:cBhvr>
                                      <p:to>
                                        <p:strVal val="visible"/>
                                      </p:to>
                                    </p:set>
                                  </p:childTnLst>
                                </p:cTn>
                              </p:par>
                            </p:childTnLst>
                          </p:cTn>
                        </p:par>
                        <p:par>
                          <p:cTn id="248" fill="hold">
                            <p:stCondLst>
                              <p:cond delay="80500"/>
                            </p:stCondLst>
                            <p:childTnLst>
                              <p:par>
                                <p:cTn id="249" presetID="11" presetClass="entr" presetSubtype="0" fill="hold" grpId="0" nodeType="afterEffect">
                                  <p:stCondLst>
                                    <p:cond delay="0"/>
                                  </p:stCondLst>
                                  <p:childTnLst>
                                    <p:set>
                                      <p:cBhvr>
                                        <p:cTn id="250" dur="1000">
                                          <p:stCondLst>
                                            <p:cond delay="0"/>
                                          </p:stCondLst>
                                        </p:cTn>
                                        <p:tgtEl>
                                          <p:spTgt spid="390"/>
                                        </p:tgtEl>
                                        <p:attrNameLst>
                                          <p:attrName>style.visibility</p:attrName>
                                        </p:attrNameLst>
                                      </p:cBhvr>
                                      <p:to>
                                        <p:strVal val="visible"/>
                                      </p:to>
                                    </p:set>
                                  </p:childTnLst>
                                </p:cTn>
                              </p:par>
                            </p:childTnLst>
                          </p:cTn>
                        </p:par>
                        <p:par>
                          <p:cTn id="251" fill="hold">
                            <p:stCondLst>
                              <p:cond delay="81500"/>
                            </p:stCondLst>
                            <p:childTnLst>
                              <p:par>
                                <p:cTn id="252" presetID="11" presetClass="entr" presetSubtype="0" fill="hold" grpId="0" nodeType="afterEffect">
                                  <p:stCondLst>
                                    <p:cond delay="0"/>
                                  </p:stCondLst>
                                  <p:childTnLst>
                                    <p:set>
                                      <p:cBhvr>
                                        <p:cTn id="253" dur="1000">
                                          <p:stCondLst>
                                            <p:cond delay="0"/>
                                          </p:stCondLst>
                                        </p:cTn>
                                        <p:tgtEl>
                                          <p:spTgt spid="391"/>
                                        </p:tgtEl>
                                        <p:attrNameLst>
                                          <p:attrName>style.visibility</p:attrName>
                                        </p:attrNameLst>
                                      </p:cBhvr>
                                      <p:to>
                                        <p:strVal val="visible"/>
                                      </p:to>
                                    </p:set>
                                  </p:childTnLst>
                                </p:cTn>
                              </p:par>
                            </p:childTnLst>
                          </p:cTn>
                        </p:par>
                        <p:par>
                          <p:cTn id="254" fill="hold">
                            <p:stCondLst>
                              <p:cond delay="82500"/>
                            </p:stCondLst>
                            <p:childTnLst>
                              <p:par>
                                <p:cTn id="255" presetID="11" presetClass="entr" presetSubtype="0" fill="hold" grpId="0" nodeType="afterEffect">
                                  <p:stCondLst>
                                    <p:cond delay="0"/>
                                  </p:stCondLst>
                                  <p:childTnLst>
                                    <p:set>
                                      <p:cBhvr>
                                        <p:cTn id="256" dur="1000">
                                          <p:stCondLst>
                                            <p:cond delay="0"/>
                                          </p:stCondLst>
                                        </p:cTn>
                                        <p:tgtEl>
                                          <p:spTgt spid="392"/>
                                        </p:tgtEl>
                                        <p:attrNameLst>
                                          <p:attrName>style.visibility</p:attrName>
                                        </p:attrNameLst>
                                      </p:cBhvr>
                                      <p:to>
                                        <p:strVal val="visible"/>
                                      </p:to>
                                    </p:set>
                                  </p:childTnLst>
                                </p:cTn>
                              </p:par>
                            </p:childTnLst>
                          </p:cTn>
                        </p:par>
                        <p:par>
                          <p:cTn id="257" fill="hold">
                            <p:stCondLst>
                              <p:cond delay="83500"/>
                            </p:stCondLst>
                            <p:childTnLst>
                              <p:par>
                                <p:cTn id="258" presetID="11" presetClass="entr" presetSubtype="0" fill="hold" grpId="0" nodeType="afterEffect">
                                  <p:stCondLst>
                                    <p:cond delay="0"/>
                                  </p:stCondLst>
                                  <p:childTnLst>
                                    <p:set>
                                      <p:cBhvr>
                                        <p:cTn id="259" dur="1000">
                                          <p:stCondLst>
                                            <p:cond delay="0"/>
                                          </p:stCondLst>
                                        </p:cTn>
                                        <p:tgtEl>
                                          <p:spTgt spid="393"/>
                                        </p:tgtEl>
                                        <p:attrNameLst>
                                          <p:attrName>style.visibility</p:attrName>
                                        </p:attrNameLst>
                                      </p:cBhvr>
                                      <p:to>
                                        <p:strVal val="visible"/>
                                      </p:to>
                                    </p:set>
                                  </p:childTnLst>
                                </p:cTn>
                              </p:par>
                            </p:childTnLst>
                          </p:cTn>
                        </p:par>
                        <p:par>
                          <p:cTn id="260" fill="hold">
                            <p:stCondLst>
                              <p:cond delay="84500"/>
                            </p:stCondLst>
                            <p:childTnLst>
                              <p:par>
                                <p:cTn id="261" presetID="11" presetClass="entr" presetSubtype="0" fill="hold" grpId="0" nodeType="afterEffect">
                                  <p:stCondLst>
                                    <p:cond delay="0"/>
                                  </p:stCondLst>
                                  <p:childTnLst>
                                    <p:set>
                                      <p:cBhvr>
                                        <p:cTn id="262" dur="1000">
                                          <p:stCondLst>
                                            <p:cond delay="0"/>
                                          </p:stCondLst>
                                        </p:cTn>
                                        <p:tgtEl>
                                          <p:spTgt spid="394"/>
                                        </p:tgtEl>
                                        <p:attrNameLst>
                                          <p:attrName>style.visibility</p:attrName>
                                        </p:attrNameLst>
                                      </p:cBhvr>
                                      <p:to>
                                        <p:strVal val="visible"/>
                                      </p:to>
                                    </p:set>
                                  </p:childTnLst>
                                </p:cTn>
                              </p:par>
                            </p:childTnLst>
                          </p:cTn>
                        </p:par>
                        <p:par>
                          <p:cTn id="263" fill="hold">
                            <p:stCondLst>
                              <p:cond delay="85500"/>
                            </p:stCondLst>
                            <p:childTnLst>
                              <p:par>
                                <p:cTn id="264" presetID="11" presetClass="entr" presetSubtype="0" fill="hold" grpId="0" nodeType="afterEffect">
                                  <p:stCondLst>
                                    <p:cond delay="0"/>
                                  </p:stCondLst>
                                  <p:childTnLst>
                                    <p:set>
                                      <p:cBhvr>
                                        <p:cTn id="265" dur="1000">
                                          <p:stCondLst>
                                            <p:cond delay="0"/>
                                          </p:stCondLst>
                                        </p:cTn>
                                        <p:tgtEl>
                                          <p:spTgt spid="395"/>
                                        </p:tgtEl>
                                        <p:attrNameLst>
                                          <p:attrName>style.visibility</p:attrName>
                                        </p:attrNameLst>
                                      </p:cBhvr>
                                      <p:to>
                                        <p:strVal val="visible"/>
                                      </p:to>
                                    </p:set>
                                  </p:childTnLst>
                                </p:cTn>
                              </p:par>
                            </p:childTnLst>
                          </p:cTn>
                        </p:par>
                        <p:par>
                          <p:cTn id="266" fill="hold">
                            <p:stCondLst>
                              <p:cond delay="86500"/>
                            </p:stCondLst>
                            <p:childTnLst>
                              <p:par>
                                <p:cTn id="267" presetID="11" presetClass="entr" presetSubtype="0" fill="hold" grpId="0" nodeType="afterEffect">
                                  <p:stCondLst>
                                    <p:cond delay="0"/>
                                  </p:stCondLst>
                                  <p:childTnLst>
                                    <p:set>
                                      <p:cBhvr>
                                        <p:cTn id="268" dur="1000">
                                          <p:stCondLst>
                                            <p:cond delay="0"/>
                                          </p:stCondLst>
                                        </p:cTn>
                                        <p:tgtEl>
                                          <p:spTgt spid="396"/>
                                        </p:tgtEl>
                                        <p:attrNameLst>
                                          <p:attrName>style.visibility</p:attrName>
                                        </p:attrNameLst>
                                      </p:cBhvr>
                                      <p:to>
                                        <p:strVal val="visible"/>
                                      </p:to>
                                    </p:set>
                                  </p:childTnLst>
                                </p:cTn>
                              </p:par>
                            </p:childTnLst>
                          </p:cTn>
                        </p:par>
                        <p:par>
                          <p:cTn id="269" fill="hold">
                            <p:stCondLst>
                              <p:cond delay="87500"/>
                            </p:stCondLst>
                            <p:childTnLst>
                              <p:par>
                                <p:cTn id="270" presetID="11" presetClass="entr" presetSubtype="0" fill="hold" grpId="0" nodeType="afterEffect">
                                  <p:stCondLst>
                                    <p:cond delay="0"/>
                                  </p:stCondLst>
                                  <p:childTnLst>
                                    <p:set>
                                      <p:cBhvr>
                                        <p:cTn id="271" dur="1000">
                                          <p:stCondLst>
                                            <p:cond delay="0"/>
                                          </p:stCondLst>
                                        </p:cTn>
                                        <p:tgtEl>
                                          <p:spTgt spid="397"/>
                                        </p:tgtEl>
                                        <p:attrNameLst>
                                          <p:attrName>style.visibility</p:attrName>
                                        </p:attrNameLst>
                                      </p:cBhvr>
                                      <p:to>
                                        <p:strVal val="visible"/>
                                      </p:to>
                                    </p:set>
                                  </p:childTnLst>
                                </p:cTn>
                              </p:par>
                            </p:childTnLst>
                          </p:cTn>
                        </p:par>
                        <p:par>
                          <p:cTn id="272" fill="hold">
                            <p:stCondLst>
                              <p:cond delay="88500"/>
                            </p:stCondLst>
                            <p:childTnLst>
                              <p:par>
                                <p:cTn id="273" presetID="11" presetClass="entr" presetSubtype="0" fill="hold" grpId="0" nodeType="afterEffect">
                                  <p:stCondLst>
                                    <p:cond delay="0"/>
                                  </p:stCondLst>
                                  <p:childTnLst>
                                    <p:set>
                                      <p:cBhvr>
                                        <p:cTn id="274" dur="1000">
                                          <p:stCondLst>
                                            <p:cond delay="0"/>
                                          </p:stCondLst>
                                        </p:cTn>
                                        <p:tgtEl>
                                          <p:spTgt spid="398"/>
                                        </p:tgtEl>
                                        <p:attrNameLst>
                                          <p:attrName>style.visibility</p:attrName>
                                        </p:attrNameLst>
                                      </p:cBhvr>
                                      <p:to>
                                        <p:strVal val="visible"/>
                                      </p:to>
                                    </p:set>
                                  </p:childTnLst>
                                </p:cTn>
                              </p:par>
                            </p:childTnLst>
                          </p:cTn>
                        </p:par>
                        <p:par>
                          <p:cTn id="275" fill="hold">
                            <p:stCondLst>
                              <p:cond delay="89500"/>
                            </p:stCondLst>
                            <p:childTnLst>
                              <p:par>
                                <p:cTn id="276" presetID="11" presetClass="entr" presetSubtype="0" fill="hold" grpId="0" nodeType="afterEffect">
                                  <p:stCondLst>
                                    <p:cond delay="0"/>
                                  </p:stCondLst>
                                  <p:childTnLst>
                                    <p:set>
                                      <p:cBhvr>
                                        <p:cTn id="277" dur="1000">
                                          <p:stCondLst>
                                            <p:cond delay="0"/>
                                          </p:stCondLst>
                                        </p:cTn>
                                        <p:tgtEl>
                                          <p:spTgt spid="399"/>
                                        </p:tgtEl>
                                        <p:attrNameLst>
                                          <p:attrName>style.visibility</p:attrName>
                                        </p:attrNameLst>
                                      </p:cBhvr>
                                      <p:to>
                                        <p:strVal val="visible"/>
                                      </p:to>
                                    </p:set>
                                  </p:childTnLst>
                                </p:cTn>
                              </p:par>
                            </p:childTnLst>
                          </p:cTn>
                        </p:par>
                        <p:par>
                          <p:cTn id="278" fill="hold">
                            <p:stCondLst>
                              <p:cond delay="90500"/>
                            </p:stCondLst>
                            <p:childTnLst>
                              <p:par>
                                <p:cTn id="279" presetID="11" presetClass="entr" presetSubtype="0" fill="hold" grpId="0" nodeType="afterEffect">
                                  <p:stCondLst>
                                    <p:cond delay="0"/>
                                  </p:stCondLst>
                                  <p:childTnLst>
                                    <p:set>
                                      <p:cBhvr>
                                        <p:cTn id="280" dur="1000">
                                          <p:stCondLst>
                                            <p:cond delay="0"/>
                                          </p:stCondLst>
                                        </p:cTn>
                                        <p:tgtEl>
                                          <p:spTgt spid="400"/>
                                        </p:tgtEl>
                                        <p:attrNameLst>
                                          <p:attrName>style.visibility</p:attrName>
                                        </p:attrNameLst>
                                      </p:cBhvr>
                                      <p:to>
                                        <p:strVal val="visible"/>
                                      </p:to>
                                    </p:set>
                                  </p:childTnLst>
                                </p:cTn>
                              </p:par>
                            </p:childTnLst>
                          </p:cTn>
                        </p:par>
                        <p:par>
                          <p:cTn id="281" fill="hold">
                            <p:stCondLst>
                              <p:cond delay="91500"/>
                            </p:stCondLst>
                            <p:childTnLst>
                              <p:par>
                                <p:cTn id="282" presetID="11" presetClass="entr" presetSubtype="0" fill="hold" grpId="0" nodeType="afterEffect">
                                  <p:stCondLst>
                                    <p:cond delay="0"/>
                                  </p:stCondLst>
                                  <p:childTnLst>
                                    <p:set>
                                      <p:cBhvr>
                                        <p:cTn id="283" dur="1000">
                                          <p:stCondLst>
                                            <p:cond delay="0"/>
                                          </p:stCondLst>
                                        </p:cTn>
                                        <p:tgtEl>
                                          <p:spTgt spid="401"/>
                                        </p:tgtEl>
                                        <p:attrNameLst>
                                          <p:attrName>style.visibility</p:attrName>
                                        </p:attrNameLst>
                                      </p:cBhvr>
                                      <p:to>
                                        <p:strVal val="visible"/>
                                      </p:to>
                                    </p:set>
                                  </p:childTnLst>
                                </p:cTn>
                              </p:par>
                            </p:childTnLst>
                          </p:cTn>
                        </p:par>
                        <p:par>
                          <p:cTn id="284" fill="hold">
                            <p:stCondLst>
                              <p:cond delay="92500"/>
                            </p:stCondLst>
                            <p:childTnLst>
                              <p:par>
                                <p:cTn id="285" presetID="11" presetClass="entr" presetSubtype="0" fill="hold" grpId="0" nodeType="afterEffect">
                                  <p:stCondLst>
                                    <p:cond delay="0"/>
                                  </p:stCondLst>
                                  <p:childTnLst>
                                    <p:set>
                                      <p:cBhvr>
                                        <p:cTn id="286" dur="1000">
                                          <p:stCondLst>
                                            <p:cond delay="0"/>
                                          </p:stCondLst>
                                        </p:cTn>
                                        <p:tgtEl>
                                          <p:spTgt spid="402"/>
                                        </p:tgtEl>
                                        <p:attrNameLst>
                                          <p:attrName>style.visibility</p:attrName>
                                        </p:attrNameLst>
                                      </p:cBhvr>
                                      <p:to>
                                        <p:strVal val="visible"/>
                                      </p:to>
                                    </p:set>
                                  </p:childTnLst>
                                </p:cTn>
                              </p:par>
                            </p:childTnLst>
                          </p:cTn>
                        </p:par>
                        <p:par>
                          <p:cTn id="287" fill="hold">
                            <p:stCondLst>
                              <p:cond delay="93500"/>
                            </p:stCondLst>
                            <p:childTnLst>
                              <p:par>
                                <p:cTn id="288" presetID="11" presetClass="entr" presetSubtype="0" fill="hold" grpId="0" nodeType="afterEffect">
                                  <p:stCondLst>
                                    <p:cond delay="0"/>
                                  </p:stCondLst>
                                  <p:childTnLst>
                                    <p:set>
                                      <p:cBhvr>
                                        <p:cTn id="289" dur="1000">
                                          <p:stCondLst>
                                            <p:cond delay="0"/>
                                          </p:stCondLst>
                                        </p:cTn>
                                        <p:tgtEl>
                                          <p:spTgt spid="403"/>
                                        </p:tgtEl>
                                        <p:attrNameLst>
                                          <p:attrName>style.visibility</p:attrName>
                                        </p:attrNameLst>
                                      </p:cBhvr>
                                      <p:to>
                                        <p:strVal val="visible"/>
                                      </p:to>
                                    </p:set>
                                  </p:childTnLst>
                                </p:cTn>
                              </p:par>
                            </p:childTnLst>
                          </p:cTn>
                        </p:par>
                        <p:par>
                          <p:cTn id="290" fill="hold">
                            <p:stCondLst>
                              <p:cond delay="94500"/>
                            </p:stCondLst>
                            <p:childTnLst>
                              <p:par>
                                <p:cTn id="291" presetID="11" presetClass="entr" presetSubtype="0" fill="hold" grpId="0" nodeType="afterEffect">
                                  <p:stCondLst>
                                    <p:cond delay="0"/>
                                  </p:stCondLst>
                                  <p:childTnLst>
                                    <p:set>
                                      <p:cBhvr>
                                        <p:cTn id="292" dur="1000">
                                          <p:stCondLst>
                                            <p:cond delay="0"/>
                                          </p:stCondLst>
                                        </p:cTn>
                                        <p:tgtEl>
                                          <p:spTgt spid="404"/>
                                        </p:tgtEl>
                                        <p:attrNameLst>
                                          <p:attrName>style.visibility</p:attrName>
                                        </p:attrNameLst>
                                      </p:cBhvr>
                                      <p:to>
                                        <p:strVal val="visible"/>
                                      </p:to>
                                    </p:set>
                                  </p:childTnLst>
                                </p:cTn>
                              </p:par>
                            </p:childTnLst>
                          </p:cTn>
                        </p:par>
                        <p:par>
                          <p:cTn id="293" fill="hold">
                            <p:stCondLst>
                              <p:cond delay="95500"/>
                            </p:stCondLst>
                            <p:childTnLst>
                              <p:par>
                                <p:cTn id="294" presetID="11" presetClass="entr" presetSubtype="0" fill="hold" grpId="0" nodeType="afterEffect">
                                  <p:stCondLst>
                                    <p:cond delay="0"/>
                                  </p:stCondLst>
                                  <p:childTnLst>
                                    <p:set>
                                      <p:cBhvr>
                                        <p:cTn id="295" dur="1000">
                                          <p:stCondLst>
                                            <p:cond delay="0"/>
                                          </p:stCondLst>
                                        </p:cTn>
                                        <p:tgtEl>
                                          <p:spTgt spid="405"/>
                                        </p:tgtEl>
                                        <p:attrNameLst>
                                          <p:attrName>style.visibility</p:attrName>
                                        </p:attrNameLst>
                                      </p:cBhvr>
                                      <p:to>
                                        <p:strVal val="visible"/>
                                      </p:to>
                                    </p:set>
                                  </p:childTnLst>
                                </p:cTn>
                              </p:par>
                            </p:childTnLst>
                          </p:cTn>
                        </p:par>
                        <p:par>
                          <p:cTn id="296" fill="hold">
                            <p:stCondLst>
                              <p:cond delay="96500"/>
                            </p:stCondLst>
                            <p:childTnLst>
                              <p:par>
                                <p:cTn id="297" presetID="11" presetClass="entr" presetSubtype="0" fill="hold" grpId="0" nodeType="afterEffect">
                                  <p:stCondLst>
                                    <p:cond delay="0"/>
                                  </p:stCondLst>
                                  <p:childTnLst>
                                    <p:set>
                                      <p:cBhvr>
                                        <p:cTn id="298" dur="1000">
                                          <p:stCondLst>
                                            <p:cond delay="0"/>
                                          </p:stCondLst>
                                        </p:cTn>
                                        <p:tgtEl>
                                          <p:spTgt spid="406"/>
                                        </p:tgtEl>
                                        <p:attrNameLst>
                                          <p:attrName>style.visibility</p:attrName>
                                        </p:attrNameLst>
                                      </p:cBhvr>
                                      <p:to>
                                        <p:strVal val="visible"/>
                                      </p:to>
                                    </p:set>
                                  </p:childTnLst>
                                </p:cTn>
                              </p:par>
                            </p:childTnLst>
                          </p:cTn>
                        </p:par>
                        <p:par>
                          <p:cTn id="299" fill="hold">
                            <p:stCondLst>
                              <p:cond delay="97500"/>
                            </p:stCondLst>
                            <p:childTnLst>
                              <p:par>
                                <p:cTn id="300" presetID="11" presetClass="entr" presetSubtype="0" fill="hold" grpId="0" nodeType="afterEffect">
                                  <p:stCondLst>
                                    <p:cond delay="0"/>
                                  </p:stCondLst>
                                  <p:childTnLst>
                                    <p:set>
                                      <p:cBhvr>
                                        <p:cTn id="301" dur="1000">
                                          <p:stCondLst>
                                            <p:cond delay="0"/>
                                          </p:stCondLst>
                                        </p:cTn>
                                        <p:tgtEl>
                                          <p:spTgt spid="407"/>
                                        </p:tgtEl>
                                        <p:attrNameLst>
                                          <p:attrName>style.visibility</p:attrName>
                                        </p:attrNameLst>
                                      </p:cBhvr>
                                      <p:to>
                                        <p:strVal val="visible"/>
                                      </p:to>
                                    </p:set>
                                  </p:childTnLst>
                                </p:cTn>
                              </p:par>
                            </p:childTnLst>
                          </p:cTn>
                        </p:par>
                        <p:par>
                          <p:cTn id="302" fill="hold">
                            <p:stCondLst>
                              <p:cond delay="98500"/>
                            </p:stCondLst>
                            <p:childTnLst>
                              <p:par>
                                <p:cTn id="303" presetID="11" presetClass="entr" presetSubtype="0" fill="hold" grpId="0" nodeType="afterEffect">
                                  <p:stCondLst>
                                    <p:cond delay="0"/>
                                  </p:stCondLst>
                                  <p:childTnLst>
                                    <p:set>
                                      <p:cBhvr>
                                        <p:cTn id="304" dur="1000">
                                          <p:stCondLst>
                                            <p:cond delay="0"/>
                                          </p:stCondLst>
                                        </p:cTn>
                                        <p:tgtEl>
                                          <p:spTgt spid="408"/>
                                        </p:tgtEl>
                                        <p:attrNameLst>
                                          <p:attrName>style.visibility</p:attrName>
                                        </p:attrNameLst>
                                      </p:cBhvr>
                                      <p:to>
                                        <p:strVal val="visible"/>
                                      </p:to>
                                    </p:set>
                                  </p:childTnLst>
                                </p:cTn>
                              </p:par>
                            </p:childTnLst>
                          </p:cTn>
                        </p:par>
                        <p:par>
                          <p:cTn id="305" fill="hold">
                            <p:stCondLst>
                              <p:cond delay="99500"/>
                            </p:stCondLst>
                            <p:childTnLst>
                              <p:par>
                                <p:cTn id="306" presetID="11" presetClass="entr" presetSubtype="0" fill="hold" grpId="0" nodeType="afterEffect">
                                  <p:stCondLst>
                                    <p:cond delay="0"/>
                                  </p:stCondLst>
                                  <p:childTnLst>
                                    <p:set>
                                      <p:cBhvr>
                                        <p:cTn id="307" dur="1000">
                                          <p:stCondLst>
                                            <p:cond delay="0"/>
                                          </p:stCondLst>
                                        </p:cTn>
                                        <p:tgtEl>
                                          <p:spTgt spid="409"/>
                                        </p:tgtEl>
                                        <p:attrNameLst>
                                          <p:attrName>style.visibility</p:attrName>
                                        </p:attrNameLst>
                                      </p:cBhvr>
                                      <p:to>
                                        <p:strVal val="visible"/>
                                      </p:to>
                                    </p:set>
                                  </p:childTnLst>
                                </p:cTn>
                              </p:par>
                            </p:childTnLst>
                          </p:cTn>
                        </p:par>
                        <p:par>
                          <p:cTn id="308" fill="hold">
                            <p:stCondLst>
                              <p:cond delay="100500"/>
                            </p:stCondLst>
                            <p:childTnLst>
                              <p:par>
                                <p:cTn id="309" presetID="11" presetClass="entr" presetSubtype="0" fill="hold" grpId="0" nodeType="afterEffect">
                                  <p:stCondLst>
                                    <p:cond delay="0"/>
                                  </p:stCondLst>
                                  <p:childTnLst>
                                    <p:set>
                                      <p:cBhvr>
                                        <p:cTn id="310" dur="1000">
                                          <p:stCondLst>
                                            <p:cond delay="0"/>
                                          </p:stCondLst>
                                        </p:cTn>
                                        <p:tgtEl>
                                          <p:spTgt spid="410"/>
                                        </p:tgtEl>
                                        <p:attrNameLst>
                                          <p:attrName>style.visibility</p:attrName>
                                        </p:attrNameLst>
                                      </p:cBhvr>
                                      <p:to>
                                        <p:strVal val="visible"/>
                                      </p:to>
                                    </p:set>
                                  </p:childTnLst>
                                </p:cTn>
                              </p:par>
                            </p:childTnLst>
                          </p:cTn>
                        </p:par>
                        <p:par>
                          <p:cTn id="311" fill="hold">
                            <p:stCondLst>
                              <p:cond delay="101500"/>
                            </p:stCondLst>
                            <p:childTnLst>
                              <p:par>
                                <p:cTn id="312" presetID="11" presetClass="entr" presetSubtype="0" fill="hold" grpId="0" nodeType="afterEffect">
                                  <p:stCondLst>
                                    <p:cond delay="0"/>
                                  </p:stCondLst>
                                  <p:childTnLst>
                                    <p:set>
                                      <p:cBhvr>
                                        <p:cTn id="313" dur="1000">
                                          <p:stCondLst>
                                            <p:cond delay="0"/>
                                          </p:stCondLst>
                                        </p:cTn>
                                        <p:tgtEl>
                                          <p:spTgt spid="411"/>
                                        </p:tgtEl>
                                        <p:attrNameLst>
                                          <p:attrName>style.visibility</p:attrName>
                                        </p:attrNameLst>
                                      </p:cBhvr>
                                      <p:to>
                                        <p:strVal val="visible"/>
                                      </p:to>
                                    </p:set>
                                  </p:childTnLst>
                                </p:cTn>
                              </p:par>
                            </p:childTnLst>
                          </p:cTn>
                        </p:par>
                        <p:par>
                          <p:cTn id="314" fill="hold">
                            <p:stCondLst>
                              <p:cond delay="102500"/>
                            </p:stCondLst>
                            <p:childTnLst>
                              <p:par>
                                <p:cTn id="315" presetID="11" presetClass="entr" presetSubtype="0" fill="hold" grpId="0" nodeType="afterEffect">
                                  <p:stCondLst>
                                    <p:cond delay="0"/>
                                  </p:stCondLst>
                                  <p:childTnLst>
                                    <p:set>
                                      <p:cBhvr>
                                        <p:cTn id="316" dur="1000">
                                          <p:stCondLst>
                                            <p:cond delay="0"/>
                                          </p:stCondLst>
                                        </p:cTn>
                                        <p:tgtEl>
                                          <p:spTgt spid="412"/>
                                        </p:tgtEl>
                                        <p:attrNameLst>
                                          <p:attrName>style.visibility</p:attrName>
                                        </p:attrNameLst>
                                      </p:cBhvr>
                                      <p:to>
                                        <p:strVal val="visible"/>
                                      </p:to>
                                    </p:set>
                                  </p:childTnLst>
                                </p:cTn>
                              </p:par>
                            </p:childTnLst>
                          </p:cTn>
                        </p:par>
                        <p:par>
                          <p:cTn id="317" fill="hold">
                            <p:stCondLst>
                              <p:cond delay="103500"/>
                            </p:stCondLst>
                            <p:childTnLst>
                              <p:par>
                                <p:cTn id="318" presetID="11" presetClass="entr" presetSubtype="0" fill="hold" grpId="0" nodeType="afterEffect">
                                  <p:stCondLst>
                                    <p:cond delay="0"/>
                                  </p:stCondLst>
                                  <p:childTnLst>
                                    <p:set>
                                      <p:cBhvr>
                                        <p:cTn id="319" dur="1000">
                                          <p:stCondLst>
                                            <p:cond delay="0"/>
                                          </p:stCondLst>
                                        </p:cTn>
                                        <p:tgtEl>
                                          <p:spTgt spid="413"/>
                                        </p:tgtEl>
                                        <p:attrNameLst>
                                          <p:attrName>style.visibility</p:attrName>
                                        </p:attrNameLst>
                                      </p:cBhvr>
                                      <p:to>
                                        <p:strVal val="visible"/>
                                      </p:to>
                                    </p:set>
                                  </p:childTnLst>
                                </p:cTn>
                              </p:par>
                            </p:childTnLst>
                          </p:cTn>
                        </p:par>
                        <p:par>
                          <p:cTn id="320" fill="hold">
                            <p:stCondLst>
                              <p:cond delay="104500"/>
                            </p:stCondLst>
                            <p:childTnLst>
                              <p:par>
                                <p:cTn id="321" presetID="11" presetClass="entr" presetSubtype="0" fill="hold" grpId="0" nodeType="afterEffect">
                                  <p:stCondLst>
                                    <p:cond delay="0"/>
                                  </p:stCondLst>
                                  <p:childTnLst>
                                    <p:set>
                                      <p:cBhvr>
                                        <p:cTn id="322" dur="1000">
                                          <p:stCondLst>
                                            <p:cond delay="0"/>
                                          </p:stCondLst>
                                        </p:cTn>
                                        <p:tgtEl>
                                          <p:spTgt spid="414"/>
                                        </p:tgtEl>
                                        <p:attrNameLst>
                                          <p:attrName>style.visibility</p:attrName>
                                        </p:attrNameLst>
                                      </p:cBhvr>
                                      <p:to>
                                        <p:strVal val="visible"/>
                                      </p:to>
                                    </p:set>
                                  </p:childTnLst>
                                </p:cTn>
                              </p:par>
                            </p:childTnLst>
                          </p:cTn>
                        </p:par>
                        <p:par>
                          <p:cTn id="323" fill="hold">
                            <p:stCondLst>
                              <p:cond delay="105500"/>
                            </p:stCondLst>
                            <p:childTnLst>
                              <p:par>
                                <p:cTn id="324" presetID="11" presetClass="entr" presetSubtype="0" fill="hold" grpId="0" nodeType="afterEffect">
                                  <p:stCondLst>
                                    <p:cond delay="0"/>
                                  </p:stCondLst>
                                  <p:childTnLst>
                                    <p:set>
                                      <p:cBhvr>
                                        <p:cTn id="325" dur="1000">
                                          <p:stCondLst>
                                            <p:cond delay="0"/>
                                          </p:stCondLst>
                                        </p:cTn>
                                        <p:tgtEl>
                                          <p:spTgt spid="415"/>
                                        </p:tgtEl>
                                        <p:attrNameLst>
                                          <p:attrName>style.visibility</p:attrName>
                                        </p:attrNameLst>
                                      </p:cBhvr>
                                      <p:to>
                                        <p:strVal val="visible"/>
                                      </p:to>
                                    </p:set>
                                  </p:childTnLst>
                                </p:cTn>
                              </p:par>
                            </p:childTnLst>
                          </p:cTn>
                        </p:par>
                        <p:par>
                          <p:cTn id="326" fill="hold">
                            <p:stCondLst>
                              <p:cond delay="106500"/>
                            </p:stCondLst>
                            <p:childTnLst>
                              <p:par>
                                <p:cTn id="327" presetID="11" presetClass="entr" presetSubtype="0" fill="hold" grpId="0" nodeType="afterEffect">
                                  <p:stCondLst>
                                    <p:cond delay="0"/>
                                  </p:stCondLst>
                                  <p:childTnLst>
                                    <p:set>
                                      <p:cBhvr>
                                        <p:cTn id="328" dur="1000">
                                          <p:stCondLst>
                                            <p:cond delay="0"/>
                                          </p:stCondLst>
                                        </p:cTn>
                                        <p:tgtEl>
                                          <p:spTgt spid="416"/>
                                        </p:tgtEl>
                                        <p:attrNameLst>
                                          <p:attrName>style.visibility</p:attrName>
                                        </p:attrNameLst>
                                      </p:cBhvr>
                                      <p:to>
                                        <p:strVal val="visible"/>
                                      </p:to>
                                    </p:set>
                                  </p:childTnLst>
                                </p:cTn>
                              </p:par>
                            </p:childTnLst>
                          </p:cTn>
                        </p:par>
                        <p:par>
                          <p:cTn id="329" fill="hold">
                            <p:stCondLst>
                              <p:cond delay="107500"/>
                            </p:stCondLst>
                            <p:childTnLst>
                              <p:par>
                                <p:cTn id="330" presetID="11" presetClass="entr" presetSubtype="0" fill="hold" grpId="0" nodeType="afterEffect">
                                  <p:stCondLst>
                                    <p:cond delay="0"/>
                                  </p:stCondLst>
                                  <p:childTnLst>
                                    <p:set>
                                      <p:cBhvr>
                                        <p:cTn id="331" dur="1000">
                                          <p:stCondLst>
                                            <p:cond delay="0"/>
                                          </p:stCondLst>
                                        </p:cTn>
                                        <p:tgtEl>
                                          <p:spTgt spid="417"/>
                                        </p:tgtEl>
                                        <p:attrNameLst>
                                          <p:attrName>style.visibility</p:attrName>
                                        </p:attrNameLst>
                                      </p:cBhvr>
                                      <p:to>
                                        <p:strVal val="visible"/>
                                      </p:to>
                                    </p:set>
                                  </p:childTnLst>
                                </p:cTn>
                              </p:par>
                            </p:childTnLst>
                          </p:cTn>
                        </p:par>
                        <p:par>
                          <p:cTn id="332" fill="hold">
                            <p:stCondLst>
                              <p:cond delay="108500"/>
                            </p:stCondLst>
                            <p:childTnLst>
                              <p:par>
                                <p:cTn id="333" presetID="11" presetClass="entr" presetSubtype="0" fill="hold" grpId="0" nodeType="afterEffect">
                                  <p:stCondLst>
                                    <p:cond delay="0"/>
                                  </p:stCondLst>
                                  <p:childTnLst>
                                    <p:set>
                                      <p:cBhvr>
                                        <p:cTn id="334" dur="1000">
                                          <p:stCondLst>
                                            <p:cond delay="0"/>
                                          </p:stCondLst>
                                        </p:cTn>
                                        <p:tgtEl>
                                          <p:spTgt spid="418"/>
                                        </p:tgtEl>
                                        <p:attrNameLst>
                                          <p:attrName>style.visibility</p:attrName>
                                        </p:attrNameLst>
                                      </p:cBhvr>
                                      <p:to>
                                        <p:strVal val="visible"/>
                                      </p:to>
                                    </p:set>
                                  </p:childTnLst>
                                </p:cTn>
                              </p:par>
                            </p:childTnLst>
                          </p:cTn>
                        </p:par>
                        <p:par>
                          <p:cTn id="335" fill="hold">
                            <p:stCondLst>
                              <p:cond delay="109500"/>
                            </p:stCondLst>
                            <p:childTnLst>
                              <p:par>
                                <p:cTn id="336" presetID="11" presetClass="entr" presetSubtype="0" fill="hold" grpId="0" nodeType="afterEffect">
                                  <p:stCondLst>
                                    <p:cond delay="0"/>
                                  </p:stCondLst>
                                  <p:childTnLst>
                                    <p:set>
                                      <p:cBhvr>
                                        <p:cTn id="337" dur="1000">
                                          <p:stCondLst>
                                            <p:cond delay="0"/>
                                          </p:stCondLst>
                                        </p:cTn>
                                        <p:tgtEl>
                                          <p:spTgt spid="419"/>
                                        </p:tgtEl>
                                        <p:attrNameLst>
                                          <p:attrName>style.visibility</p:attrName>
                                        </p:attrNameLst>
                                      </p:cBhvr>
                                      <p:to>
                                        <p:strVal val="visible"/>
                                      </p:to>
                                    </p:set>
                                  </p:childTnLst>
                                </p:cTn>
                              </p:par>
                            </p:childTnLst>
                          </p:cTn>
                        </p:par>
                        <p:par>
                          <p:cTn id="338" fill="hold">
                            <p:stCondLst>
                              <p:cond delay="110500"/>
                            </p:stCondLst>
                            <p:childTnLst>
                              <p:par>
                                <p:cTn id="339" presetID="11" presetClass="entr" presetSubtype="0" fill="hold" grpId="0" nodeType="afterEffect">
                                  <p:stCondLst>
                                    <p:cond delay="0"/>
                                  </p:stCondLst>
                                  <p:childTnLst>
                                    <p:set>
                                      <p:cBhvr>
                                        <p:cTn id="340" dur="1000">
                                          <p:stCondLst>
                                            <p:cond delay="0"/>
                                          </p:stCondLst>
                                        </p:cTn>
                                        <p:tgtEl>
                                          <p:spTgt spid="420"/>
                                        </p:tgtEl>
                                        <p:attrNameLst>
                                          <p:attrName>style.visibility</p:attrName>
                                        </p:attrNameLst>
                                      </p:cBhvr>
                                      <p:to>
                                        <p:strVal val="visible"/>
                                      </p:to>
                                    </p:set>
                                  </p:childTnLst>
                                </p:cTn>
                              </p:par>
                            </p:childTnLst>
                          </p:cTn>
                        </p:par>
                        <p:par>
                          <p:cTn id="341" fill="hold">
                            <p:stCondLst>
                              <p:cond delay="111500"/>
                            </p:stCondLst>
                            <p:childTnLst>
                              <p:par>
                                <p:cTn id="342" presetID="11" presetClass="entr" presetSubtype="0" fill="hold" grpId="0" nodeType="afterEffect">
                                  <p:stCondLst>
                                    <p:cond delay="0"/>
                                  </p:stCondLst>
                                  <p:childTnLst>
                                    <p:set>
                                      <p:cBhvr>
                                        <p:cTn id="343" dur="1000">
                                          <p:stCondLst>
                                            <p:cond delay="0"/>
                                          </p:stCondLst>
                                        </p:cTn>
                                        <p:tgtEl>
                                          <p:spTgt spid="421"/>
                                        </p:tgtEl>
                                        <p:attrNameLst>
                                          <p:attrName>style.visibility</p:attrName>
                                        </p:attrNameLst>
                                      </p:cBhvr>
                                      <p:to>
                                        <p:strVal val="visible"/>
                                      </p:to>
                                    </p:set>
                                  </p:childTnLst>
                                </p:cTn>
                              </p:par>
                            </p:childTnLst>
                          </p:cTn>
                        </p:par>
                        <p:par>
                          <p:cTn id="344" fill="hold">
                            <p:stCondLst>
                              <p:cond delay="112500"/>
                            </p:stCondLst>
                            <p:childTnLst>
                              <p:par>
                                <p:cTn id="345" presetID="11" presetClass="entr" presetSubtype="0" fill="hold" grpId="0" nodeType="afterEffect">
                                  <p:stCondLst>
                                    <p:cond delay="0"/>
                                  </p:stCondLst>
                                  <p:childTnLst>
                                    <p:set>
                                      <p:cBhvr>
                                        <p:cTn id="346" dur="1000">
                                          <p:stCondLst>
                                            <p:cond delay="0"/>
                                          </p:stCondLst>
                                        </p:cTn>
                                        <p:tgtEl>
                                          <p:spTgt spid="422"/>
                                        </p:tgtEl>
                                        <p:attrNameLst>
                                          <p:attrName>style.visibility</p:attrName>
                                        </p:attrNameLst>
                                      </p:cBhvr>
                                      <p:to>
                                        <p:strVal val="visible"/>
                                      </p:to>
                                    </p:set>
                                  </p:childTnLst>
                                </p:cTn>
                              </p:par>
                            </p:childTnLst>
                          </p:cTn>
                        </p:par>
                        <p:par>
                          <p:cTn id="347" fill="hold">
                            <p:stCondLst>
                              <p:cond delay="113500"/>
                            </p:stCondLst>
                            <p:childTnLst>
                              <p:par>
                                <p:cTn id="348" presetID="11" presetClass="entr" presetSubtype="0" fill="hold" grpId="0" nodeType="afterEffect">
                                  <p:stCondLst>
                                    <p:cond delay="0"/>
                                  </p:stCondLst>
                                  <p:childTnLst>
                                    <p:set>
                                      <p:cBhvr>
                                        <p:cTn id="349" dur="1000">
                                          <p:stCondLst>
                                            <p:cond delay="0"/>
                                          </p:stCondLst>
                                        </p:cTn>
                                        <p:tgtEl>
                                          <p:spTgt spid="423"/>
                                        </p:tgtEl>
                                        <p:attrNameLst>
                                          <p:attrName>style.visibility</p:attrName>
                                        </p:attrNameLst>
                                      </p:cBhvr>
                                      <p:to>
                                        <p:strVal val="visible"/>
                                      </p:to>
                                    </p:set>
                                  </p:childTnLst>
                                </p:cTn>
                              </p:par>
                            </p:childTnLst>
                          </p:cTn>
                        </p:par>
                        <p:par>
                          <p:cTn id="350" fill="hold">
                            <p:stCondLst>
                              <p:cond delay="114500"/>
                            </p:stCondLst>
                            <p:childTnLst>
                              <p:par>
                                <p:cTn id="351" presetID="11" presetClass="entr" presetSubtype="0" fill="hold" grpId="0" nodeType="afterEffect">
                                  <p:stCondLst>
                                    <p:cond delay="0"/>
                                  </p:stCondLst>
                                  <p:childTnLst>
                                    <p:set>
                                      <p:cBhvr>
                                        <p:cTn id="352" dur="1000">
                                          <p:stCondLst>
                                            <p:cond delay="0"/>
                                          </p:stCondLst>
                                        </p:cTn>
                                        <p:tgtEl>
                                          <p:spTgt spid="424"/>
                                        </p:tgtEl>
                                        <p:attrNameLst>
                                          <p:attrName>style.visibility</p:attrName>
                                        </p:attrNameLst>
                                      </p:cBhvr>
                                      <p:to>
                                        <p:strVal val="visible"/>
                                      </p:to>
                                    </p:set>
                                  </p:childTnLst>
                                </p:cTn>
                              </p:par>
                            </p:childTnLst>
                          </p:cTn>
                        </p:par>
                        <p:par>
                          <p:cTn id="353" fill="hold">
                            <p:stCondLst>
                              <p:cond delay="115500"/>
                            </p:stCondLst>
                            <p:childTnLst>
                              <p:par>
                                <p:cTn id="354" presetID="11" presetClass="entr" presetSubtype="0" fill="hold" grpId="0" nodeType="afterEffect">
                                  <p:stCondLst>
                                    <p:cond delay="0"/>
                                  </p:stCondLst>
                                  <p:childTnLst>
                                    <p:set>
                                      <p:cBhvr>
                                        <p:cTn id="355" dur="1000">
                                          <p:stCondLst>
                                            <p:cond delay="0"/>
                                          </p:stCondLst>
                                        </p:cTn>
                                        <p:tgtEl>
                                          <p:spTgt spid="425"/>
                                        </p:tgtEl>
                                        <p:attrNameLst>
                                          <p:attrName>style.visibility</p:attrName>
                                        </p:attrNameLst>
                                      </p:cBhvr>
                                      <p:to>
                                        <p:strVal val="visible"/>
                                      </p:to>
                                    </p:set>
                                  </p:childTnLst>
                                </p:cTn>
                              </p:par>
                            </p:childTnLst>
                          </p:cTn>
                        </p:par>
                        <p:par>
                          <p:cTn id="356" fill="hold">
                            <p:stCondLst>
                              <p:cond delay="116500"/>
                            </p:stCondLst>
                            <p:childTnLst>
                              <p:par>
                                <p:cTn id="357" presetID="11" presetClass="entr" presetSubtype="0" fill="hold" grpId="0" nodeType="afterEffect">
                                  <p:stCondLst>
                                    <p:cond delay="0"/>
                                  </p:stCondLst>
                                  <p:childTnLst>
                                    <p:set>
                                      <p:cBhvr>
                                        <p:cTn id="358" dur="1000">
                                          <p:stCondLst>
                                            <p:cond delay="0"/>
                                          </p:stCondLst>
                                        </p:cTn>
                                        <p:tgtEl>
                                          <p:spTgt spid="426"/>
                                        </p:tgtEl>
                                        <p:attrNameLst>
                                          <p:attrName>style.visibility</p:attrName>
                                        </p:attrNameLst>
                                      </p:cBhvr>
                                      <p:to>
                                        <p:strVal val="visible"/>
                                      </p:to>
                                    </p:set>
                                  </p:childTnLst>
                                </p:cTn>
                              </p:par>
                            </p:childTnLst>
                          </p:cTn>
                        </p:par>
                        <p:par>
                          <p:cTn id="359" fill="hold">
                            <p:stCondLst>
                              <p:cond delay="117500"/>
                            </p:stCondLst>
                            <p:childTnLst>
                              <p:par>
                                <p:cTn id="360" presetID="11" presetClass="entr" presetSubtype="0" fill="hold" grpId="0" nodeType="afterEffect">
                                  <p:stCondLst>
                                    <p:cond delay="0"/>
                                  </p:stCondLst>
                                  <p:childTnLst>
                                    <p:set>
                                      <p:cBhvr>
                                        <p:cTn id="361" dur="1000">
                                          <p:stCondLst>
                                            <p:cond delay="0"/>
                                          </p:stCondLst>
                                        </p:cTn>
                                        <p:tgtEl>
                                          <p:spTgt spid="427"/>
                                        </p:tgtEl>
                                        <p:attrNameLst>
                                          <p:attrName>style.visibility</p:attrName>
                                        </p:attrNameLst>
                                      </p:cBhvr>
                                      <p:to>
                                        <p:strVal val="visible"/>
                                      </p:to>
                                    </p:set>
                                  </p:childTnLst>
                                </p:cTn>
                              </p:par>
                            </p:childTnLst>
                          </p:cTn>
                        </p:par>
                        <p:par>
                          <p:cTn id="362" fill="hold">
                            <p:stCondLst>
                              <p:cond delay="118500"/>
                            </p:stCondLst>
                            <p:childTnLst>
                              <p:par>
                                <p:cTn id="363" presetID="11" presetClass="entr" presetSubtype="0" fill="hold" grpId="0" nodeType="afterEffect">
                                  <p:stCondLst>
                                    <p:cond delay="0"/>
                                  </p:stCondLst>
                                  <p:childTnLst>
                                    <p:set>
                                      <p:cBhvr>
                                        <p:cTn id="364" dur="1000">
                                          <p:stCondLst>
                                            <p:cond delay="0"/>
                                          </p:stCondLst>
                                        </p:cTn>
                                        <p:tgtEl>
                                          <p:spTgt spid="428"/>
                                        </p:tgtEl>
                                        <p:attrNameLst>
                                          <p:attrName>style.visibility</p:attrName>
                                        </p:attrNameLst>
                                      </p:cBhvr>
                                      <p:to>
                                        <p:strVal val="visible"/>
                                      </p:to>
                                    </p:set>
                                  </p:childTnLst>
                                </p:cTn>
                              </p:par>
                            </p:childTnLst>
                          </p:cTn>
                        </p:par>
                        <p:par>
                          <p:cTn id="365" fill="hold">
                            <p:stCondLst>
                              <p:cond delay="119500"/>
                            </p:stCondLst>
                            <p:childTnLst>
                              <p:par>
                                <p:cTn id="366" presetID="11" presetClass="entr" presetSubtype="0" fill="hold" grpId="0" nodeType="afterEffect">
                                  <p:stCondLst>
                                    <p:cond delay="0"/>
                                  </p:stCondLst>
                                  <p:childTnLst>
                                    <p:set>
                                      <p:cBhvr>
                                        <p:cTn id="367" dur="1000">
                                          <p:stCondLst>
                                            <p:cond delay="0"/>
                                          </p:stCondLst>
                                        </p:cTn>
                                        <p:tgtEl>
                                          <p:spTgt spid="429"/>
                                        </p:tgtEl>
                                        <p:attrNameLst>
                                          <p:attrName>style.visibility</p:attrName>
                                        </p:attrNameLst>
                                      </p:cBhvr>
                                      <p:to>
                                        <p:strVal val="visible"/>
                                      </p:to>
                                    </p:set>
                                  </p:childTnLst>
                                </p:cTn>
                              </p:par>
                            </p:childTnLst>
                          </p:cTn>
                        </p:par>
                        <p:par>
                          <p:cTn id="368" fill="hold">
                            <p:stCondLst>
                              <p:cond delay="120500"/>
                            </p:stCondLst>
                            <p:childTnLst>
                              <p:par>
                                <p:cTn id="369" presetID="11" presetClass="entr" presetSubtype="0" fill="hold" grpId="0" nodeType="afterEffect">
                                  <p:stCondLst>
                                    <p:cond delay="0"/>
                                  </p:stCondLst>
                                  <p:childTnLst>
                                    <p:set>
                                      <p:cBhvr>
                                        <p:cTn id="370" dur="1000">
                                          <p:stCondLst>
                                            <p:cond delay="0"/>
                                          </p:stCondLst>
                                        </p:cTn>
                                        <p:tgtEl>
                                          <p:spTgt spid="430"/>
                                        </p:tgtEl>
                                        <p:attrNameLst>
                                          <p:attrName>style.visibility</p:attrName>
                                        </p:attrNameLst>
                                      </p:cBhvr>
                                      <p:to>
                                        <p:strVal val="visible"/>
                                      </p:to>
                                    </p:set>
                                  </p:childTnLst>
                                  <p:subTnLst>
                                    <p:audio>
                                      <p:cMediaNode>
                                        <p:cTn display="0" masterRel="sameClick">
                                          <p:stCondLst>
                                            <p:cond evt="begin" delay="0">
                                              <p:tn val="3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9" grpId="0" animBg="1"/>
      <p:bldP spid="310" grpId="0" animBg="1"/>
      <p:bldP spid="311" grpId="0" animBg="1"/>
      <p:bldP spid="312" grpId="0" animBg="1"/>
      <p:bldP spid="313"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93FE91F-91DA-FF81-2A12-BD52A415683C}"/>
              </a:ext>
            </a:extLst>
          </p:cNvPr>
          <p:cNvSpPr txBox="1">
            <a:spLocks noChangeArrowheads="1"/>
          </p:cNvSpPr>
          <p:nvPr/>
        </p:nvSpPr>
        <p:spPr>
          <a:xfrm>
            <a:off x="1426655" y="222421"/>
            <a:ext cx="10036795" cy="743837"/>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800" b="1">
                <a:solidFill>
                  <a:srgbClr val="FF0000"/>
                </a:solidFill>
                <a:latin typeface="Times New Roman"/>
                <a:cs typeface="Times New Roman"/>
              </a:rPr>
              <a:t>CÁCH GIẢI QUYẾT CỦA NHÓM </a:t>
            </a:r>
          </a:p>
        </p:txBody>
      </p:sp>
      <p:pic>
        <p:nvPicPr>
          <p:cNvPr id="4" name="821037332780266976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22469" y="870464"/>
            <a:ext cx="4781004" cy="5622094"/>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64731272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6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ách sử dụng mạng xã hội hiệu quả &amp; thông minh cho học sinh - Edison Schools">
            <a:extLst>
              <a:ext uri="{FF2B5EF4-FFF2-40B4-BE49-F238E27FC236}">
                <a16:creationId xmlns:a16="http://schemas.microsoft.com/office/drawing/2014/main" id="{9FFE6A32-6A9E-4245-B7A1-BFA96550001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flipH="1">
            <a:off x="0" y="6043749"/>
            <a:ext cx="1099725" cy="81425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393D33E3-49DF-4C0D-B051-4DBD9A88690E}"/>
              </a:ext>
            </a:extLst>
          </p:cNvPr>
          <p:cNvSpPr/>
          <p:nvPr/>
        </p:nvSpPr>
        <p:spPr>
          <a:xfrm>
            <a:off x="376533" y="401293"/>
            <a:ext cx="10650258"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2. LÀM GÌ KHI GẶP THÔNG TIN CÓ NỘI DUNG XẤU TRÊN MẠNG?</a:t>
            </a:r>
          </a:p>
        </p:txBody>
      </p:sp>
      <p:pic>
        <p:nvPicPr>
          <p:cNvPr id="7" name="Picture 6">
            <a:extLst>
              <a:ext uri="{FF2B5EF4-FFF2-40B4-BE49-F238E27FC236}">
                <a16:creationId xmlns:a16="http://schemas.microsoft.com/office/drawing/2014/main" id="{4331A193-0E7C-4A5F-96FA-B8F9AFD886B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992843" y="2195019"/>
            <a:ext cx="10717960" cy="4562833"/>
          </a:xfrm>
          <a:prstGeom prst="rect">
            <a:avLst/>
          </a:prstGeom>
        </p:spPr>
      </p:pic>
      <p:sp>
        <p:nvSpPr>
          <p:cNvPr id="8" name="TextBox 7">
            <a:extLst>
              <a:ext uri="{FF2B5EF4-FFF2-40B4-BE49-F238E27FC236}">
                <a16:creationId xmlns:a16="http://schemas.microsoft.com/office/drawing/2014/main" id="{89EF59EB-0FD7-4864-B495-784AD82EC421}"/>
              </a:ext>
            </a:extLst>
          </p:cNvPr>
          <p:cNvSpPr txBox="1"/>
          <p:nvPr/>
        </p:nvSpPr>
        <p:spPr>
          <a:xfrm>
            <a:off x="1859498" y="1238580"/>
            <a:ext cx="5818703" cy="523220"/>
          </a:xfrm>
          <a:prstGeom prst="rect">
            <a:avLst/>
          </a:prstGeom>
          <a:noFill/>
        </p:spPr>
        <p:txBody>
          <a:bodyPr wrap="square" rtlCol="0">
            <a:spAutoFit/>
          </a:bodyPr>
          <a:lstStyle/>
          <a:p>
            <a:pPr algn="ctr"/>
            <a:r>
              <a:rPr lang="en-US" sz="2800" b="1" dirty="0">
                <a:solidFill>
                  <a:srgbClr val="0000FF"/>
                </a:solidFill>
                <a:latin typeface="Times New Roman" panose="02020603050405020304" pitchFamily="18" charset="0"/>
                <a:cs typeface="Times New Roman" panose="02020603050405020304" pitchFamily="18" charset="0"/>
              </a:rPr>
              <a:t>Ý THỨC KHI SỬ DỤNG MẠNG</a:t>
            </a:r>
          </a:p>
        </p:txBody>
      </p:sp>
      <p:sp>
        <p:nvSpPr>
          <p:cNvPr id="9" name="Cloud Callout 13">
            <a:extLst>
              <a:ext uri="{FF2B5EF4-FFF2-40B4-BE49-F238E27FC236}">
                <a16:creationId xmlns:a16="http://schemas.microsoft.com/office/drawing/2014/main" id="{08D86745-C324-4CE4-8412-4D65E8E84494}"/>
              </a:ext>
            </a:extLst>
          </p:cNvPr>
          <p:cNvSpPr/>
          <p:nvPr/>
        </p:nvSpPr>
        <p:spPr>
          <a:xfrm>
            <a:off x="2415722" y="2291084"/>
            <a:ext cx="9413966" cy="3315975"/>
          </a:xfrm>
          <a:prstGeom prst="cloudCallou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B8B1AE3-75F8-4A36-8D74-399C7C69A848}"/>
              </a:ext>
            </a:extLst>
          </p:cNvPr>
          <p:cNvSpPr txBox="1"/>
          <p:nvPr/>
        </p:nvSpPr>
        <p:spPr>
          <a:xfrm>
            <a:off x="3863980" y="2879249"/>
            <a:ext cx="7250135" cy="1815882"/>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a:t>
            </a:r>
            <a:r>
              <a:rPr lang="en-US" sz="2800" dirty="0">
                <a:solidFill>
                  <a:srgbClr val="0000FF"/>
                </a:solidFill>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Khi đang truy cập mạng, máy tính thỉnh thoảng lại hiện lên những trang web có nội dung bạo lực, thông tin về cờ bạc, thông tin kích động bạo lực, nội dung không lành mạnh, em sẽ làm gì?</a:t>
            </a:r>
          </a:p>
        </p:txBody>
      </p:sp>
    </p:spTree>
    <p:extLst>
      <p:ext uri="{BB962C8B-B14F-4D97-AF65-F5344CB8AC3E}">
        <p14:creationId xmlns:p14="http://schemas.microsoft.com/office/powerpoint/2010/main" val="311361384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1)">
                                      <p:cBhvr>
                                        <p:cTn id="7" dur="2000"/>
                                        <p:tgtEl>
                                          <p:spTgt spid="9"/>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heel(1)">
                                      <p:cBhvr>
                                        <p:cTn id="10" dur="20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xit" presetSubtype="4" fill="hold" grpId="1" nodeType="clickEffect">
                                  <p:stCondLst>
                                    <p:cond delay="0"/>
                                  </p:stCondLst>
                                  <p:childTnLst>
                                    <p:anim calcmode="lin" valueType="num">
                                      <p:cBhvr additive="base">
                                        <p:cTn id="14" dur="500"/>
                                        <p:tgtEl>
                                          <p:spTgt spid="9"/>
                                        </p:tgtEl>
                                        <p:attrNameLst>
                                          <p:attrName>ppt_x</p:attrName>
                                        </p:attrNameLst>
                                      </p:cBhvr>
                                      <p:tavLst>
                                        <p:tav tm="0">
                                          <p:val>
                                            <p:strVal val="ppt_x"/>
                                          </p:val>
                                        </p:tav>
                                        <p:tav tm="100000">
                                          <p:val>
                                            <p:strVal val="ppt_x"/>
                                          </p:val>
                                        </p:tav>
                                      </p:tavLst>
                                    </p:anim>
                                    <p:anim calcmode="lin" valueType="num">
                                      <p:cBhvr additive="base">
                                        <p:cTn id="15" dur="500"/>
                                        <p:tgtEl>
                                          <p:spTgt spid="9"/>
                                        </p:tgtEl>
                                        <p:attrNameLst>
                                          <p:attrName>ppt_y</p:attrName>
                                        </p:attrNameLst>
                                      </p:cBhvr>
                                      <p:tavLst>
                                        <p:tav tm="0">
                                          <p:val>
                                            <p:strVal val="ppt_y"/>
                                          </p:val>
                                        </p:tav>
                                        <p:tav tm="100000">
                                          <p:val>
                                            <p:strVal val="1+ppt_h/2"/>
                                          </p:val>
                                        </p:tav>
                                      </p:tavLst>
                                    </p:anim>
                                    <p:set>
                                      <p:cBhvr>
                                        <p:cTn id="16" dur="1" fill="hold">
                                          <p:stCondLst>
                                            <p:cond delay="499"/>
                                          </p:stCondLst>
                                        </p:cTn>
                                        <p:tgtEl>
                                          <p:spTgt spid="9"/>
                                        </p:tgtEl>
                                        <p:attrNameLst>
                                          <p:attrName>style.visibility</p:attrName>
                                        </p:attrNameLst>
                                      </p:cBhvr>
                                      <p:to>
                                        <p:strVal val="hidden"/>
                                      </p:to>
                                    </p:set>
                                  </p:childTnLst>
                                </p:cTn>
                              </p:par>
                              <p:par>
                                <p:cTn id="17" presetID="42" presetClass="exit" presetSubtype="0" fill="hold" grpId="1" nodeType="withEffect">
                                  <p:stCondLst>
                                    <p:cond delay="0"/>
                                  </p:stCondLst>
                                  <p:childTnLst>
                                    <p:animEffect transition="out" filter="fade">
                                      <p:cBhvr>
                                        <p:cTn id="18" dur="500"/>
                                        <p:tgtEl>
                                          <p:spTgt spid="10"/>
                                        </p:tgtEl>
                                      </p:cBhvr>
                                    </p:animEffect>
                                    <p:anim calcmode="lin" valueType="num">
                                      <p:cBhvr>
                                        <p:cTn id="19" dur="500"/>
                                        <p:tgtEl>
                                          <p:spTgt spid="10"/>
                                        </p:tgtEl>
                                        <p:attrNameLst>
                                          <p:attrName>ppt_x</p:attrName>
                                        </p:attrNameLst>
                                      </p:cBhvr>
                                      <p:tavLst>
                                        <p:tav tm="0">
                                          <p:val>
                                            <p:strVal val="ppt_x"/>
                                          </p:val>
                                        </p:tav>
                                        <p:tav tm="100000">
                                          <p:val>
                                            <p:strVal val="ppt_x"/>
                                          </p:val>
                                        </p:tav>
                                      </p:tavLst>
                                    </p:anim>
                                    <p:anim calcmode="lin" valueType="num">
                                      <p:cBhvr>
                                        <p:cTn id="20" dur="500"/>
                                        <p:tgtEl>
                                          <p:spTgt spid="10"/>
                                        </p:tgtEl>
                                        <p:attrNameLst>
                                          <p:attrName>ppt_y</p:attrName>
                                        </p:attrNameLst>
                                      </p:cBhvr>
                                      <p:tavLst>
                                        <p:tav tm="0">
                                          <p:val>
                                            <p:strVal val="ppt_y"/>
                                          </p:val>
                                        </p:tav>
                                        <p:tav tm="100000">
                                          <p:val>
                                            <p:strVal val="ppt_y+.1"/>
                                          </p:val>
                                        </p:tav>
                                      </p:tavLst>
                                    </p:anim>
                                    <p:set>
                                      <p:cBhvr>
                                        <p:cTn id="21" dur="1" fill="hold">
                                          <p:stCondLst>
                                            <p:cond delay="499"/>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circle(in)">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21" presetClass="entr" presetSubtype="1"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heel(1)">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animBg="1"/>
      <p:bldP spid="9" grpId="1" animBg="1"/>
      <p:bldP spid="10" grpId="0"/>
      <p:bldP spid="1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ướng dẫn 3 cách chặn trang web trên máy tính &amp; Điện thoại hiệu quả - Cẩm  Nang Bếp Blog">
            <a:extLst>
              <a:ext uri="{FF2B5EF4-FFF2-40B4-BE49-F238E27FC236}">
                <a16:creationId xmlns:a16="http://schemas.microsoft.com/office/drawing/2014/main" id="{EB2B988C-A5BB-4A22-BF3D-1E2DCC8AE74F}"/>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0104" y="1579770"/>
            <a:ext cx="3983275" cy="2935966"/>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B9EF86C-F636-4ABE-ABC0-B36270D5435C}"/>
              </a:ext>
            </a:extLst>
          </p:cNvPr>
          <p:cNvSpPr txBox="1"/>
          <p:nvPr/>
        </p:nvSpPr>
        <p:spPr>
          <a:xfrm>
            <a:off x="2422696" y="421376"/>
            <a:ext cx="7460335" cy="1077218"/>
          </a:xfrm>
          <a:prstGeom prst="rect">
            <a:avLst/>
          </a:prstGeom>
          <a:noFill/>
        </p:spPr>
        <p:txBody>
          <a:bodyPr wrap="square" rtlCol="0">
            <a:spAutoFit/>
          </a:bodyPr>
          <a:lstStyle/>
          <a:p>
            <a:pPr algn="ctr"/>
            <a:r>
              <a:rPr lang="en-US" sz="3200" b="1" dirty="0">
                <a:solidFill>
                  <a:srgbClr val="0000FF"/>
                </a:solidFill>
                <a:latin typeface="Times New Roman" panose="02020603050405020304" pitchFamily="18" charset="0"/>
                <a:cs typeface="Times New Roman" panose="02020603050405020304" pitchFamily="18" charset="0"/>
              </a:rPr>
              <a:t>MỘT SỐ PHẦN MỀM CHẶN TRANG WEB CÓ NỘI DUNG XẤU</a:t>
            </a:r>
          </a:p>
        </p:txBody>
      </p:sp>
      <p:sp>
        <p:nvSpPr>
          <p:cNvPr id="3" name="Arrow: Right 2">
            <a:extLst>
              <a:ext uri="{FF2B5EF4-FFF2-40B4-BE49-F238E27FC236}">
                <a16:creationId xmlns:a16="http://schemas.microsoft.com/office/drawing/2014/main" id="{B8678BF5-BBB7-4231-8AD1-B85F8EC3176B}"/>
              </a:ext>
            </a:extLst>
          </p:cNvPr>
          <p:cNvSpPr/>
          <p:nvPr/>
        </p:nvSpPr>
        <p:spPr>
          <a:xfrm>
            <a:off x="3738202" y="3007072"/>
            <a:ext cx="1011974" cy="7577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TOP 6 phần mềm chặn web đen miễn phí tốt nhất trên máy tính">
            <a:extLst>
              <a:ext uri="{FF2B5EF4-FFF2-40B4-BE49-F238E27FC236}">
                <a16:creationId xmlns:a16="http://schemas.microsoft.com/office/drawing/2014/main" id="{41ED2BB0-3DDA-443A-ABAD-12A2F114BB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50175" y="1579770"/>
            <a:ext cx="6974183" cy="47541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Top 4 phần mềm chặn Web đen tốt nhất và mạnh mẽ hiện nay">
            <a:extLst>
              <a:ext uri="{FF2B5EF4-FFF2-40B4-BE49-F238E27FC236}">
                <a16:creationId xmlns:a16="http://schemas.microsoft.com/office/drawing/2014/main" id="{3151B19A-9F1E-4C8C-A4F1-FE9C4D354FF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50174" y="1570814"/>
            <a:ext cx="6974183" cy="4812186"/>
          </a:xfrm>
          <a:prstGeom prst="rect">
            <a:avLst/>
          </a:prstGeom>
          <a:noFill/>
          <a:extLst>
            <a:ext uri="{909E8E84-426E-40DD-AFC4-6F175D3DCCD1}">
              <a14:hiddenFill xmlns:a14="http://schemas.microsoft.com/office/drawing/2010/main">
                <a:solidFill>
                  <a:srgbClr val="FFFFFF"/>
                </a:solidFill>
              </a14:hiddenFill>
            </a:ext>
          </a:extLst>
        </p:spPr>
      </p:pic>
      <p:sp>
        <p:nvSpPr>
          <p:cNvPr id="5" name="Oval 4">
            <a:extLst>
              <a:ext uri="{FF2B5EF4-FFF2-40B4-BE49-F238E27FC236}">
                <a16:creationId xmlns:a16="http://schemas.microsoft.com/office/drawing/2014/main" id="{26B2E248-82D0-4C4A-82B1-4A4DC16A43EF}"/>
              </a:ext>
            </a:extLst>
          </p:cNvPr>
          <p:cNvSpPr/>
          <p:nvPr/>
        </p:nvSpPr>
        <p:spPr>
          <a:xfrm>
            <a:off x="4885151" y="1579770"/>
            <a:ext cx="1640909" cy="1213534"/>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53FC07A-E468-44AE-B829-0F43925E076A}"/>
              </a:ext>
            </a:extLst>
          </p:cNvPr>
          <p:cNvSpPr/>
          <p:nvPr/>
        </p:nvSpPr>
        <p:spPr>
          <a:xfrm>
            <a:off x="4835047" y="1435964"/>
            <a:ext cx="1102288" cy="568201"/>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206254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fill="hold" grpId="0" nodeType="withEffect">
                                  <p:stCondLst>
                                    <p:cond delay="0"/>
                                  </p:stCondLst>
                                  <p:childTnLst>
                                    <p:animScale>
                                      <p:cBhvr>
                                        <p:cTn id="6" dur="2000" fill="hold"/>
                                        <p:tgtEl>
                                          <p:spTgt spid="2"/>
                                        </p:tgtEl>
                                      </p:cBhvr>
                                      <p:by x="150000" y="150000"/>
                                    </p:animScale>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animEffect transition="in" filter="fade">
                                      <p:cBhvr>
                                        <p:cTn id="11" dur="500"/>
                                        <p:tgtEl>
                                          <p:spTgt spid="102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5"/>
                                        </p:tgtEl>
                                      </p:cBhvr>
                                    </p:animEffect>
                                    <p:set>
                                      <p:cBhvr>
                                        <p:cTn id="25" dur="1" fill="hold">
                                          <p:stCondLst>
                                            <p:cond delay="499"/>
                                          </p:stCondLst>
                                        </p:cTn>
                                        <p:tgtEl>
                                          <p:spTgt spid="5"/>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1030"/>
                                        </p:tgtEl>
                                        <p:attrNameLst>
                                          <p:attrName>style.visibility</p:attrName>
                                        </p:attrNameLst>
                                      </p:cBhvr>
                                      <p:to>
                                        <p:strVal val="visible"/>
                                      </p:to>
                                    </p:set>
                                    <p:animEffect transition="in" filter="randombar(horizontal)">
                                      <p:cBhvr>
                                        <p:cTn id="30" dur="500"/>
                                        <p:tgtEl>
                                          <p:spTgt spid="1030"/>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randombar(horizontal)">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1" nodeType="clickEffect">
                                  <p:stCondLst>
                                    <p:cond delay="0"/>
                                  </p:stCondLst>
                                  <p:childTnLst>
                                    <p:animEffect transition="out" filter="fade">
                                      <p:cBhvr>
                                        <p:cTn id="37" dur="500"/>
                                        <p:tgtEl>
                                          <p:spTgt spid="7"/>
                                        </p:tgtEl>
                                      </p:cBhvr>
                                    </p:animEffect>
                                    <p:set>
                                      <p:cBhvr>
                                        <p:cTn id="38"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5" grpId="0" animBg="1"/>
      <p:bldP spid="5" grpId="1" animBg="1"/>
      <p:bldP spid="7" grpId="0" animBg="1"/>
      <p:bldP spid="7"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C1CD4C2C-C5BD-6331-4FD8-E6F3310CC385}"/>
              </a:ext>
            </a:extLst>
          </p:cNvPr>
          <p:cNvSpPr/>
          <p:nvPr/>
        </p:nvSpPr>
        <p:spPr>
          <a:xfrm>
            <a:off x="731520" y="72773"/>
            <a:ext cx="10616664" cy="1219200"/>
          </a:xfrm>
          <a:prstGeom prst="roundRect">
            <a:avLst>
              <a:gd name="adj" fmla="val 9976"/>
            </a:avLst>
          </a:prstGeom>
          <a:solidFill>
            <a:srgbClr val="C2E2F3"/>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p>
        </p:txBody>
      </p:sp>
      <p:grpSp>
        <p:nvGrpSpPr>
          <p:cNvPr id="3" name="组合 2">
            <a:extLst>
              <a:ext uri="{FF2B5EF4-FFF2-40B4-BE49-F238E27FC236}">
                <a16:creationId xmlns:a16="http://schemas.microsoft.com/office/drawing/2014/main" id="{C8DCE6F0-D4F0-93DC-F074-D702BEFFE6DF}"/>
              </a:ext>
            </a:extLst>
          </p:cNvPr>
          <p:cNvGrpSpPr/>
          <p:nvPr/>
        </p:nvGrpSpPr>
        <p:grpSpPr>
          <a:xfrm>
            <a:off x="286229" y="615013"/>
            <a:ext cx="148135" cy="148136"/>
            <a:chOff x="4486616" y="3001075"/>
            <a:chExt cx="274695" cy="274699"/>
          </a:xfrm>
        </p:grpSpPr>
        <p:sp>
          <p:nvSpPr>
            <p:cNvPr id="4" name="椭圆 3">
              <a:extLst>
                <a:ext uri="{FF2B5EF4-FFF2-40B4-BE49-F238E27FC236}">
                  <a16:creationId xmlns:a16="http://schemas.microsoft.com/office/drawing/2014/main" id="{7752C600-CAC0-511F-6544-244DDD091279}"/>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5" name="椭圆 4">
              <a:extLst>
                <a:ext uri="{FF2B5EF4-FFF2-40B4-BE49-F238E27FC236}">
                  <a16:creationId xmlns:a16="http://schemas.microsoft.com/office/drawing/2014/main" id="{0910CC45-71AE-2995-F46E-8DD5EB8A1D95}"/>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6" name="组合 5">
            <a:extLst>
              <a:ext uri="{FF2B5EF4-FFF2-40B4-BE49-F238E27FC236}">
                <a16:creationId xmlns:a16="http://schemas.microsoft.com/office/drawing/2014/main" id="{2005743D-50E1-ECFE-7329-C73083CB1688}"/>
              </a:ext>
            </a:extLst>
          </p:cNvPr>
          <p:cNvGrpSpPr/>
          <p:nvPr/>
        </p:nvGrpSpPr>
        <p:grpSpPr>
          <a:xfrm>
            <a:off x="-26878" y="650091"/>
            <a:ext cx="360298" cy="57591"/>
            <a:chOff x="4318304" y="3089060"/>
            <a:chExt cx="384317" cy="61430"/>
          </a:xfrm>
        </p:grpSpPr>
        <p:sp>
          <p:nvSpPr>
            <p:cNvPr id="7" name="圆角矩形 6">
              <a:extLst>
                <a:ext uri="{FF2B5EF4-FFF2-40B4-BE49-F238E27FC236}">
                  <a16:creationId xmlns:a16="http://schemas.microsoft.com/office/drawing/2014/main" id="{BD260C3D-557A-7A9C-FC70-BC8B1502125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8" name="圆角矩形 7">
              <a:extLst>
                <a:ext uri="{FF2B5EF4-FFF2-40B4-BE49-F238E27FC236}">
                  <a16:creationId xmlns:a16="http://schemas.microsoft.com/office/drawing/2014/main" id="{81C6BE09-0F5C-6178-AEA0-DF173C1F7B28}"/>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9" name="文本框 8">
            <a:extLst>
              <a:ext uri="{FF2B5EF4-FFF2-40B4-BE49-F238E27FC236}">
                <a16:creationId xmlns:a16="http://schemas.microsoft.com/office/drawing/2014/main" id="{9F3178F4-FF2B-E70C-EB9B-5DE75680B68A}"/>
              </a:ext>
            </a:extLst>
          </p:cNvPr>
          <p:cNvSpPr txBox="1"/>
          <p:nvPr/>
        </p:nvSpPr>
        <p:spPr>
          <a:xfrm>
            <a:off x="354005" y="317928"/>
            <a:ext cx="11100058" cy="954107"/>
          </a:xfrm>
          <a:prstGeom prst="rect">
            <a:avLst/>
          </a:prstGeom>
          <a:noFill/>
        </p:spPr>
        <p:txBody>
          <a:bodyPr wrap="square" rtlCol="0">
            <a:spAutoFit/>
          </a:bodyPr>
          <a:lstStyle/>
          <a:p>
            <a:pPr algn="just"/>
            <a:r>
              <a:rPr lang="en-US" sz="2800" b="1" dirty="0">
                <a:latin typeface="Times New Roman" pitchFamily="18" charset="0"/>
                <a:cs typeface="Times New Roman" pitchFamily="18" charset="0"/>
              </a:rPr>
              <a:t>      Những cách ứng xử nào sau đây là hợp lý khi truy cập một </a:t>
            </a:r>
          </a:p>
          <a:p>
            <a:pPr algn="just"/>
            <a:r>
              <a:rPr lang="en-US" sz="2800" b="1" dirty="0">
                <a:latin typeface="Times New Roman" pitchFamily="18" charset="0"/>
                <a:cs typeface="Times New Roman" pitchFamily="18" charset="0"/>
              </a:rPr>
              <a:t>      trang web có nội dung xấu?</a:t>
            </a:r>
          </a:p>
        </p:txBody>
      </p:sp>
      <p:grpSp>
        <p:nvGrpSpPr>
          <p:cNvPr id="10" name="Group 9">
            <a:extLst>
              <a:ext uri="{FF2B5EF4-FFF2-40B4-BE49-F238E27FC236}">
                <a16:creationId xmlns:a16="http://schemas.microsoft.com/office/drawing/2014/main" id="{BA01A5FE-4456-DAF9-1C44-53DCBBA72206}"/>
              </a:ext>
            </a:extLst>
          </p:cNvPr>
          <p:cNvGrpSpPr/>
          <p:nvPr/>
        </p:nvGrpSpPr>
        <p:grpSpPr>
          <a:xfrm>
            <a:off x="1094971" y="1241263"/>
            <a:ext cx="10413402" cy="1219200"/>
            <a:chOff x="1151472" y="3187501"/>
            <a:chExt cx="6552728" cy="914400"/>
          </a:xfrm>
        </p:grpSpPr>
        <p:sp>
          <p:nvSpPr>
            <p:cNvPr id="11" name="Pentagon 4">
              <a:extLst>
                <a:ext uri="{FF2B5EF4-FFF2-40B4-BE49-F238E27FC236}">
                  <a16:creationId xmlns:a16="http://schemas.microsoft.com/office/drawing/2014/main" id="{22752A68-A1B3-4C67-ACE4-077CB3327017}"/>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2" name="Pentagon 5">
              <a:extLst>
                <a:ext uri="{FF2B5EF4-FFF2-40B4-BE49-F238E27FC236}">
                  <a16:creationId xmlns:a16="http://schemas.microsoft.com/office/drawing/2014/main" id="{4ABEE98D-A721-58B8-3A35-7AAA1EDADCC9}"/>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3" name="Diamond 12">
              <a:extLst>
                <a:ext uri="{FF2B5EF4-FFF2-40B4-BE49-F238E27FC236}">
                  <a16:creationId xmlns:a16="http://schemas.microsoft.com/office/drawing/2014/main" id="{D9418036-D1A4-E48D-0EF1-09C04F28D89F}"/>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14" name="직사각형 39">
            <a:extLst>
              <a:ext uri="{FF2B5EF4-FFF2-40B4-BE49-F238E27FC236}">
                <a16:creationId xmlns:a16="http://schemas.microsoft.com/office/drawing/2014/main" id="{AE37A057-2A83-97F4-F0DD-3846B006A1D9}"/>
              </a:ext>
            </a:extLst>
          </p:cNvPr>
          <p:cNvSpPr/>
          <p:nvPr/>
        </p:nvSpPr>
        <p:spPr>
          <a:xfrm>
            <a:off x="3277337" y="2106067"/>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15" name="TextBox 12">
            <a:extLst>
              <a:ext uri="{FF2B5EF4-FFF2-40B4-BE49-F238E27FC236}">
                <a16:creationId xmlns:a16="http://schemas.microsoft.com/office/drawing/2014/main" id="{F9F5CD81-F558-621C-9D49-ACC3B1C08BC1}"/>
              </a:ext>
            </a:extLst>
          </p:cNvPr>
          <p:cNvSpPr txBox="1"/>
          <p:nvPr/>
        </p:nvSpPr>
        <p:spPr bwMode="auto">
          <a:xfrm>
            <a:off x="2487426" y="1545116"/>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a:latin typeface="Times New Roman" pitchFamily="18" charset="0"/>
                <a:ea typeface="Calibri" panose="020F0502020204030204" pitchFamily="34" charset="0"/>
                <a:cs typeface="Times New Roman" pitchFamily="18" charset="0"/>
              </a:rPr>
              <a:t>Tiếp tục truy cập trang web đó.</a:t>
            </a:r>
            <a:endParaRPr lang="en-US" sz="2000" b="1">
              <a:latin typeface="Times New Roman" pitchFamily="18" charset="0"/>
              <a:ea typeface="Calibri" panose="020F0502020204030204" pitchFamily="34" charset="0"/>
              <a:cs typeface="Times New Roman" pitchFamily="18" charset="0"/>
            </a:endParaRPr>
          </a:p>
        </p:txBody>
      </p:sp>
      <p:grpSp>
        <p:nvGrpSpPr>
          <p:cNvPr id="16" name="Group 15">
            <a:extLst>
              <a:ext uri="{FF2B5EF4-FFF2-40B4-BE49-F238E27FC236}">
                <a16:creationId xmlns:a16="http://schemas.microsoft.com/office/drawing/2014/main" id="{DCBBEDE2-F8AC-9D98-CB72-6ECFC61512FE}"/>
              </a:ext>
            </a:extLst>
          </p:cNvPr>
          <p:cNvGrpSpPr/>
          <p:nvPr/>
        </p:nvGrpSpPr>
        <p:grpSpPr>
          <a:xfrm>
            <a:off x="1094971" y="2550732"/>
            <a:ext cx="10359092" cy="1219200"/>
            <a:chOff x="1151472" y="3187501"/>
            <a:chExt cx="6552728" cy="914400"/>
          </a:xfrm>
        </p:grpSpPr>
        <p:sp>
          <p:nvSpPr>
            <p:cNvPr id="17" name="Pentagon 12">
              <a:extLst>
                <a:ext uri="{FF2B5EF4-FFF2-40B4-BE49-F238E27FC236}">
                  <a16:creationId xmlns:a16="http://schemas.microsoft.com/office/drawing/2014/main" id="{1807505A-E648-B647-A78D-B0B7F46831C1}"/>
                </a:ext>
              </a:extLst>
            </p:cNvPr>
            <p:cNvSpPr/>
            <p:nvPr/>
          </p:nvSpPr>
          <p:spPr>
            <a:xfrm>
              <a:off x="1633824" y="3347030"/>
              <a:ext cx="6070376" cy="7200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8" name="Pentagon 13">
              <a:extLst>
                <a:ext uri="{FF2B5EF4-FFF2-40B4-BE49-F238E27FC236}">
                  <a16:creationId xmlns:a16="http://schemas.microsoft.com/office/drawing/2014/main" id="{4C10A3B2-29A5-3955-21AE-729594D1EBC5}"/>
                </a:ext>
              </a:extLst>
            </p:cNvPr>
            <p:cNvSpPr/>
            <p:nvPr/>
          </p:nvSpPr>
          <p:spPr>
            <a:xfrm>
              <a:off x="1633824" y="3284701"/>
              <a:ext cx="5914970" cy="720000"/>
            </a:xfrm>
            <a:prstGeom prst="homePlate">
              <a:avLst/>
            </a:pr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9" name="Diamond 18">
              <a:extLst>
                <a:ext uri="{FF2B5EF4-FFF2-40B4-BE49-F238E27FC236}">
                  <a16:creationId xmlns:a16="http://schemas.microsoft.com/office/drawing/2014/main" id="{19A2D643-194E-4698-38FF-11517F799CA5}"/>
                </a:ext>
              </a:extLst>
            </p:cNvPr>
            <p:cNvSpPr/>
            <p:nvPr/>
          </p:nvSpPr>
          <p:spPr>
            <a:xfrm>
              <a:off x="1151472" y="3187501"/>
              <a:ext cx="914400" cy="914400"/>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grpSp>
        <p:nvGrpSpPr>
          <p:cNvPr id="20" name="Group 19">
            <a:extLst>
              <a:ext uri="{FF2B5EF4-FFF2-40B4-BE49-F238E27FC236}">
                <a16:creationId xmlns:a16="http://schemas.microsoft.com/office/drawing/2014/main" id="{516FAE42-C0AD-E3A7-7129-14CDAAEE819B}"/>
              </a:ext>
            </a:extLst>
          </p:cNvPr>
          <p:cNvGrpSpPr/>
          <p:nvPr/>
        </p:nvGrpSpPr>
        <p:grpSpPr>
          <a:xfrm>
            <a:off x="1179637" y="3838524"/>
            <a:ext cx="10081770" cy="1219200"/>
            <a:chOff x="1151472" y="3187501"/>
            <a:chExt cx="6552728" cy="914400"/>
          </a:xfrm>
        </p:grpSpPr>
        <p:sp>
          <p:nvSpPr>
            <p:cNvPr id="21" name="Pentagon 16">
              <a:extLst>
                <a:ext uri="{FF2B5EF4-FFF2-40B4-BE49-F238E27FC236}">
                  <a16:creationId xmlns:a16="http://schemas.microsoft.com/office/drawing/2014/main" id="{5549816F-F485-A164-4535-8F41A3197438}"/>
                </a:ext>
              </a:extLst>
            </p:cNvPr>
            <p:cNvSpPr/>
            <p:nvPr/>
          </p:nvSpPr>
          <p:spPr>
            <a:xfrm>
              <a:off x="1633824" y="3347030"/>
              <a:ext cx="6070376" cy="720000"/>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2" name="Pentagon 17">
              <a:extLst>
                <a:ext uri="{FF2B5EF4-FFF2-40B4-BE49-F238E27FC236}">
                  <a16:creationId xmlns:a16="http://schemas.microsoft.com/office/drawing/2014/main" id="{4F6B397A-96CE-50E5-6746-DA258E79AA88}"/>
                </a:ext>
              </a:extLst>
            </p:cNvPr>
            <p:cNvSpPr/>
            <p:nvPr/>
          </p:nvSpPr>
          <p:spPr>
            <a:xfrm>
              <a:off x="1633824" y="3284701"/>
              <a:ext cx="5914970" cy="720000"/>
            </a:xfrm>
            <a:prstGeom prst="homePlate">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3" name="Diamond 22">
              <a:extLst>
                <a:ext uri="{FF2B5EF4-FFF2-40B4-BE49-F238E27FC236}">
                  <a16:creationId xmlns:a16="http://schemas.microsoft.com/office/drawing/2014/main" id="{8A1FF8E6-90E1-B532-23A4-BCAB7AA2BCF7}"/>
                </a:ext>
              </a:extLst>
            </p:cNvPr>
            <p:cNvSpPr/>
            <p:nvPr/>
          </p:nvSpPr>
          <p:spPr>
            <a:xfrm>
              <a:off x="1151472" y="3187501"/>
              <a:ext cx="914400" cy="9144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24" name="직사각형 39">
            <a:extLst>
              <a:ext uri="{FF2B5EF4-FFF2-40B4-BE49-F238E27FC236}">
                <a16:creationId xmlns:a16="http://schemas.microsoft.com/office/drawing/2014/main" id="{02BA8C47-E136-40D7-0F3D-962D5DAF708A}"/>
              </a:ext>
            </a:extLst>
          </p:cNvPr>
          <p:cNvSpPr/>
          <p:nvPr/>
        </p:nvSpPr>
        <p:spPr>
          <a:xfrm>
            <a:off x="3231157" y="3713951"/>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5" name="TextBox 12">
            <a:extLst>
              <a:ext uri="{FF2B5EF4-FFF2-40B4-BE49-F238E27FC236}">
                <a16:creationId xmlns:a16="http://schemas.microsoft.com/office/drawing/2014/main" id="{D3EB632E-4B9B-3FDD-5EB9-5AD06831FDB3}"/>
              </a:ext>
            </a:extLst>
          </p:cNvPr>
          <p:cNvSpPr txBox="1"/>
          <p:nvPr/>
        </p:nvSpPr>
        <p:spPr bwMode="auto">
          <a:xfrm>
            <a:off x="2532404" y="2866789"/>
            <a:ext cx="7025504"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a:latin typeface="Times New Roman" pitchFamily="18" charset="0"/>
                <a:ea typeface="Calibri" panose="020F0502020204030204" pitchFamily="34" charset="0"/>
                <a:cs typeface="Times New Roman" pitchFamily="18" charset="0"/>
              </a:rPr>
              <a:t>Đóng ngay trang web đó.</a:t>
            </a:r>
            <a:endParaRPr lang="en-US" sz="2000" b="1">
              <a:latin typeface="Times New Roman" pitchFamily="18" charset="0"/>
              <a:ea typeface="Calibri" panose="020F0502020204030204" pitchFamily="34" charset="0"/>
              <a:cs typeface="Times New Roman" pitchFamily="18" charset="0"/>
            </a:endParaRPr>
          </a:p>
        </p:txBody>
      </p:sp>
      <p:sp>
        <p:nvSpPr>
          <p:cNvPr id="26" name="직사각형 39">
            <a:extLst>
              <a:ext uri="{FF2B5EF4-FFF2-40B4-BE49-F238E27FC236}">
                <a16:creationId xmlns:a16="http://schemas.microsoft.com/office/drawing/2014/main" id="{EC97EE29-2A7E-9A98-1BC0-5F2A71996B4D}"/>
              </a:ext>
            </a:extLst>
          </p:cNvPr>
          <p:cNvSpPr/>
          <p:nvPr/>
        </p:nvSpPr>
        <p:spPr>
          <a:xfrm>
            <a:off x="3277337" y="5387670"/>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7" name="TextBox 12">
            <a:extLst>
              <a:ext uri="{FF2B5EF4-FFF2-40B4-BE49-F238E27FC236}">
                <a16:creationId xmlns:a16="http://schemas.microsoft.com/office/drawing/2014/main" id="{409B44AD-C346-3002-E082-E3F2C63745C6}"/>
              </a:ext>
            </a:extLst>
          </p:cNvPr>
          <p:cNvSpPr txBox="1"/>
          <p:nvPr/>
        </p:nvSpPr>
        <p:spPr bwMode="auto">
          <a:xfrm>
            <a:off x="2392296" y="3979496"/>
            <a:ext cx="8079990" cy="104361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a:latin typeface="Times New Roman" pitchFamily="18" charset="0"/>
                <a:ea typeface="Calibri" panose="020F0502020204030204" pitchFamily="34" charset="0"/>
                <a:cs typeface="Times New Roman" pitchFamily="18" charset="0"/>
              </a:rPr>
              <a:t>Đề nghị bố </a:t>
            </a:r>
            <a:r>
              <a:rPr lang="en-US" sz="2800" b="1" err="1">
                <a:latin typeface="Times New Roman" pitchFamily="18" charset="0"/>
                <a:ea typeface="Calibri" panose="020F0502020204030204" pitchFamily="34" charset="0"/>
                <a:cs typeface="Times New Roman" pitchFamily="18" charset="0"/>
              </a:rPr>
              <a:t>mẹ</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thầy</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cô</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giáo</a:t>
            </a:r>
            <a:r>
              <a:rPr lang="en-US" sz="2800" b="1">
                <a:latin typeface="Times New Roman" pitchFamily="18" charset="0"/>
                <a:ea typeface="Calibri" panose="020F0502020204030204" pitchFamily="34" charset="0"/>
                <a:cs typeface="Times New Roman" pitchFamily="18" charset="0"/>
              </a:rPr>
              <a:t> hoặc người lớn có trách nhiệm ngăn chặn truy cập trang web đó.</a:t>
            </a:r>
            <a:endParaRPr lang="en-US" sz="2000" b="1">
              <a:latin typeface="Times New Roman" pitchFamily="18" charset="0"/>
              <a:ea typeface="Calibri" panose="020F0502020204030204" pitchFamily="34" charset="0"/>
              <a:cs typeface="Times New Roman" pitchFamily="18" charset="0"/>
            </a:endParaRPr>
          </a:p>
        </p:txBody>
      </p:sp>
      <p:grpSp>
        <p:nvGrpSpPr>
          <p:cNvPr id="29" name="Group 28">
            <a:extLst>
              <a:ext uri="{FF2B5EF4-FFF2-40B4-BE49-F238E27FC236}">
                <a16:creationId xmlns:a16="http://schemas.microsoft.com/office/drawing/2014/main" id="{9A6890E7-C017-804A-4D63-762AA613DA3F}"/>
              </a:ext>
            </a:extLst>
          </p:cNvPr>
          <p:cNvGrpSpPr/>
          <p:nvPr/>
        </p:nvGrpSpPr>
        <p:grpSpPr>
          <a:xfrm>
            <a:off x="1120699" y="5311210"/>
            <a:ext cx="10333364" cy="1219200"/>
            <a:chOff x="1151472" y="3187501"/>
            <a:chExt cx="6552728" cy="914400"/>
          </a:xfrm>
        </p:grpSpPr>
        <p:sp>
          <p:nvSpPr>
            <p:cNvPr id="30" name="Pentagon 4">
              <a:extLst>
                <a:ext uri="{FF2B5EF4-FFF2-40B4-BE49-F238E27FC236}">
                  <a16:creationId xmlns:a16="http://schemas.microsoft.com/office/drawing/2014/main" id="{2BEC58C0-4EE9-6979-D4AE-D2069AD84BD5}"/>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1" name="Pentagon 5">
              <a:extLst>
                <a:ext uri="{FF2B5EF4-FFF2-40B4-BE49-F238E27FC236}">
                  <a16:creationId xmlns:a16="http://schemas.microsoft.com/office/drawing/2014/main" id="{1715D42A-EE08-2623-D709-E4D82B9E4271}"/>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2" name="Diamond 31">
              <a:extLst>
                <a:ext uri="{FF2B5EF4-FFF2-40B4-BE49-F238E27FC236}">
                  <a16:creationId xmlns:a16="http://schemas.microsoft.com/office/drawing/2014/main" id="{44529A6F-E949-958B-9132-79C6D5F938EE}"/>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33" name="직사각형 39">
            <a:extLst>
              <a:ext uri="{FF2B5EF4-FFF2-40B4-BE49-F238E27FC236}">
                <a16:creationId xmlns:a16="http://schemas.microsoft.com/office/drawing/2014/main" id="{FD06B9ED-EA01-E60D-136F-2525D8F8FC05}"/>
              </a:ext>
            </a:extLst>
          </p:cNvPr>
          <p:cNvSpPr/>
          <p:nvPr/>
        </p:nvSpPr>
        <p:spPr>
          <a:xfrm>
            <a:off x="3422333" y="6387764"/>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34" name="TextBox 12">
            <a:extLst>
              <a:ext uri="{FF2B5EF4-FFF2-40B4-BE49-F238E27FC236}">
                <a16:creationId xmlns:a16="http://schemas.microsoft.com/office/drawing/2014/main" id="{85404D73-9F86-A6EC-F58B-C394DA8D0186}"/>
              </a:ext>
            </a:extLst>
          </p:cNvPr>
          <p:cNvSpPr txBox="1"/>
          <p:nvPr/>
        </p:nvSpPr>
        <p:spPr bwMode="auto">
          <a:xfrm>
            <a:off x="2565043" y="5605433"/>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a:latin typeface="Times New Roman" pitchFamily="18" charset="0"/>
                <a:ea typeface="Calibri" panose="020F0502020204030204" pitchFamily="34" charset="0"/>
                <a:cs typeface="Times New Roman" pitchFamily="18" charset="0"/>
              </a:rPr>
              <a:t>Gửi trang web đó cho bạn bè xem.</a:t>
            </a:r>
            <a:endParaRPr lang="en-US" sz="2000" b="1" dirty="0">
              <a:latin typeface="Times New Roman" pitchFamily="18" charset="0"/>
              <a:ea typeface="Calibri" panose="020F0502020204030204" pitchFamily="34" charset="0"/>
              <a:cs typeface="Times New Roman" pitchFamily="18" charset="0"/>
            </a:endParaRPr>
          </a:p>
        </p:txBody>
      </p:sp>
      <p:sp>
        <p:nvSpPr>
          <p:cNvPr id="28" name="TextBox 27">
            <a:extLst>
              <a:ext uri="{FF2B5EF4-FFF2-40B4-BE49-F238E27FC236}">
                <a16:creationId xmlns:a16="http://schemas.microsoft.com/office/drawing/2014/main" id="{0F4D7951-96C4-60A5-FEB8-5EEFF5B758DC}"/>
              </a:ext>
            </a:extLst>
          </p:cNvPr>
          <p:cNvSpPr txBox="1"/>
          <p:nvPr/>
        </p:nvSpPr>
        <p:spPr>
          <a:xfrm>
            <a:off x="1434163" y="1443790"/>
            <a:ext cx="577516" cy="646331"/>
          </a:xfrm>
          <a:prstGeom prst="rect">
            <a:avLst/>
          </a:prstGeom>
          <a:noFill/>
        </p:spPr>
        <p:txBody>
          <a:bodyPr wrap="square" rtlCol="0">
            <a:spAutoFit/>
          </a:bodyPr>
          <a:lstStyle/>
          <a:p>
            <a:r>
              <a:rPr lang="en-US" sz="3600">
                <a:solidFill>
                  <a:srgbClr val="FF0000"/>
                </a:solidFill>
                <a:latin typeface=".VnBodoniH" panose="020B7200000000000000" pitchFamily="34" charset="0"/>
              </a:rPr>
              <a:t>A</a:t>
            </a:r>
          </a:p>
        </p:txBody>
      </p:sp>
      <p:sp>
        <p:nvSpPr>
          <p:cNvPr id="35" name="TextBox 34">
            <a:extLst>
              <a:ext uri="{FF2B5EF4-FFF2-40B4-BE49-F238E27FC236}">
                <a16:creationId xmlns:a16="http://schemas.microsoft.com/office/drawing/2014/main" id="{F0FDFA19-ED09-AF67-50CA-B02284F0B58C}"/>
              </a:ext>
            </a:extLst>
          </p:cNvPr>
          <p:cNvSpPr txBox="1"/>
          <p:nvPr/>
        </p:nvSpPr>
        <p:spPr>
          <a:xfrm>
            <a:off x="1506839" y="2868760"/>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B</a:t>
            </a:r>
          </a:p>
        </p:txBody>
      </p:sp>
      <p:sp>
        <p:nvSpPr>
          <p:cNvPr id="36" name="TextBox 35">
            <a:extLst>
              <a:ext uri="{FF2B5EF4-FFF2-40B4-BE49-F238E27FC236}">
                <a16:creationId xmlns:a16="http://schemas.microsoft.com/office/drawing/2014/main" id="{DA805424-6FE4-B92B-2564-E8C63C23B8F3}"/>
              </a:ext>
            </a:extLst>
          </p:cNvPr>
          <p:cNvSpPr txBox="1"/>
          <p:nvPr/>
        </p:nvSpPr>
        <p:spPr>
          <a:xfrm>
            <a:off x="1415813" y="4073466"/>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C</a:t>
            </a:r>
          </a:p>
        </p:txBody>
      </p:sp>
      <p:sp>
        <p:nvSpPr>
          <p:cNvPr id="37" name="TextBox 36">
            <a:extLst>
              <a:ext uri="{FF2B5EF4-FFF2-40B4-BE49-F238E27FC236}">
                <a16:creationId xmlns:a16="http://schemas.microsoft.com/office/drawing/2014/main" id="{E0F6FA38-05FB-DEF6-CAC1-8CBCCED603A2}"/>
              </a:ext>
            </a:extLst>
          </p:cNvPr>
          <p:cNvSpPr txBox="1"/>
          <p:nvPr/>
        </p:nvSpPr>
        <p:spPr>
          <a:xfrm>
            <a:off x="1460693" y="5538820"/>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D</a:t>
            </a:r>
          </a:p>
        </p:txBody>
      </p:sp>
      <p:pic>
        <p:nvPicPr>
          <p:cNvPr id="2050" name="Picture 2" descr="dấu-tích Phong Thủy Xanh">
            <a:extLst>
              <a:ext uri="{FF2B5EF4-FFF2-40B4-BE49-F238E27FC236}">
                <a16:creationId xmlns:a16="http://schemas.microsoft.com/office/drawing/2014/main" id="{405D7A9E-BE18-433D-A51C-01E744F3E6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2683" y="2536751"/>
            <a:ext cx="687769" cy="89224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dấu-tích Phong Thủy Xanh">
            <a:extLst>
              <a:ext uri="{FF2B5EF4-FFF2-40B4-BE49-F238E27FC236}">
                <a16:creationId xmlns:a16="http://schemas.microsoft.com/office/drawing/2014/main" id="{2F895144-23F8-2544-EB4B-E3CCFB8E8ED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0688" y="3860201"/>
            <a:ext cx="687769" cy="89224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39">
            <a:extLst>
              <a:ext uri="{FF2B5EF4-FFF2-40B4-BE49-F238E27FC236}">
                <a16:creationId xmlns:a16="http://schemas.microsoft.com/office/drawing/2014/main" id="{0454BACC-8482-45A7-B322-7074FE720537}"/>
              </a:ext>
            </a:extLst>
          </p:cNvPr>
          <p:cNvPicPr>
            <a:picLocks noChangeAspect="1"/>
          </p:cNvPicPr>
          <p:nvPr/>
        </p:nvPicPr>
        <p:blipFill rotWithShape="1">
          <a:blip r:embed="rId4"/>
          <a:srcRect l="1902" t="20487" r="91352" b="62396"/>
          <a:stretch/>
        </p:blipFill>
        <p:spPr>
          <a:xfrm>
            <a:off x="234847" y="83740"/>
            <a:ext cx="720363" cy="736551"/>
          </a:xfrm>
          <a:prstGeom prst="rect">
            <a:avLst/>
          </a:prstGeom>
        </p:spPr>
      </p:pic>
    </p:spTree>
    <p:extLst>
      <p:ext uri="{BB962C8B-B14F-4D97-AF65-F5344CB8AC3E}">
        <p14:creationId xmlns:p14="http://schemas.microsoft.com/office/powerpoint/2010/main" val="6153234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14:presetBounceEnd="50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50000">
                                          <p:cBhvr additive="base">
                                            <p:cTn id="1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2" name="chimes.wav"/>
                                            </p:tgtEl>
                                          </p:cMediaNode>
                                        </p:audio>
                                      </p:sub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additive="base">
                                            <p:cTn id="90" dur="500" fill="hold"/>
                                            <p:tgtEl>
                                              <p:spTgt spid="38"/>
                                            </p:tgtEl>
                                            <p:attrNameLst>
                                              <p:attrName>ppt_x</p:attrName>
                                            </p:attrNameLst>
                                          </p:cBhvr>
                                          <p:tavLst>
                                            <p:tav tm="0">
                                              <p:val>
                                                <p:strVal val="#ppt_x"/>
                                              </p:val>
                                            </p:tav>
                                            <p:tav tm="100000">
                                              <p:val>
                                                <p:strVal val="#ppt_x"/>
                                              </p:val>
                                            </p:tav>
                                          </p:tavLst>
                                        </p:anim>
                                        <p:anim calcmode="lin" valueType="num">
                                          <p:cBhvr additive="base">
                                            <p:cTn id="91"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4" grpId="0"/>
          <p:bldP spid="15" grpId="0"/>
          <p:bldP spid="24" grpId="0"/>
          <p:bldP spid="25" grpId="0"/>
          <p:bldP spid="26" grpId="0"/>
          <p:bldP spid="27" grpId="0"/>
          <p:bldP spid="33" grpId="0"/>
          <p:bldP spid="34" grpId="0"/>
          <p:bldP spid="28" grpId="0"/>
          <p:bldP spid="35" grpId="0"/>
          <p:bldP spid="36" grpId="0"/>
          <p:bldP spid="37"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randombar(horizontal)">
                                          <p:cBhvr>
                                            <p:cTn id="7" dur="500"/>
                                            <p:tgtEl>
                                              <p:spTgt spid="40"/>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5" name="chimes.wav"/>
                                            </p:tgtEl>
                                          </p:cMediaNode>
                                        </p:audio>
                                      </p:subTnLst>
                                    </p:cTn>
                                  </p:par>
                                </p:childTnLst>
                              </p:cTn>
                            </p:par>
                          </p:childTnLst>
                        </p:cTn>
                      </p:par>
                      <p:par>
                        <p:cTn id="86" fill="hold">
                          <p:stCondLst>
                            <p:cond delay="indefinite"/>
                          </p:stCondLst>
                          <p:childTnLst>
                            <p:par>
                              <p:cTn id="87" fill="hold">
                                <p:stCondLst>
                                  <p:cond delay="0"/>
                                </p:stCondLst>
                                <p:childTnLst>
                                  <p:par>
                                    <p:cTn id="88" presetID="2" presetClass="entr" presetSubtype="4" fill="hold" nodeType="clickEffect">
                                      <p:stCondLst>
                                        <p:cond delay="0"/>
                                      </p:stCondLst>
                                      <p:childTnLst>
                                        <p:set>
                                          <p:cBhvr>
                                            <p:cTn id="89" dur="1" fill="hold">
                                              <p:stCondLst>
                                                <p:cond delay="0"/>
                                              </p:stCondLst>
                                            </p:cTn>
                                            <p:tgtEl>
                                              <p:spTgt spid="38"/>
                                            </p:tgtEl>
                                            <p:attrNameLst>
                                              <p:attrName>style.visibility</p:attrName>
                                            </p:attrNameLst>
                                          </p:cBhvr>
                                          <p:to>
                                            <p:strVal val="visible"/>
                                          </p:to>
                                        </p:set>
                                        <p:anim calcmode="lin" valueType="num">
                                          <p:cBhvr additive="base">
                                            <p:cTn id="90" dur="500" fill="hold"/>
                                            <p:tgtEl>
                                              <p:spTgt spid="38"/>
                                            </p:tgtEl>
                                            <p:attrNameLst>
                                              <p:attrName>ppt_x</p:attrName>
                                            </p:attrNameLst>
                                          </p:cBhvr>
                                          <p:tavLst>
                                            <p:tav tm="0">
                                              <p:val>
                                                <p:strVal val="#ppt_x"/>
                                              </p:val>
                                            </p:tav>
                                            <p:tav tm="100000">
                                              <p:val>
                                                <p:strVal val="#ppt_x"/>
                                              </p:val>
                                            </p:tav>
                                          </p:tavLst>
                                        </p:anim>
                                        <p:anim calcmode="lin" valueType="num">
                                          <p:cBhvr additive="base">
                                            <p:cTn id="91" dur="500" fill="hold"/>
                                            <p:tgtEl>
                                              <p:spTgt spid="3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8"/>
                                                </p:cond>
                                              </p:stCondLst>
                                              <p:endCondLst>
                                                <p:cond evt="onStopAudio" delay="0">
                                                  <p:tgtEl>
                                                    <p:sldTgt/>
                                                  </p:tgtEl>
                                                </p:cond>
                                              </p:endCondLst>
                                            </p:cTn>
                                            <p:tgtEl>
                                              <p:sndTgt r:embed="rId5"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14" grpId="0"/>
          <p:bldP spid="15" grpId="0"/>
          <p:bldP spid="24" grpId="0"/>
          <p:bldP spid="25" grpId="0"/>
          <p:bldP spid="26" grpId="0"/>
          <p:bldP spid="27" grpId="0"/>
          <p:bldP spid="33" grpId="0"/>
          <p:bldP spid="34" grpId="0"/>
          <p:bldP spid="28" grpId="0"/>
          <p:bldP spid="35" grpId="0"/>
          <p:bldP spid="36" grpId="0"/>
          <p:bldP spid="37"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930774B-80BA-63EB-74E8-EDDAB11E7335}"/>
              </a:ext>
            </a:extLst>
          </p:cNvPr>
          <p:cNvSpPr txBox="1"/>
          <p:nvPr/>
        </p:nvSpPr>
        <p:spPr>
          <a:xfrm>
            <a:off x="1703671" y="423512"/>
            <a:ext cx="8951494" cy="830997"/>
          </a:xfrm>
          <a:prstGeom prst="rect">
            <a:avLst/>
          </a:prstGeom>
          <a:solidFill>
            <a:schemeClr val="bg1"/>
          </a:solidFill>
        </p:spPr>
        <p:txBody>
          <a:bodyPr wrap="square" rtlCol="0">
            <a:spAutoFit/>
          </a:bodyPr>
          <a:lstStyle/>
          <a:p>
            <a:pPr algn="ctr"/>
            <a:r>
              <a:rPr lang="en-US" sz="2400" b="1">
                <a:solidFill>
                  <a:srgbClr val="0000FF"/>
                </a:solidFill>
                <a:latin typeface="Times New Roman" panose="02020603050405020304" pitchFamily="18" charset="0"/>
                <a:cs typeface="Times New Roman" panose="02020603050405020304" pitchFamily="18" charset="0"/>
              </a:rPr>
              <a:t>CÁC MỨC XỬ PHẠT CỦA PHÁP LUẬT NHÀ NƯỚC</a:t>
            </a:r>
          </a:p>
          <a:p>
            <a:pPr algn="ctr"/>
            <a:r>
              <a:rPr lang="en-US" sz="2400" b="1">
                <a:solidFill>
                  <a:srgbClr val="0000FF"/>
                </a:solidFill>
                <a:latin typeface="Times New Roman" panose="02020603050405020304" pitchFamily="18" charset="0"/>
                <a:cs typeface="Times New Roman" panose="02020603050405020304" pitchFamily="18" charset="0"/>
              </a:rPr>
              <a:t> VỚI CÁC HÀNH VI VI PHẠM</a:t>
            </a:r>
          </a:p>
        </p:txBody>
      </p:sp>
      <p:graphicFrame>
        <p:nvGraphicFramePr>
          <p:cNvPr id="3" name="Table 3">
            <a:extLst>
              <a:ext uri="{FF2B5EF4-FFF2-40B4-BE49-F238E27FC236}">
                <a16:creationId xmlns:a16="http://schemas.microsoft.com/office/drawing/2014/main" id="{20349580-2E0B-37AA-621D-D09997A42FE9}"/>
              </a:ext>
            </a:extLst>
          </p:cNvPr>
          <p:cNvGraphicFramePr>
            <a:graphicFrameLocks noGrp="1"/>
          </p:cNvGraphicFramePr>
          <p:nvPr/>
        </p:nvGraphicFramePr>
        <p:xfrm>
          <a:off x="487017" y="1371600"/>
          <a:ext cx="11390872" cy="4536420"/>
        </p:xfrm>
        <a:graphic>
          <a:graphicData uri="http://schemas.openxmlformats.org/drawingml/2006/table">
            <a:tbl>
              <a:tblPr firstRow="1" bandRow="1">
                <a:tableStyleId>{5C22544A-7EE6-4342-B048-85BDC9FD1C3A}</a:tableStyleId>
              </a:tblPr>
              <a:tblGrid>
                <a:gridCol w="2441586">
                  <a:extLst>
                    <a:ext uri="{9D8B030D-6E8A-4147-A177-3AD203B41FA5}">
                      <a16:colId xmlns:a16="http://schemas.microsoft.com/office/drawing/2014/main" val="3314271473"/>
                    </a:ext>
                  </a:extLst>
                </a:gridCol>
                <a:gridCol w="6414179">
                  <a:extLst>
                    <a:ext uri="{9D8B030D-6E8A-4147-A177-3AD203B41FA5}">
                      <a16:colId xmlns:a16="http://schemas.microsoft.com/office/drawing/2014/main" val="3434554792"/>
                    </a:ext>
                  </a:extLst>
                </a:gridCol>
                <a:gridCol w="2535107">
                  <a:extLst>
                    <a:ext uri="{9D8B030D-6E8A-4147-A177-3AD203B41FA5}">
                      <a16:colId xmlns:a16="http://schemas.microsoft.com/office/drawing/2014/main" val="4260818068"/>
                    </a:ext>
                  </a:extLst>
                </a:gridCol>
              </a:tblGrid>
              <a:tr h="732422">
                <a:tc>
                  <a:txBody>
                    <a:bodyPr/>
                    <a:lstStyle/>
                    <a:p>
                      <a:pPr algn="ctr"/>
                      <a:r>
                        <a:rPr lang="en-US" sz="2200">
                          <a:latin typeface="Times New Roman" panose="02020603050405020304" pitchFamily="18" charset="0"/>
                          <a:cs typeface="Times New Roman" panose="02020603050405020304" pitchFamily="18" charset="0"/>
                        </a:rPr>
                        <a:t>ĐIỀU/ KHOẢN</a:t>
                      </a:r>
                    </a:p>
                  </a:txBody>
                  <a:tcPr/>
                </a:tc>
                <a:tc>
                  <a:txBody>
                    <a:bodyPr/>
                    <a:lstStyle/>
                    <a:p>
                      <a:pPr algn="ctr"/>
                      <a:r>
                        <a:rPr lang="en-US" sz="2200">
                          <a:latin typeface="Times New Roman" panose="02020603050405020304" pitchFamily="18" charset="0"/>
                          <a:cs typeface="Times New Roman" panose="02020603050405020304" pitchFamily="18" charset="0"/>
                        </a:rPr>
                        <a:t>CÁC HÀNH VI VI PHẠM</a:t>
                      </a:r>
                    </a:p>
                  </a:txBody>
                  <a:tcPr/>
                </a:tc>
                <a:tc>
                  <a:txBody>
                    <a:bodyPr/>
                    <a:lstStyle/>
                    <a:p>
                      <a:pPr algn="ctr"/>
                      <a:r>
                        <a:rPr lang="en-US" sz="2200">
                          <a:latin typeface="Times New Roman" panose="02020603050405020304" pitchFamily="18" charset="0"/>
                          <a:cs typeface="Times New Roman" panose="02020603050405020304" pitchFamily="18" charset="0"/>
                        </a:rPr>
                        <a:t>MỨC PHẠT</a:t>
                      </a:r>
                    </a:p>
                  </a:txBody>
                  <a:tcPr/>
                </a:tc>
                <a:extLst>
                  <a:ext uri="{0D108BD9-81ED-4DB2-BD59-A6C34878D82A}">
                    <a16:rowId xmlns:a16="http://schemas.microsoft.com/office/drawing/2014/main" val="3027965329"/>
                  </a:ext>
                </a:extLst>
              </a:tr>
              <a:tr h="1664934">
                <a:tc>
                  <a:txBody>
                    <a:bodyPr/>
                    <a:lstStyle/>
                    <a:p>
                      <a:pPr algn="ctr"/>
                      <a:r>
                        <a:rPr lang="en-US" sz="2800" b="0" i="0" kern="1200" dirty="0">
                          <a:solidFill>
                            <a:schemeClr val="dk1"/>
                          </a:solidFill>
                          <a:effectLst/>
                          <a:latin typeface="Times New Roman" panose="02020603050405020304" pitchFamily="18" charset="0"/>
                          <a:ea typeface="+mn-ea"/>
                          <a:cs typeface="Times New Roman" panose="02020603050405020304" pitchFamily="18" charset="0"/>
                        </a:rPr>
                        <a:t>Nghị định số 14/2022/NĐ -CP ngày 27/01/2022</a:t>
                      </a:r>
                      <a:endParaRPr lang="en-US" sz="2800" dirty="0">
                        <a:latin typeface="Times New Roman" panose="02020603050405020304" pitchFamily="18" charset="0"/>
                        <a:cs typeface="Times New Roman" panose="02020603050405020304" pitchFamily="18" charset="0"/>
                      </a:endParaRPr>
                    </a:p>
                  </a:txBody>
                  <a:tcPr/>
                </a:tc>
                <a:tc>
                  <a:txBody>
                    <a:bodyPr/>
                    <a:lstStyle/>
                    <a:p>
                      <a:pPr algn="just"/>
                      <a:r>
                        <a:rPr lang="en-US" sz="2800" b="0" i="0" kern="1200">
                          <a:solidFill>
                            <a:schemeClr val="dk1"/>
                          </a:solidFill>
                          <a:effectLst/>
                          <a:latin typeface="Times New Roman" panose="02020603050405020304" pitchFamily="18" charset="0"/>
                          <a:ea typeface="+mn-ea"/>
                          <a:cs typeface="Times New Roman" panose="02020603050405020304" pitchFamily="18" charset="0"/>
                        </a:rPr>
                        <a:t>L</a:t>
                      </a:r>
                      <a:r>
                        <a:rPr lang="vi-VN" sz="2800" b="0" i="0" kern="1200">
                          <a:solidFill>
                            <a:schemeClr val="dk1"/>
                          </a:solidFill>
                          <a:effectLst/>
                          <a:latin typeface="Times New Roman" panose="02020603050405020304" pitchFamily="18" charset="0"/>
                          <a:ea typeface="+mn-ea"/>
                          <a:cs typeface="Times New Roman" panose="02020603050405020304" pitchFamily="18" charset="0"/>
                        </a:rPr>
                        <a:t>ợi dụng mạng xã hội để chia sẻ thông tin giả mạo, sai sự thật, xuyên tạc, vu khống, </a:t>
                      </a:r>
                      <a:r>
                        <a:rPr lang="en-US" sz="2800" b="0" i="0" kern="1200">
                          <a:solidFill>
                            <a:schemeClr val="dk1"/>
                          </a:solidFill>
                          <a:effectLst/>
                          <a:latin typeface="Times New Roman" panose="02020603050405020304" pitchFamily="18" charset="0"/>
                          <a:ea typeface="+mn-ea"/>
                          <a:cs typeface="Times New Roman" panose="02020603050405020304" pitchFamily="18" charset="0"/>
                        </a:rPr>
                        <a:t>bôi nhọ, </a:t>
                      </a:r>
                      <a:r>
                        <a:rPr lang="vi-VN" sz="2800" b="0" i="0" kern="1200">
                          <a:solidFill>
                            <a:schemeClr val="dk1"/>
                          </a:solidFill>
                          <a:effectLst/>
                          <a:latin typeface="Times New Roman" panose="02020603050405020304" pitchFamily="18" charset="0"/>
                          <a:ea typeface="+mn-ea"/>
                          <a:cs typeface="Times New Roman" panose="02020603050405020304" pitchFamily="18" charset="0"/>
                        </a:rPr>
                        <a:t>xúc phạm danh dự, nhân phẩm của cá nhân</a:t>
                      </a:r>
                      <a:r>
                        <a:rPr lang="en-US" sz="2800" b="0" i="0" kern="1200">
                          <a:solidFill>
                            <a:schemeClr val="dk1"/>
                          </a:solidFill>
                          <a:effectLst/>
                          <a:latin typeface="Times New Roman" panose="02020603050405020304" pitchFamily="18" charset="0"/>
                          <a:ea typeface="+mn-ea"/>
                          <a:cs typeface="Times New Roman" panose="02020603050405020304" pitchFamily="18" charset="0"/>
                        </a:rPr>
                        <a:t>….</a:t>
                      </a:r>
                      <a:endParaRPr lang="vi-VN" sz="2800" b="0" i="0" kern="1200">
                        <a:solidFill>
                          <a:schemeClr val="dk1"/>
                        </a:solidFill>
                        <a:effectLst/>
                        <a:latin typeface="Times New Roman" panose="02020603050405020304" pitchFamily="18" charset="0"/>
                        <a:ea typeface="+mn-ea"/>
                        <a:cs typeface="Times New Roman" panose="02020603050405020304" pitchFamily="18" charset="0"/>
                      </a:endParaRPr>
                    </a:p>
                  </a:txBody>
                  <a:tcPr/>
                </a:tc>
                <a:tc>
                  <a:txBody>
                    <a:bodyPr/>
                    <a:lstStyle/>
                    <a:p>
                      <a:pPr algn="just"/>
                      <a:r>
                        <a:rPr lang="en-US" sz="2400" b="0" i="0" kern="1200">
                          <a:solidFill>
                            <a:schemeClr val="dk1"/>
                          </a:solidFill>
                          <a:effectLst/>
                          <a:latin typeface="Times New Roman" panose="02020603050405020304" pitchFamily="18" charset="0"/>
                          <a:ea typeface="+mn-ea"/>
                          <a:cs typeface="Times New Roman" panose="02020603050405020304" pitchFamily="18" charset="0"/>
                        </a:rPr>
                        <a:t>từ </a:t>
                      </a:r>
                      <a:r>
                        <a:rPr lang="en-US" sz="2400" b="1" i="0" kern="1200">
                          <a:solidFill>
                            <a:srgbClr val="FF0000"/>
                          </a:solidFill>
                          <a:effectLst/>
                          <a:latin typeface="Times New Roman" panose="02020603050405020304" pitchFamily="18" charset="0"/>
                          <a:ea typeface="+mn-ea"/>
                          <a:cs typeface="Times New Roman" panose="02020603050405020304" pitchFamily="18" charset="0"/>
                        </a:rPr>
                        <a:t>10.000.000 đồng </a:t>
                      </a:r>
                      <a:r>
                        <a:rPr lang="en-US" sz="2400" b="0" i="0" kern="1200">
                          <a:solidFill>
                            <a:schemeClr val="dk1"/>
                          </a:solidFill>
                          <a:effectLst/>
                          <a:latin typeface="Times New Roman" panose="02020603050405020304" pitchFamily="18" charset="0"/>
                          <a:ea typeface="+mn-ea"/>
                          <a:cs typeface="Times New Roman" panose="02020603050405020304" pitchFamily="18" charset="0"/>
                        </a:rPr>
                        <a:t>đến </a:t>
                      </a:r>
                      <a:r>
                        <a:rPr lang="en-US" sz="2400" b="1" i="0" kern="1200">
                          <a:solidFill>
                            <a:srgbClr val="FF0000"/>
                          </a:solidFill>
                          <a:effectLst/>
                          <a:latin typeface="Times New Roman" panose="02020603050405020304" pitchFamily="18" charset="0"/>
                          <a:ea typeface="+mn-ea"/>
                          <a:cs typeface="Times New Roman" panose="02020603050405020304" pitchFamily="18" charset="0"/>
                        </a:rPr>
                        <a:t>20.000.000 đồng</a:t>
                      </a:r>
                      <a:endParaRPr lang="en-US" sz="2400" b="1">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592623548"/>
                  </a:ext>
                </a:extLst>
              </a:tr>
              <a:tr h="825867">
                <a:tc>
                  <a:txBody>
                    <a:bodyPr/>
                    <a:lstStyle/>
                    <a:p>
                      <a:pPr algn="ctr"/>
                      <a:r>
                        <a:rPr lang="en-US" sz="2800" b="0" i="0" kern="1200">
                          <a:solidFill>
                            <a:schemeClr val="dk1"/>
                          </a:solidFill>
                          <a:effectLst/>
                          <a:latin typeface="Times New Roman" panose="02020603050405020304" pitchFamily="18" charset="0"/>
                          <a:ea typeface="+mn-ea"/>
                          <a:cs typeface="Times New Roman" panose="02020603050405020304" pitchFamily="18" charset="0"/>
                        </a:rPr>
                        <a:t>Điều 155</a:t>
                      </a:r>
                    </a:p>
                  </a:txBody>
                  <a:tcPr/>
                </a:tc>
                <a:tc>
                  <a:txBody>
                    <a:bodyPr/>
                    <a:lstStyle/>
                    <a:p>
                      <a:pPr algn="just"/>
                      <a:r>
                        <a:rPr lang="vi-VN" sz="2800" b="0" i="0" kern="1200">
                          <a:solidFill>
                            <a:schemeClr val="dk1"/>
                          </a:solidFill>
                          <a:effectLst/>
                          <a:latin typeface="Times New Roman" panose="02020603050405020304" pitchFamily="18" charset="0"/>
                          <a:ea typeface="+mn-ea"/>
                          <a:cs typeface="Times New Roman" panose="02020603050405020304" pitchFamily="18" charset="0"/>
                        </a:rPr>
                        <a:t>Tội làm nhục người khác</a:t>
                      </a:r>
                      <a:endParaRPr lang="en-US" sz="2800" b="0" i="0" kern="1200">
                        <a:solidFill>
                          <a:schemeClr val="dk1"/>
                        </a:solidFill>
                        <a:effectLst/>
                        <a:latin typeface="Times New Roman" panose="02020603050405020304" pitchFamily="18" charset="0"/>
                        <a:ea typeface="+mn-ea"/>
                        <a:cs typeface="Times New Roman" panose="02020603050405020304" pitchFamily="18" charset="0"/>
                      </a:endParaRPr>
                    </a:p>
                  </a:txBody>
                  <a:tcPr/>
                </a:tc>
                <a:tc rowSpan="2">
                  <a:txBody>
                    <a:bodyPr/>
                    <a:lstStyle/>
                    <a:p>
                      <a:pPr algn="just"/>
                      <a:r>
                        <a:rPr lang="en-US" sz="2400">
                          <a:latin typeface="Times New Roman" panose="02020603050405020304" pitchFamily="18" charset="0"/>
                          <a:cs typeface="Times New Roman" panose="02020603050405020304" pitchFamily="18" charset="0"/>
                        </a:rPr>
                        <a:t>Dựa vào tính chất, mức độ, hậu quả để </a:t>
                      </a:r>
                      <a:r>
                        <a:rPr lang="en-US" sz="2400" b="0">
                          <a:latin typeface="Times New Roman" panose="02020603050405020304" pitchFamily="18" charset="0"/>
                          <a:cs typeface="Times New Roman" panose="02020603050405020304" pitchFamily="18" charset="0"/>
                        </a:rPr>
                        <a:t>đưa</a:t>
                      </a:r>
                      <a:r>
                        <a:rPr lang="en-US" sz="2400" b="1">
                          <a:latin typeface="Times New Roman" panose="02020603050405020304" pitchFamily="18" charset="0"/>
                          <a:cs typeface="Times New Roman" panose="02020603050405020304" pitchFamily="18" charset="0"/>
                        </a:rPr>
                        <a:t> </a:t>
                      </a:r>
                      <a:r>
                        <a:rPr lang="en-US" sz="2400" b="1">
                          <a:solidFill>
                            <a:srgbClr val="FF0000"/>
                          </a:solidFill>
                          <a:latin typeface="Times New Roman" panose="02020603050405020304" pitchFamily="18" charset="0"/>
                          <a:cs typeface="Times New Roman" panose="02020603050405020304" pitchFamily="18" charset="0"/>
                        </a:rPr>
                        <a:t>ra mức phạt phù hợp</a:t>
                      </a:r>
                    </a:p>
                  </a:txBody>
                  <a:tcPr/>
                </a:tc>
                <a:extLst>
                  <a:ext uri="{0D108BD9-81ED-4DB2-BD59-A6C34878D82A}">
                    <a16:rowId xmlns:a16="http://schemas.microsoft.com/office/drawing/2014/main" val="1462612436"/>
                  </a:ext>
                </a:extLst>
              </a:tr>
              <a:tr h="1179811">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0" i="0" kern="1200">
                          <a:solidFill>
                            <a:schemeClr val="dk1"/>
                          </a:solidFill>
                          <a:effectLst/>
                          <a:latin typeface="Times New Roman" panose="02020603050405020304" pitchFamily="18" charset="0"/>
                          <a:ea typeface="+mn-ea"/>
                          <a:cs typeface="Times New Roman" panose="02020603050405020304" pitchFamily="18" charset="0"/>
                        </a:rPr>
                        <a:t>Điều 156</a:t>
                      </a:r>
                    </a:p>
                    <a:p>
                      <a:pPr algn="ctr"/>
                      <a:endParaRPr lang="en-US" sz="2800">
                        <a:latin typeface="Times New Roman" panose="02020603050405020304" pitchFamily="18" charset="0"/>
                        <a:cs typeface="Times New Roman" panose="02020603050405020304" pitchFamily="18" charset="0"/>
                      </a:endParaRPr>
                    </a:p>
                  </a:txBody>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2800" b="0" i="0" kern="1200" dirty="0">
                          <a:solidFill>
                            <a:schemeClr val="dk1"/>
                          </a:solidFill>
                          <a:effectLst/>
                          <a:latin typeface="Times New Roman" panose="02020603050405020304" pitchFamily="18" charset="0"/>
                          <a:ea typeface="+mn-ea"/>
                          <a:cs typeface="Times New Roman" panose="02020603050405020304" pitchFamily="18" charset="0"/>
                        </a:rPr>
                        <a:t>Tội vu khống</a:t>
                      </a:r>
                      <a:endParaRPr lang="en-US" sz="2800" dirty="0">
                        <a:latin typeface="Times New Roman" panose="02020603050405020304" pitchFamily="18" charset="0"/>
                        <a:cs typeface="Times New Roman" panose="02020603050405020304" pitchFamily="18" charset="0"/>
                      </a:endParaRPr>
                    </a:p>
                    <a:p>
                      <a:pPr algn="just"/>
                      <a:endParaRPr lang="en-US" sz="2800" dirty="0">
                        <a:latin typeface="Times New Roman" panose="02020603050405020304" pitchFamily="18" charset="0"/>
                        <a:cs typeface="Times New Roman" panose="02020603050405020304" pitchFamily="18" charset="0"/>
                      </a:endParaRPr>
                    </a:p>
                  </a:txBody>
                  <a:tcPr/>
                </a:tc>
                <a:tc vMerge="1">
                  <a:txBody>
                    <a:bodyPr/>
                    <a:lstStyle/>
                    <a:p>
                      <a:endParaRPr lang="en-US" sz="220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088646859"/>
                  </a:ext>
                </a:extLst>
              </a:tr>
            </a:tbl>
          </a:graphicData>
        </a:graphic>
      </p:graphicFrame>
    </p:spTree>
    <p:extLst>
      <p:ext uri="{BB962C8B-B14F-4D97-AF65-F5344CB8AC3E}">
        <p14:creationId xmlns:p14="http://schemas.microsoft.com/office/powerpoint/2010/main" val="23448872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9AA00D3-A96F-B72F-C604-2F83FBE2F345}"/>
              </a:ext>
            </a:extLst>
          </p:cNvPr>
          <p:cNvSpPr txBox="1"/>
          <p:nvPr/>
        </p:nvSpPr>
        <p:spPr>
          <a:xfrm>
            <a:off x="1060587" y="5133727"/>
            <a:ext cx="10070826" cy="954107"/>
          </a:xfrm>
          <a:prstGeom prst="rect">
            <a:avLst/>
          </a:prstGeom>
          <a:noFill/>
        </p:spPr>
        <p:txBody>
          <a:bodyPr wrap="square">
            <a:spAutoFit/>
          </a:bodyPr>
          <a:lstStyle/>
          <a:p>
            <a:pPr algn="ctr"/>
            <a:r>
              <a:rPr lang="en-US" sz="2800" b="1">
                <a:solidFill>
                  <a:srgbClr val="0000FF"/>
                </a:solidFill>
                <a:latin typeface="Times New Roman" panose="02020603050405020304" pitchFamily="18" charset="0"/>
                <a:cs typeface="Times New Roman" panose="02020603050405020304" pitchFamily="18" charset="0"/>
              </a:rPr>
              <a:t>Người dân </a:t>
            </a:r>
            <a:r>
              <a:rPr lang="vi-VN" sz="2800" b="1">
                <a:solidFill>
                  <a:srgbClr val="0000FF"/>
                </a:solidFill>
                <a:effectLst/>
                <a:latin typeface="Times New Roman" panose="02020603050405020304" pitchFamily="18" charset="0"/>
                <a:cs typeface="Times New Roman" panose="02020603050405020304" pitchFamily="18" charset="0"/>
              </a:rPr>
              <a:t>bị lập biên bản vi phạm </a:t>
            </a:r>
            <a:endParaRPr lang="en-US" sz="2800" b="1">
              <a:solidFill>
                <a:srgbClr val="0000FF"/>
              </a:solidFill>
              <a:effectLst/>
              <a:latin typeface="Times New Roman" panose="02020603050405020304" pitchFamily="18" charset="0"/>
              <a:cs typeface="Times New Roman" panose="02020603050405020304" pitchFamily="18" charset="0"/>
            </a:endParaRPr>
          </a:p>
          <a:p>
            <a:pPr algn="ctr"/>
            <a:r>
              <a:rPr lang="vi-VN" sz="2800" b="1">
                <a:solidFill>
                  <a:srgbClr val="0000FF"/>
                </a:solidFill>
                <a:effectLst/>
                <a:latin typeface="Times New Roman" panose="02020603050405020304" pitchFamily="18" charset="0"/>
                <a:cs typeface="Times New Roman" panose="02020603050405020304" pitchFamily="18" charset="0"/>
              </a:rPr>
              <a:t>do đưa thông tin </a:t>
            </a:r>
            <a:r>
              <a:rPr lang="en-US" sz="2800" b="1">
                <a:solidFill>
                  <a:srgbClr val="0000FF"/>
                </a:solidFill>
                <a:effectLst/>
                <a:latin typeface="Times New Roman" panose="02020603050405020304" pitchFamily="18" charset="0"/>
                <a:cs typeface="Times New Roman" panose="02020603050405020304" pitchFamily="18" charset="0"/>
              </a:rPr>
              <a:t>sai sự thật liên quan tới </a:t>
            </a:r>
            <a:r>
              <a:rPr lang="vi-VN" sz="2800" b="1">
                <a:solidFill>
                  <a:srgbClr val="0000FF"/>
                </a:solidFill>
                <a:effectLst/>
                <a:latin typeface="Times New Roman" panose="02020603050405020304" pitchFamily="18" charset="0"/>
                <a:cs typeface="Times New Roman" panose="02020603050405020304" pitchFamily="18" charset="0"/>
              </a:rPr>
              <a:t>dịch bệnh</a:t>
            </a:r>
            <a:endParaRPr lang="en-US" sz="2400" b="1">
              <a:solidFill>
                <a:srgbClr val="0000FF"/>
              </a:solidFill>
              <a:latin typeface="Times New Roman" panose="02020603050405020304" pitchFamily="18" charset="0"/>
              <a:cs typeface="Times New Roman" panose="02020603050405020304" pitchFamily="18" charset="0"/>
            </a:endParaRPr>
          </a:p>
        </p:txBody>
      </p:sp>
      <p:pic>
        <p:nvPicPr>
          <p:cNvPr id="3076" name="Picture 4" descr="Cơ quan Công an làm việc với chị S.T.M về việc tung tin sai sự thật trên mạng xã hội.">
            <a:extLst>
              <a:ext uri="{FF2B5EF4-FFF2-40B4-BE49-F238E27FC236}">
                <a16:creationId xmlns:a16="http://schemas.microsoft.com/office/drawing/2014/main" id="{6DD6376F-7D0F-F425-9903-E13756C675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253" y="1593042"/>
            <a:ext cx="4916878" cy="325941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Dịch COVID-19: Xử lý 23 trường hợp đưa tin đồn thất thiệt về bệnh nhân số  17 - Tuổi Trẻ Online">
            <a:extLst>
              <a:ext uri="{FF2B5EF4-FFF2-40B4-BE49-F238E27FC236}">
                <a16:creationId xmlns:a16="http://schemas.microsoft.com/office/drawing/2014/main" id="{9F6B73C2-E0B3-42A6-B8D7-8EA9150F6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973724"/>
            <a:ext cx="5715000"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9650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97CDA65-A0B0-4FB2-A29A-E426AD1C23E1}"/>
              </a:ext>
            </a:extLst>
          </p:cNvPr>
          <p:cNvPicPr>
            <a:picLocks noChangeAspect="1"/>
          </p:cNvPicPr>
          <p:nvPr/>
        </p:nvPicPr>
        <p:blipFill>
          <a:blip r:embed="rId2"/>
          <a:stretch>
            <a:fillRect/>
          </a:stretch>
        </p:blipFill>
        <p:spPr>
          <a:xfrm>
            <a:off x="2241068" y="1256998"/>
            <a:ext cx="7893531" cy="4971616"/>
          </a:xfrm>
          <a:prstGeom prst="rect">
            <a:avLst/>
          </a:prstGeom>
        </p:spPr>
      </p:pic>
      <p:sp>
        <p:nvSpPr>
          <p:cNvPr id="7" name="TextBox 6">
            <a:extLst>
              <a:ext uri="{FF2B5EF4-FFF2-40B4-BE49-F238E27FC236}">
                <a16:creationId xmlns:a16="http://schemas.microsoft.com/office/drawing/2014/main" id="{17C8673D-0BA0-45AF-ACD2-A6858CA83D90}"/>
              </a:ext>
            </a:extLst>
          </p:cNvPr>
          <p:cNvSpPr txBox="1"/>
          <p:nvPr/>
        </p:nvSpPr>
        <p:spPr>
          <a:xfrm>
            <a:off x="2571184" y="241335"/>
            <a:ext cx="8446671" cy="1107996"/>
          </a:xfrm>
          <a:prstGeom prst="rect">
            <a:avLst/>
          </a:prstGeom>
          <a:noFill/>
        </p:spPr>
        <p:txBody>
          <a:bodyPr wrap="square" rtlCol="0">
            <a:spAutoFit/>
          </a:bodyPr>
          <a:lstStyle/>
          <a:p>
            <a:pPr algn="just"/>
            <a:r>
              <a:rPr lang="en-US" sz="2200" b="1" dirty="0" err="1">
                <a:solidFill>
                  <a:schemeClr val="accent6">
                    <a:lumMod val="50000"/>
                  </a:schemeClr>
                </a:solidFill>
                <a:latin typeface="Times New Roman" panose="02020603050405020304" pitchFamily="18" charset="0"/>
                <a:cs typeface="Times New Roman" panose="02020603050405020304" pitchFamily="18" charset="0"/>
              </a:rPr>
              <a:t>Để</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trở</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thành</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người</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giao</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tiếp</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xử</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có</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văn</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hóa</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trên</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mạng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em</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nên</a:t>
            </a:r>
            <a:r>
              <a:rPr lang="en-US" sz="2200" b="1" dirty="0">
                <a:solidFill>
                  <a:schemeClr val="accent6">
                    <a:lumMod val="50000"/>
                  </a:schemeClr>
                </a:solidFill>
                <a:latin typeface="Times New Roman" panose="02020603050405020304" pitchFamily="18" charset="0"/>
                <a:cs typeface="Times New Roman" panose="02020603050405020304" pitchFamily="18" charset="0"/>
              </a:rPr>
              <a:t>/</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không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nên</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thực</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hiện</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những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điều</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nào</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sau</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đây</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Đánh</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dấu</a:t>
            </a:r>
            <a:r>
              <a:rPr lang="en-US" sz="2200" b="1" dirty="0">
                <a:solidFill>
                  <a:schemeClr val="accent6">
                    <a:lumMod val="50000"/>
                  </a:schemeClr>
                </a:solidFill>
                <a:latin typeface="Times New Roman" panose="02020603050405020304" pitchFamily="18" charset="0"/>
                <a:cs typeface="Times New Roman" panose="02020603050405020304" pitchFamily="18" charset="0"/>
              </a:rPr>
              <a:t> X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vào</a:t>
            </a:r>
            <a:r>
              <a:rPr lang="en-US" sz="2200" b="1" dirty="0">
                <a:solidFill>
                  <a:schemeClr val="accent6">
                    <a:lumMod val="50000"/>
                  </a:schemeClr>
                </a:solidFill>
                <a:latin typeface="Times New Roman" panose="02020603050405020304" pitchFamily="18" charset="0"/>
                <a:cs typeface="Times New Roman" panose="02020603050405020304" pitchFamily="18" charset="0"/>
              </a:rPr>
              <a:t> ô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tương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 </a:t>
            </a:r>
            <a:r>
              <a:rPr lang="en-US" sz="2200" b="1" dirty="0" err="1">
                <a:solidFill>
                  <a:schemeClr val="accent6">
                    <a:lumMod val="50000"/>
                  </a:schemeClr>
                </a:solidFill>
                <a:latin typeface="Times New Roman" panose="02020603050405020304" pitchFamily="18" charset="0"/>
                <a:cs typeface="Times New Roman" panose="02020603050405020304" pitchFamily="18" charset="0"/>
              </a:rPr>
              <a:t>ứng</a:t>
            </a:r>
            <a:r>
              <a:rPr lang="en-US" sz="2200" b="1" dirty="0">
                <a:solidFill>
                  <a:schemeClr val="accent6">
                    <a:lumMod val="50000"/>
                  </a:schemeClr>
                </a:solidFill>
                <a:latin typeface="Times New Roman" panose="02020603050405020304" pitchFamily="18" charset="0"/>
                <a:cs typeface="Times New Roman" panose="02020603050405020304" pitchFamily="18" charset="0"/>
              </a:rPr>
              <a:t>:</a:t>
            </a:r>
          </a:p>
        </p:txBody>
      </p:sp>
      <p:sp>
        <p:nvSpPr>
          <p:cNvPr id="8" name="TextBox 7">
            <a:extLst>
              <a:ext uri="{FF2B5EF4-FFF2-40B4-BE49-F238E27FC236}">
                <a16:creationId xmlns:a16="http://schemas.microsoft.com/office/drawing/2014/main" id="{DE6179D2-0923-4691-84C4-7A93A1B0E989}"/>
              </a:ext>
            </a:extLst>
          </p:cNvPr>
          <p:cNvSpPr txBox="1"/>
          <p:nvPr/>
        </p:nvSpPr>
        <p:spPr>
          <a:xfrm>
            <a:off x="8077200" y="1989666"/>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1" name="TextBox 10">
            <a:extLst>
              <a:ext uri="{FF2B5EF4-FFF2-40B4-BE49-F238E27FC236}">
                <a16:creationId xmlns:a16="http://schemas.microsoft.com/office/drawing/2014/main" id="{8149E5B9-0132-4968-B62C-40143AC2673F}"/>
              </a:ext>
            </a:extLst>
          </p:cNvPr>
          <p:cNvSpPr txBox="1"/>
          <p:nvPr/>
        </p:nvSpPr>
        <p:spPr>
          <a:xfrm>
            <a:off x="8077200" y="2712334"/>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2" name="TextBox 11">
            <a:extLst>
              <a:ext uri="{FF2B5EF4-FFF2-40B4-BE49-F238E27FC236}">
                <a16:creationId xmlns:a16="http://schemas.microsoft.com/office/drawing/2014/main" id="{A3BB73E8-0B34-440C-9D89-33F38D537EF8}"/>
              </a:ext>
            </a:extLst>
          </p:cNvPr>
          <p:cNvSpPr txBox="1"/>
          <p:nvPr/>
        </p:nvSpPr>
        <p:spPr>
          <a:xfrm>
            <a:off x="8077200" y="3244334"/>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4" name="TextBox 13">
            <a:extLst>
              <a:ext uri="{FF2B5EF4-FFF2-40B4-BE49-F238E27FC236}">
                <a16:creationId xmlns:a16="http://schemas.microsoft.com/office/drawing/2014/main" id="{57899EBF-AC58-476F-9309-E08DAF830136}"/>
              </a:ext>
            </a:extLst>
          </p:cNvPr>
          <p:cNvSpPr txBox="1"/>
          <p:nvPr/>
        </p:nvSpPr>
        <p:spPr>
          <a:xfrm>
            <a:off x="8077200" y="5080294"/>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5" name="TextBox 14">
            <a:extLst>
              <a:ext uri="{FF2B5EF4-FFF2-40B4-BE49-F238E27FC236}">
                <a16:creationId xmlns:a16="http://schemas.microsoft.com/office/drawing/2014/main" id="{9A395EBB-EF98-4772-AC05-9405A39725FA}"/>
              </a:ext>
            </a:extLst>
          </p:cNvPr>
          <p:cNvSpPr txBox="1"/>
          <p:nvPr/>
        </p:nvSpPr>
        <p:spPr>
          <a:xfrm>
            <a:off x="9220200" y="4496618"/>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6" name="TextBox 15">
            <a:extLst>
              <a:ext uri="{FF2B5EF4-FFF2-40B4-BE49-F238E27FC236}">
                <a16:creationId xmlns:a16="http://schemas.microsoft.com/office/drawing/2014/main" id="{641A2A05-D649-452F-94DD-6547D5B17F0A}"/>
              </a:ext>
            </a:extLst>
          </p:cNvPr>
          <p:cNvSpPr txBox="1"/>
          <p:nvPr/>
        </p:nvSpPr>
        <p:spPr>
          <a:xfrm>
            <a:off x="9220200" y="5698360"/>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7" name="TextBox 16">
            <a:extLst>
              <a:ext uri="{FF2B5EF4-FFF2-40B4-BE49-F238E27FC236}">
                <a16:creationId xmlns:a16="http://schemas.microsoft.com/office/drawing/2014/main" id="{8AECD077-3F8D-4BAB-9DCA-406DCBA10E21}"/>
              </a:ext>
            </a:extLst>
          </p:cNvPr>
          <p:cNvSpPr txBox="1"/>
          <p:nvPr/>
        </p:nvSpPr>
        <p:spPr>
          <a:xfrm>
            <a:off x="8077200" y="3863451"/>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pic>
        <p:nvPicPr>
          <p:cNvPr id="18" name="Picture 17">
            <a:extLst>
              <a:ext uri="{FF2B5EF4-FFF2-40B4-BE49-F238E27FC236}">
                <a16:creationId xmlns:a16="http://schemas.microsoft.com/office/drawing/2014/main" id="{6D79B6AC-04E6-4EC1-9370-A5ECEC1C510D}"/>
              </a:ext>
            </a:extLst>
          </p:cNvPr>
          <p:cNvPicPr>
            <a:picLocks noChangeAspect="1"/>
          </p:cNvPicPr>
          <p:nvPr/>
        </p:nvPicPr>
        <p:blipFill>
          <a:blip r:embed="rId3"/>
          <a:stretch>
            <a:fillRect/>
          </a:stretch>
        </p:blipFill>
        <p:spPr>
          <a:xfrm>
            <a:off x="265724" y="373673"/>
            <a:ext cx="2070070" cy="555132"/>
          </a:xfrm>
          <a:prstGeom prst="rect">
            <a:avLst/>
          </a:prstGeom>
        </p:spPr>
      </p:pic>
    </p:spTree>
    <p:extLst>
      <p:ext uri="{BB962C8B-B14F-4D97-AF65-F5344CB8AC3E}">
        <p14:creationId xmlns:p14="http://schemas.microsoft.com/office/powerpoint/2010/main" val="36752788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up)">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fade">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fade">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fade">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1" grpId="0"/>
      <p:bldP spid="12" grpId="0"/>
      <p:bldP spid="14" grpId="0"/>
      <p:bldP spid="15" grpId="0"/>
      <p:bldP spid="16"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oup 18">
            <a:extLst>
              <a:ext uri="{FF2B5EF4-FFF2-40B4-BE49-F238E27FC236}">
                <a16:creationId xmlns:a16="http://schemas.microsoft.com/office/drawing/2014/main" id="{B70600B9-3D3C-4F35-B55B-D4EE87ED381F}"/>
              </a:ext>
            </a:extLst>
          </p:cNvPr>
          <p:cNvGrpSpPr/>
          <p:nvPr/>
        </p:nvGrpSpPr>
        <p:grpSpPr>
          <a:xfrm>
            <a:off x="1058813" y="221129"/>
            <a:ext cx="10190480" cy="3380397"/>
            <a:chOff x="1778000" y="129689"/>
            <a:chExt cx="10190480" cy="3380397"/>
          </a:xfrm>
        </p:grpSpPr>
        <p:sp>
          <p:nvSpPr>
            <p:cNvPr id="10" name="Freeform: Shape 9">
              <a:extLst>
                <a:ext uri="{FF2B5EF4-FFF2-40B4-BE49-F238E27FC236}">
                  <a16:creationId xmlns:a16="http://schemas.microsoft.com/office/drawing/2014/main" id="{988A1823-CD89-4DFF-9318-33C2F26318B4}"/>
                </a:ext>
              </a:extLst>
            </p:cNvPr>
            <p:cNvSpPr/>
            <p:nvPr/>
          </p:nvSpPr>
          <p:spPr>
            <a:xfrm>
              <a:off x="3261360" y="129689"/>
              <a:ext cx="870712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CBE7D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8" name="Group 7">
              <a:extLst>
                <a:ext uri="{FF2B5EF4-FFF2-40B4-BE49-F238E27FC236}">
                  <a16:creationId xmlns:a16="http://schemas.microsoft.com/office/drawing/2014/main" id="{0E84F1B7-72F7-4D57-B2AF-C01B5AEE5DBC}"/>
                </a:ext>
              </a:extLst>
            </p:cNvPr>
            <p:cNvGrpSpPr/>
            <p:nvPr/>
          </p:nvGrpSpPr>
          <p:grpSpPr>
            <a:xfrm>
              <a:off x="1778000" y="1519412"/>
              <a:ext cx="10190480" cy="1990674"/>
              <a:chOff x="1442720" y="3140126"/>
              <a:chExt cx="10190480" cy="1990674"/>
            </a:xfrm>
          </p:grpSpPr>
          <p:sp>
            <p:nvSpPr>
              <p:cNvPr id="6" name="Freeform: Shape 5">
                <a:extLst>
                  <a:ext uri="{FF2B5EF4-FFF2-40B4-BE49-F238E27FC236}">
                    <a16:creationId xmlns:a16="http://schemas.microsoft.com/office/drawing/2014/main" id="{43C6DB78-B927-4A90-AB8E-23FF44CE8959}"/>
                  </a:ext>
                </a:extLst>
              </p:cNvPr>
              <p:cNvSpPr/>
              <p:nvPr/>
            </p:nvSpPr>
            <p:spPr>
              <a:xfrm>
                <a:off x="1686560" y="3309963"/>
                <a:ext cx="9946640" cy="1651000"/>
              </a:xfrm>
              <a:custGeom>
                <a:avLst/>
                <a:gdLst>
                  <a:gd name="connsiteX0" fmla="*/ 237496 w 9347200"/>
                  <a:gd name="connsiteY0" fmla="*/ 0 h 1651000"/>
                  <a:gd name="connsiteX1" fmla="*/ 1330960 w 9347200"/>
                  <a:gd name="connsiteY1" fmla="*/ 0 h 1651000"/>
                  <a:gd name="connsiteX2" fmla="*/ 7778744 w 9347200"/>
                  <a:gd name="connsiteY2" fmla="*/ 0 h 1651000"/>
                  <a:gd name="connsiteX3" fmla="*/ 9347200 w 9347200"/>
                  <a:gd name="connsiteY3" fmla="*/ 0 h 1651000"/>
                  <a:gd name="connsiteX4" fmla="*/ 9347200 w 9347200"/>
                  <a:gd name="connsiteY4" fmla="*/ 1651000 h 1651000"/>
                  <a:gd name="connsiteX5" fmla="*/ 7778744 w 9347200"/>
                  <a:gd name="connsiteY5" fmla="*/ 1651000 h 1651000"/>
                  <a:gd name="connsiteX6" fmla="*/ 1330960 w 9347200"/>
                  <a:gd name="connsiteY6" fmla="*/ 1651000 h 1651000"/>
                  <a:gd name="connsiteX7" fmla="*/ 237496 w 9347200"/>
                  <a:gd name="connsiteY7" fmla="*/ 1651000 h 1651000"/>
                  <a:gd name="connsiteX8" fmla="*/ 0 w 9347200"/>
                  <a:gd name="connsiteY8" fmla="*/ 1413504 h 1651000"/>
                  <a:gd name="connsiteX9" fmla="*/ 0 w 9347200"/>
                  <a:gd name="connsiteY9" fmla="*/ 237496 h 1651000"/>
                  <a:gd name="connsiteX10" fmla="*/ 237496 w 9347200"/>
                  <a:gd name="connsiteY10" fmla="*/ 0 h 1651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347200" h="1651000">
                    <a:moveTo>
                      <a:pt x="237496" y="0"/>
                    </a:moveTo>
                    <a:lnTo>
                      <a:pt x="1330960" y="0"/>
                    </a:lnTo>
                    <a:lnTo>
                      <a:pt x="7778744" y="0"/>
                    </a:lnTo>
                    <a:lnTo>
                      <a:pt x="9347200" y="0"/>
                    </a:lnTo>
                    <a:lnTo>
                      <a:pt x="9347200" y="1651000"/>
                    </a:lnTo>
                    <a:lnTo>
                      <a:pt x="7778744" y="1651000"/>
                    </a:lnTo>
                    <a:lnTo>
                      <a:pt x="1330960" y="1651000"/>
                    </a:lnTo>
                    <a:lnTo>
                      <a:pt x="237496" y="1651000"/>
                    </a:lnTo>
                    <a:cubicBezTo>
                      <a:pt x="106331" y="1651000"/>
                      <a:pt x="0" y="1544669"/>
                      <a:pt x="0" y="1413504"/>
                    </a:cubicBezTo>
                    <a:lnTo>
                      <a:pt x="0" y="237496"/>
                    </a:lnTo>
                    <a:cubicBezTo>
                      <a:pt x="0" y="106331"/>
                      <a:pt x="106331" y="0"/>
                      <a:pt x="237496" y="0"/>
                    </a:cubicBezTo>
                    <a:close/>
                  </a:path>
                </a:pathLst>
              </a:custGeom>
              <a:solidFill>
                <a:srgbClr val="1BB0A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Speech Bubble: Rectangle with Corners Rounded 6">
                <a:extLst>
                  <a:ext uri="{FF2B5EF4-FFF2-40B4-BE49-F238E27FC236}">
                    <a16:creationId xmlns:a16="http://schemas.microsoft.com/office/drawing/2014/main" id="{902E86B7-7CA2-4FC5-8F44-27C987D77088}"/>
                  </a:ext>
                </a:extLst>
              </p:cNvPr>
              <p:cNvSpPr/>
              <p:nvPr/>
            </p:nvSpPr>
            <p:spPr>
              <a:xfrm>
                <a:off x="1442720" y="3140126"/>
                <a:ext cx="2042160" cy="1990674"/>
              </a:xfrm>
              <a:prstGeom prst="wedgeRoundRectCallout">
                <a:avLst>
                  <a:gd name="adj1" fmla="val 20461"/>
                  <a:gd name="adj2" fmla="val 65052"/>
                  <a:gd name="adj3" fmla="val 16667"/>
                </a:avLst>
              </a:prstGeom>
              <a:noFill/>
              <a:ln w="57150">
                <a:solidFill>
                  <a:srgbClr val="ED33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a:extLst>
                <a:ext uri="{FF2B5EF4-FFF2-40B4-BE49-F238E27FC236}">
                  <a16:creationId xmlns:a16="http://schemas.microsoft.com/office/drawing/2014/main" id="{C5E2E939-6AA2-4CD2-A5D0-D37A46E6ECB1}"/>
                </a:ext>
              </a:extLst>
            </p:cNvPr>
            <p:cNvGrpSpPr/>
            <p:nvPr/>
          </p:nvGrpSpPr>
          <p:grpSpPr>
            <a:xfrm>
              <a:off x="2285505" y="1773525"/>
              <a:ext cx="1240510" cy="1482448"/>
              <a:chOff x="700050" y="3208754"/>
              <a:chExt cx="935710" cy="1482448"/>
            </a:xfrm>
          </p:grpSpPr>
          <p:sp>
            <p:nvSpPr>
              <p:cNvPr id="11" name="Rectangle 10">
                <a:extLst>
                  <a:ext uri="{FF2B5EF4-FFF2-40B4-BE49-F238E27FC236}">
                    <a16:creationId xmlns:a16="http://schemas.microsoft.com/office/drawing/2014/main" id="{367EC42D-815B-4892-AB46-0F1E09B1F77C}"/>
                  </a:ext>
                </a:extLst>
              </p:cNvPr>
              <p:cNvSpPr/>
              <p:nvPr/>
            </p:nvSpPr>
            <p:spPr>
              <a:xfrm>
                <a:off x="700050" y="3208754"/>
                <a:ext cx="935710" cy="707886"/>
              </a:xfrm>
              <a:prstGeom prst="rect">
                <a:avLst/>
              </a:prstGeom>
            </p:spPr>
            <p:txBody>
              <a:bodyPr wrap="square">
                <a:spAutoFit/>
              </a:bodyPr>
              <a:lstStyle/>
              <a:p>
                <a:pPr algn="ctr" defTabSz="342900"/>
                <a:r>
                  <a:rPr lang="en-US" sz="3600" b="1">
                    <a:ln w="19050">
                      <a:solidFill>
                        <a:schemeClr val="bg1"/>
                      </a:solidFill>
                    </a:ln>
                    <a:latin typeface="UTM Kabel KT" panose="02040603050506020204" pitchFamily="18" charset="0"/>
                    <a:cs typeface="Times New Roman" panose="02020603050405020304" pitchFamily="18" charset="0"/>
                  </a:rPr>
                  <a:t>BÀI</a:t>
                </a:r>
                <a:r>
                  <a:rPr lang="en-US" sz="4000" b="1">
                    <a:ln w="19050">
                      <a:solidFill>
                        <a:schemeClr val="bg1"/>
                      </a:solidFill>
                    </a:ln>
                    <a:latin typeface="UTM Kabel KT" panose="02040603050506020204" pitchFamily="18" charset="0"/>
                    <a:cs typeface="Times New Roman" panose="02020603050405020304" pitchFamily="18" charset="0"/>
                  </a:rPr>
                  <a:t> </a:t>
                </a:r>
              </a:p>
            </p:txBody>
          </p:sp>
          <p:sp>
            <p:nvSpPr>
              <p:cNvPr id="12" name="Rectangle 11">
                <a:extLst>
                  <a:ext uri="{FF2B5EF4-FFF2-40B4-BE49-F238E27FC236}">
                    <a16:creationId xmlns:a16="http://schemas.microsoft.com/office/drawing/2014/main" id="{BB97732D-B6B9-4505-AF9F-CD4014C203E5}"/>
                  </a:ext>
                </a:extLst>
              </p:cNvPr>
              <p:cNvSpPr/>
              <p:nvPr/>
            </p:nvSpPr>
            <p:spPr>
              <a:xfrm>
                <a:off x="700050" y="3583206"/>
                <a:ext cx="935710" cy="1107996"/>
              </a:xfrm>
              <a:prstGeom prst="rect">
                <a:avLst/>
              </a:prstGeom>
            </p:spPr>
            <p:txBody>
              <a:bodyPr wrap="square">
                <a:spAutoFit/>
              </a:bodyPr>
              <a:lstStyle/>
              <a:p>
                <a:pPr algn="ctr" defTabSz="342900"/>
                <a:r>
                  <a:rPr lang="en-US" sz="6600" b="1">
                    <a:ln w="19050">
                      <a:solidFill>
                        <a:schemeClr val="bg1"/>
                      </a:solidFill>
                    </a:ln>
                    <a:latin typeface="UTM Kabel KT" panose="02040603050506020204" pitchFamily="18" charset="0"/>
                    <a:cs typeface="Times New Roman" panose="02020603050405020304" pitchFamily="18" charset="0"/>
                  </a:rPr>
                  <a:t>5</a:t>
                </a:r>
                <a:endParaRPr lang="vi-VN" sz="4000" b="1">
                  <a:ln w="19050">
                    <a:solidFill>
                      <a:schemeClr val="bg1"/>
                    </a:solidFill>
                  </a:ln>
                  <a:latin typeface="SVN-SAF" panose="02040603050506020204" pitchFamily="18" charset="0"/>
                  <a:cs typeface="Times New Roman" panose="02020603050405020304" pitchFamily="18" charset="0"/>
                </a:endParaRPr>
              </a:p>
            </p:txBody>
          </p:sp>
        </p:grpSp>
      </p:grpSp>
      <p:pic>
        <p:nvPicPr>
          <p:cNvPr id="21" name="Picture 20" descr="Graphical user interface, application&#10;&#10;Description automatically generated">
            <a:extLst>
              <a:ext uri="{FF2B5EF4-FFF2-40B4-BE49-F238E27FC236}">
                <a16:creationId xmlns:a16="http://schemas.microsoft.com/office/drawing/2014/main" id="{1652DDDD-4BE5-4248-9D09-2AB7DD2A0FC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2170" y="4704697"/>
            <a:ext cx="2059470" cy="2053292"/>
          </a:xfrm>
          <a:prstGeom prst="rect">
            <a:avLst/>
          </a:prstGeom>
        </p:spPr>
      </p:pic>
      <p:pic>
        <p:nvPicPr>
          <p:cNvPr id="4" name="Picture 3">
            <a:extLst>
              <a:ext uri="{FF2B5EF4-FFF2-40B4-BE49-F238E27FC236}">
                <a16:creationId xmlns:a16="http://schemas.microsoft.com/office/drawing/2014/main" id="{E9335B30-2798-42A8-8442-053AD1245EAD}"/>
              </a:ext>
            </a:extLst>
          </p:cNvPr>
          <p:cNvPicPr>
            <a:picLocks noChangeAspect="1"/>
          </p:cNvPicPr>
          <p:nvPr/>
        </p:nvPicPr>
        <p:blipFill>
          <a:blip r:embed="rId3"/>
          <a:stretch>
            <a:fillRect/>
          </a:stretch>
        </p:blipFill>
        <p:spPr>
          <a:xfrm>
            <a:off x="958102" y="387856"/>
            <a:ext cx="8786621" cy="1120237"/>
          </a:xfrm>
          <a:prstGeom prst="rect">
            <a:avLst/>
          </a:prstGeom>
        </p:spPr>
      </p:pic>
      <p:pic>
        <p:nvPicPr>
          <p:cNvPr id="9" name="Picture 8">
            <a:extLst>
              <a:ext uri="{FF2B5EF4-FFF2-40B4-BE49-F238E27FC236}">
                <a16:creationId xmlns:a16="http://schemas.microsoft.com/office/drawing/2014/main" id="{9E299A3E-1BDA-41BF-BFF4-0A10C0CA4BF4}"/>
              </a:ext>
            </a:extLst>
          </p:cNvPr>
          <p:cNvPicPr>
            <a:picLocks noChangeAspect="1"/>
          </p:cNvPicPr>
          <p:nvPr/>
        </p:nvPicPr>
        <p:blipFill>
          <a:blip r:embed="rId4"/>
          <a:stretch>
            <a:fillRect/>
          </a:stretch>
        </p:blipFill>
        <p:spPr>
          <a:xfrm>
            <a:off x="3497055" y="1968871"/>
            <a:ext cx="7721758" cy="1462818"/>
          </a:xfrm>
          <a:prstGeom prst="rect">
            <a:avLst/>
          </a:prstGeom>
        </p:spPr>
      </p:pic>
      <p:sp>
        <p:nvSpPr>
          <p:cNvPr id="18" name="Rectangle 17">
            <a:extLst>
              <a:ext uri="{FF2B5EF4-FFF2-40B4-BE49-F238E27FC236}">
                <a16:creationId xmlns:a16="http://schemas.microsoft.com/office/drawing/2014/main" id="{87F00592-15B4-48FB-B7D1-30BB66435973}"/>
              </a:ext>
            </a:extLst>
          </p:cNvPr>
          <p:cNvSpPr/>
          <p:nvPr/>
        </p:nvSpPr>
        <p:spPr>
          <a:xfrm>
            <a:off x="2181640" y="3966033"/>
            <a:ext cx="9118754" cy="589072"/>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defTabSz="342900">
              <a:lnSpc>
                <a:spcPct val="150000"/>
              </a:lnSpc>
            </a:pPr>
            <a:r>
              <a:rPr lang="en-US" sz="2400" b="1" dirty="0">
                <a:solidFill>
                  <a:srgbClr val="FF0000"/>
                </a:solidFill>
                <a:latin typeface="SVN-SAF" panose="02040603050506020204" pitchFamily="18" charset="0"/>
                <a:cs typeface="Times New Roman" panose="02020603050405020304" pitchFamily="18" charset="0"/>
              </a:rPr>
              <a:t>1. </a:t>
            </a:r>
            <a:r>
              <a:rPr lang="vi-VN" sz="2400" b="1" dirty="0">
                <a:solidFill>
                  <a:srgbClr val="FF0000"/>
                </a:solidFill>
                <a:latin typeface="SVN-SAF" panose="02040603050506020204" pitchFamily="18" charset="0"/>
                <a:cs typeface="Times New Roman" panose="02020603050405020304" pitchFamily="18" charset="0"/>
              </a:rPr>
              <a:t>GIAO TIẾP, ỨNG XỬ CÓ VĂN HOÁ</a:t>
            </a:r>
            <a:r>
              <a:rPr lang="en-US" sz="2400" b="1" dirty="0">
                <a:solidFill>
                  <a:srgbClr val="FF0000"/>
                </a:solidFill>
                <a:latin typeface="SVN-SAF" panose="02040603050506020204" pitchFamily="18" charset="0"/>
                <a:cs typeface="Times New Roman" panose="02020603050405020304" pitchFamily="18" charset="0"/>
              </a:rPr>
              <a:t> </a:t>
            </a:r>
            <a:r>
              <a:rPr lang="vi-VN" sz="2400" b="1" dirty="0">
                <a:solidFill>
                  <a:srgbClr val="FF0000"/>
                </a:solidFill>
                <a:latin typeface="SVN-SAF" panose="02040603050506020204" pitchFamily="18" charset="0"/>
                <a:cs typeface="Times New Roman" panose="02020603050405020304" pitchFamily="18" charset="0"/>
              </a:rPr>
              <a:t>QUA MẠNG</a:t>
            </a:r>
          </a:p>
        </p:txBody>
      </p:sp>
      <p:sp>
        <p:nvSpPr>
          <p:cNvPr id="20" name="Rectangle 19">
            <a:extLst>
              <a:ext uri="{FF2B5EF4-FFF2-40B4-BE49-F238E27FC236}">
                <a16:creationId xmlns:a16="http://schemas.microsoft.com/office/drawing/2014/main" id="{49AD5CFD-6A92-4ADE-B2BB-09E8F1D2A400}"/>
              </a:ext>
            </a:extLst>
          </p:cNvPr>
          <p:cNvSpPr/>
          <p:nvPr/>
        </p:nvSpPr>
        <p:spPr>
          <a:xfrm>
            <a:off x="2181640" y="4689072"/>
            <a:ext cx="9118754" cy="577787"/>
          </a:xfrm>
          <a:prstGeom prst="rect">
            <a:avLst/>
          </a:prstGeom>
        </p:spPr>
        <p:style>
          <a:lnRef idx="2">
            <a:schemeClr val="accent3"/>
          </a:lnRef>
          <a:fillRef idx="1">
            <a:schemeClr val="lt1"/>
          </a:fillRef>
          <a:effectRef idx="0">
            <a:schemeClr val="accent3"/>
          </a:effectRef>
          <a:fontRef idx="minor">
            <a:schemeClr val="dk1"/>
          </a:fontRef>
        </p:style>
        <p:txBody>
          <a:bodyPr wrap="square">
            <a:spAutoFit/>
          </a:bodyPr>
          <a:lstStyle/>
          <a:p>
            <a:pPr defTabSz="342900">
              <a:lnSpc>
                <a:spcPct val="150000"/>
              </a:lnSpc>
            </a:pPr>
            <a:r>
              <a:rPr lang="vi-VN" sz="2400" b="1" dirty="0">
                <a:solidFill>
                  <a:srgbClr val="FF0000"/>
                </a:solidFill>
                <a:latin typeface="SVN-SAF" panose="02040603050506020204" pitchFamily="18" charset="0"/>
                <a:cs typeface="Times New Roman" panose="02020603050405020304" pitchFamily="18" charset="0"/>
              </a:rPr>
              <a:t>2. LÀM GÌ KHI GẶP THÔNG TIN CÓ NỘI DUNG XẤU TRÊN MẠNG?</a:t>
            </a:r>
          </a:p>
        </p:txBody>
      </p:sp>
      <p:sp>
        <p:nvSpPr>
          <p:cNvPr id="22" name="Rectangle 21">
            <a:extLst>
              <a:ext uri="{FF2B5EF4-FFF2-40B4-BE49-F238E27FC236}">
                <a16:creationId xmlns:a16="http://schemas.microsoft.com/office/drawing/2014/main" id="{D245AB6D-7C24-4D42-B218-47BA83947FC6}"/>
              </a:ext>
            </a:extLst>
          </p:cNvPr>
          <p:cNvSpPr/>
          <p:nvPr/>
        </p:nvSpPr>
        <p:spPr>
          <a:xfrm>
            <a:off x="2181640" y="5347630"/>
            <a:ext cx="9118754" cy="577787"/>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defTabSz="342900">
              <a:lnSpc>
                <a:spcPct val="150000"/>
              </a:lnSpc>
            </a:pPr>
            <a:r>
              <a:rPr lang="vi-VN" sz="2400" b="1" dirty="0">
                <a:solidFill>
                  <a:srgbClr val="FF0000"/>
                </a:solidFill>
                <a:latin typeface="SVN-SAF" panose="02040603050506020204" pitchFamily="18" charset="0"/>
                <a:cs typeface="Times New Roman" panose="02020603050405020304" pitchFamily="18" charset="0"/>
              </a:rPr>
              <a:t>3. TÁC HẠI VÀ CÁCH PHÒNG TRÁNH BỆNH NGHIỆN INTERNET</a:t>
            </a:r>
          </a:p>
        </p:txBody>
      </p:sp>
    </p:spTree>
    <p:extLst>
      <p:ext uri="{BB962C8B-B14F-4D97-AF65-F5344CB8AC3E}">
        <p14:creationId xmlns:p14="http://schemas.microsoft.com/office/powerpoint/2010/main" val="348872520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18">
                                            <p:bg/>
                                          </p:spTgt>
                                        </p:tgtEl>
                                        <p:attrNameLst>
                                          <p:attrName>style.visibility</p:attrName>
                                        </p:attrNameLst>
                                      </p:cBhvr>
                                      <p:to>
                                        <p:strVal val="visible"/>
                                      </p:to>
                                    </p:set>
                                    <p:anim calcmode="lin" valueType="num">
                                      <p:cBhvr>
                                        <p:cTn id="7" dur="500" fill="hold"/>
                                        <p:tgtEl>
                                          <p:spTgt spid="18">
                                            <p:bg/>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18">
                                            <p:bg/>
                                          </p:spTgt>
                                        </p:tgtEl>
                                        <p:attrNameLst>
                                          <p:attrName>ppt_y</p:attrName>
                                        </p:attrNameLst>
                                      </p:cBhvr>
                                      <p:tavLst>
                                        <p:tav tm="0">
                                          <p:val>
                                            <p:strVal val="#ppt_y"/>
                                          </p:val>
                                        </p:tav>
                                        <p:tav tm="100000">
                                          <p:val>
                                            <p:strVal val="#ppt_y"/>
                                          </p:val>
                                        </p:tav>
                                      </p:tavLst>
                                    </p:anim>
                                    <p:anim calcmode="lin" valueType="num">
                                      <p:cBhvr>
                                        <p:cTn id="9" dur="500" fill="hold"/>
                                        <p:tgtEl>
                                          <p:spTgt spid="18">
                                            <p:bg/>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18">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18">
                                            <p:bg/>
                                          </p:spTgt>
                                        </p:tgtEl>
                                      </p:cBhvr>
                                    </p:animEffect>
                                  </p:childTnLst>
                                </p:cTn>
                              </p:par>
                            </p:childTnLst>
                          </p:cTn>
                        </p:par>
                      </p:childTnLst>
                    </p:cTn>
                  </p:par>
                  <p:par>
                    <p:cTn id="12" fill="hold">
                      <p:stCondLst>
                        <p:cond delay="indefinite"/>
                      </p:stCondLst>
                      <p:childTnLst>
                        <p:par>
                          <p:cTn id="13" fill="hold">
                            <p:stCondLst>
                              <p:cond delay="0"/>
                            </p:stCondLst>
                            <p:childTnLst>
                              <p:par>
                                <p:cTn id="14" presetID="41" presetClass="entr" presetSubtype="0" fill="hold" grpId="0" nodeType="clickEffect">
                                  <p:stCondLst>
                                    <p:cond delay="0"/>
                                  </p:stCondLst>
                                  <p:iterate type="lt">
                                    <p:tmPct val="10000"/>
                                  </p:iterate>
                                  <p:childTnLst>
                                    <p:set>
                                      <p:cBhvr>
                                        <p:cTn id="15" dur="1" fill="hold">
                                          <p:stCondLst>
                                            <p:cond delay="0"/>
                                          </p:stCondLst>
                                        </p:cTn>
                                        <p:tgtEl>
                                          <p:spTgt spid="18">
                                            <p:txEl>
                                              <p:pRg st="0" end="0"/>
                                            </p:txEl>
                                          </p:spTgt>
                                        </p:tgtEl>
                                        <p:attrNameLst>
                                          <p:attrName>style.visibility</p:attrName>
                                        </p:attrNameLst>
                                      </p:cBhvr>
                                      <p:to>
                                        <p:strVal val="visible"/>
                                      </p:to>
                                    </p:set>
                                    <p:anim calcmode="lin" valueType="num">
                                      <p:cBhvr>
                                        <p:cTn id="16" dur="500" fill="hold"/>
                                        <p:tgtEl>
                                          <p:spTgt spid="18">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18">
                                            <p:txEl>
                                              <p:pRg st="0" end="0"/>
                                            </p:txEl>
                                          </p:spTgt>
                                        </p:tgtEl>
                                        <p:attrNameLst>
                                          <p:attrName>ppt_y</p:attrName>
                                        </p:attrNameLst>
                                      </p:cBhvr>
                                      <p:tavLst>
                                        <p:tav tm="0">
                                          <p:val>
                                            <p:strVal val="#ppt_y"/>
                                          </p:val>
                                        </p:tav>
                                        <p:tav tm="100000">
                                          <p:val>
                                            <p:strVal val="#ppt_y"/>
                                          </p:val>
                                        </p:tav>
                                      </p:tavLst>
                                    </p:anim>
                                    <p:anim calcmode="lin" valueType="num">
                                      <p:cBhvr>
                                        <p:cTn id="18" dur="500" fill="hold"/>
                                        <p:tgtEl>
                                          <p:spTgt spid="18">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18">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1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41" presetClass="entr" presetSubtype="0" fill="hold" grpId="0" nodeType="clickEffect">
                                  <p:stCondLst>
                                    <p:cond delay="0"/>
                                  </p:stCondLst>
                                  <p:iterate type="lt">
                                    <p:tmPct val="10000"/>
                                  </p:iterate>
                                  <p:childTnLst>
                                    <p:set>
                                      <p:cBhvr>
                                        <p:cTn id="24" dur="1" fill="hold">
                                          <p:stCondLst>
                                            <p:cond delay="0"/>
                                          </p:stCondLst>
                                        </p:cTn>
                                        <p:tgtEl>
                                          <p:spTgt spid="20">
                                            <p:bg/>
                                          </p:spTgt>
                                        </p:tgtEl>
                                        <p:attrNameLst>
                                          <p:attrName>style.visibility</p:attrName>
                                        </p:attrNameLst>
                                      </p:cBhvr>
                                      <p:to>
                                        <p:strVal val="visible"/>
                                      </p:to>
                                    </p:set>
                                    <p:anim calcmode="lin" valueType="num">
                                      <p:cBhvr>
                                        <p:cTn id="25" dur="500" fill="hold"/>
                                        <p:tgtEl>
                                          <p:spTgt spid="20">
                                            <p:bg/>
                                          </p:spTgt>
                                        </p:tgtEl>
                                        <p:attrNameLst>
                                          <p:attrName>ppt_x</p:attrName>
                                        </p:attrNameLst>
                                      </p:cBhvr>
                                      <p:tavLst>
                                        <p:tav tm="0">
                                          <p:val>
                                            <p:strVal val="#ppt_x"/>
                                          </p:val>
                                        </p:tav>
                                        <p:tav tm="50000">
                                          <p:val>
                                            <p:strVal val="#ppt_x+.1"/>
                                          </p:val>
                                        </p:tav>
                                        <p:tav tm="100000">
                                          <p:val>
                                            <p:strVal val="#ppt_x"/>
                                          </p:val>
                                        </p:tav>
                                      </p:tavLst>
                                    </p:anim>
                                    <p:anim calcmode="lin" valueType="num">
                                      <p:cBhvr>
                                        <p:cTn id="26" dur="500" fill="hold"/>
                                        <p:tgtEl>
                                          <p:spTgt spid="20">
                                            <p:bg/>
                                          </p:spTgt>
                                        </p:tgtEl>
                                        <p:attrNameLst>
                                          <p:attrName>ppt_y</p:attrName>
                                        </p:attrNameLst>
                                      </p:cBhvr>
                                      <p:tavLst>
                                        <p:tav tm="0">
                                          <p:val>
                                            <p:strVal val="#ppt_y"/>
                                          </p:val>
                                        </p:tav>
                                        <p:tav tm="100000">
                                          <p:val>
                                            <p:strVal val="#ppt_y"/>
                                          </p:val>
                                        </p:tav>
                                      </p:tavLst>
                                    </p:anim>
                                    <p:anim calcmode="lin" valueType="num">
                                      <p:cBhvr>
                                        <p:cTn id="27" dur="500" fill="hold"/>
                                        <p:tgtEl>
                                          <p:spTgt spid="20">
                                            <p:bg/>
                                          </p:spTgt>
                                        </p:tgtEl>
                                        <p:attrNameLst>
                                          <p:attrName>ppt_h</p:attrName>
                                        </p:attrNameLst>
                                      </p:cBhvr>
                                      <p:tavLst>
                                        <p:tav tm="0">
                                          <p:val>
                                            <p:strVal val="#ppt_h/10"/>
                                          </p:val>
                                        </p:tav>
                                        <p:tav tm="50000">
                                          <p:val>
                                            <p:strVal val="#ppt_h+.01"/>
                                          </p:val>
                                        </p:tav>
                                        <p:tav tm="100000">
                                          <p:val>
                                            <p:strVal val="#ppt_h"/>
                                          </p:val>
                                        </p:tav>
                                      </p:tavLst>
                                    </p:anim>
                                    <p:anim calcmode="lin" valueType="num">
                                      <p:cBhvr>
                                        <p:cTn id="28" dur="500" fill="hold"/>
                                        <p:tgtEl>
                                          <p:spTgt spid="20">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9" dur="500" tmFilter="0,0; .5, 1; 1, 1"/>
                                        <p:tgtEl>
                                          <p:spTgt spid="20">
                                            <p:bg/>
                                          </p:spTgt>
                                        </p:tgtEl>
                                      </p:cBhvr>
                                    </p:animEffect>
                                  </p:childTnLst>
                                </p:cTn>
                              </p:par>
                            </p:childTnLst>
                          </p:cTn>
                        </p:par>
                      </p:childTnLst>
                    </p:cTn>
                  </p:par>
                  <p:par>
                    <p:cTn id="30" fill="hold">
                      <p:stCondLst>
                        <p:cond delay="indefinite"/>
                      </p:stCondLst>
                      <p:childTnLst>
                        <p:par>
                          <p:cTn id="31" fill="hold">
                            <p:stCondLst>
                              <p:cond delay="0"/>
                            </p:stCondLst>
                            <p:childTnLst>
                              <p:par>
                                <p:cTn id="32" presetID="41" presetClass="entr" presetSubtype="0" fill="hold" grpId="0" nodeType="clickEffect">
                                  <p:stCondLst>
                                    <p:cond delay="0"/>
                                  </p:stCondLst>
                                  <p:iterate type="lt">
                                    <p:tmPct val="10000"/>
                                  </p:iterate>
                                  <p:childTnLst>
                                    <p:set>
                                      <p:cBhvr>
                                        <p:cTn id="33" dur="1" fill="hold">
                                          <p:stCondLst>
                                            <p:cond delay="0"/>
                                          </p:stCondLst>
                                        </p:cTn>
                                        <p:tgtEl>
                                          <p:spTgt spid="20">
                                            <p:txEl>
                                              <p:pRg st="0" end="0"/>
                                            </p:txEl>
                                          </p:spTgt>
                                        </p:tgtEl>
                                        <p:attrNameLst>
                                          <p:attrName>style.visibility</p:attrName>
                                        </p:attrNameLst>
                                      </p:cBhvr>
                                      <p:to>
                                        <p:strVal val="visible"/>
                                      </p:to>
                                    </p:set>
                                    <p:anim calcmode="lin" valueType="num">
                                      <p:cBhvr>
                                        <p:cTn id="34" dur="500" fill="hold"/>
                                        <p:tgtEl>
                                          <p:spTgt spid="2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20">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2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2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20">
                                            <p:txEl>
                                              <p:pRg st="0" end="0"/>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41" presetClass="entr" presetSubtype="0" fill="hold" grpId="0" nodeType="clickEffect">
                                  <p:stCondLst>
                                    <p:cond delay="0"/>
                                  </p:stCondLst>
                                  <p:iterate type="lt">
                                    <p:tmPct val="10000"/>
                                  </p:iterate>
                                  <p:childTnLst>
                                    <p:set>
                                      <p:cBhvr>
                                        <p:cTn id="42" dur="1" fill="hold">
                                          <p:stCondLst>
                                            <p:cond delay="0"/>
                                          </p:stCondLst>
                                        </p:cTn>
                                        <p:tgtEl>
                                          <p:spTgt spid="22">
                                            <p:bg/>
                                          </p:spTgt>
                                        </p:tgtEl>
                                        <p:attrNameLst>
                                          <p:attrName>style.visibility</p:attrName>
                                        </p:attrNameLst>
                                      </p:cBhvr>
                                      <p:to>
                                        <p:strVal val="visible"/>
                                      </p:to>
                                    </p:set>
                                    <p:anim calcmode="lin" valueType="num">
                                      <p:cBhvr>
                                        <p:cTn id="43" dur="500" fill="hold"/>
                                        <p:tgtEl>
                                          <p:spTgt spid="22">
                                            <p:bg/>
                                          </p:spTgt>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22">
                                            <p:bg/>
                                          </p:spTgt>
                                        </p:tgtEl>
                                        <p:attrNameLst>
                                          <p:attrName>ppt_y</p:attrName>
                                        </p:attrNameLst>
                                      </p:cBhvr>
                                      <p:tavLst>
                                        <p:tav tm="0">
                                          <p:val>
                                            <p:strVal val="#ppt_y"/>
                                          </p:val>
                                        </p:tav>
                                        <p:tav tm="100000">
                                          <p:val>
                                            <p:strVal val="#ppt_y"/>
                                          </p:val>
                                        </p:tav>
                                      </p:tavLst>
                                    </p:anim>
                                    <p:anim calcmode="lin" valueType="num">
                                      <p:cBhvr>
                                        <p:cTn id="45" dur="500" fill="hold"/>
                                        <p:tgtEl>
                                          <p:spTgt spid="22">
                                            <p:bg/>
                                          </p:spTgt>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22">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22">
                                            <p:bg/>
                                          </p:spTgt>
                                        </p:tgtEl>
                                      </p:cBhvr>
                                    </p:animEffect>
                                  </p:childTnLst>
                                </p:cTn>
                              </p:par>
                            </p:childTnLst>
                          </p:cTn>
                        </p:par>
                      </p:childTnLst>
                    </p:cTn>
                  </p:par>
                  <p:par>
                    <p:cTn id="48" fill="hold">
                      <p:stCondLst>
                        <p:cond delay="indefinite"/>
                      </p:stCondLst>
                      <p:childTnLst>
                        <p:par>
                          <p:cTn id="49" fill="hold">
                            <p:stCondLst>
                              <p:cond delay="0"/>
                            </p:stCondLst>
                            <p:childTnLst>
                              <p:par>
                                <p:cTn id="50" presetID="41" presetClass="entr" presetSubtype="0" fill="hold" grpId="0" nodeType="clickEffect">
                                  <p:stCondLst>
                                    <p:cond delay="0"/>
                                  </p:stCondLst>
                                  <p:iterate type="lt">
                                    <p:tmPct val="10000"/>
                                  </p:iterate>
                                  <p:childTnLst>
                                    <p:set>
                                      <p:cBhvr>
                                        <p:cTn id="51" dur="1" fill="hold">
                                          <p:stCondLst>
                                            <p:cond delay="0"/>
                                          </p:stCondLst>
                                        </p:cTn>
                                        <p:tgtEl>
                                          <p:spTgt spid="22">
                                            <p:txEl>
                                              <p:pRg st="0" end="0"/>
                                            </p:txEl>
                                          </p:spTgt>
                                        </p:tgtEl>
                                        <p:attrNameLst>
                                          <p:attrName>style.visibility</p:attrName>
                                        </p:attrNameLst>
                                      </p:cBhvr>
                                      <p:to>
                                        <p:strVal val="visible"/>
                                      </p:to>
                                    </p:set>
                                    <p:anim calcmode="lin" valueType="num">
                                      <p:cBhvr>
                                        <p:cTn id="52" dur="500" fill="hold"/>
                                        <p:tgtEl>
                                          <p:spTgt spid="2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53" dur="500" fill="hold"/>
                                        <p:tgtEl>
                                          <p:spTgt spid="22">
                                            <p:txEl>
                                              <p:pRg st="0" end="0"/>
                                            </p:txEl>
                                          </p:spTgt>
                                        </p:tgtEl>
                                        <p:attrNameLst>
                                          <p:attrName>ppt_y</p:attrName>
                                        </p:attrNameLst>
                                      </p:cBhvr>
                                      <p:tavLst>
                                        <p:tav tm="0">
                                          <p:val>
                                            <p:strVal val="#ppt_y"/>
                                          </p:val>
                                        </p:tav>
                                        <p:tav tm="100000">
                                          <p:val>
                                            <p:strVal val="#ppt_y"/>
                                          </p:val>
                                        </p:tav>
                                      </p:tavLst>
                                    </p:anim>
                                    <p:anim calcmode="lin" valueType="num">
                                      <p:cBhvr>
                                        <p:cTn id="54" dur="500" fill="hold"/>
                                        <p:tgtEl>
                                          <p:spTgt spid="2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5" dur="500" fill="hold"/>
                                        <p:tgtEl>
                                          <p:spTgt spid="2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6" dur="500" tmFilter="0,0; .5, 1; 1, 1"/>
                                        <p:tgtEl>
                                          <p:spTgt spid="22">
                                            <p:txEl>
                                              <p:pRg st="0" end="0"/>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6" presetClass="exit" presetSubtype="32" fill="hold" grpId="1" nodeType="clickEffect">
                                  <p:stCondLst>
                                    <p:cond delay="0"/>
                                  </p:stCondLst>
                                  <p:iterate type="lt">
                                    <p:tmPct val="0"/>
                                  </p:iterate>
                                  <p:childTnLst>
                                    <p:animEffect transition="out" filter="circle(out)">
                                      <p:cBhvr>
                                        <p:cTn id="60" dur="2000"/>
                                        <p:tgtEl>
                                          <p:spTgt spid="22">
                                            <p:txEl>
                                              <p:pRg st="0" end="0"/>
                                            </p:txEl>
                                          </p:spTgt>
                                        </p:tgtEl>
                                      </p:cBhvr>
                                    </p:animEffect>
                                    <p:set>
                                      <p:cBhvr>
                                        <p:cTn id="61" dur="1" fill="hold">
                                          <p:stCondLst>
                                            <p:cond delay="1999"/>
                                          </p:stCondLst>
                                        </p:cTn>
                                        <p:tgtEl>
                                          <p:spTgt spid="22">
                                            <p:txEl>
                                              <p:pRg st="0" end="0"/>
                                            </p:txEl>
                                          </p:spTgt>
                                        </p:tgtEl>
                                        <p:attrNameLst>
                                          <p:attrName>style.visibility</p:attrName>
                                        </p:attrNameLst>
                                      </p:cBhvr>
                                      <p:to>
                                        <p:strVal val="hidden"/>
                                      </p:to>
                                    </p:set>
                                  </p:childTnLst>
                                </p:cTn>
                              </p:par>
                              <p:par>
                                <p:cTn id="62" presetID="6" presetClass="exit" presetSubtype="32" fill="hold" grpId="1" nodeType="withEffect">
                                  <p:stCondLst>
                                    <p:cond delay="0"/>
                                  </p:stCondLst>
                                  <p:childTnLst>
                                    <p:animEffect transition="out" filter="circle(out)">
                                      <p:cBhvr>
                                        <p:cTn id="63" dur="2000"/>
                                        <p:tgtEl>
                                          <p:spTgt spid="22">
                                            <p:bg/>
                                          </p:spTgt>
                                        </p:tgtEl>
                                      </p:cBhvr>
                                    </p:animEffect>
                                    <p:set>
                                      <p:cBhvr>
                                        <p:cTn id="64" dur="1" fill="hold">
                                          <p:stCondLst>
                                            <p:cond delay="1999"/>
                                          </p:stCondLst>
                                        </p:cTn>
                                        <p:tgtEl>
                                          <p:spTgt spid="22">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animBg="1"/>
      <p:bldP spid="20" grpId="0" build="p" animBg="1"/>
      <p:bldP spid="22" grpId="0" build="p" animBg="1"/>
      <p:bldP spid="22" grpId="1" build="allAtOnce"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6CF9BE2-EBC8-4B91-8091-B67F190CB46A}"/>
              </a:ext>
            </a:extLst>
          </p:cNvPr>
          <p:cNvPicPr>
            <a:picLocks noChangeAspect="1"/>
          </p:cNvPicPr>
          <p:nvPr/>
        </p:nvPicPr>
        <p:blipFill>
          <a:blip r:embed="rId2"/>
          <a:stretch>
            <a:fillRect/>
          </a:stretch>
        </p:blipFill>
        <p:spPr>
          <a:xfrm>
            <a:off x="2177840" y="801381"/>
            <a:ext cx="7836319" cy="5716050"/>
          </a:xfrm>
          <a:prstGeom prst="rect">
            <a:avLst/>
          </a:prstGeom>
        </p:spPr>
      </p:pic>
      <p:sp>
        <p:nvSpPr>
          <p:cNvPr id="9" name="TextBox 8">
            <a:extLst>
              <a:ext uri="{FF2B5EF4-FFF2-40B4-BE49-F238E27FC236}">
                <a16:creationId xmlns:a16="http://schemas.microsoft.com/office/drawing/2014/main" id="{48265C73-CF8C-4381-8374-225D2EBABAAA}"/>
              </a:ext>
            </a:extLst>
          </p:cNvPr>
          <p:cNvSpPr txBox="1"/>
          <p:nvPr/>
        </p:nvSpPr>
        <p:spPr>
          <a:xfrm>
            <a:off x="3229669" y="324327"/>
            <a:ext cx="5732660" cy="477054"/>
          </a:xfrm>
          <a:prstGeom prst="rect">
            <a:avLst/>
          </a:prstGeom>
          <a:noFill/>
        </p:spPr>
        <p:txBody>
          <a:bodyPr wrap="none" rtlCol="0">
            <a:spAutoFit/>
          </a:bodyPr>
          <a:lstStyle/>
          <a:p>
            <a:r>
              <a:rPr lang="en-US" sz="2500" b="1" dirty="0" err="1">
                <a:solidFill>
                  <a:srgbClr val="FF0000"/>
                </a:solidFill>
                <a:latin typeface="Times New Roman" panose="02020603050405020304" pitchFamily="18" charset="0"/>
                <a:cs typeface="Times New Roman" panose="02020603050405020304" pitchFamily="18" charset="0"/>
              </a:rPr>
              <a:t>Đánh</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dấu</a:t>
            </a:r>
            <a:r>
              <a:rPr lang="en-US" sz="2500" b="1" dirty="0">
                <a:solidFill>
                  <a:srgbClr val="FF0000"/>
                </a:solidFill>
                <a:latin typeface="Times New Roman" panose="02020603050405020304" pitchFamily="18" charset="0"/>
                <a:cs typeface="Times New Roman" panose="02020603050405020304" pitchFamily="18" charset="0"/>
              </a:rPr>
              <a:t> X </a:t>
            </a:r>
            <a:r>
              <a:rPr lang="en-US" sz="2500" b="1" dirty="0" err="1">
                <a:solidFill>
                  <a:srgbClr val="FF0000"/>
                </a:solidFill>
                <a:latin typeface="Times New Roman" panose="02020603050405020304" pitchFamily="18" charset="0"/>
                <a:cs typeface="Times New Roman" panose="02020603050405020304" pitchFamily="18" charset="0"/>
              </a:rPr>
              <a:t>vào</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cột</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Đúng</a:t>
            </a:r>
            <a:r>
              <a:rPr lang="en-US" sz="2500" b="1" dirty="0">
                <a:solidFill>
                  <a:srgbClr val="FF0000"/>
                </a:solidFill>
                <a:latin typeface="Times New Roman" panose="02020603050405020304" pitchFamily="18" charset="0"/>
                <a:cs typeface="Times New Roman" panose="02020603050405020304" pitchFamily="18" charset="0"/>
              </a:rPr>
              <a:t> Sai </a:t>
            </a:r>
            <a:r>
              <a:rPr lang="en-US" sz="2500" b="1" dirty="0" err="1">
                <a:solidFill>
                  <a:srgbClr val="FF0000"/>
                </a:solidFill>
                <a:latin typeface="Times New Roman" panose="02020603050405020304" pitchFamily="18" charset="0"/>
                <a:cs typeface="Times New Roman" panose="02020603050405020304" pitchFamily="18" charset="0"/>
              </a:rPr>
              <a:t>tương</a:t>
            </a:r>
            <a:r>
              <a:rPr lang="en-US" sz="2500" b="1" dirty="0">
                <a:solidFill>
                  <a:srgbClr val="FF0000"/>
                </a:solidFill>
                <a:latin typeface="Times New Roman" panose="02020603050405020304" pitchFamily="18" charset="0"/>
                <a:cs typeface="Times New Roman" panose="02020603050405020304" pitchFamily="18" charset="0"/>
              </a:rPr>
              <a:t> </a:t>
            </a:r>
            <a:r>
              <a:rPr lang="en-US" sz="2500" b="1" dirty="0" err="1">
                <a:solidFill>
                  <a:srgbClr val="FF0000"/>
                </a:solidFill>
                <a:latin typeface="Times New Roman" panose="02020603050405020304" pitchFamily="18" charset="0"/>
                <a:cs typeface="Times New Roman" panose="02020603050405020304" pitchFamily="18" charset="0"/>
              </a:rPr>
              <a:t>ứng</a:t>
            </a:r>
            <a:endParaRPr lang="en-US" sz="2500" b="1"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A1A52F75-94BD-4FA5-8299-0438B528B3D0}"/>
              </a:ext>
            </a:extLst>
          </p:cNvPr>
          <p:cNvSpPr txBox="1"/>
          <p:nvPr/>
        </p:nvSpPr>
        <p:spPr>
          <a:xfrm>
            <a:off x="8382000" y="1540932"/>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3" name="TextBox 12">
            <a:extLst>
              <a:ext uri="{FF2B5EF4-FFF2-40B4-BE49-F238E27FC236}">
                <a16:creationId xmlns:a16="http://schemas.microsoft.com/office/drawing/2014/main" id="{3CC08329-F133-4FFE-AC31-942EC56CD6A0}"/>
              </a:ext>
            </a:extLst>
          </p:cNvPr>
          <p:cNvSpPr txBox="1"/>
          <p:nvPr/>
        </p:nvSpPr>
        <p:spPr>
          <a:xfrm>
            <a:off x="9304867" y="2150531"/>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4" name="TextBox 13">
            <a:extLst>
              <a:ext uri="{FF2B5EF4-FFF2-40B4-BE49-F238E27FC236}">
                <a16:creationId xmlns:a16="http://schemas.microsoft.com/office/drawing/2014/main" id="{DEE415D5-9064-4042-9CE4-F876B25BD826}"/>
              </a:ext>
            </a:extLst>
          </p:cNvPr>
          <p:cNvSpPr txBox="1"/>
          <p:nvPr/>
        </p:nvSpPr>
        <p:spPr>
          <a:xfrm>
            <a:off x="8382000" y="2810932"/>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5" name="TextBox 14">
            <a:extLst>
              <a:ext uri="{FF2B5EF4-FFF2-40B4-BE49-F238E27FC236}">
                <a16:creationId xmlns:a16="http://schemas.microsoft.com/office/drawing/2014/main" id="{6B0857F5-A210-432A-95A1-FFCF561A4A36}"/>
              </a:ext>
            </a:extLst>
          </p:cNvPr>
          <p:cNvSpPr txBox="1"/>
          <p:nvPr/>
        </p:nvSpPr>
        <p:spPr>
          <a:xfrm>
            <a:off x="8382000" y="3429000"/>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6" name="TextBox 15">
            <a:extLst>
              <a:ext uri="{FF2B5EF4-FFF2-40B4-BE49-F238E27FC236}">
                <a16:creationId xmlns:a16="http://schemas.microsoft.com/office/drawing/2014/main" id="{0EFA45B1-04E2-45A8-AE7A-6331EB0B1CDD}"/>
              </a:ext>
            </a:extLst>
          </p:cNvPr>
          <p:cNvSpPr txBox="1"/>
          <p:nvPr/>
        </p:nvSpPr>
        <p:spPr>
          <a:xfrm>
            <a:off x="8382000" y="4047068"/>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7" name="TextBox 16">
            <a:extLst>
              <a:ext uri="{FF2B5EF4-FFF2-40B4-BE49-F238E27FC236}">
                <a16:creationId xmlns:a16="http://schemas.microsoft.com/office/drawing/2014/main" id="{C23A0D22-8A14-4C68-AE73-CF28EC888221}"/>
              </a:ext>
            </a:extLst>
          </p:cNvPr>
          <p:cNvSpPr txBox="1"/>
          <p:nvPr/>
        </p:nvSpPr>
        <p:spPr>
          <a:xfrm>
            <a:off x="8382000" y="4701328"/>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8" name="TextBox 17">
            <a:extLst>
              <a:ext uri="{FF2B5EF4-FFF2-40B4-BE49-F238E27FC236}">
                <a16:creationId xmlns:a16="http://schemas.microsoft.com/office/drawing/2014/main" id="{D010537A-52F5-4227-81CD-A7BC69AE9625}"/>
              </a:ext>
            </a:extLst>
          </p:cNvPr>
          <p:cNvSpPr txBox="1"/>
          <p:nvPr/>
        </p:nvSpPr>
        <p:spPr>
          <a:xfrm>
            <a:off x="8382000" y="5308322"/>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sp>
        <p:nvSpPr>
          <p:cNvPr id="19" name="TextBox 18">
            <a:extLst>
              <a:ext uri="{FF2B5EF4-FFF2-40B4-BE49-F238E27FC236}">
                <a16:creationId xmlns:a16="http://schemas.microsoft.com/office/drawing/2014/main" id="{B3051CDB-A6F2-4E0E-B7E7-79738D0DAF01}"/>
              </a:ext>
            </a:extLst>
          </p:cNvPr>
          <p:cNvSpPr txBox="1"/>
          <p:nvPr/>
        </p:nvSpPr>
        <p:spPr>
          <a:xfrm>
            <a:off x="9304867" y="5968722"/>
            <a:ext cx="354584" cy="369332"/>
          </a:xfrm>
          <a:prstGeom prst="rect">
            <a:avLst/>
          </a:prstGeom>
          <a:noFill/>
        </p:spPr>
        <p:txBody>
          <a:bodyPr wrap="none" rtlCol="0">
            <a:spAutoFit/>
          </a:bodyPr>
          <a:lstStyle/>
          <a:p>
            <a:r>
              <a:rPr lang="en-US" b="1" dirty="0">
                <a:solidFill>
                  <a:srgbClr val="FF0000"/>
                </a:solidFill>
                <a:latin typeface="Times New Roman" panose="02020603050405020304" pitchFamily="18" charset="0"/>
                <a:cs typeface="Times New Roman" panose="02020603050405020304" pitchFamily="18" charset="0"/>
              </a:rPr>
              <a:t>X</a:t>
            </a:r>
          </a:p>
        </p:txBody>
      </p:sp>
      <p:pic>
        <p:nvPicPr>
          <p:cNvPr id="20" name="Picture 19">
            <a:extLst>
              <a:ext uri="{FF2B5EF4-FFF2-40B4-BE49-F238E27FC236}">
                <a16:creationId xmlns:a16="http://schemas.microsoft.com/office/drawing/2014/main" id="{6885E0B5-DA02-450C-985D-F196B78EC7CC}"/>
              </a:ext>
            </a:extLst>
          </p:cNvPr>
          <p:cNvPicPr>
            <a:picLocks noChangeAspect="1"/>
          </p:cNvPicPr>
          <p:nvPr/>
        </p:nvPicPr>
        <p:blipFill>
          <a:blip r:embed="rId3"/>
          <a:stretch>
            <a:fillRect/>
          </a:stretch>
        </p:blipFill>
        <p:spPr>
          <a:xfrm>
            <a:off x="292885" y="235784"/>
            <a:ext cx="2169658" cy="581839"/>
          </a:xfrm>
          <a:prstGeom prst="rect">
            <a:avLst/>
          </a:prstGeom>
        </p:spPr>
      </p:pic>
    </p:spTree>
    <p:extLst>
      <p:ext uri="{BB962C8B-B14F-4D97-AF65-F5344CB8AC3E}">
        <p14:creationId xmlns:p14="http://schemas.microsoft.com/office/powerpoint/2010/main" val="15776106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5">
                                            <p:txEl>
                                              <p:pRg st="0" end="0"/>
                                            </p:txEl>
                                          </p:spTgt>
                                        </p:tgtEl>
                                        <p:attrNameLst>
                                          <p:attrName>style.visibility</p:attrName>
                                        </p:attrNameLst>
                                      </p:cBhvr>
                                      <p:to>
                                        <p:strVal val="visible"/>
                                      </p:to>
                                    </p:set>
                                    <p:animEffect transition="in" filter="fade">
                                      <p:cBhvr>
                                        <p:cTn id="22" dur="500"/>
                                        <p:tgtEl>
                                          <p:spTgt spid="15">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fade">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Effect transition="in" filter="fade">
                                      <p:cBhvr>
                                        <p:cTn id="37" dur="500"/>
                                        <p:tgtEl>
                                          <p:spTgt spid="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6" grpId="0"/>
      <p:bldP spid="17" grpId="0"/>
      <p:bldP spid="18" grpId="0"/>
      <p:bldP spid="19"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C94E8E-914F-422C-9E83-8C1319255392}"/>
              </a:ext>
            </a:extLst>
          </p:cNvPr>
          <p:cNvPicPr>
            <a:picLocks noChangeAspect="1"/>
          </p:cNvPicPr>
          <p:nvPr/>
        </p:nvPicPr>
        <p:blipFill>
          <a:blip r:embed="rId2"/>
          <a:stretch>
            <a:fillRect/>
          </a:stretch>
        </p:blipFill>
        <p:spPr>
          <a:xfrm>
            <a:off x="395865" y="562174"/>
            <a:ext cx="3600402" cy="982504"/>
          </a:xfrm>
          <a:prstGeom prst="rect">
            <a:avLst/>
          </a:prstGeom>
        </p:spPr>
      </p:pic>
      <p:pic>
        <p:nvPicPr>
          <p:cNvPr id="5" name="Picture 4">
            <a:extLst>
              <a:ext uri="{FF2B5EF4-FFF2-40B4-BE49-F238E27FC236}">
                <a16:creationId xmlns:a16="http://schemas.microsoft.com/office/drawing/2014/main" id="{E426C3A4-F6AE-447F-B1F6-6040CBB98369}"/>
              </a:ext>
            </a:extLst>
          </p:cNvPr>
          <p:cNvPicPr>
            <a:picLocks noChangeAspect="1"/>
          </p:cNvPicPr>
          <p:nvPr/>
        </p:nvPicPr>
        <p:blipFill rotWithShape="1">
          <a:blip r:embed="rId3"/>
          <a:srcRect b="50404"/>
          <a:stretch/>
        </p:blipFill>
        <p:spPr>
          <a:xfrm>
            <a:off x="395865" y="1765768"/>
            <a:ext cx="11265557" cy="723936"/>
          </a:xfrm>
          <a:prstGeom prst="rect">
            <a:avLst/>
          </a:prstGeom>
        </p:spPr>
      </p:pic>
    </p:spTree>
    <p:extLst>
      <p:ext uri="{BB962C8B-B14F-4D97-AF65-F5344CB8AC3E}">
        <p14:creationId xmlns:p14="http://schemas.microsoft.com/office/powerpoint/2010/main" val="415655936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Mạng Internet là gì? Internet và wifi có giống nhau không?">
            <a:extLst>
              <a:ext uri="{FF2B5EF4-FFF2-40B4-BE49-F238E27FC236}">
                <a16:creationId xmlns:a16="http://schemas.microsoft.com/office/drawing/2014/main" id="{0F24BB87-CAFE-40B2-9AD7-15D312FE9480}"/>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570" t="11143" r="16084" b="-260"/>
          <a:stretch/>
        </p:blipFill>
        <p:spPr bwMode="auto">
          <a:xfrm>
            <a:off x="3454399" y="830036"/>
            <a:ext cx="5283201" cy="519792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41731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descr="Mạng Internet là gì? Internet và wifi có giống nhau không?">
            <a:extLst>
              <a:ext uri="{FF2B5EF4-FFF2-40B4-BE49-F238E27FC236}">
                <a16:creationId xmlns:a16="http://schemas.microsoft.com/office/drawing/2014/main" id="{0F24BB87-CAFE-40B2-9AD7-15D312FE9480}"/>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9570" t="11143" r="16084" b="-260"/>
          <a:stretch/>
        </p:blipFill>
        <p:spPr bwMode="auto">
          <a:xfrm>
            <a:off x="1227666" y="2463799"/>
            <a:ext cx="2073633" cy="2040163"/>
          </a:xfrm>
          <a:prstGeom prst="ellipse">
            <a:avLst/>
          </a:prstGeom>
          <a:ln w="63500" cap="rnd">
            <a:solidFill>
              <a:srgbClr val="008A3B"/>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cxnSp>
        <p:nvCxnSpPr>
          <p:cNvPr id="5" name="Straight Connector 4">
            <a:extLst>
              <a:ext uri="{FF2B5EF4-FFF2-40B4-BE49-F238E27FC236}">
                <a16:creationId xmlns:a16="http://schemas.microsoft.com/office/drawing/2014/main" id="{446FCB90-0C9F-4E80-824D-D8A6C249218B}"/>
              </a:ext>
            </a:extLst>
          </p:cNvPr>
          <p:cNvCxnSpPr>
            <a:cxnSpLocks/>
          </p:cNvCxnSpPr>
          <p:nvPr/>
        </p:nvCxnSpPr>
        <p:spPr>
          <a:xfrm flipV="1">
            <a:off x="3023022" y="1744133"/>
            <a:ext cx="8045" cy="101844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91A6472-3F8A-42F6-B2C8-D30B512763BB}"/>
              </a:ext>
            </a:extLst>
          </p:cNvPr>
          <p:cNvCxnSpPr/>
          <p:nvPr/>
        </p:nvCxnSpPr>
        <p:spPr>
          <a:xfrm>
            <a:off x="2997201" y="1778000"/>
            <a:ext cx="192193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D5BC2ACB-DC79-44EF-9DAA-C892BF19ED4A}"/>
              </a:ext>
            </a:extLst>
          </p:cNvPr>
          <p:cNvSpPr txBox="1"/>
          <p:nvPr/>
        </p:nvSpPr>
        <p:spPr>
          <a:xfrm>
            <a:off x="2997201" y="1290822"/>
            <a:ext cx="1944763" cy="492443"/>
          </a:xfrm>
          <a:prstGeom prst="rect">
            <a:avLst/>
          </a:prstGeom>
          <a:noFill/>
        </p:spPr>
        <p:txBody>
          <a:bodyPr wrap="none" rtlCol="0">
            <a:spAutoFit/>
          </a:bodyPr>
          <a:lstStyle/>
          <a:p>
            <a:r>
              <a:rPr lang="en-US" sz="2600" b="1" dirty="0">
                <a:latin typeface="Times New Roman" panose="02020603050405020304" pitchFamily="18" charset="0"/>
                <a:cs typeface="Times New Roman" panose="02020603050405020304" pitchFamily="18" charset="0"/>
              </a:rPr>
              <a:t>Khi </a:t>
            </a:r>
            <a:r>
              <a:rPr lang="en-US" sz="2600" b="1" dirty="0" err="1">
                <a:latin typeface="Times New Roman" panose="02020603050405020304" pitchFamily="18" charset="0"/>
                <a:cs typeface="Times New Roman" panose="02020603050405020304" pitchFamily="18" charset="0"/>
              </a:rPr>
              <a:t>sử</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dụng</a:t>
            </a:r>
            <a:endParaRPr lang="en-US" sz="2600" b="1" dirty="0">
              <a:latin typeface="Times New Roman" panose="02020603050405020304" pitchFamily="18" charset="0"/>
              <a:cs typeface="Times New Roman" panose="02020603050405020304" pitchFamily="18" charset="0"/>
            </a:endParaRPr>
          </a:p>
        </p:txBody>
      </p:sp>
      <p:cxnSp>
        <p:nvCxnSpPr>
          <p:cNvPr id="12" name="Straight Connector 11">
            <a:extLst>
              <a:ext uri="{FF2B5EF4-FFF2-40B4-BE49-F238E27FC236}">
                <a16:creationId xmlns:a16="http://schemas.microsoft.com/office/drawing/2014/main" id="{A2CC7F2C-9624-4E08-BB96-40B8C46C5620}"/>
              </a:ext>
            </a:extLst>
          </p:cNvPr>
          <p:cNvCxnSpPr>
            <a:cxnSpLocks/>
          </p:cNvCxnSpPr>
          <p:nvPr/>
        </p:nvCxnSpPr>
        <p:spPr>
          <a:xfrm flipV="1">
            <a:off x="4911089" y="956733"/>
            <a:ext cx="8045" cy="1659468"/>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DB46605-9420-4EA1-9D6B-5B7F65483D63}"/>
              </a:ext>
            </a:extLst>
          </p:cNvPr>
          <p:cNvCxnSpPr>
            <a:cxnSpLocks/>
          </p:cNvCxnSpPr>
          <p:nvPr/>
        </p:nvCxnSpPr>
        <p:spPr>
          <a:xfrm>
            <a:off x="4885689" y="982133"/>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52E7D855-36C2-4F1D-B547-F11B1CC0F81F}"/>
              </a:ext>
            </a:extLst>
          </p:cNvPr>
          <p:cNvSpPr txBox="1"/>
          <p:nvPr/>
        </p:nvSpPr>
        <p:spPr>
          <a:xfrm>
            <a:off x="5121911" y="710511"/>
            <a:ext cx="5377691" cy="492443"/>
          </a:xfrm>
          <a:prstGeom prst="rect">
            <a:avLst/>
          </a:prstGeom>
          <a:noFill/>
        </p:spPr>
        <p:txBody>
          <a:bodyPr wrap="non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Truy</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cập</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có</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thông</a:t>
            </a:r>
            <a:r>
              <a:rPr lang="en-US" sz="2600" b="1" dirty="0">
                <a:solidFill>
                  <a:srgbClr val="FF0000"/>
                </a:solidFill>
                <a:latin typeface="Times New Roman" panose="02020603050405020304" pitchFamily="18" charset="0"/>
                <a:cs typeface="Times New Roman" panose="02020603050405020304" pitchFamily="18" charset="0"/>
              </a:rPr>
              <a:t> tin </a:t>
            </a:r>
            <a:r>
              <a:rPr lang="en-US" sz="2600" b="1" dirty="0" err="1">
                <a:solidFill>
                  <a:srgbClr val="FF0000"/>
                </a:solidFill>
                <a:latin typeface="Times New Roman" panose="02020603050405020304" pitchFamily="18" charset="0"/>
                <a:cs typeface="Times New Roman" panose="02020603050405020304" pitchFamily="18" charset="0"/>
              </a:rPr>
              <a:t>phù</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hợp</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18" name="Straight Connector 17">
            <a:extLst>
              <a:ext uri="{FF2B5EF4-FFF2-40B4-BE49-F238E27FC236}">
                <a16:creationId xmlns:a16="http://schemas.microsoft.com/office/drawing/2014/main" id="{125D29EE-726F-4676-811D-3F8E739A677D}"/>
              </a:ext>
            </a:extLst>
          </p:cNvPr>
          <p:cNvCxnSpPr>
            <a:cxnSpLocks/>
          </p:cNvCxnSpPr>
          <p:nvPr/>
        </p:nvCxnSpPr>
        <p:spPr>
          <a:xfrm>
            <a:off x="4885268" y="1559466"/>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FCFE5550-59AD-462E-A532-39D7D2A924E4}"/>
              </a:ext>
            </a:extLst>
          </p:cNvPr>
          <p:cNvSpPr txBox="1"/>
          <p:nvPr/>
        </p:nvSpPr>
        <p:spPr>
          <a:xfrm>
            <a:off x="5121911" y="1294024"/>
            <a:ext cx="5168403" cy="492443"/>
          </a:xfrm>
          <a:prstGeom prst="rect">
            <a:avLst/>
          </a:prstGeom>
          <a:noFill/>
        </p:spPr>
        <p:txBody>
          <a:bodyPr wrap="non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Cài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phần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mềm</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chặn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trang</a:t>
            </a:r>
            <a:r>
              <a:rPr lang="en-US" sz="2600" b="1" dirty="0">
                <a:solidFill>
                  <a:srgbClr val="FF0000"/>
                </a:solidFill>
                <a:latin typeface="Times New Roman" panose="02020603050405020304" pitchFamily="18" charset="0"/>
                <a:cs typeface="Times New Roman" panose="02020603050405020304" pitchFamily="18" charset="0"/>
              </a:rPr>
              <a:t> web </a:t>
            </a:r>
            <a:r>
              <a:rPr lang="en-US" sz="2600" b="1" dirty="0" err="1">
                <a:solidFill>
                  <a:srgbClr val="FF0000"/>
                </a:solidFill>
                <a:latin typeface="Times New Roman" panose="02020603050405020304" pitchFamily="18" charset="0"/>
                <a:cs typeface="Times New Roman" panose="02020603050405020304" pitchFamily="18" charset="0"/>
              </a:rPr>
              <a:t>xấu</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21" name="Straight Connector 20">
            <a:extLst>
              <a:ext uri="{FF2B5EF4-FFF2-40B4-BE49-F238E27FC236}">
                <a16:creationId xmlns:a16="http://schemas.microsoft.com/office/drawing/2014/main" id="{576A127E-1E3E-4741-AA6E-B72AB65B257E}"/>
              </a:ext>
            </a:extLst>
          </p:cNvPr>
          <p:cNvCxnSpPr>
            <a:cxnSpLocks/>
          </p:cNvCxnSpPr>
          <p:nvPr/>
        </p:nvCxnSpPr>
        <p:spPr>
          <a:xfrm>
            <a:off x="4897756" y="2084399"/>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7561D496-FD27-44B4-AA5A-31554A1A0ACF}"/>
              </a:ext>
            </a:extLst>
          </p:cNvPr>
          <p:cNvSpPr txBox="1"/>
          <p:nvPr/>
        </p:nvSpPr>
        <p:spPr>
          <a:xfrm>
            <a:off x="5156200" y="1829827"/>
            <a:ext cx="4241867" cy="492443"/>
          </a:xfrm>
          <a:prstGeom prst="rect">
            <a:avLst/>
          </a:prstGeom>
          <a:noFill/>
        </p:spPr>
        <p:txBody>
          <a:bodyPr wrap="non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Hỏi</a:t>
            </a:r>
            <a:r>
              <a:rPr lang="en-US" sz="2600" b="1" dirty="0">
                <a:solidFill>
                  <a:srgbClr val="FF0000"/>
                </a:solidFill>
                <a:latin typeface="Times New Roman" panose="02020603050405020304" pitchFamily="18" charset="0"/>
                <a:cs typeface="Times New Roman" panose="02020603050405020304" pitchFamily="18" charset="0"/>
              </a:rPr>
              <a:t> ý </a:t>
            </a:r>
            <a:r>
              <a:rPr lang="en-US" sz="2600" b="1" dirty="0" err="1">
                <a:solidFill>
                  <a:srgbClr val="FF0000"/>
                </a:solidFill>
                <a:latin typeface="Times New Roman" panose="02020603050405020304" pitchFamily="18" charset="0"/>
                <a:cs typeface="Times New Roman" panose="02020603050405020304" pitchFamily="18" charset="0"/>
              </a:rPr>
              <a:t>kiến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người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lớn</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khi</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cần</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23" name="Straight Connector 22">
            <a:extLst>
              <a:ext uri="{FF2B5EF4-FFF2-40B4-BE49-F238E27FC236}">
                <a16:creationId xmlns:a16="http://schemas.microsoft.com/office/drawing/2014/main" id="{C879509F-10E3-4F34-BCBB-F3FB47B7E5D4}"/>
              </a:ext>
            </a:extLst>
          </p:cNvPr>
          <p:cNvCxnSpPr>
            <a:cxnSpLocks/>
          </p:cNvCxnSpPr>
          <p:nvPr/>
        </p:nvCxnSpPr>
        <p:spPr>
          <a:xfrm>
            <a:off x="4876800" y="2590802"/>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71AF231A-F367-422F-8DEF-30A6598BC9E3}"/>
              </a:ext>
            </a:extLst>
          </p:cNvPr>
          <p:cNvSpPr txBox="1"/>
          <p:nvPr/>
        </p:nvSpPr>
        <p:spPr>
          <a:xfrm>
            <a:off x="5165368" y="2322270"/>
            <a:ext cx="5456943" cy="492443"/>
          </a:xfrm>
          <a:prstGeom prst="rect">
            <a:avLst/>
          </a:prstGeom>
          <a:noFill/>
        </p:spPr>
        <p:txBody>
          <a:bodyPr wrap="none" rtlCol="0">
            <a:spAutoFit/>
          </a:bodyPr>
          <a:lstStyle/>
          <a:p>
            <a:r>
              <a:rPr lang="en-US" sz="2600" b="1" dirty="0" err="1">
                <a:solidFill>
                  <a:srgbClr val="FF0000"/>
                </a:solidFill>
                <a:latin typeface="Times New Roman" panose="02020603050405020304" pitchFamily="18" charset="0"/>
                <a:cs typeface="Times New Roman" panose="02020603050405020304" pitchFamily="18" charset="0"/>
              </a:rPr>
              <a:t>Đóng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ngay</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các</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trang</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có</a:t>
            </a:r>
            <a:r>
              <a:rPr lang="en-US" sz="2600" b="1" dirty="0">
                <a:solidFill>
                  <a:srgbClr val="FF0000"/>
                </a:solidFill>
                <a:latin typeface="Times New Roman" panose="02020603050405020304" pitchFamily="18" charset="0"/>
                <a:cs typeface="Times New Roman" panose="02020603050405020304" pitchFamily="18" charset="0"/>
              </a:rPr>
              <a:t> </a:t>
            </a:r>
            <a:r>
              <a:rPr lang="en-US" sz="2600" b="1" dirty="0" err="1">
                <a:solidFill>
                  <a:srgbClr val="FF0000"/>
                </a:solidFill>
                <a:latin typeface="Times New Roman" panose="02020603050405020304" pitchFamily="18" charset="0"/>
                <a:cs typeface="Times New Roman" panose="02020603050405020304" pitchFamily="18" charset="0"/>
              </a:rPr>
              <a:t>nội</a:t>
            </a:r>
            <a:r>
              <a:rPr lang="en-US" sz="2600" b="1" dirty="0">
                <a:solidFill>
                  <a:srgbClr val="FF0000"/>
                </a:solidFill>
                <a:latin typeface="Times New Roman" panose="02020603050405020304" pitchFamily="18" charset="0"/>
                <a:cs typeface="Times New Roman" panose="02020603050405020304" pitchFamily="18" charset="0"/>
              </a:rPr>
              <a:t> dung </a:t>
            </a:r>
            <a:r>
              <a:rPr lang="en-US" sz="2600" b="1" dirty="0" err="1">
                <a:solidFill>
                  <a:srgbClr val="FF0000"/>
                </a:solidFill>
                <a:latin typeface="Times New Roman" panose="02020603050405020304" pitchFamily="18" charset="0"/>
                <a:cs typeface="Times New Roman" panose="02020603050405020304" pitchFamily="18" charset="0"/>
              </a:rPr>
              <a:t>xấu</a:t>
            </a:r>
            <a:endParaRPr lang="en-US" sz="2600" b="1" dirty="0">
              <a:solidFill>
                <a:srgbClr val="FF0000"/>
              </a:solidFill>
              <a:latin typeface="Times New Roman" panose="02020603050405020304" pitchFamily="18" charset="0"/>
              <a:cs typeface="Times New Roman" panose="02020603050405020304" pitchFamily="18" charset="0"/>
            </a:endParaRPr>
          </a:p>
        </p:txBody>
      </p:sp>
      <p:cxnSp>
        <p:nvCxnSpPr>
          <p:cNvPr id="25" name="Straight Connector 24">
            <a:extLst>
              <a:ext uri="{FF2B5EF4-FFF2-40B4-BE49-F238E27FC236}">
                <a16:creationId xmlns:a16="http://schemas.microsoft.com/office/drawing/2014/main" id="{C06D3D6C-A643-4DD3-8607-5A4FD04A293A}"/>
              </a:ext>
            </a:extLst>
          </p:cNvPr>
          <p:cNvCxnSpPr>
            <a:cxnSpLocks/>
          </p:cNvCxnSpPr>
          <p:nvPr/>
        </p:nvCxnSpPr>
        <p:spPr>
          <a:xfrm flipH="1">
            <a:off x="3301301" y="3478616"/>
            <a:ext cx="1820610" cy="526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42620A1D-F481-4906-8BE7-5CF70245CB0B}"/>
              </a:ext>
            </a:extLst>
          </p:cNvPr>
          <p:cNvSpPr txBox="1"/>
          <p:nvPr/>
        </p:nvSpPr>
        <p:spPr>
          <a:xfrm>
            <a:off x="3342647" y="2986173"/>
            <a:ext cx="1253869" cy="492443"/>
          </a:xfrm>
          <a:prstGeom prst="rect">
            <a:avLst/>
          </a:prstGeom>
          <a:noFill/>
        </p:spPr>
        <p:txBody>
          <a:bodyPr wrap="none" rtlCol="0">
            <a:spAutoFit/>
          </a:bodyPr>
          <a:lstStyle/>
          <a:p>
            <a:r>
              <a:rPr lang="en-US" sz="2600" b="1" dirty="0" err="1">
                <a:latin typeface="Times New Roman" panose="02020603050405020304" pitchFamily="18" charset="0"/>
                <a:cs typeface="Times New Roman" panose="02020603050405020304" pitchFamily="18" charset="0"/>
              </a:rPr>
              <a:t>Ứng</a:t>
            </a:r>
            <a:r>
              <a:rPr lang="en-US" sz="2600" b="1" dirty="0">
                <a:latin typeface="Times New Roman" panose="02020603050405020304" pitchFamily="18" charset="0"/>
                <a:cs typeface="Times New Roman" panose="02020603050405020304" pitchFamily="18" charset="0"/>
              </a:rPr>
              <a:t> </a:t>
            </a:r>
            <a:r>
              <a:rPr lang="en-US" sz="2600" b="1" dirty="0" err="1">
                <a:latin typeface="Times New Roman" panose="02020603050405020304" pitchFamily="18" charset="0"/>
                <a:cs typeface="Times New Roman" panose="02020603050405020304" pitchFamily="18" charset="0"/>
              </a:rPr>
              <a:t>xử</a:t>
            </a:r>
            <a:endParaRPr lang="en-US" sz="2600" b="1"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815EEE46-B3F2-4B72-8AA6-F7CABAF7C110}"/>
              </a:ext>
            </a:extLst>
          </p:cNvPr>
          <p:cNvSpPr txBox="1"/>
          <p:nvPr/>
        </p:nvSpPr>
        <p:spPr>
          <a:xfrm>
            <a:off x="5142867" y="3195364"/>
            <a:ext cx="1797287" cy="492443"/>
          </a:xfrm>
          <a:prstGeom prst="rect">
            <a:avLst/>
          </a:prstGeom>
          <a:noFill/>
        </p:spPr>
        <p:txBody>
          <a:bodyPr wrap="none" rtlCol="0">
            <a:spAutoFit/>
          </a:bodyPr>
          <a:lstStyle/>
          <a:p>
            <a:r>
              <a:rPr lang="en-US" sz="2600" b="1" dirty="0" err="1">
                <a:solidFill>
                  <a:srgbClr val="7030A0"/>
                </a:solidFill>
                <a:latin typeface="Times New Roman" panose="02020603050405020304" pitchFamily="18" charset="0"/>
                <a:cs typeface="Times New Roman" panose="02020603050405020304" pitchFamily="18" charset="0"/>
              </a:rPr>
              <a:t>Có</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văn</a:t>
            </a:r>
            <a:r>
              <a:rPr lang="en-US" sz="2600" b="1" dirty="0">
                <a:solidFill>
                  <a:srgbClr val="7030A0"/>
                </a:solidFill>
                <a:latin typeface="Times New Roman" panose="02020603050405020304" pitchFamily="18" charset="0"/>
                <a:cs typeface="Times New Roman" panose="02020603050405020304" pitchFamily="18" charset="0"/>
              </a:rPr>
              <a:t> </a:t>
            </a:r>
            <a:r>
              <a:rPr lang="en-US" sz="2600" b="1" dirty="0" err="1">
                <a:solidFill>
                  <a:srgbClr val="7030A0"/>
                </a:solidFill>
                <a:latin typeface="Times New Roman" panose="02020603050405020304" pitchFamily="18" charset="0"/>
                <a:cs typeface="Times New Roman" panose="02020603050405020304" pitchFamily="18" charset="0"/>
              </a:rPr>
              <a:t>hóa</a:t>
            </a:r>
            <a:endParaRPr lang="en-US" sz="2600" b="1" dirty="0">
              <a:solidFill>
                <a:srgbClr val="7030A0"/>
              </a:solidFill>
              <a:latin typeface="Times New Roman" panose="02020603050405020304" pitchFamily="18" charset="0"/>
              <a:cs typeface="Times New Roman" panose="02020603050405020304" pitchFamily="18" charset="0"/>
            </a:endParaRPr>
          </a:p>
        </p:txBody>
      </p:sp>
      <p:cxnSp>
        <p:nvCxnSpPr>
          <p:cNvPr id="30" name="Straight Connector 29">
            <a:extLst>
              <a:ext uri="{FF2B5EF4-FFF2-40B4-BE49-F238E27FC236}">
                <a16:creationId xmlns:a16="http://schemas.microsoft.com/office/drawing/2014/main" id="{E925C96B-B915-4F83-881A-A3703E84F7DD}"/>
              </a:ext>
            </a:extLst>
          </p:cNvPr>
          <p:cNvCxnSpPr>
            <a:cxnSpLocks/>
          </p:cNvCxnSpPr>
          <p:nvPr/>
        </p:nvCxnSpPr>
        <p:spPr>
          <a:xfrm flipV="1">
            <a:off x="3031067" y="4166055"/>
            <a:ext cx="8045" cy="101844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470246A-B002-4A16-8751-9155582AB200}"/>
              </a:ext>
            </a:extLst>
          </p:cNvPr>
          <p:cNvCxnSpPr/>
          <p:nvPr/>
        </p:nvCxnSpPr>
        <p:spPr>
          <a:xfrm>
            <a:off x="3017081" y="5147734"/>
            <a:ext cx="1921933"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2" name="TextBox 31">
            <a:extLst>
              <a:ext uri="{FF2B5EF4-FFF2-40B4-BE49-F238E27FC236}">
                <a16:creationId xmlns:a16="http://schemas.microsoft.com/office/drawing/2014/main" id="{7333559D-9173-4782-A3B0-399F62E4B87D}"/>
              </a:ext>
            </a:extLst>
          </p:cNvPr>
          <p:cNvSpPr txBox="1"/>
          <p:nvPr/>
        </p:nvSpPr>
        <p:spPr>
          <a:xfrm>
            <a:off x="3215647" y="4606333"/>
            <a:ext cx="1491114" cy="492443"/>
          </a:xfrm>
          <a:prstGeom prst="rect">
            <a:avLst/>
          </a:prstGeom>
          <a:noFill/>
        </p:spPr>
        <p:txBody>
          <a:bodyPr wrap="none" rtlCol="0">
            <a:spAutoFit/>
          </a:bodyPr>
          <a:lstStyle/>
          <a:p>
            <a:r>
              <a:rPr lang="en-US" sz="2600" b="1" dirty="0">
                <a:latin typeface="Times New Roman" panose="02020603050405020304" pitchFamily="18" charset="0"/>
                <a:cs typeface="Times New Roman" panose="02020603050405020304" pitchFamily="18" charset="0"/>
              </a:rPr>
              <a:t>Giao </a:t>
            </a:r>
            <a:r>
              <a:rPr lang="en-US" sz="2600" b="1" dirty="0" err="1">
                <a:latin typeface="Times New Roman" panose="02020603050405020304" pitchFamily="18" charset="0"/>
                <a:cs typeface="Times New Roman" panose="02020603050405020304" pitchFamily="18" charset="0"/>
              </a:rPr>
              <a:t>tiếp</a:t>
            </a:r>
            <a:endParaRPr lang="en-US" sz="2600" b="1" dirty="0">
              <a:latin typeface="Times New Roman" panose="02020603050405020304" pitchFamily="18" charset="0"/>
              <a:cs typeface="Times New Roman" panose="02020603050405020304" pitchFamily="18" charset="0"/>
            </a:endParaRPr>
          </a:p>
        </p:txBody>
      </p:sp>
      <p:cxnSp>
        <p:nvCxnSpPr>
          <p:cNvPr id="33" name="Straight Connector 32">
            <a:extLst>
              <a:ext uri="{FF2B5EF4-FFF2-40B4-BE49-F238E27FC236}">
                <a16:creationId xmlns:a16="http://schemas.microsoft.com/office/drawing/2014/main" id="{ACD675EB-5E56-4462-9BCA-4D05BDD016A2}"/>
              </a:ext>
            </a:extLst>
          </p:cNvPr>
          <p:cNvCxnSpPr>
            <a:cxnSpLocks/>
          </p:cNvCxnSpPr>
          <p:nvPr/>
        </p:nvCxnSpPr>
        <p:spPr>
          <a:xfrm flipV="1">
            <a:off x="4969595" y="4606333"/>
            <a:ext cx="8045" cy="109700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31371EE6-2ABA-4AC2-92CF-898F1B588C88}"/>
              </a:ext>
            </a:extLst>
          </p:cNvPr>
          <p:cNvCxnSpPr>
            <a:cxnSpLocks/>
          </p:cNvCxnSpPr>
          <p:nvPr/>
        </p:nvCxnSpPr>
        <p:spPr>
          <a:xfrm>
            <a:off x="4969595" y="4643008"/>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53B44891-5AD7-4A74-B352-81F9403505FB}"/>
              </a:ext>
            </a:extLst>
          </p:cNvPr>
          <p:cNvCxnSpPr>
            <a:cxnSpLocks/>
          </p:cNvCxnSpPr>
          <p:nvPr/>
        </p:nvCxnSpPr>
        <p:spPr>
          <a:xfrm>
            <a:off x="4939014" y="5677937"/>
            <a:ext cx="245111"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1F7A815-796D-4711-ABA6-E5A3E3F61599}"/>
              </a:ext>
            </a:extLst>
          </p:cNvPr>
          <p:cNvSpPr txBox="1"/>
          <p:nvPr/>
        </p:nvSpPr>
        <p:spPr>
          <a:xfrm>
            <a:off x="5214706" y="4351423"/>
            <a:ext cx="2093843" cy="492443"/>
          </a:xfrm>
          <a:prstGeom prst="rect">
            <a:avLst/>
          </a:prstGeom>
          <a:noFill/>
        </p:spPr>
        <p:txBody>
          <a:bodyPr wrap="none" rtlCol="0">
            <a:spAutoFit/>
          </a:bodyPr>
          <a:lstStyle/>
          <a:p>
            <a:r>
              <a:rPr lang="en-US" sz="2600" b="1" dirty="0" err="1">
                <a:solidFill>
                  <a:schemeClr val="accent6">
                    <a:lumMod val="50000"/>
                  </a:schemeClr>
                </a:solidFill>
                <a:latin typeface="Times New Roman" panose="02020603050405020304" pitchFamily="18" charset="0"/>
                <a:cs typeface="Times New Roman" panose="02020603050405020304" pitchFamily="18" charset="0"/>
              </a:rPr>
              <a:t>Đúng</a:t>
            </a:r>
            <a:r>
              <a:rPr lang="en-US" sz="2600" b="1" dirty="0">
                <a:solidFill>
                  <a:schemeClr val="accent6">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latin typeface="Times New Roman" panose="02020603050405020304" pitchFamily="18" charset="0"/>
                <a:cs typeface="Times New Roman" panose="02020603050405020304" pitchFamily="18" charset="0"/>
              </a:rPr>
              <a:t>quy</a:t>
            </a:r>
            <a:r>
              <a:rPr lang="en-US" sz="2600" b="1" dirty="0">
                <a:solidFill>
                  <a:schemeClr val="accent6">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latin typeface="Times New Roman" panose="02020603050405020304" pitchFamily="18" charset="0"/>
                <a:cs typeface="Times New Roman" panose="02020603050405020304" pitchFamily="18" charset="0"/>
              </a:rPr>
              <a:t>tắc</a:t>
            </a:r>
            <a:endParaRPr lang="en-US" sz="2600" b="1" dirty="0">
              <a:solidFill>
                <a:schemeClr val="accent6">
                  <a:lumMod val="50000"/>
                </a:schemeClr>
              </a:solidFill>
              <a:latin typeface="Times New Roman" panose="02020603050405020304" pitchFamily="18" charset="0"/>
              <a:cs typeface="Times New Roman" panose="02020603050405020304" pitchFamily="18" charset="0"/>
            </a:endParaRPr>
          </a:p>
        </p:txBody>
      </p:sp>
      <p:sp>
        <p:nvSpPr>
          <p:cNvPr id="38" name="TextBox 37">
            <a:extLst>
              <a:ext uri="{FF2B5EF4-FFF2-40B4-BE49-F238E27FC236}">
                <a16:creationId xmlns:a16="http://schemas.microsoft.com/office/drawing/2014/main" id="{B03EC9AE-8F17-4924-A59D-D34BDE247D79}"/>
              </a:ext>
            </a:extLst>
          </p:cNvPr>
          <p:cNvSpPr txBox="1"/>
          <p:nvPr/>
        </p:nvSpPr>
        <p:spPr>
          <a:xfrm>
            <a:off x="5184125" y="5431715"/>
            <a:ext cx="2597186" cy="492443"/>
          </a:xfrm>
          <a:prstGeom prst="rect">
            <a:avLst/>
          </a:prstGeom>
          <a:noFill/>
        </p:spPr>
        <p:txBody>
          <a:bodyPr wrap="none" rtlCol="0">
            <a:spAutoFit/>
          </a:bodyPr>
          <a:lstStyle/>
          <a:p>
            <a:r>
              <a:rPr lang="en-US" sz="2600" b="1" dirty="0" err="1">
                <a:solidFill>
                  <a:schemeClr val="accent6">
                    <a:lumMod val="50000"/>
                  </a:schemeClr>
                </a:solidFill>
                <a:latin typeface="Times New Roman" panose="02020603050405020304" pitchFamily="18" charset="0"/>
                <a:cs typeface="Times New Roman" panose="02020603050405020304" pitchFamily="18" charset="0"/>
              </a:rPr>
              <a:t>Ngôn</a:t>
            </a:r>
            <a:r>
              <a:rPr lang="en-US" sz="2600" b="1" dirty="0">
                <a:solidFill>
                  <a:schemeClr val="accent6">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latin typeface="Times New Roman" panose="02020603050405020304" pitchFamily="18" charset="0"/>
                <a:cs typeface="Times New Roman" panose="02020603050405020304" pitchFamily="18" charset="0"/>
              </a:rPr>
              <a:t>ngữ</a:t>
            </a:r>
            <a:r>
              <a:rPr lang="en-US" sz="2600" b="1" dirty="0">
                <a:solidFill>
                  <a:schemeClr val="accent6">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latin typeface="Times New Roman" panose="02020603050405020304" pitchFamily="18" charset="0"/>
                <a:cs typeface="Times New Roman" panose="02020603050405020304" pitchFamily="18" charset="0"/>
              </a:rPr>
              <a:t>lịch</a:t>
            </a:r>
            <a:r>
              <a:rPr lang="en-US" sz="2600" b="1" dirty="0">
                <a:solidFill>
                  <a:schemeClr val="accent6">
                    <a:lumMod val="50000"/>
                  </a:schemeClr>
                </a:solidFill>
                <a:latin typeface="Times New Roman" panose="02020603050405020304" pitchFamily="18" charset="0"/>
                <a:cs typeface="Times New Roman" panose="02020603050405020304" pitchFamily="18" charset="0"/>
              </a:rPr>
              <a:t> </a:t>
            </a:r>
            <a:r>
              <a:rPr lang="en-US" sz="2600" b="1" dirty="0" err="1">
                <a:solidFill>
                  <a:schemeClr val="accent6">
                    <a:lumMod val="50000"/>
                  </a:schemeClr>
                </a:solidFill>
                <a:latin typeface="Times New Roman" panose="02020603050405020304" pitchFamily="18" charset="0"/>
                <a:cs typeface="Times New Roman" panose="02020603050405020304" pitchFamily="18" charset="0"/>
              </a:rPr>
              <a:t>sự</a:t>
            </a:r>
            <a:endParaRPr lang="en-US" sz="2600" b="1" dirty="0">
              <a:solidFill>
                <a:schemeClr val="accent6">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351602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left)">
                                      <p:cBhvr>
                                        <p:cTn id="11" dur="500"/>
                                        <p:tgtEl>
                                          <p:spTgt spid="7"/>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down)">
                                      <p:cBhvr>
                                        <p:cTn id="19" dur="500"/>
                                        <p:tgtEl>
                                          <p:spTgt spid="12"/>
                                        </p:tgtEl>
                                      </p:cBhvr>
                                    </p:animEffect>
                                  </p:childTnLst>
                                </p:cTn>
                              </p:par>
                            </p:childTnLst>
                          </p:cTn>
                        </p:par>
                        <p:par>
                          <p:cTn id="20" fill="hold">
                            <p:stCondLst>
                              <p:cond delay="500"/>
                            </p:stCondLst>
                            <p:childTnLst>
                              <p:par>
                                <p:cTn id="21" presetID="22" presetClass="entr" presetSubtype="8"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wipe(left)">
                                      <p:cBhvr>
                                        <p:cTn id="23" dur="500"/>
                                        <p:tgtEl>
                                          <p:spTgt spid="15"/>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wipe(left)">
                                      <p:cBhvr>
                                        <p:cTn id="26" dur="500"/>
                                        <p:tgtEl>
                                          <p:spTgt spid="17"/>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wipe(left)">
                                      <p:cBhvr>
                                        <p:cTn id="30" dur="500"/>
                                        <p:tgtEl>
                                          <p:spTgt spid="18"/>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animEffect transition="in" filter="wipe(left)">
                                      <p:cBhvr>
                                        <p:cTn id="33" dur="500"/>
                                        <p:tgtEl>
                                          <p:spTgt spid="19"/>
                                        </p:tgtEl>
                                      </p:cBhvr>
                                    </p:animEffect>
                                  </p:childTnLst>
                                </p:cTn>
                              </p:par>
                            </p:childTnLst>
                          </p:cTn>
                        </p:par>
                        <p:par>
                          <p:cTn id="34" fill="hold">
                            <p:stCondLst>
                              <p:cond delay="1500"/>
                            </p:stCondLst>
                            <p:childTnLst>
                              <p:par>
                                <p:cTn id="35" presetID="22" presetClass="entr" presetSubtype="8" fill="hold" nodeType="after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wipe(left)">
                                      <p:cBhvr>
                                        <p:cTn id="37" dur="500"/>
                                        <p:tgtEl>
                                          <p:spTgt spid="21"/>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wipe(left)">
                                      <p:cBhvr>
                                        <p:cTn id="40" dur="500"/>
                                        <p:tgtEl>
                                          <p:spTgt spid="22"/>
                                        </p:tgtEl>
                                      </p:cBhvr>
                                    </p:animEffect>
                                  </p:childTnLst>
                                </p:cTn>
                              </p:par>
                            </p:childTnLst>
                          </p:cTn>
                        </p:par>
                        <p:par>
                          <p:cTn id="41" fill="hold">
                            <p:stCondLst>
                              <p:cond delay="2000"/>
                            </p:stCondLst>
                            <p:childTnLst>
                              <p:par>
                                <p:cTn id="42" presetID="22" presetClass="entr" presetSubtype="8" fill="hold" nodeType="afterEffect">
                                  <p:stCondLst>
                                    <p:cond delay="0"/>
                                  </p:stCondLst>
                                  <p:childTnLst>
                                    <p:set>
                                      <p:cBhvr>
                                        <p:cTn id="43" dur="1" fill="hold">
                                          <p:stCondLst>
                                            <p:cond delay="0"/>
                                          </p:stCondLst>
                                        </p:cTn>
                                        <p:tgtEl>
                                          <p:spTgt spid="23"/>
                                        </p:tgtEl>
                                        <p:attrNameLst>
                                          <p:attrName>style.visibility</p:attrName>
                                        </p:attrNameLst>
                                      </p:cBhvr>
                                      <p:to>
                                        <p:strVal val="visible"/>
                                      </p:to>
                                    </p:set>
                                    <p:animEffect transition="in" filter="wipe(left)">
                                      <p:cBhvr>
                                        <p:cTn id="44" dur="500"/>
                                        <p:tgtEl>
                                          <p:spTgt spid="23"/>
                                        </p:tgtEl>
                                      </p:cBhvr>
                                    </p:animEffect>
                                  </p:childTnLst>
                                </p:cTn>
                              </p:par>
                              <p:par>
                                <p:cTn id="45" presetID="22" presetClass="entr" presetSubtype="8" fill="hold" grpId="0" nodeType="withEffect">
                                  <p:stCondLst>
                                    <p:cond delay="0"/>
                                  </p:stCondLst>
                                  <p:childTnLst>
                                    <p:set>
                                      <p:cBhvr>
                                        <p:cTn id="46" dur="1" fill="hold">
                                          <p:stCondLst>
                                            <p:cond delay="0"/>
                                          </p:stCondLst>
                                        </p:cTn>
                                        <p:tgtEl>
                                          <p:spTgt spid="24"/>
                                        </p:tgtEl>
                                        <p:attrNameLst>
                                          <p:attrName>style.visibility</p:attrName>
                                        </p:attrNameLst>
                                      </p:cBhvr>
                                      <p:to>
                                        <p:strVal val="visible"/>
                                      </p:to>
                                    </p:set>
                                    <p:animEffect transition="in" filter="wipe(left)">
                                      <p:cBhvr>
                                        <p:cTn id="47" dur="500"/>
                                        <p:tgtEl>
                                          <p:spTgt spid="2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left)">
                                      <p:cBhvr>
                                        <p:cTn id="52" dur="500"/>
                                        <p:tgtEl>
                                          <p:spTgt spid="25"/>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28"/>
                                        </p:tgtEl>
                                        <p:attrNameLst>
                                          <p:attrName>style.visibility</p:attrName>
                                        </p:attrNameLst>
                                      </p:cBhvr>
                                      <p:to>
                                        <p:strVal val="visible"/>
                                      </p:to>
                                    </p:set>
                                    <p:animEffect transition="in" filter="wipe(left)">
                                      <p:cBhvr>
                                        <p:cTn id="55" dur="500"/>
                                        <p:tgtEl>
                                          <p:spTgt spid="28"/>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wipe(left)">
                                      <p:cBhvr>
                                        <p:cTn id="59" dur="500"/>
                                        <p:tgtEl>
                                          <p:spTgt spid="29"/>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wipe(up)">
                                      <p:cBhvr>
                                        <p:cTn id="64" dur="500"/>
                                        <p:tgtEl>
                                          <p:spTgt spid="30"/>
                                        </p:tgtEl>
                                      </p:cBhvr>
                                    </p:animEffect>
                                  </p:childTnLst>
                                </p:cTn>
                              </p:par>
                            </p:childTnLst>
                          </p:cTn>
                        </p:par>
                        <p:par>
                          <p:cTn id="65" fill="hold">
                            <p:stCondLst>
                              <p:cond delay="500"/>
                            </p:stCondLst>
                            <p:childTnLst>
                              <p:par>
                                <p:cTn id="66" presetID="22" presetClass="entr" presetSubtype="8" fill="hold" nodeType="after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left)">
                                      <p:cBhvr>
                                        <p:cTn id="68" dur="500"/>
                                        <p:tgtEl>
                                          <p:spTgt spid="31"/>
                                        </p:tgtEl>
                                      </p:cBhvr>
                                    </p:animEffect>
                                  </p:childTnLst>
                                </p:cTn>
                              </p:par>
                              <p:par>
                                <p:cTn id="69" presetID="22" presetClass="entr" presetSubtype="8" fill="hold" grpId="0" nodeType="with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left)">
                                      <p:cBhvr>
                                        <p:cTn id="71" dur="500"/>
                                        <p:tgtEl>
                                          <p:spTgt spid="32"/>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4" fill="hold" nodeType="clickEffect">
                                  <p:stCondLst>
                                    <p:cond delay="0"/>
                                  </p:stCondLst>
                                  <p:childTnLst>
                                    <p:set>
                                      <p:cBhvr>
                                        <p:cTn id="75" dur="1" fill="hold">
                                          <p:stCondLst>
                                            <p:cond delay="0"/>
                                          </p:stCondLst>
                                        </p:cTn>
                                        <p:tgtEl>
                                          <p:spTgt spid="33"/>
                                        </p:tgtEl>
                                        <p:attrNameLst>
                                          <p:attrName>style.visibility</p:attrName>
                                        </p:attrNameLst>
                                      </p:cBhvr>
                                      <p:to>
                                        <p:strVal val="visible"/>
                                      </p:to>
                                    </p:set>
                                    <p:animEffect transition="in" filter="wipe(down)">
                                      <p:cBhvr>
                                        <p:cTn id="76" dur="500"/>
                                        <p:tgtEl>
                                          <p:spTgt spid="33"/>
                                        </p:tgtEl>
                                      </p:cBhvr>
                                    </p:animEffect>
                                  </p:childTnLst>
                                </p:cTn>
                              </p:par>
                            </p:childTnLst>
                          </p:cTn>
                        </p:par>
                        <p:par>
                          <p:cTn id="77" fill="hold">
                            <p:stCondLst>
                              <p:cond delay="500"/>
                            </p:stCondLst>
                            <p:childTnLst>
                              <p:par>
                                <p:cTn id="78" presetID="22" presetClass="entr" presetSubtype="8" fill="hold" nodeType="afterEffect">
                                  <p:stCondLst>
                                    <p:cond delay="0"/>
                                  </p:stCondLst>
                                  <p:childTnLst>
                                    <p:set>
                                      <p:cBhvr>
                                        <p:cTn id="79" dur="1" fill="hold">
                                          <p:stCondLst>
                                            <p:cond delay="0"/>
                                          </p:stCondLst>
                                        </p:cTn>
                                        <p:tgtEl>
                                          <p:spTgt spid="35"/>
                                        </p:tgtEl>
                                        <p:attrNameLst>
                                          <p:attrName>style.visibility</p:attrName>
                                        </p:attrNameLst>
                                      </p:cBhvr>
                                      <p:to>
                                        <p:strVal val="visible"/>
                                      </p:to>
                                    </p:set>
                                    <p:animEffect transition="in" filter="wipe(left)">
                                      <p:cBhvr>
                                        <p:cTn id="80" dur="500"/>
                                        <p:tgtEl>
                                          <p:spTgt spid="35"/>
                                        </p:tgtEl>
                                      </p:cBhvr>
                                    </p:animEffect>
                                  </p:childTnLst>
                                </p:cTn>
                              </p:par>
                            </p:childTnLst>
                          </p:cTn>
                        </p:par>
                        <p:par>
                          <p:cTn id="81" fill="hold">
                            <p:stCondLst>
                              <p:cond delay="1000"/>
                            </p:stCondLst>
                            <p:childTnLst>
                              <p:par>
                                <p:cTn id="82" presetID="22" presetClass="entr" presetSubtype="8" fill="hold" grpId="0" nodeType="after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wipe(left)">
                                      <p:cBhvr>
                                        <p:cTn id="84" dur="500"/>
                                        <p:tgtEl>
                                          <p:spTgt spid="37"/>
                                        </p:tgtEl>
                                      </p:cBhvr>
                                    </p:animEffect>
                                  </p:childTnLst>
                                </p:cTn>
                              </p:par>
                            </p:childTnLst>
                          </p:cTn>
                        </p:par>
                        <p:par>
                          <p:cTn id="85" fill="hold">
                            <p:stCondLst>
                              <p:cond delay="1500"/>
                            </p:stCondLst>
                            <p:childTnLst>
                              <p:par>
                                <p:cTn id="86" presetID="22" presetClass="entr" presetSubtype="8" fill="hold" nodeType="afterEffect">
                                  <p:stCondLst>
                                    <p:cond delay="0"/>
                                  </p:stCondLst>
                                  <p:childTnLst>
                                    <p:set>
                                      <p:cBhvr>
                                        <p:cTn id="87" dur="1" fill="hold">
                                          <p:stCondLst>
                                            <p:cond delay="0"/>
                                          </p:stCondLst>
                                        </p:cTn>
                                        <p:tgtEl>
                                          <p:spTgt spid="36"/>
                                        </p:tgtEl>
                                        <p:attrNameLst>
                                          <p:attrName>style.visibility</p:attrName>
                                        </p:attrNameLst>
                                      </p:cBhvr>
                                      <p:to>
                                        <p:strVal val="visible"/>
                                      </p:to>
                                    </p:set>
                                    <p:animEffect transition="in" filter="wipe(left)">
                                      <p:cBhvr>
                                        <p:cTn id="88" dur="500"/>
                                        <p:tgtEl>
                                          <p:spTgt spid="36"/>
                                        </p:tgtEl>
                                      </p:cBhvr>
                                    </p:animEffect>
                                  </p:childTnLst>
                                </p:cTn>
                              </p:par>
                            </p:childTnLst>
                          </p:cTn>
                        </p:par>
                        <p:par>
                          <p:cTn id="89" fill="hold">
                            <p:stCondLst>
                              <p:cond delay="2000"/>
                            </p:stCondLst>
                            <p:childTnLst>
                              <p:par>
                                <p:cTn id="90" presetID="22" presetClass="entr" presetSubtype="8" fill="hold" grpId="0" nodeType="afterEffect">
                                  <p:stCondLst>
                                    <p:cond delay="0"/>
                                  </p:stCondLst>
                                  <p:childTnLst>
                                    <p:set>
                                      <p:cBhvr>
                                        <p:cTn id="91" dur="1" fill="hold">
                                          <p:stCondLst>
                                            <p:cond delay="0"/>
                                          </p:stCondLst>
                                        </p:cTn>
                                        <p:tgtEl>
                                          <p:spTgt spid="38"/>
                                        </p:tgtEl>
                                        <p:attrNameLst>
                                          <p:attrName>style.visibility</p:attrName>
                                        </p:attrNameLst>
                                      </p:cBhvr>
                                      <p:to>
                                        <p:strVal val="visible"/>
                                      </p:to>
                                    </p:set>
                                    <p:animEffect transition="in" filter="wipe(left)">
                                      <p:cBhvr>
                                        <p:cTn id="92"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7" grpId="0"/>
      <p:bldP spid="19" grpId="0"/>
      <p:bldP spid="22" grpId="0"/>
      <p:bldP spid="24" grpId="0"/>
      <p:bldP spid="28" grpId="0"/>
      <p:bldP spid="29" grpId="0"/>
      <p:bldP spid="32" grpId="0"/>
      <p:bldP spid="37" grpId="0"/>
      <p:bldP spid="3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ách sử dụng mạng xã hội hiệu quả &amp; thông minh cho học sinh - Edison Schools">
            <a:extLst>
              <a:ext uri="{FF2B5EF4-FFF2-40B4-BE49-F238E27FC236}">
                <a16:creationId xmlns:a16="http://schemas.microsoft.com/office/drawing/2014/main" id="{EFCE47C7-44B7-FBF4-0541-EF99B078A70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flipH="1">
            <a:off x="0" y="6043749"/>
            <a:ext cx="1099725" cy="81425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87F00592-15B4-48FB-B7D1-30BB66435973}"/>
              </a:ext>
            </a:extLst>
          </p:cNvPr>
          <p:cNvSpPr/>
          <p:nvPr/>
        </p:nvSpPr>
        <p:spPr>
          <a:xfrm>
            <a:off x="471414" y="441995"/>
            <a:ext cx="11249172" cy="1938992"/>
          </a:xfrm>
          <a:prstGeom prst="rect">
            <a:avLst/>
          </a:prstGeom>
        </p:spPr>
        <p:txBody>
          <a:bodyPr wrap="square">
            <a:spAutoFit/>
          </a:bodyPr>
          <a:lstStyle/>
          <a:p>
            <a:pPr defTabSz="342900"/>
            <a:r>
              <a:rPr lang="en-US" sz="4000" b="1" dirty="0">
                <a:solidFill>
                  <a:srgbClr val="F03C69"/>
                </a:solidFill>
                <a:latin typeface="Times New Roman" panose="02020603050405020304" pitchFamily="18" charset="0"/>
                <a:cs typeface="Times New Roman" panose="02020603050405020304" pitchFamily="18" charset="0"/>
              </a:rPr>
              <a:t>HƯỚNG DẪN TỰ HỌC</a:t>
            </a:r>
          </a:p>
          <a:p>
            <a:pPr defTabSz="342900"/>
            <a:r>
              <a:rPr lang="en-US" sz="4000" b="1" dirty="0">
                <a:latin typeface="Times New Roman" panose="02020603050405020304" pitchFamily="18" charset="0"/>
                <a:cs typeface="Times New Roman" panose="02020603050405020304" pitchFamily="18" charset="0"/>
              </a:rPr>
              <a:t>+ Xem lại nội dung </a:t>
            </a:r>
            <a:r>
              <a:rPr lang="en-US" sz="4000" b="1" dirty="0" err="1">
                <a:latin typeface="Times New Roman" panose="02020603050405020304" pitchFamily="18" charset="0"/>
                <a:cs typeface="Times New Roman" panose="02020603050405020304" pitchFamily="18" charset="0"/>
              </a:rPr>
              <a:t>đã</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học</a:t>
            </a:r>
            <a:endParaRPr lang="en-US" sz="4000" b="1" dirty="0">
              <a:latin typeface="Times New Roman" panose="02020603050405020304" pitchFamily="18" charset="0"/>
              <a:cs typeface="Times New Roman" panose="02020603050405020304" pitchFamily="18" charset="0"/>
            </a:endParaRPr>
          </a:p>
          <a:p>
            <a:pPr defTabSz="342900"/>
            <a:r>
              <a:rPr lang="en-US" sz="4000" b="1" dirty="0">
                <a:latin typeface="Times New Roman" panose="02020603050405020304" pitchFamily="18" charset="0"/>
                <a:cs typeface="Times New Roman" panose="02020603050405020304" pitchFamily="18" charset="0"/>
              </a:rPr>
              <a:t>+ Chuẩn bị trước phần còn lại của </a:t>
            </a:r>
            <a:r>
              <a:rPr lang="en-US" sz="4000" b="1" dirty="0" err="1">
                <a:latin typeface="Times New Roman" panose="02020603050405020304" pitchFamily="18" charset="0"/>
                <a:cs typeface="Times New Roman" panose="02020603050405020304" pitchFamily="18" charset="0"/>
              </a:rPr>
              <a:t>bài</a:t>
            </a:r>
            <a:r>
              <a:rPr lang="en-US" sz="4000" b="1" dirty="0">
                <a:latin typeface="Times New Roman" panose="02020603050405020304" pitchFamily="18" charset="0"/>
                <a:cs typeface="Times New Roman" panose="02020603050405020304" pitchFamily="18" charset="0"/>
              </a:rPr>
              <a:t> </a:t>
            </a:r>
          </a:p>
        </p:txBody>
      </p:sp>
      <p:sp>
        <p:nvSpPr>
          <p:cNvPr id="7" name="Rectangle 6">
            <a:extLst>
              <a:ext uri="{FF2B5EF4-FFF2-40B4-BE49-F238E27FC236}">
                <a16:creationId xmlns:a16="http://schemas.microsoft.com/office/drawing/2014/main" id="{04B689E5-B9BD-4B4D-A30D-ACE4E5826B65}"/>
              </a:ext>
            </a:extLst>
          </p:cNvPr>
          <p:cNvSpPr/>
          <p:nvPr/>
        </p:nvSpPr>
        <p:spPr>
          <a:xfrm>
            <a:off x="1368840" y="2533386"/>
            <a:ext cx="9118754" cy="577787"/>
          </a:xfrm>
          <a:prstGeom prst="rect">
            <a:avLst/>
          </a:prstGeom>
          <a:ln/>
        </p:spPr>
        <p:style>
          <a:lnRef idx="2">
            <a:schemeClr val="accent3"/>
          </a:lnRef>
          <a:fillRef idx="1">
            <a:schemeClr val="lt1"/>
          </a:fillRef>
          <a:effectRef idx="0">
            <a:schemeClr val="accent3"/>
          </a:effectRef>
          <a:fontRef idx="minor">
            <a:schemeClr val="dk1"/>
          </a:fontRef>
        </p:style>
        <p:txBody>
          <a:bodyPr wrap="square">
            <a:spAutoFit/>
          </a:bodyPr>
          <a:lstStyle/>
          <a:p>
            <a:pPr defTabSz="342900">
              <a:lnSpc>
                <a:spcPct val="150000"/>
              </a:lnSpc>
            </a:pPr>
            <a:r>
              <a:rPr lang="vi-VN" sz="2400" b="1" dirty="0">
                <a:solidFill>
                  <a:srgbClr val="FF0000"/>
                </a:solidFill>
                <a:latin typeface="SVN-SAF" panose="02040603050506020204" pitchFamily="18" charset="0"/>
                <a:cs typeface="Times New Roman" panose="02020603050405020304" pitchFamily="18" charset="0"/>
              </a:rPr>
              <a:t>3. TÁC HẠI VÀ CÁCH PHÒNG TRÁNH BỆNH NGHIỆN INTERNET</a:t>
            </a:r>
          </a:p>
        </p:txBody>
      </p:sp>
    </p:spTree>
    <p:extLst>
      <p:ext uri="{BB962C8B-B14F-4D97-AF65-F5344CB8AC3E}">
        <p14:creationId xmlns:p14="http://schemas.microsoft.com/office/powerpoint/2010/main" val="673478978"/>
      </p:ext>
    </p:extLst>
  </p:cSld>
  <p:clrMapOvr>
    <a:masterClrMapping/>
  </p:clrMapOvr>
  <p:transition spd="slow">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barn(inVertical)">
                                      <p:cBhvr>
                                        <p:cTn id="7" dur="5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8">
                                            <p:txEl>
                                              <p:pRg st="1" end="1"/>
                                            </p:txEl>
                                          </p:spTgt>
                                        </p:tgtEl>
                                        <p:attrNameLst>
                                          <p:attrName>style.visibility</p:attrName>
                                        </p:attrNameLst>
                                      </p:cBhvr>
                                      <p:to>
                                        <p:strVal val="visible"/>
                                      </p:to>
                                    </p:set>
                                    <p:animEffect transition="in" filter="circle(in)">
                                      <p:cBhvr>
                                        <p:cTn id="12" dur="2000"/>
                                        <p:tgtEl>
                                          <p:spTgt spid="8">
                                            <p:txEl>
                                              <p:pRg st="1" end="1"/>
                                            </p:txEl>
                                          </p:spTgt>
                                        </p:tgtEl>
                                      </p:cBhvr>
                                    </p:animEffect>
                                  </p:childTnLst>
                                </p:cTn>
                              </p:par>
                              <p:par>
                                <p:cTn id="13" presetID="6" presetClass="entr" presetSubtype="16" fill="hold" nodeType="with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animEffect transition="in" filter="circle(in)">
                                      <p:cBhvr>
                                        <p:cTn id="15" dur="2000"/>
                                        <p:tgtEl>
                                          <p:spTgt spid="8">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41" presetClass="entr" presetSubtype="0" fill="hold" grpId="0" nodeType="clickEffect">
                                  <p:stCondLst>
                                    <p:cond delay="0"/>
                                  </p:stCondLst>
                                  <p:iterate type="lt">
                                    <p:tmPct val="10000"/>
                                  </p:iterate>
                                  <p:childTnLst>
                                    <p:set>
                                      <p:cBhvr>
                                        <p:cTn id="19" dur="1" fill="hold">
                                          <p:stCondLst>
                                            <p:cond delay="0"/>
                                          </p:stCondLst>
                                        </p:cTn>
                                        <p:tgtEl>
                                          <p:spTgt spid="7">
                                            <p:bg/>
                                          </p:spTgt>
                                        </p:tgtEl>
                                        <p:attrNameLst>
                                          <p:attrName>style.visibility</p:attrName>
                                        </p:attrNameLst>
                                      </p:cBhvr>
                                      <p:to>
                                        <p:strVal val="visible"/>
                                      </p:to>
                                    </p:set>
                                    <p:anim calcmode="lin" valueType="num">
                                      <p:cBhvr>
                                        <p:cTn id="20" dur="500" fill="hold"/>
                                        <p:tgtEl>
                                          <p:spTgt spid="7">
                                            <p:bg/>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7">
                                            <p:bg/>
                                          </p:spTgt>
                                        </p:tgtEl>
                                        <p:attrNameLst>
                                          <p:attrName>ppt_y</p:attrName>
                                        </p:attrNameLst>
                                      </p:cBhvr>
                                      <p:tavLst>
                                        <p:tav tm="0">
                                          <p:val>
                                            <p:strVal val="#ppt_y"/>
                                          </p:val>
                                        </p:tav>
                                        <p:tav tm="100000">
                                          <p:val>
                                            <p:strVal val="#ppt_y"/>
                                          </p:val>
                                        </p:tav>
                                      </p:tavLst>
                                    </p:anim>
                                    <p:anim calcmode="lin" valueType="num">
                                      <p:cBhvr>
                                        <p:cTn id="22" dur="500" fill="hold"/>
                                        <p:tgtEl>
                                          <p:spTgt spid="7">
                                            <p:bg/>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7">
                                            <p:bg/>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7">
                                            <p:bg/>
                                          </p:spTgt>
                                        </p:tgtEl>
                                      </p:cBhvr>
                                    </p:animEffect>
                                  </p:childTnLst>
                                </p:cTn>
                              </p:par>
                            </p:childTnLst>
                          </p:cTn>
                        </p:par>
                      </p:childTnLst>
                    </p:cTn>
                  </p:par>
                  <p:par>
                    <p:cTn id="25" fill="hold">
                      <p:stCondLst>
                        <p:cond delay="indefinite"/>
                      </p:stCondLst>
                      <p:childTnLst>
                        <p:par>
                          <p:cTn id="26" fill="hold">
                            <p:stCondLst>
                              <p:cond delay="0"/>
                            </p:stCondLst>
                            <p:childTnLst>
                              <p:par>
                                <p:cTn id="27" presetID="41" presetClass="entr" presetSubtype="0" fill="hold" grpId="0" nodeType="clickEffect">
                                  <p:stCondLst>
                                    <p:cond delay="0"/>
                                  </p:stCondLst>
                                  <p:iterate type="lt">
                                    <p:tmPct val="10000"/>
                                  </p:iterate>
                                  <p:childTnLst>
                                    <p:set>
                                      <p:cBhvr>
                                        <p:cTn id="28" dur="1" fill="hold">
                                          <p:stCondLst>
                                            <p:cond delay="0"/>
                                          </p:stCondLst>
                                        </p:cTn>
                                        <p:tgtEl>
                                          <p:spTgt spid="7">
                                            <p:txEl>
                                              <p:pRg st="0" end="0"/>
                                            </p:txEl>
                                          </p:spTgt>
                                        </p:tgtEl>
                                        <p:attrNameLst>
                                          <p:attrName>style.visibility</p:attrName>
                                        </p:attrNameLst>
                                      </p:cBhvr>
                                      <p:to>
                                        <p:strVal val="visible"/>
                                      </p:to>
                                    </p:set>
                                    <p:anim calcmode="lin" valueType="num">
                                      <p:cBhvr>
                                        <p:cTn id="29" dur="500" fill="hold"/>
                                        <p:tgtEl>
                                          <p:spTgt spid="7">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0" dur="500" fill="hold"/>
                                        <p:tgtEl>
                                          <p:spTgt spid="7">
                                            <p:txEl>
                                              <p:pRg st="0" end="0"/>
                                            </p:txEl>
                                          </p:spTgt>
                                        </p:tgtEl>
                                        <p:attrNameLst>
                                          <p:attrName>ppt_y</p:attrName>
                                        </p:attrNameLst>
                                      </p:cBhvr>
                                      <p:tavLst>
                                        <p:tav tm="0">
                                          <p:val>
                                            <p:strVal val="#ppt_y"/>
                                          </p:val>
                                        </p:tav>
                                        <p:tav tm="100000">
                                          <p:val>
                                            <p:strVal val="#ppt_y"/>
                                          </p:val>
                                        </p:tav>
                                      </p:tavLst>
                                    </p:anim>
                                    <p:anim calcmode="lin" valueType="num">
                                      <p:cBhvr>
                                        <p:cTn id="31" dur="500" fill="hold"/>
                                        <p:tgtEl>
                                          <p:spTgt spid="7">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2" dur="500" fill="hold"/>
                                        <p:tgtEl>
                                          <p:spTgt spid="7">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3" dur="500" tmFilter="0,0; .5, 1; 1, 1"/>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xit" presetSubtype="32" fill="hold" grpId="1" nodeType="clickEffect">
                                  <p:stCondLst>
                                    <p:cond delay="0"/>
                                  </p:stCondLst>
                                  <p:iterate type="lt">
                                    <p:tmPct val="0"/>
                                  </p:iterate>
                                  <p:childTnLst>
                                    <p:animEffect transition="out" filter="circle(out)">
                                      <p:cBhvr>
                                        <p:cTn id="37" dur="2000"/>
                                        <p:tgtEl>
                                          <p:spTgt spid="7">
                                            <p:txEl>
                                              <p:pRg st="0" end="0"/>
                                            </p:txEl>
                                          </p:spTgt>
                                        </p:tgtEl>
                                      </p:cBhvr>
                                    </p:animEffect>
                                    <p:set>
                                      <p:cBhvr>
                                        <p:cTn id="38" dur="1" fill="hold">
                                          <p:stCondLst>
                                            <p:cond delay="1999"/>
                                          </p:stCondLst>
                                        </p:cTn>
                                        <p:tgtEl>
                                          <p:spTgt spid="7">
                                            <p:txEl>
                                              <p:pRg st="0" end="0"/>
                                            </p:txEl>
                                          </p:spTgt>
                                        </p:tgtEl>
                                        <p:attrNameLst>
                                          <p:attrName>style.visibility</p:attrName>
                                        </p:attrNameLst>
                                      </p:cBhvr>
                                      <p:to>
                                        <p:strVal val="hidden"/>
                                      </p:to>
                                    </p:set>
                                  </p:childTnLst>
                                </p:cTn>
                              </p:par>
                              <p:par>
                                <p:cTn id="39" presetID="6" presetClass="exit" presetSubtype="32" fill="hold" grpId="1" nodeType="withEffect">
                                  <p:stCondLst>
                                    <p:cond delay="0"/>
                                  </p:stCondLst>
                                  <p:childTnLst>
                                    <p:animEffect transition="out" filter="circle(out)">
                                      <p:cBhvr>
                                        <p:cTn id="40" dur="2000"/>
                                        <p:tgtEl>
                                          <p:spTgt spid="7">
                                            <p:bg/>
                                          </p:spTgt>
                                        </p:tgtEl>
                                      </p:cBhvr>
                                    </p:animEffect>
                                    <p:set>
                                      <p:cBhvr>
                                        <p:cTn id="41" dur="1" fill="hold">
                                          <p:stCondLst>
                                            <p:cond delay="1999"/>
                                          </p:stCondLst>
                                        </p:cTn>
                                        <p:tgtEl>
                                          <p:spTgt spid="7">
                                            <p:bg/>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animBg="1"/>
      <p:bldP spid="7" grpId="1" build="allAtOnce"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43769"/>
            <a:ext cx="12325980" cy="6901769"/>
          </a:xfrm>
          <a:prstGeom prst="rect">
            <a:avLst/>
          </a:prstGeom>
        </p:spPr>
      </p:pic>
      <p:sp>
        <p:nvSpPr>
          <p:cNvPr id="6" name="Rectangle 5"/>
          <p:cNvSpPr/>
          <p:nvPr/>
        </p:nvSpPr>
        <p:spPr>
          <a:xfrm>
            <a:off x="1400789" y="1872923"/>
            <a:ext cx="9524402" cy="2277547"/>
          </a:xfrm>
          <a:prstGeom prst="rect">
            <a:avLst/>
          </a:prstGeom>
          <a:noFill/>
        </p:spPr>
        <p:txBody>
          <a:bodyPr wrap="none" lIns="121920" tIns="60960" rIns="121920" bIns="60960">
            <a:spAutoFit/>
          </a:bodyPr>
          <a:lstStyle/>
          <a:p>
            <a:pPr algn="ct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Cảm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ơn</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quý</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thầy cô! </a:t>
            </a:r>
          </a:p>
          <a:p>
            <a:pPr algn="ct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Đã</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về</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dự</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giờ</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thăm</a:t>
            </a:r>
            <a:r>
              <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rPr>
              <a:t> </a:t>
            </a:r>
            <a:r>
              <a:rPr lang="en-US" sz="7000" dirty="0" err="1">
                <a:ln w="38100"/>
                <a:solidFill>
                  <a:srgbClr val="FF0000"/>
                </a:solidFill>
                <a:effectLst>
                  <a:outerShdw blurRad="38100" dist="19050" dir="2700000" algn="tl" rotWithShape="0">
                    <a:schemeClr val="dk1">
                      <a:alpha val="40000"/>
                    </a:schemeClr>
                  </a:outerShdw>
                </a:effectLst>
                <a:latin typeface="Century" panose="02040604050505020304" pitchFamily="18" charset="0"/>
              </a:rPr>
              <a:t>lớp</a:t>
            </a:r>
            <a:endParaRPr lang="en-US" sz="7000" dirty="0">
              <a:ln w="38100"/>
              <a:solidFill>
                <a:srgbClr val="FF0000"/>
              </a:solidFill>
              <a:effectLst>
                <a:outerShdw blurRad="38100" dist="19050" dir="2700000" algn="tl" rotWithShape="0">
                  <a:schemeClr val="dk1">
                    <a:alpha val="40000"/>
                  </a:schemeClr>
                </a:outerShdw>
              </a:effectLst>
              <a:latin typeface="Century" panose="02040604050505020304" pitchFamily="18" charset="0"/>
            </a:endParaRPr>
          </a:p>
        </p:txBody>
      </p:sp>
    </p:spTree>
    <p:extLst>
      <p:ext uri="{BB962C8B-B14F-4D97-AF65-F5344CB8AC3E}">
        <p14:creationId xmlns:p14="http://schemas.microsoft.com/office/powerpoint/2010/main" val="362179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2000"/>
                                        <p:tgtEl>
                                          <p:spTgt spid="6"/>
                                        </p:tgtEl>
                                      </p:cBhvr>
                                    </p:animEffect>
                                    <p:anim calcmode="lin" valueType="num">
                                      <p:cBhvr>
                                        <p:cTn id="8" dur="2000" fill="hold"/>
                                        <p:tgtEl>
                                          <p:spTgt spid="6"/>
                                        </p:tgtEl>
                                        <p:attrNameLst>
                                          <p:attrName>ppt_w</p:attrName>
                                        </p:attrNameLst>
                                      </p:cBhvr>
                                      <p:tavLst>
                                        <p:tav tm="0" fmla="#ppt_w*sin(2.5*pi*$)">
                                          <p:val>
                                            <p:fltVal val="0"/>
                                          </p:val>
                                        </p:tav>
                                        <p:tav tm="100000">
                                          <p:val>
                                            <p:fltVal val="1"/>
                                          </p:val>
                                        </p:tav>
                                      </p:tavLst>
                                    </p:anim>
                                    <p:anim calcmode="lin" valueType="num">
                                      <p:cBhvr>
                                        <p:cTn id="9" dur="2000" fill="hold"/>
                                        <p:tgtEl>
                                          <p:spTgt spid="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3CBC5F-9711-4EAA-A70A-D5ECACB85F08}"/>
              </a:ext>
            </a:extLst>
          </p:cNvPr>
          <p:cNvPicPr>
            <a:picLocks noChangeAspect="1"/>
          </p:cNvPicPr>
          <p:nvPr/>
        </p:nvPicPr>
        <p:blipFill>
          <a:blip r:embed="rId2"/>
          <a:stretch>
            <a:fillRect/>
          </a:stretch>
        </p:blipFill>
        <p:spPr>
          <a:xfrm>
            <a:off x="489983" y="1066525"/>
            <a:ext cx="11212033" cy="3229509"/>
          </a:xfrm>
          <a:prstGeom prst="rect">
            <a:avLst/>
          </a:prstGeom>
        </p:spPr>
      </p:pic>
      <p:sp>
        <p:nvSpPr>
          <p:cNvPr id="3" name="Rectangle 2">
            <a:extLst>
              <a:ext uri="{FF2B5EF4-FFF2-40B4-BE49-F238E27FC236}">
                <a16:creationId xmlns:a16="http://schemas.microsoft.com/office/drawing/2014/main" id="{87F00592-15B4-48FB-B7D1-30BB66435973}"/>
              </a:ext>
            </a:extLst>
          </p:cNvPr>
          <p:cNvSpPr/>
          <p:nvPr/>
        </p:nvSpPr>
        <p:spPr>
          <a:xfrm>
            <a:off x="498450" y="423592"/>
            <a:ext cx="9118754"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 GIAO TIẾP, ỨNG XỬ CÓ VĂN HOÁ QUA MẠNG</a:t>
            </a:r>
          </a:p>
        </p:txBody>
      </p:sp>
    </p:spTree>
    <p:extLst>
      <p:ext uri="{BB962C8B-B14F-4D97-AF65-F5344CB8AC3E}">
        <p14:creationId xmlns:p14="http://schemas.microsoft.com/office/powerpoint/2010/main" val="27825538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entr" presetSubtype="0" fill="hold" grpId="0"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randombar(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4" name="图片 27">
            <a:extLst>
              <a:ext uri="{FF2B5EF4-FFF2-40B4-BE49-F238E27FC236}">
                <a16:creationId xmlns:a16="http://schemas.microsoft.com/office/drawing/2014/main" id="{B9086366-A79A-C888-498A-A1B19D3AACA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51314" y="-1230729"/>
            <a:ext cx="6505303" cy="366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2">
            <a:extLst>
              <a:ext uri="{FF2B5EF4-FFF2-40B4-BE49-F238E27FC236}">
                <a16:creationId xmlns:a16="http://schemas.microsoft.com/office/drawing/2014/main" id="{E7DB073E-9FFB-8057-0691-FCA67B40CBCE}"/>
              </a:ext>
            </a:extLst>
          </p:cNvPr>
          <p:cNvSpPr txBox="1">
            <a:spLocks noChangeArrowheads="1"/>
          </p:cNvSpPr>
          <p:nvPr/>
        </p:nvSpPr>
        <p:spPr>
          <a:xfrm>
            <a:off x="3004268" y="721202"/>
            <a:ext cx="5989419" cy="83202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0000"/>
                </a:solidFill>
                <a:latin typeface="Times New Roman"/>
                <a:cs typeface="Times New Roman"/>
              </a:rPr>
              <a:t>THẢO LUẬN NHÓM</a:t>
            </a:r>
          </a:p>
        </p:txBody>
      </p:sp>
      <p:sp>
        <p:nvSpPr>
          <p:cNvPr id="6" name="TextBox 5">
            <a:extLst>
              <a:ext uri="{FF2B5EF4-FFF2-40B4-BE49-F238E27FC236}">
                <a16:creationId xmlns:a16="http://schemas.microsoft.com/office/drawing/2014/main" id="{3F5A26DF-59DB-EE36-6B54-E83C694933D4}"/>
              </a:ext>
            </a:extLst>
          </p:cNvPr>
          <p:cNvSpPr txBox="1"/>
          <p:nvPr/>
        </p:nvSpPr>
        <p:spPr>
          <a:xfrm>
            <a:off x="3154335" y="1300653"/>
            <a:ext cx="4899259" cy="461665"/>
          </a:xfrm>
          <a:prstGeom prst="rect">
            <a:avLst/>
          </a:prstGeom>
          <a:noFill/>
        </p:spPr>
        <p:txBody>
          <a:bodyPr wrap="square" rtlCol="0">
            <a:spAutoFit/>
          </a:bodyPr>
          <a:lstStyle/>
          <a:p>
            <a:pPr algn="ctr"/>
            <a:r>
              <a:rPr lang="en-US" sz="2400" b="1" dirty="0">
                <a:solidFill>
                  <a:srgbClr val="C00000"/>
                </a:solidFill>
              </a:rPr>
              <a:t>Thời gian: 5 phút</a:t>
            </a:r>
          </a:p>
        </p:txBody>
      </p:sp>
      <p:sp>
        <p:nvSpPr>
          <p:cNvPr id="8" name="Rounded Rectangle 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05:00</a:t>
            </a:r>
          </a:p>
        </p:txBody>
      </p:sp>
      <p:sp>
        <p:nvSpPr>
          <p:cNvPr id="9" name="Rounded Rectangle 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04:59</a:t>
            </a:r>
          </a:p>
        </p:txBody>
      </p:sp>
      <p:sp>
        <p:nvSpPr>
          <p:cNvPr id="10" name="Rounded Rectangle 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04:58</a:t>
            </a:r>
          </a:p>
        </p:txBody>
      </p:sp>
      <p:sp>
        <p:nvSpPr>
          <p:cNvPr id="11" name="Rounded Rectangle 1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04:57</a:t>
            </a:r>
          </a:p>
        </p:txBody>
      </p:sp>
      <p:sp>
        <p:nvSpPr>
          <p:cNvPr id="12" name="Rounded Rectangle 1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04:56</a:t>
            </a:r>
          </a:p>
        </p:txBody>
      </p:sp>
      <p:sp>
        <p:nvSpPr>
          <p:cNvPr id="13" name="Rounded Rectangle 1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04:55</a:t>
            </a:r>
          </a:p>
        </p:txBody>
      </p:sp>
      <p:sp>
        <p:nvSpPr>
          <p:cNvPr id="14" name="Rounded Rectangle 1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04:54</a:t>
            </a:r>
          </a:p>
        </p:txBody>
      </p:sp>
      <p:sp>
        <p:nvSpPr>
          <p:cNvPr id="15" name="Rounded Rectangle 1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04:53</a:t>
            </a:r>
          </a:p>
        </p:txBody>
      </p:sp>
      <p:sp>
        <p:nvSpPr>
          <p:cNvPr id="16" name="Rounded Rectangle 1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04:52</a:t>
            </a:r>
          </a:p>
        </p:txBody>
      </p:sp>
      <p:sp>
        <p:nvSpPr>
          <p:cNvPr id="17" name="Rounded Rectangle 1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04:51</a:t>
            </a:r>
          </a:p>
        </p:txBody>
      </p:sp>
      <p:sp>
        <p:nvSpPr>
          <p:cNvPr id="18" name="Rounded Rectangle 1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04:50</a:t>
            </a:r>
          </a:p>
        </p:txBody>
      </p:sp>
      <p:sp>
        <p:nvSpPr>
          <p:cNvPr id="19" name="Rounded Rectangle 1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04:49</a:t>
            </a:r>
          </a:p>
        </p:txBody>
      </p:sp>
      <p:sp>
        <p:nvSpPr>
          <p:cNvPr id="20" name="Rounded Rectangle 1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04:48</a:t>
            </a:r>
          </a:p>
        </p:txBody>
      </p:sp>
      <p:sp>
        <p:nvSpPr>
          <p:cNvPr id="21" name="Rounded Rectangle 2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04:47</a:t>
            </a:r>
          </a:p>
        </p:txBody>
      </p:sp>
      <p:sp>
        <p:nvSpPr>
          <p:cNvPr id="22" name="Rounded Rectangle 2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04:46</a:t>
            </a:r>
          </a:p>
        </p:txBody>
      </p:sp>
      <p:sp>
        <p:nvSpPr>
          <p:cNvPr id="23" name="Rounded Rectangle 2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04:45</a:t>
            </a:r>
          </a:p>
        </p:txBody>
      </p:sp>
      <p:sp>
        <p:nvSpPr>
          <p:cNvPr id="24" name="Rounded Rectangle 2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04:44</a:t>
            </a:r>
          </a:p>
        </p:txBody>
      </p:sp>
      <p:sp>
        <p:nvSpPr>
          <p:cNvPr id="25" name="Rounded Rectangle 2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04:43</a:t>
            </a:r>
          </a:p>
        </p:txBody>
      </p:sp>
      <p:sp>
        <p:nvSpPr>
          <p:cNvPr id="26" name="Rounded Rectangle 2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04:42</a:t>
            </a:r>
          </a:p>
        </p:txBody>
      </p:sp>
      <p:sp>
        <p:nvSpPr>
          <p:cNvPr id="27" name="Rounded Rectangle 2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04:41</a:t>
            </a:r>
          </a:p>
        </p:txBody>
      </p:sp>
      <p:sp>
        <p:nvSpPr>
          <p:cNvPr id="28" name="Rounded Rectangle 2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04:40</a:t>
            </a:r>
          </a:p>
        </p:txBody>
      </p:sp>
      <p:sp>
        <p:nvSpPr>
          <p:cNvPr id="29" name="Rounded Rectangle 2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04:39</a:t>
            </a:r>
          </a:p>
        </p:txBody>
      </p:sp>
      <p:sp>
        <p:nvSpPr>
          <p:cNvPr id="30" name="Rounded Rectangle 2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04:38</a:t>
            </a:r>
          </a:p>
        </p:txBody>
      </p:sp>
      <p:sp>
        <p:nvSpPr>
          <p:cNvPr id="31" name="Rounded Rectangle 3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04:37</a:t>
            </a:r>
          </a:p>
        </p:txBody>
      </p:sp>
      <p:sp>
        <p:nvSpPr>
          <p:cNvPr id="32" name="Rounded Rectangle 3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04:36</a:t>
            </a:r>
          </a:p>
        </p:txBody>
      </p:sp>
      <p:sp>
        <p:nvSpPr>
          <p:cNvPr id="33" name="Rounded Rectangle 3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04:35</a:t>
            </a:r>
          </a:p>
        </p:txBody>
      </p:sp>
      <p:sp>
        <p:nvSpPr>
          <p:cNvPr id="34" name="Rounded Rectangle 3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04:34</a:t>
            </a:r>
          </a:p>
        </p:txBody>
      </p:sp>
      <p:sp>
        <p:nvSpPr>
          <p:cNvPr id="35" name="Rounded Rectangle 3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04:33</a:t>
            </a:r>
          </a:p>
        </p:txBody>
      </p:sp>
      <p:sp>
        <p:nvSpPr>
          <p:cNvPr id="36" name="Rounded Rectangle 3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04:32</a:t>
            </a:r>
          </a:p>
        </p:txBody>
      </p:sp>
      <p:sp>
        <p:nvSpPr>
          <p:cNvPr id="37" name="Rounded Rectangle 3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04:31</a:t>
            </a:r>
          </a:p>
        </p:txBody>
      </p:sp>
      <p:sp>
        <p:nvSpPr>
          <p:cNvPr id="38" name="Rounded Rectangle 3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04:30</a:t>
            </a:r>
          </a:p>
        </p:txBody>
      </p:sp>
      <p:sp>
        <p:nvSpPr>
          <p:cNvPr id="39" name="Rounded Rectangle 3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04:29</a:t>
            </a:r>
          </a:p>
        </p:txBody>
      </p:sp>
      <p:sp>
        <p:nvSpPr>
          <p:cNvPr id="40" name="Rounded Rectangle 3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04:28</a:t>
            </a:r>
          </a:p>
        </p:txBody>
      </p:sp>
      <p:sp>
        <p:nvSpPr>
          <p:cNvPr id="41" name="Rounded Rectangle 4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04:27</a:t>
            </a:r>
          </a:p>
        </p:txBody>
      </p:sp>
      <p:sp>
        <p:nvSpPr>
          <p:cNvPr id="42" name="Rounded Rectangle 4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04:26</a:t>
            </a:r>
          </a:p>
        </p:txBody>
      </p:sp>
      <p:sp>
        <p:nvSpPr>
          <p:cNvPr id="43" name="Rounded Rectangle 4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04:25</a:t>
            </a:r>
          </a:p>
        </p:txBody>
      </p:sp>
      <p:sp>
        <p:nvSpPr>
          <p:cNvPr id="44" name="Rounded Rectangle 4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04:24</a:t>
            </a:r>
          </a:p>
        </p:txBody>
      </p:sp>
      <p:sp>
        <p:nvSpPr>
          <p:cNvPr id="45" name="Rounded Rectangle 4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04:23</a:t>
            </a:r>
          </a:p>
        </p:txBody>
      </p:sp>
      <p:sp>
        <p:nvSpPr>
          <p:cNvPr id="46" name="Rounded Rectangle 4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04:22</a:t>
            </a:r>
          </a:p>
        </p:txBody>
      </p:sp>
      <p:sp>
        <p:nvSpPr>
          <p:cNvPr id="47" name="Rounded Rectangle 4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04:21</a:t>
            </a:r>
          </a:p>
        </p:txBody>
      </p:sp>
      <p:sp>
        <p:nvSpPr>
          <p:cNvPr id="48" name="Rounded Rectangle 4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04:20</a:t>
            </a:r>
          </a:p>
        </p:txBody>
      </p:sp>
      <p:sp>
        <p:nvSpPr>
          <p:cNvPr id="49" name="Rounded Rectangle 4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04:19</a:t>
            </a:r>
          </a:p>
        </p:txBody>
      </p:sp>
      <p:sp>
        <p:nvSpPr>
          <p:cNvPr id="50" name="Rounded Rectangle 4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04:18</a:t>
            </a:r>
          </a:p>
        </p:txBody>
      </p:sp>
      <p:sp>
        <p:nvSpPr>
          <p:cNvPr id="51" name="Rounded Rectangle 5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04:17</a:t>
            </a:r>
          </a:p>
        </p:txBody>
      </p:sp>
      <p:sp>
        <p:nvSpPr>
          <p:cNvPr id="52" name="Rounded Rectangle 5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04:16</a:t>
            </a:r>
          </a:p>
        </p:txBody>
      </p:sp>
      <p:sp>
        <p:nvSpPr>
          <p:cNvPr id="53" name="Rounded Rectangle 5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04:15</a:t>
            </a:r>
          </a:p>
        </p:txBody>
      </p:sp>
      <p:sp>
        <p:nvSpPr>
          <p:cNvPr id="54" name="Rounded Rectangle 5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04:14</a:t>
            </a:r>
          </a:p>
        </p:txBody>
      </p:sp>
      <p:sp>
        <p:nvSpPr>
          <p:cNvPr id="55" name="Rounded Rectangle 5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04:13</a:t>
            </a:r>
          </a:p>
        </p:txBody>
      </p:sp>
      <p:sp>
        <p:nvSpPr>
          <p:cNvPr id="56" name="Rounded Rectangle 5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04:12</a:t>
            </a:r>
          </a:p>
        </p:txBody>
      </p:sp>
      <p:sp>
        <p:nvSpPr>
          <p:cNvPr id="57" name="Rounded Rectangle 5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04:11</a:t>
            </a:r>
          </a:p>
        </p:txBody>
      </p:sp>
      <p:sp>
        <p:nvSpPr>
          <p:cNvPr id="58" name="Rounded Rectangle 5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04:10</a:t>
            </a:r>
          </a:p>
        </p:txBody>
      </p:sp>
      <p:sp>
        <p:nvSpPr>
          <p:cNvPr id="59" name="Rounded Rectangle 5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04:09</a:t>
            </a:r>
          </a:p>
        </p:txBody>
      </p:sp>
      <p:sp>
        <p:nvSpPr>
          <p:cNvPr id="60" name="Rounded Rectangle 5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04:08</a:t>
            </a:r>
          </a:p>
        </p:txBody>
      </p:sp>
      <p:sp>
        <p:nvSpPr>
          <p:cNvPr id="61" name="Rounded Rectangle 6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04:07</a:t>
            </a:r>
          </a:p>
        </p:txBody>
      </p:sp>
      <p:sp>
        <p:nvSpPr>
          <p:cNvPr id="62" name="Rounded Rectangle 6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04:06</a:t>
            </a:r>
          </a:p>
        </p:txBody>
      </p:sp>
      <p:sp>
        <p:nvSpPr>
          <p:cNvPr id="63" name="Rounded Rectangle 6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04:05</a:t>
            </a:r>
          </a:p>
        </p:txBody>
      </p:sp>
      <p:sp>
        <p:nvSpPr>
          <p:cNvPr id="64" name="Rounded Rectangle 6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04:04</a:t>
            </a:r>
          </a:p>
        </p:txBody>
      </p:sp>
      <p:sp>
        <p:nvSpPr>
          <p:cNvPr id="65" name="Rounded Rectangle 6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04:03</a:t>
            </a:r>
          </a:p>
        </p:txBody>
      </p:sp>
      <p:sp>
        <p:nvSpPr>
          <p:cNvPr id="66" name="Rounded Rectangle 6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04:02</a:t>
            </a:r>
          </a:p>
        </p:txBody>
      </p:sp>
      <p:sp>
        <p:nvSpPr>
          <p:cNvPr id="67" name="Rounded Rectangle 6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04:01</a:t>
            </a:r>
          </a:p>
        </p:txBody>
      </p:sp>
      <p:sp>
        <p:nvSpPr>
          <p:cNvPr id="68" name="Rounded Rectangle 6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04:00</a:t>
            </a:r>
          </a:p>
        </p:txBody>
      </p:sp>
      <p:sp>
        <p:nvSpPr>
          <p:cNvPr id="69" name="Rounded Rectangle 6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03:59</a:t>
            </a:r>
          </a:p>
        </p:txBody>
      </p:sp>
      <p:sp>
        <p:nvSpPr>
          <p:cNvPr id="70" name="Rounded Rectangle 6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03:58</a:t>
            </a:r>
          </a:p>
        </p:txBody>
      </p:sp>
      <p:sp>
        <p:nvSpPr>
          <p:cNvPr id="71" name="Rounded Rectangle 7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03:57</a:t>
            </a:r>
          </a:p>
        </p:txBody>
      </p:sp>
      <p:sp>
        <p:nvSpPr>
          <p:cNvPr id="72" name="Rounded Rectangle 7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03:56</a:t>
            </a:r>
          </a:p>
        </p:txBody>
      </p:sp>
      <p:sp>
        <p:nvSpPr>
          <p:cNvPr id="73" name="Rounded Rectangle 7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03:55</a:t>
            </a:r>
          </a:p>
        </p:txBody>
      </p:sp>
      <p:sp>
        <p:nvSpPr>
          <p:cNvPr id="74" name="Rounded Rectangle 7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03:54</a:t>
            </a:r>
          </a:p>
        </p:txBody>
      </p:sp>
      <p:sp>
        <p:nvSpPr>
          <p:cNvPr id="75" name="Rounded Rectangle 7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03:53</a:t>
            </a:r>
          </a:p>
        </p:txBody>
      </p:sp>
      <p:sp>
        <p:nvSpPr>
          <p:cNvPr id="76" name="Rounded Rectangle 7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03:52</a:t>
            </a:r>
          </a:p>
        </p:txBody>
      </p:sp>
      <p:sp>
        <p:nvSpPr>
          <p:cNvPr id="77" name="Rounded Rectangle 7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03:51</a:t>
            </a:r>
          </a:p>
        </p:txBody>
      </p:sp>
      <p:sp>
        <p:nvSpPr>
          <p:cNvPr id="78" name="Rounded Rectangle 7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03:50</a:t>
            </a:r>
          </a:p>
        </p:txBody>
      </p:sp>
      <p:sp>
        <p:nvSpPr>
          <p:cNvPr id="79" name="Rounded Rectangle 7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03:49</a:t>
            </a:r>
          </a:p>
        </p:txBody>
      </p:sp>
      <p:sp>
        <p:nvSpPr>
          <p:cNvPr id="80" name="Rounded Rectangle 7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03:48</a:t>
            </a:r>
          </a:p>
        </p:txBody>
      </p:sp>
      <p:sp>
        <p:nvSpPr>
          <p:cNvPr id="81" name="Rounded Rectangle 8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03:47</a:t>
            </a:r>
          </a:p>
        </p:txBody>
      </p:sp>
      <p:sp>
        <p:nvSpPr>
          <p:cNvPr id="82" name="Rounded Rectangle 8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03:46</a:t>
            </a:r>
          </a:p>
        </p:txBody>
      </p:sp>
      <p:sp>
        <p:nvSpPr>
          <p:cNvPr id="83" name="Rounded Rectangle 8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03:45</a:t>
            </a:r>
          </a:p>
        </p:txBody>
      </p:sp>
      <p:sp>
        <p:nvSpPr>
          <p:cNvPr id="84" name="Rounded Rectangle 8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03:44</a:t>
            </a:r>
          </a:p>
        </p:txBody>
      </p:sp>
      <p:sp>
        <p:nvSpPr>
          <p:cNvPr id="85" name="Rounded Rectangle 8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03:43</a:t>
            </a:r>
          </a:p>
        </p:txBody>
      </p:sp>
      <p:sp>
        <p:nvSpPr>
          <p:cNvPr id="86" name="Rounded Rectangle 8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03:42</a:t>
            </a:r>
          </a:p>
        </p:txBody>
      </p:sp>
      <p:sp>
        <p:nvSpPr>
          <p:cNvPr id="87" name="Rounded Rectangle 8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03:41</a:t>
            </a:r>
          </a:p>
        </p:txBody>
      </p:sp>
      <p:sp>
        <p:nvSpPr>
          <p:cNvPr id="88" name="Rounded Rectangle 8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03:40</a:t>
            </a:r>
          </a:p>
        </p:txBody>
      </p:sp>
      <p:sp>
        <p:nvSpPr>
          <p:cNvPr id="89" name="Rounded Rectangle 8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03:39</a:t>
            </a:r>
          </a:p>
        </p:txBody>
      </p:sp>
      <p:sp>
        <p:nvSpPr>
          <p:cNvPr id="90" name="Rounded Rectangle 8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03:38</a:t>
            </a:r>
          </a:p>
        </p:txBody>
      </p:sp>
      <p:sp>
        <p:nvSpPr>
          <p:cNvPr id="91" name="Rounded Rectangle 9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03:37</a:t>
            </a:r>
          </a:p>
        </p:txBody>
      </p:sp>
      <p:sp>
        <p:nvSpPr>
          <p:cNvPr id="92" name="Rounded Rectangle 9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03:36</a:t>
            </a:r>
          </a:p>
        </p:txBody>
      </p:sp>
      <p:sp>
        <p:nvSpPr>
          <p:cNvPr id="93" name="Rounded Rectangle 9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03:35</a:t>
            </a:r>
          </a:p>
        </p:txBody>
      </p:sp>
      <p:sp>
        <p:nvSpPr>
          <p:cNvPr id="94" name="Rounded Rectangle 9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03:34</a:t>
            </a:r>
          </a:p>
        </p:txBody>
      </p:sp>
      <p:sp>
        <p:nvSpPr>
          <p:cNvPr id="95" name="Rounded Rectangle 9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03:33</a:t>
            </a:r>
          </a:p>
        </p:txBody>
      </p:sp>
      <p:sp>
        <p:nvSpPr>
          <p:cNvPr id="96" name="Rounded Rectangle 9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03:32</a:t>
            </a:r>
          </a:p>
        </p:txBody>
      </p:sp>
      <p:sp>
        <p:nvSpPr>
          <p:cNvPr id="97" name="Rounded Rectangle 9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03:31</a:t>
            </a:r>
          </a:p>
        </p:txBody>
      </p:sp>
      <p:sp>
        <p:nvSpPr>
          <p:cNvPr id="98" name="Rounded Rectangle 9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03:30</a:t>
            </a:r>
          </a:p>
        </p:txBody>
      </p:sp>
      <p:sp>
        <p:nvSpPr>
          <p:cNvPr id="99" name="Rounded Rectangle 9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03:29</a:t>
            </a:r>
          </a:p>
        </p:txBody>
      </p:sp>
      <p:sp>
        <p:nvSpPr>
          <p:cNvPr id="100" name="Rounded Rectangle 9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03:28</a:t>
            </a:r>
          </a:p>
        </p:txBody>
      </p:sp>
      <p:sp>
        <p:nvSpPr>
          <p:cNvPr id="101" name="Rounded Rectangle 10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03:27</a:t>
            </a:r>
          </a:p>
        </p:txBody>
      </p:sp>
      <p:sp>
        <p:nvSpPr>
          <p:cNvPr id="102" name="Rounded Rectangle 10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03:26</a:t>
            </a:r>
          </a:p>
        </p:txBody>
      </p:sp>
      <p:sp>
        <p:nvSpPr>
          <p:cNvPr id="103" name="Rounded Rectangle 10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03:25</a:t>
            </a:r>
          </a:p>
        </p:txBody>
      </p:sp>
      <p:sp>
        <p:nvSpPr>
          <p:cNvPr id="104" name="Rounded Rectangle 10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03:24</a:t>
            </a:r>
          </a:p>
        </p:txBody>
      </p:sp>
      <p:sp>
        <p:nvSpPr>
          <p:cNvPr id="105" name="Rounded Rectangle 10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03:23</a:t>
            </a:r>
          </a:p>
        </p:txBody>
      </p:sp>
      <p:sp>
        <p:nvSpPr>
          <p:cNvPr id="106" name="Rounded Rectangle 10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03:22</a:t>
            </a:r>
          </a:p>
        </p:txBody>
      </p:sp>
      <p:sp>
        <p:nvSpPr>
          <p:cNvPr id="107" name="Rounded Rectangle 10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03:21</a:t>
            </a:r>
          </a:p>
        </p:txBody>
      </p:sp>
      <p:sp>
        <p:nvSpPr>
          <p:cNvPr id="108" name="Rounded Rectangle 10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03:20</a:t>
            </a:r>
          </a:p>
        </p:txBody>
      </p:sp>
      <p:sp>
        <p:nvSpPr>
          <p:cNvPr id="109" name="Rounded Rectangle 10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03:19</a:t>
            </a:r>
          </a:p>
        </p:txBody>
      </p:sp>
      <p:sp>
        <p:nvSpPr>
          <p:cNvPr id="110" name="Rounded Rectangle 10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03:18</a:t>
            </a:r>
          </a:p>
        </p:txBody>
      </p:sp>
      <p:sp>
        <p:nvSpPr>
          <p:cNvPr id="111" name="Rounded Rectangle 11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03:17</a:t>
            </a:r>
          </a:p>
        </p:txBody>
      </p:sp>
      <p:sp>
        <p:nvSpPr>
          <p:cNvPr id="112" name="Rounded Rectangle 11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03:16</a:t>
            </a:r>
          </a:p>
        </p:txBody>
      </p:sp>
      <p:sp>
        <p:nvSpPr>
          <p:cNvPr id="113" name="Rounded Rectangle 11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03:15</a:t>
            </a:r>
          </a:p>
        </p:txBody>
      </p:sp>
      <p:sp>
        <p:nvSpPr>
          <p:cNvPr id="114" name="Rounded Rectangle 11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03:14</a:t>
            </a:r>
          </a:p>
        </p:txBody>
      </p:sp>
      <p:sp>
        <p:nvSpPr>
          <p:cNvPr id="115" name="Rounded Rectangle 11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03:13</a:t>
            </a:r>
          </a:p>
        </p:txBody>
      </p:sp>
      <p:sp>
        <p:nvSpPr>
          <p:cNvPr id="116" name="Rounded Rectangle 11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03:12</a:t>
            </a:r>
          </a:p>
        </p:txBody>
      </p:sp>
      <p:sp>
        <p:nvSpPr>
          <p:cNvPr id="117" name="Rounded Rectangle 11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03:11</a:t>
            </a:r>
          </a:p>
        </p:txBody>
      </p:sp>
      <p:sp>
        <p:nvSpPr>
          <p:cNvPr id="118" name="Rounded Rectangle 11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03:10</a:t>
            </a:r>
          </a:p>
        </p:txBody>
      </p:sp>
      <p:sp>
        <p:nvSpPr>
          <p:cNvPr id="119" name="Rounded Rectangle 11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03:09</a:t>
            </a:r>
          </a:p>
        </p:txBody>
      </p:sp>
      <p:sp>
        <p:nvSpPr>
          <p:cNvPr id="120" name="Rounded Rectangle 11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03:08</a:t>
            </a:r>
          </a:p>
        </p:txBody>
      </p:sp>
      <p:sp>
        <p:nvSpPr>
          <p:cNvPr id="121" name="Rounded Rectangle 12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03:07</a:t>
            </a:r>
          </a:p>
        </p:txBody>
      </p:sp>
      <p:sp>
        <p:nvSpPr>
          <p:cNvPr id="122" name="Rounded Rectangle 12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03:06</a:t>
            </a:r>
          </a:p>
        </p:txBody>
      </p:sp>
      <p:sp>
        <p:nvSpPr>
          <p:cNvPr id="123" name="Rounded Rectangle 12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03:05</a:t>
            </a:r>
          </a:p>
        </p:txBody>
      </p:sp>
      <p:sp>
        <p:nvSpPr>
          <p:cNvPr id="124" name="Rounded Rectangle 12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03:04</a:t>
            </a:r>
          </a:p>
        </p:txBody>
      </p:sp>
      <p:sp>
        <p:nvSpPr>
          <p:cNvPr id="125" name="Rounded Rectangle 12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03:03</a:t>
            </a:r>
          </a:p>
        </p:txBody>
      </p:sp>
      <p:sp>
        <p:nvSpPr>
          <p:cNvPr id="126" name="Rounded Rectangle 12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03:02</a:t>
            </a:r>
          </a:p>
        </p:txBody>
      </p:sp>
      <p:sp>
        <p:nvSpPr>
          <p:cNvPr id="127" name="Rounded Rectangle 12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03:01</a:t>
            </a:r>
          </a:p>
        </p:txBody>
      </p:sp>
      <p:sp>
        <p:nvSpPr>
          <p:cNvPr id="128" name="Rounded Rectangle 12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03:00</a:t>
            </a:r>
          </a:p>
        </p:txBody>
      </p:sp>
      <p:sp>
        <p:nvSpPr>
          <p:cNvPr id="129" name="Rounded Rectangle 12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02:59</a:t>
            </a:r>
          </a:p>
        </p:txBody>
      </p:sp>
      <p:sp>
        <p:nvSpPr>
          <p:cNvPr id="130" name="Rounded Rectangle 12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02:58</a:t>
            </a:r>
          </a:p>
        </p:txBody>
      </p:sp>
      <p:sp>
        <p:nvSpPr>
          <p:cNvPr id="131" name="Rounded Rectangle 13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02:57</a:t>
            </a:r>
          </a:p>
        </p:txBody>
      </p:sp>
      <p:sp>
        <p:nvSpPr>
          <p:cNvPr id="132" name="Rounded Rectangle 13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02:56</a:t>
            </a:r>
          </a:p>
        </p:txBody>
      </p:sp>
      <p:sp>
        <p:nvSpPr>
          <p:cNvPr id="133" name="Rounded Rectangle 13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02:55</a:t>
            </a:r>
          </a:p>
        </p:txBody>
      </p:sp>
      <p:sp>
        <p:nvSpPr>
          <p:cNvPr id="134" name="Rounded Rectangle 13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02:54</a:t>
            </a:r>
          </a:p>
        </p:txBody>
      </p:sp>
      <p:sp>
        <p:nvSpPr>
          <p:cNvPr id="135" name="Rounded Rectangle 13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02:53</a:t>
            </a:r>
          </a:p>
        </p:txBody>
      </p:sp>
      <p:sp>
        <p:nvSpPr>
          <p:cNvPr id="136" name="Rounded Rectangle 13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02:52</a:t>
            </a:r>
          </a:p>
        </p:txBody>
      </p:sp>
      <p:sp>
        <p:nvSpPr>
          <p:cNvPr id="137" name="Rounded Rectangle 13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02:51</a:t>
            </a:r>
          </a:p>
        </p:txBody>
      </p:sp>
      <p:sp>
        <p:nvSpPr>
          <p:cNvPr id="138" name="Rounded Rectangle 13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02:50</a:t>
            </a:r>
          </a:p>
        </p:txBody>
      </p:sp>
      <p:sp>
        <p:nvSpPr>
          <p:cNvPr id="139" name="Rounded Rectangle 13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02:49</a:t>
            </a:r>
          </a:p>
        </p:txBody>
      </p:sp>
      <p:sp>
        <p:nvSpPr>
          <p:cNvPr id="140" name="Rounded Rectangle 13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02:48</a:t>
            </a:r>
          </a:p>
        </p:txBody>
      </p:sp>
      <p:sp>
        <p:nvSpPr>
          <p:cNvPr id="141" name="Rounded Rectangle 14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02:47</a:t>
            </a:r>
          </a:p>
        </p:txBody>
      </p:sp>
      <p:sp>
        <p:nvSpPr>
          <p:cNvPr id="142" name="Rounded Rectangle 14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02:46</a:t>
            </a:r>
          </a:p>
        </p:txBody>
      </p:sp>
      <p:sp>
        <p:nvSpPr>
          <p:cNvPr id="143" name="Rounded Rectangle 14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02:45</a:t>
            </a:r>
          </a:p>
        </p:txBody>
      </p:sp>
      <p:sp>
        <p:nvSpPr>
          <p:cNvPr id="144" name="Rounded Rectangle 14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02:44</a:t>
            </a:r>
          </a:p>
        </p:txBody>
      </p:sp>
      <p:sp>
        <p:nvSpPr>
          <p:cNvPr id="145" name="Rounded Rectangle 14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02:43</a:t>
            </a:r>
          </a:p>
        </p:txBody>
      </p:sp>
      <p:sp>
        <p:nvSpPr>
          <p:cNvPr id="146" name="Rounded Rectangle 14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02:42</a:t>
            </a:r>
          </a:p>
        </p:txBody>
      </p:sp>
      <p:sp>
        <p:nvSpPr>
          <p:cNvPr id="147" name="Rounded Rectangle 14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02:41</a:t>
            </a:r>
          </a:p>
        </p:txBody>
      </p:sp>
      <p:sp>
        <p:nvSpPr>
          <p:cNvPr id="148" name="Rounded Rectangle 14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02:40</a:t>
            </a:r>
          </a:p>
        </p:txBody>
      </p:sp>
      <p:sp>
        <p:nvSpPr>
          <p:cNvPr id="149" name="Rounded Rectangle 14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02:39</a:t>
            </a:r>
          </a:p>
        </p:txBody>
      </p:sp>
      <p:sp>
        <p:nvSpPr>
          <p:cNvPr id="150" name="Rounded Rectangle 14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02:38</a:t>
            </a:r>
          </a:p>
        </p:txBody>
      </p:sp>
      <p:sp>
        <p:nvSpPr>
          <p:cNvPr id="151" name="Rounded Rectangle 15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02:37</a:t>
            </a:r>
          </a:p>
        </p:txBody>
      </p:sp>
      <p:sp>
        <p:nvSpPr>
          <p:cNvPr id="152" name="Rounded Rectangle 15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02:36</a:t>
            </a:r>
          </a:p>
        </p:txBody>
      </p:sp>
      <p:sp>
        <p:nvSpPr>
          <p:cNvPr id="153" name="Rounded Rectangle 15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02:35</a:t>
            </a:r>
          </a:p>
        </p:txBody>
      </p:sp>
      <p:sp>
        <p:nvSpPr>
          <p:cNvPr id="154" name="Rounded Rectangle 15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02:34</a:t>
            </a:r>
          </a:p>
        </p:txBody>
      </p:sp>
      <p:sp>
        <p:nvSpPr>
          <p:cNvPr id="155" name="Rounded Rectangle 15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02:33</a:t>
            </a:r>
          </a:p>
        </p:txBody>
      </p:sp>
      <p:sp>
        <p:nvSpPr>
          <p:cNvPr id="156" name="Rounded Rectangle 15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02:32</a:t>
            </a:r>
          </a:p>
        </p:txBody>
      </p:sp>
      <p:sp>
        <p:nvSpPr>
          <p:cNvPr id="157" name="Rounded Rectangle 15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02:31</a:t>
            </a:r>
          </a:p>
        </p:txBody>
      </p:sp>
      <p:sp>
        <p:nvSpPr>
          <p:cNvPr id="158" name="Rounded Rectangle 15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02:30</a:t>
            </a:r>
          </a:p>
        </p:txBody>
      </p:sp>
      <p:sp>
        <p:nvSpPr>
          <p:cNvPr id="159" name="Rounded Rectangle 15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02:29</a:t>
            </a:r>
          </a:p>
        </p:txBody>
      </p:sp>
      <p:sp>
        <p:nvSpPr>
          <p:cNvPr id="160" name="Rounded Rectangle 15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02:28</a:t>
            </a:r>
          </a:p>
        </p:txBody>
      </p:sp>
      <p:sp>
        <p:nvSpPr>
          <p:cNvPr id="161" name="Rounded Rectangle 16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02:27</a:t>
            </a:r>
          </a:p>
        </p:txBody>
      </p:sp>
      <p:sp>
        <p:nvSpPr>
          <p:cNvPr id="162" name="Rounded Rectangle 16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02:26</a:t>
            </a:r>
          </a:p>
        </p:txBody>
      </p:sp>
      <p:sp>
        <p:nvSpPr>
          <p:cNvPr id="163" name="Rounded Rectangle 16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02:25</a:t>
            </a:r>
          </a:p>
        </p:txBody>
      </p:sp>
      <p:sp>
        <p:nvSpPr>
          <p:cNvPr id="164" name="Rounded Rectangle 16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02:24</a:t>
            </a:r>
          </a:p>
        </p:txBody>
      </p:sp>
      <p:sp>
        <p:nvSpPr>
          <p:cNvPr id="165" name="Rounded Rectangle 16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02:23</a:t>
            </a:r>
          </a:p>
        </p:txBody>
      </p:sp>
      <p:sp>
        <p:nvSpPr>
          <p:cNvPr id="166" name="Rounded Rectangle 16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02:22</a:t>
            </a:r>
          </a:p>
        </p:txBody>
      </p:sp>
      <p:sp>
        <p:nvSpPr>
          <p:cNvPr id="167" name="Rounded Rectangle 16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02:21</a:t>
            </a:r>
          </a:p>
        </p:txBody>
      </p:sp>
      <p:sp>
        <p:nvSpPr>
          <p:cNvPr id="168" name="Rounded Rectangle 16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02:20</a:t>
            </a:r>
          </a:p>
        </p:txBody>
      </p:sp>
      <p:sp>
        <p:nvSpPr>
          <p:cNvPr id="169" name="Rounded Rectangle 16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02:19</a:t>
            </a:r>
          </a:p>
        </p:txBody>
      </p:sp>
      <p:sp>
        <p:nvSpPr>
          <p:cNvPr id="170" name="Rounded Rectangle 16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02:18</a:t>
            </a:r>
          </a:p>
        </p:txBody>
      </p:sp>
      <p:sp>
        <p:nvSpPr>
          <p:cNvPr id="171" name="Rounded Rectangle 17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02:17</a:t>
            </a:r>
          </a:p>
        </p:txBody>
      </p:sp>
      <p:sp>
        <p:nvSpPr>
          <p:cNvPr id="172" name="Rounded Rectangle 17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02:16</a:t>
            </a:r>
          </a:p>
        </p:txBody>
      </p:sp>
      <p:sp>
        <p:nvSpPr>
          <p:cNvPr id="173" name="Rounded Rectangle 17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02:15</a:t>
            </a:r>
          </a:p>
        </p:txBody>
      </p:sp>
      <p:sp>
        <p:nvSpPr>
          <p:cNvPr id="174" name="Rounded Rectangle 17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02:14</a:t>
            </a:r>
          </a:p>
        </p:txBody>
      </p:sp>
      <p:sp>
        <p:nvSpPr>
          <p:cNvPr id="175" name="Rounded Rectangle 17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02:13</a:t>
            </a:r>
          </a:p>
        </p:txBody>
      </p:sp>
      <p:sp>
        <p:nvSpPr>
          <p:cNvPr id="176" name="Rounded Rectangle 17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02:12</a:t>
            </a:r>
          </a:p>
        </p:txBody>
      </p:sp>
      <p:sp>
        <p:nvSpPr>
          <p:cNvPr id="177" name="Rounded Rectangle 17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02:11</a:t>
            </a:r>
          </a:p>
        </p:txBody>
      </p:sp>
      <p:sp>
        <p:nvSpPr>
          <p:cNvPr id="178" name="Rounded Rectangle 17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02:10</a:t>
            </a:r>
          </a:p>
        </p:txBody>
      </p:sp>
      <p:sp>
        <p:nvSpPr>
          <p:cNvPr id="179" name="Rounded Rectangle 17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02:09</a:t>
            </a:r>
          </a:p>
        </p:txBody>
      </p:sp>
      <p:sp>
        <p:nvSpPr>
          <p:cNvPr id="180" name="Rounded Rectangle 17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02:08</a:t>
            </a:r>
          </a:p>
        </p:txBody>
      </p:sp>
      <p:sp>
        <p:nvSpPr>
          <p:cNvPr id="181" name="Rounded Rectangle 18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02:07</a:t>
            </a:r>
          </a:p>
        </p:txBody>
      </p:sp>
      <p:sp>
        <p:nvSpPr>
          <p:cNvPr id="182" name="Rounded Rectangle 18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02:06</a:t>
            </a:r>
          </a:p>
        </p:txBody>
      </p:sp>
      <p:sp>
        <p:nvSpPr>
          <p:cNvPr id="183" name="Rounded Rectangle 18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02:05</a:t>
            </a:r>
          </a:p>
        </p:txBody>
      </p:sp>
      <p:sp>
        <p:nvSpPr>
          <p:cNvPr id="184" name="Rounded Rectangle 18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02:04</a:t>
            </a:r>
          </a:p>
        </p:txBody>
      </p:sp>
      <p:sp>
        <p:nvSpPr>
          <p:cNvPr id="185" name="Rounded Rectangle 18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02:03</a:t>
            </a:r>
          </a:p>
        </p:txBody>
      </p:sp>
      <p:sp>
        <p:nvSpPr>
          <p:cNvPr id="186" name="Rounded Rectangle 18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02:02</a:t>
            </a:r>
          </a:p>
        </p:txBody>
      </p:sp>
      <p:sp>
        <p:nvSpPr>
          <p:cNvPr id="187" name="Rounded Rectangle 18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02:01</a:t>
            </a:r>
          </a:p>
        </p:txBody>
      </p:sp>
      <p:sp>
        <p:nvSpPr>
          <p:cNvPr id="188" name="Rounded Rectangle 18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02:00</a:t>
            </a:r>
          </a:p>
        </p:txBody>
      </p:sp>
      <p:sp>
        <p:nvSpPr>
          <p:cNvPr id="189" name="Rounded Rectangle 18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01:59</a:t>
            </a:r>
          </a:p>
        </p:txBody>
      </p:sp>
      <p:sp>
        <p:nvSpPr>
          <p:cNvPr id="190" name="Rounded Rectangle 18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01:58</a:t>
            </a:r>
          </a:p>
        </p:txBody>
      </p:sp>
      <p:sp>
        <p:nvSpPr>
          <p:cNvPr id="191" name="Rounded Rectangle 19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01:57</a:t>
            </a:r>
          </a:p>
        </p:txBody>
      </p:sp>
      <p:sp>
        <p:nvSpPr>
          <p:cNvPr id="192" name="Rounded Rectangle 19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01:56</a:t>
            </a:r>
          </a:p>
        </p:txBody>
      </p:sp>
      <p:sp>
        <p:nvSpPr>
          <p:cNvPr id="193" name="Rounded Rectangle 19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01:55</a:t>
            </a:r>
          </a:p>
        </p:txBody>
      </p:sp>
      <p:sp>
        <p:nvSpPr>
          <p:cNvPr id="194" name="Rounded Rectangle 19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01:54</a:t>
            </a:r>
          </a:p>
        </p:txBody>
      </p:sp>
      <p:sp>
        <p:nvSpPr>
          <p:cNvPr id="195" name="Rounded Rectangle 19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01:53</a:t>
            </a:r>
          </a:p>
        </p:txBody>
      </p:sp>
      <p:sp>
        <p:nvSpPr>
          <p:cNvPr id="196" name="Rounded Rectangle 19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01:52</a:t>
            </a:r>
          </a:p>
        </p:txBody>
      </p:sp>
      <p:sp>
        <p:nvSpPr>
          <p:cNvPr id="197" name="Rounded Rectangle 19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01:51</a:t>
            </a:r>
          </a:p>
        </p:txBody>
      </p:sp>
      <p:sp>
        <p:nvSpPr>
          <p:cNvPr id="198" name="Rounded Rectangle 19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01:50</a:t>
            </a:r>
          </a:p>
        </p:txBody>
      </p:sp>
      <p:sp>
        <p:nvSpPr>
          <p:cNvPr id="199" name="Rounded Rectangle 19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01:49</a:t>
            </a:r>
          </a:p>
        </p:txBody>
      </p:sp>
      <p:sp>
        <p:nvSpPr>
          <p:cNvPr id="200" name="Rounded Rectangle 19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01:48</a:t>
            </a:r>
          </a:p>
        </p:txBody>
      </p:sp>
      <p:sp>
        <p:nvSpPr>
          <p:cNvPr id="201" name="Rounded Rectangle 20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01:47</a:t>
            </a:r>
          </a:p>
        </p:txBody>
      </p:sp>
      <p:sp>
        <p:nvSpPr>
          <p:cNvPr id="202" name="Rounded Rectangle 20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01:46</a:t>
            </a:r>
          </a:p>
        </p:txBody>
      </p:sp>
      <p:sp>
        <p:nvSpPr>
          <p:cNvPr id="203" name="Rounded Rectangle 20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01:45</a:t>
            </a:r>
          </a:p>
        </p:txBody>
      </p:sp>
      <p:sp>
        <p:nvSpPr>
          <p:cNvPr id="204" name="Rounded Rectangle 20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01:44</a:t>
            </a:r>
          </a:p>
        </p:txBody>
      </p:sp>
      <p:sp>
        <p:nvSpPr>
          <p:cNvPr id="205" name="Rounded Rectangle 20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01:43</a:t>
            </a:r>
          </a:p>
        </p:txBody>
      </p:sp>
      <p:sp>
        <p:nvSpPr>
          <p:cNvPr id="206" name="Rounded Rectangle 20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01:42</a:t>
            </a:r>
          </a:p>
        </p:txBody>
      </p:sp>
      <p:sp>
        <p:nvSpPr>
          <p:cNvPr id="207" name="Rounded Rectangle 20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01:41</a:t>
            </a:r>
          </a:p>
        </p:txBody>
      </p:sp>
      <p:sp>
        <p:nvSpPr>
          <p:cNvPr id="208" name="Rounded Rectangle 20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01:40</a:t>
            </a:r>
          </a:p>
        </p:txBody>
      </p:sp>
      <p:sp>
        <p:nvSpPr>
          <p:cNvPr id="209" name="Rounded Rectangle 20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01:39</a:t>
            </a:r>
          </a:p>
        </p:txBody>
      </p:sp>
      <p:sp>
        <p:nvSpPr>
          <p:cNvPr id="210" name="Rounded Rectangle 20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01:38</a:t>
            </a:r>
          </a:p>
        </p:txBody>
      </p:sp>
      <p:sp>
        <p:nvSpPr>
          <p:cNvPr id="211" name="Rounded Rectangle 21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01:37</a:t>
            </a:r>
          </a:p>
        </p:txBody>
      </p:sp>
      <p:sp>
        <p:nvSpPr>
          <p:cNvPr id="212" name="Rounded Rectangle 21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01:36</a:t>
            </a:r>
          </a:p>
        </p:txBody>
      </p:sp>
      <p:sp>
        <p:nvSpPr>
          <p:cNvPr id="213" name="Rounded Rectangle 21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01:35</a:t>
            </a:r>
          </a:p>
        </p:txBody>
      </p:sp>
      <p:sp>
        <p:nvSpPr>
          <p:cNvPr id="214" name="Rounded Rectangle 21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01:34</a:t>
            </a:r>
          </a:p>
        </p:txBody>
      </p:sp>
      <p:sp>
        <p:nvSpPr>
          <p:cNvPr id="215" name="Rounded Rectangle 21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01:33</a:t>
            </a:r>
          </a:p>
        </p:txBody>
      </p:sp>
      <p:sp>
        <p:nvSpPr>
          <p:cNvPr id="216" name="Rounded Rectangle 21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01:32</a:t>
            </a:r>
          </a:p>
        </p:txBody>
      </p:sp>
      <p:sp>
        <p:nvSpPr>
          <p:cNvPr id="217" name="Rounded Rectangle 21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01:31</a:t>
            </a:r>
          </a:p>
        </p:txBody>
      </p:sp>
      <p:sp>
        <p:nvSpPr>
          <p:cNvPr id="218" name="Rounded Rectangle 21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01:30</a:t>
            </a:r>
          </a:p>
        </p:txBody>
      </p:sp>
      <p:sp>
        <p:nvSpPr>
          <p:cNvPr id="219" name="Rounded Rectangle 21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01:29</a:t>
            </a:r>
          </a:p>
        </p:txBody>
      </p:sp>
      <p:sp>
        <p:nvSpPr>
          <p:cNvPr id="220" name="Rounded Rectangle 21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01:28</a:t>
            </a:r>
          </a:p>
        </p:txBody>
      </p:sp>
      <p:sp>
        <p:nvSpPr>
          <p:cNvPr id="221" name="Rounded Rectangle 22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01:27</a:t>
            </a:r>
          </a:p>
        </p:txBody>
      </p:sp>
      <p:sp>
        <p:nvSpPr>
          <p:cNvPr id="222" name="Rounded Rectangle 22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01:26</a:t>
            </a:r>
          </a:p>
        </p:txBody>
      </p:sp>
      <p:sp>
        <p:nvSpPr>
          <p:cNvPr id="223" name="Rounded Rectangle 22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01:25</a:t>
            </a:r>
          </a:p>
        </p:txBody>
      </p:sp>
      <p:sp>
        <p:nvSpPr>
          <p:cNvPr id="224" name="Rounded Rectangle 22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01:24</a:t>
            </a:r>
          </a:p>
        </p:txBody>
      </p:sp>
      <p:sp>
        <p:nvSpPr>
          <p:cNvPr id="225" name="Rounded Rectangle 22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01:23</a:t>
            </a:r>
          </a:p>
        </p:txBody>
      </p:sp>
      <p:sp>
        <p:nvSpPr>
          <p:cNvPr id="226" name="Rounded Rectangle 22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01:22</a:t>
            </a:r>
          </a:p>
        </p:txBody>
      </p:sp>
      <p:sp>
        <p:nvSpPr>
          <p:cNvPr id="227" name="Rounded Rectangle 22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01:21</a:t>
            </a:r>
          </a:p>
        </p:txBody>
      </p:sp>
      <p:sp>
        <p:nvSpPr>
          <p:cNvPr id="228" name="Rounded Rectangle 22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01:20</a:t>
            </a:r>
          </a:p>
        </p:txBody>
      </p:sp>
      <p:sp>
        <p:nvSpPr>
          <p:cNvPr id="229" name="Rounded Rectangle 22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01:19</a:t>
            </a:r>
          </a:p>
        </p:txBody>
      </p:sp>
      <p:sp>
        <p:nvSpPr>
          <p:cNvPr id="230" name="Rounded Rectangle 22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01:18</a:t>
            </a:r>
          </a:p>
        </p:txBody>
      </p:sp>
      <p:sp>
        <p:nvSpPr>
          <p:cNvPr id="231" name="Rounded Rectangle 23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01:17</a:t>
            </a:r>
          </a:p>
        </p:txBody>
      </p:sp>
      <p:sp>
        <p:nvSpPr>
          <p:cNvPr id="232" name="Rounded Rectangle 23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01:16</a:t>
            </a:r>
          </a:p>
        </p:txBody>
      </p:sp>
      <p:sp>
        <p:nvSpPr>
          <p:cNvPr id="233" name="Rounded Rectangle 23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01:15</a:t>
            </a:r>
          </a:p>
        </p:txBody>
      </p:sp>
      <p:sp>
        <p:nvSpPr>
          <p:cNvPr id="234" name="Rounded Rectangle 23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01:14</a:t>
            </a:r>
          </a:p>
        </p:txBody>
      </p:sp>
      <p:sp>
        <p:nvSpPr>
          <p:cNvPr id="235" name="Rounded Rectangle 23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01:13</a:t>
            </a:r>
          </a:p>
        </p:txBody>
      </p:sp>
      <p:sp>
        <p:nvSpPr>
          <p:cNvPr id="236" name="Rounded Rectangle 23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01:12</a:t>
            </a:r>
          </a:p>
        </p:txBody>
      </p:sp>
      <p:sp>
        <p:nvSpPr>
          <p:cNvPr id="237" name="Rounded Rectangle 23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01:11</a:t>
            </a:r>
          </a:p>
        </p:txBody>
      </p:sp>
      <p:sp>
        <p:nvSpPr>
          <p:cNvPr id="238" name="Rounded Rectangle 23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01:10</a:t>
            </a:r>
          </a:p>
        </p:txBody>
      </p:sp>
      <p:sp>
        <p:nvSpPr>
          <p:cNvPr id="239" name="Rounded Rectangle 23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01:09</a:t>
            </a:r>
          </a:p>
        </p:txBody>
      </p:sp>
      <p:sp>
        <p:nvSpPr>
          <p:cNvPr id="240" name="Rounded Rectangle 23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01:08</a:t>
            </a:r>
          </a:p>
        </p:txBody>
      </p:sp>
      <p:sp>
        <p:nvSpPr>
          <p:cNvPr id="241" name="Rounded Rectangle 24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01:07</a:t>
            </a:r>
          </a:p>
        </p:txBody>
      </p:sp>
      <p:sp>
        <p:nvSpPr>
          <p:cNvPr id="242" name="Rounded Rectangle 24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01:06</a:t>
            </a:r>
          </a:p>
        </p:txBody>
      </p:sp>
      <p:sp>
        <p:nvSpPr>
          <p:cNvPr id="243" name="Rounded Rectangle 24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01:05</a:t>
            </a:r>
          </a:p>
        </p:txBody>
      </p:sp>
      <p:sp>
        <p:nvSpPr>
          <p:cNvPr id="244" name="Rounded Rectangle 24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01:04</a:t>
            </a:r>
          </a:p>
        </p:txBody>
      </p:sp>
      <p:sp>
        <p:nvSpPr>
          <p:cNvPr id="245" name="Rounded Rectangle 24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01:03</a:t>
            </a:r>
          </a:p>
        </p:txBody>
      </p:sp>
      <p:sp>
        <p:nvSpPr>
          <p:cNvPr id="246" name="Rounded Rectangle 24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01:02</a:t>
            </a:r>
          </a:p>
        </p:txBody>
      </p:sp>
      <p:sp>
        <p:nvSpPr>
          <p:cNvPr id="247" name="Rounded Rectangle 24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01:01</a:t>
            </a:r>
          </a:p>
        </p:txBody>
      </p:sp>
      <p:sp>
        <p:nvSpPr>
          <p:cNvPr id="248" name="Rounded Rectangle 24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01:00</a:t>
            </a:r>
          </a:p>
        </p:txBody>
      </p:sp>
      <p:sp>
        <p:nvSpPr>
          <p:cNvPr id="249" name="Rounded Rectangle 24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00:59</a:t>
            </a:r>
          </a:p>
        </p:txBody>
      </p:sp>
      <p:sp>
        <p:nvSpPr>
          <p:cNvPr id="250" name="Rounded Rectangle 24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00:58</a:t>
            </a:r>
          </a:p>
        </p:txBody>
      </p:sp>
      <p:sp>
        <p:nvSpPr>
          <p:cNvPr id="251" name="Rounded Rectangle 25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00:57</a:t>
            </a:r>
          </a:p>
        </p:txBody>
      </p:sp>
      <p:sp>
        <p:nvSpPr>
          <p:cNvPr id="252" name="Rounded Rectangle 25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00:56</a:t>
            </a:r>
          </a:p>
        </p:txBody>
      </p:sp>
      <p:sp>
        <p:nvSpPr>
          <p:cNvPr id="253" name="Rounded Rectangle 25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00:55</a:t>
            </a:r>
          </a:p>
        </p:txBody>
      </p:sp>
      <p:sp>
        <p:nvSpPr>
          <p:cNvPr id="254" name="Rounded Rectangle 25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00:54</a:t>
            </a:r>
          </a:p>
        </p:txBody>
      </p:sp>
      <p:sp>
        <p:nvSpPr>
          <p:cNvPr id="255" name="Rounded Rectangle 25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00:53</a:t>
            </a:r>
          </a:p>
        </p:txBody>
      </p:sp>
      <p:sp>
        <p:nvSpPr>
          <p:cNvPr id="256" name="Rounded Rectangle 25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00:52</a:t>
            </a:r>
          </a:p>
        </p:txBody>
      </p:sp>
      <p:sp>
        <p:nvSpPr>
          <p:cNvPr id="257" name="Rounded Rectangle 25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00:51</a:t>
            </a:r>
          </a:p>
        </p:txBody>
      </p:sp>
      <p:sp>
        <p:nvSpPr>
          <p:cNvPr id="258" name="Rounded Rectangle 25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00:50</a:t>
            </a:r>
          </a:p>
        </p:txBody>
      </p:sp>
      <p:sp>
        <p:nvSpPr>
          <p:cNvPr id="259" name="Rounded Rectangle 25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00:49</a:t>
            </a:r>
          </a:p>
        </p:txBody>
      </p:sp>
      <p:sp>
        <p:nvSpPr>
          <p:cNvPr id="260" name="Rounded Rectangle 25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00:48</a:t>
            </a:r>
          </a:p>
        </p:txBody>
      </p:sp>
      <p:sp>
        <p:nvSpPr>
          <p:cNvPr id="261" name="Rounded Rectangle 26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00:47</a:t>
            </a:r>
          </a:p>
        </p:txBody>
      </p:sp>
      <p:sp>
        <p:nvSpPr>
          <p:cNvPr id="262" name="Rounded Rectangle 26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00:46</a:t>
            </a:r>
          </a:p>
        </p:txBody>
      </p:sp>
      <p:sp>
        <p:nvSpPr>
          <p:cNvPr id="263" name="Rounded Rectangle 26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00:45</a:t>
            </a:r>
          </a:p>
        </p:txBody>
      </p:sp>
      <p:sp>
        <p:nvSpPr>
          <p:cNvPr id="264" name="Rounded Rectangle 26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00:44</a:t>
            </a:r>
          </a:p>
        </p:txBody>
      </p:sp>
      <p:sp>
        <p:nvSpPr>
          <p:cNvPr id="265" name="Rounded Rectangle 26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00:43</a:t>
            </a:r>
          </a:p>
        </p:txBody>
      </p:sp>
      <p:sp>
        <p:nvSpPr>
          <p:cNvPr id="266" name="Rounded Rectangle 26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00:42</a:t>
            </a:r>
          </a:p>
        </p:txBody>
      </p:sp>
      <p:sp>
        <p:nvSpPr>
          <p:cNvPr id="267" name="Rounded Rectangle 26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00:41</a:t>
            </a:r>
          </a:p>
        </p:txBody>
      </p:sp>
      <p:sp>
        <p:nvSpPr>
          <p:cNvPr id="268" name="Rounded Rectangle 26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00:40</a:t>
            </a:r>
          </a:p>
        </p:txBody>
      </p:sp>
      <p:sp>
        <p:nvSpPr>
          <p:cNvPr id="269" name="Rounded Rectangle 26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00:39</a:t>
            </a:r>
          </a:p>
        </p:txBody>
      </p:sp>
      <p:sp>
        <p:nvSpPr>
          <p:cNvPr id="270" name="Rounded Rectangle 26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00:38</a:t>
            </a:r>
          </a:p>
        </p:txBody>
      </p:sp>
      <p:sp>
        <p:nvSpPr>
          <p:cNvPr id="271" name="Rounded Rectangle 27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00:37</a:t>
            </a:r>
          </a:p>
        </p:txBody>
      </p:sp>
      <p:sp>
        <p:nvSpPr>
          <p:cNvPr id="272" name="Rounded Rectangle 27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00:36</a:t>
            </a:r>
          </a:p>
        </p:txBody>
      </p:sp>
      <p:sp>
        <p:nvSpPr>
          <p:cNvPr id="273" name="Rounded Rectangle 27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00:35</a:t>
            </a:r>
          </a:p>
        </p:txBody>
      </p:sp>
      <p:sp>
        <p:nvSpPr>
          <p:cNvPr id="274" name="Rounded Rectangle 27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00:34</a:t>
            </a:r>
          </a:p>
        </p:txBody>
      </p:sp>
      <p:sp>
        <p:nvSpPr>
          <p:cNvPr id="275" name="Rounded Rectangle 27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00:33</a:t>
            </a:r>
          </a:p>
        </p:txBody>
      </p:sp>
      <p:sp>
        <p:nvSpPr>
          <p:cNvPr id="276" name="Rounded Rectangle 27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00:32</a:t>
            </a:r>
          </a:p>
        </p:txBody>
      </p:sp>
      <p:sp>
        <p:nvSpPr>
          <p:cNvPr id="277" name="Rounded Rectangle 27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00:31</a:t>
            </a:r>
          </a:p>
        </p:txBody>
      </p:sp>
      <p:sp>
        <p:nvSpPr>
          <p:cNvPr id="278" name="Rounded Rectangle 27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00:30</a:t>
            </a:r>
          </a:p>
        </p:txBody>
      </p:sp>
      <p:sp>
        <p:nvSpPr>
          <p:cNvPr id="279" name="Rounded Rectangle 27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00:29</a:t>
            </a:r>
          </a:p>
        </p:txBody>
      </p:sp>
      <p:sp>
        <p:nvSpPr>
          <p:cNvPr id="280" name="Rounded Rectangle 27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00:28</a:t>
            </a:r>
          </a:p>
        </p:txBody>
      </p:sp>
      <p:sp>
        <p:nvSpPr>
          <p:cNvPr id="281" name="Rounded Rectangle 28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00:27</a:t>
            </a:r>
          </a:p>
        </p:txBody>
      </p:sp>
      <p:sp>
        <p:nvSpPr>
          <p:cNvPr id="282" name="Rounded Rectangle 28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00:26</a:t>
            </a:r>
          </a:p>
        </p:txBody>
      </p:sp>
      <p:sp>
        <p:nvSpPr>
          <p:cNvPr id="283" name="Rounded Rectangle 28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00:25</a:t>
            </a:r>
          </a:p>
        </p:txBody>
      </p:sp>
      <p:sp>
        <p:nvSpPr>
          <p:cNvPr id="284" name="Rounded Rectangle 28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00:24</a:t>
            </a:r>
          </a:p>
        </p:txBody>
      </p:sp>
      <p:sp>
        <p:nvSpPr>
          <p:cNvPr id="285" name="Rounded Rectangle 28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00:23</a:t>
            </a:r>
          </a:p>
        </p:txBody>
      </p:sp>
      <p:sp>
        <p:nvSpPr>
          <p:cNvPr id="286" name="Rounded Rectangle 28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00:22</a:t>
            </a:r>
          </a:p>
        </p:txBody>
      </p:sp>
      <p:sp>
        <p:nvSpPr>
          <p:cNvPr id="287" name="Rounded Rectangle 28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00:21</a:t>
            </a:r>
          </a:p>
        </p:txBody>
      </p:sp>
      <p:sp>
        <p:nvSpPr>
          <p:cNvPr id="288" name="Rounded Rectangle 28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00:20</a:t>
            </a:r>
          </a:p>
        </p:txBody>
      </p:sp>
      <p:sp>
        <p:nvSpPr>
          <p:cNvPr id="289" name="Rounded Rectangle 28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00:19</a:t>
            </a:r>
          </a:p>
        </p:txBody>
      </p:sp>
      <p:sp>
        <p:nvSpPr>
          <p:cNvPr id="290" name="Rounded Rectangle 28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00:18</a:t>
            </a:r>
          </a:p>
        </p:txBody>
      </p:sp>
      <p:sp>
        <p:nvSpPr>
          <p:cNvPr id="291" name="Rounded Rectangle 29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00:17</a:t>
            </a:r>
          </a:p>
        </p:txBody>
      </p:sp>
      <p:sp>
        <p:nvSpPr>
          <p:cNvPr id="292" name="Rounded Rectangle 29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00:16</a:t>
            </a:r>
          </a:p>
        </p:txBody>
      </p:sp>
      <p:sp>
        <p:nvSpPr>
          <p:cNvPr id="293" name="Rounded Rectangle 29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00:15</a:t>
            </a:r>
          </a:p>
        </p:txBody>
      </p:sp>
      <p:sp>
        <p:nvSpPr>
          <p:cNvPr id="294" name="Rounded Rectangle 29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00:14</a:t>
            </a:r>
          </a:p>
        </p:txBody>
      </p:sp>
      <p:sp>
        <p:nvSpPr>
          <p:cNvPr id="295" name="Rounded Rectangle 29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00:13</a:t>
            </a:r>
          </a:p>
        </p:txBody>
      </p:sp>
      <p:sp>
        <p:nvSpPr>
          <p:cNvPr id="296" name="Rounded Rectangle 29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00:12</a:t>
            </a:r>
          </a:p>
        </p:txBody>
      </p:sp>
      <p:sp>
        <p:nvSpPr>
          <p:cNvPr id="297" name="Rounded Rectangle 29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00:11</a:t>
            </a:r>
          </a:p>
        </p:txBody>
      </p:sp>
      <p:sp>
        <p:nvSpPr>
          <p:cNvPr id="298" name="Rounded Rectangle 297"/>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00:10</a:t>
            </a:r>
          </a:p>
        </p:txBody>
      </p:sp>
      <p:sp>
        <p:nvSpPr>
          <p:cNvPr id="299" name="Rounded Rectangle 298"/>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00:09</a:t>
            </a:r>
          </a:p>
        </p:txBody>
      </p:sp>
      <p:sp>
        <p:nvSpPr>
          <p:cNvPr id="300" name="Rounded Rectangle 299"/>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00:08</a:t>
            </a:r>
          </a:p>
        </p:txBody>
      </p:sp>
      <p:sp>
        <p:nvSpPr>
          <p:cNvPr id="301" name="Rounded Rectangle 300"/>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00:07</a:t>
            </a:r>
          </a:p>
        </p:txBody>
      </p:sp>
      <p:sp>
        <p:nvSpPr>
          <p:cNvPr id="302" name="Rounded Rectangle 301"/>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00:06</a:t>
            </a:r>
          </a:p>
        </p:txBody>
      </p:sp>
      <p:sp>
        <p:nvSpPr>
          <p:cNvPr id="303" name="Rounded Rectangle 302"/>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00:05</a:t>
            </a:r>
          </a:p>
        </p:txBody>
      </p:sp>
      <p:sp>
        <p:nvSpPr>
          <p:cNvPr id="304" name="Rounded Rectangle 303"/>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00:04</a:t>
            </a:r>
          </a:p>
        </p:txBody>
      </p:sp>
      <p:sp>
        <p:nvSpPr>
          <p:cNvPr id="305" name="Rounded Rectangle 304"/>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00:03</a:t>
            </a:r>
          </a:p>
        </p:txBody>
      </p:sp>
      <p:sp>
        <p:nvSpPr>
          <p:cNvPr id="306" name="Rounded Rectangle 305"/>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00:02</a:t>
            </a:r>
          </a:p>
        </p:txBody>
      </p:sp>
      <p:sp>
        <p:nvSpPr>
          <p:cNvPr id="307" name="Rounded Rectangle 306"/>
          <p:cNvSpPr/>
          <p:nvPr/>
        </p:nvSpPr>
        <p:spPr>
          <a:xfrm>
            <a:off x="160968" y="459255"/>
            <a:ext cx="2598355" cy="1170878"/>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latin typeface="Times New Roman" panose="02020603050405020304" pitchFamily="18" charset="0"/>
                <a:cs typeface="Times New Roman" panose="02020603050405020304" pitchFamily="18" charset="0"/>
              </a:rPr>
              <a:t>00:01</a:t>
            </a:r>
          </a:p>
        </p:txBody>
      </p:sp>
      <p:sp>
        <p:nvSpPr>
          <p:cNvPr id="308" name="Rounded Rectangle 307"/>
          <p:cNvSpPr/>
          <p:nvPr/>
        </p:nvSpPr>
        <p:spPr>
          <a:xfrm>
            <a:off x="160968" y="360474"/>
            <a:ext cx="2598355" cy="141676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00:00</a:t>
            </a:r>
          </a:p>
        </p:txBody>
      </p:sp>
      <p:sp>
        <p:nvSpPr>
          <p:cNvPr id="309" name="Oval 308"/>
          <p:cNvSpPr/>
          <p:nvPr/>
        </p:nvSpPr>
        <p:spPr>
          <a:xfrm>
            <a:off x="636819" y="1931270"/>
            <a:ext cx="1528444" cy="100361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TG</a:t>
            </a:r>
          </a:p>
        </p:txBody>
      </p:sp>
      <p:pic>
        <p:nvPicPr>
          <p:cNvPr id="310" name="Picture 309">
            <a:extLst>
              <a:ext uri="{FF2B5EF4-FFF2-40B4-BE49-F238E27FC236}">
                <a16:creationId xmlns:a16="http://schemas.microsoft.com/office/drawing/2014/main" id="{853CBC5F-9711-4EAA-A70A-D5ECACB85F08}"/>
              </a:ext>
            </a:extLst>
          </p:cNvPr>
          <p:cNvPicPr>
            <a:picLocks noChangeAspect="1"/>
          </p:cNvPicPr>
          <p:nvPr/>
        </p:nvPicPr>
        <p:blipFill rotWithShape="1">
          <a:blip r:embed="rId5"/>
          <a:srcRect b="29470"/>
          <a:stretch/>
        </p:blipFill>
        <p:spPr>
          <a:xfrm>
            <a:off x="0" y="3012526"/>
            <a:ext cx="12198132" cy="3756022"/>
          </a:xfrm>
          <a:prstGeom prst="rect">
            <a:avLst/>
          </a:prstGeom>
        </p:spPr>
      </p:pic>
    </p:spTree>
    <p:extLst>
      <p:ext uri="{BB962C8B-B14F-4D97-AF65-F5344CB8AC3E}">
        <p14:creationId xmlns:p14="http://schemas.microsoft.com/office/powerpoint/2010/main" val="382220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10"/>
                                        </p:tgtEl>
                                        <p:attrNameLst>
                                          <p:attrName>style.visibility</p:attrName>
                                        </p:attrNameLst>
                                      </p:cBhvr>
                                      <p:to>
                                        <p:strVal val="visible"/>
                                      </p:to>
                                    </p:set>
                                    <p:animEffect transition="in" filter="randombar(horizontal)">
                                      <p:cBhvr>
                                        <p:cTn id="7" dur="500"/>
                                        <p:tgtEl>
                                          <p:spTgt spid="3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09"/>
                    </p:tgtEl>
                  </p:cond>
                </p:stCondLst>
                <p:endSync evt="end" delay="0">
                  <p:rtn val="all"/>
                </p:endSync>
                <p:childTnLst>
                  <p:par>
                    <p:cTn id="9" fill="hold">
                      <p:stCondLst>
                        <p:cond delay="0"/>
                      </p:stCondLst>
                      <p:childTnLst>
                        <p:par>
                          <p:cTn id="10" fill="hold">
                            <p:stCondLst>
                              <p:cond delay="0"/>
                            </p:stCondLst>
                            <p:childTnLst>
                              <p:par>
                                <p:cTn id="11" presetID="4" presetClass="exit" presetSubtype="16" fill="hold" grpId="0" nodeType="clickEffect">
                                  <p:stCondLst>
                                    <p:cond delay="0"/>
                                  </p:stCondLst>
                                  <p:childTnLst>
                                    <p:animEffect transition="out" filter="box(in)">
                                      <p:cBhvr>
                                        <p:cTn id="12" dur="500"/>
                                        <p:tgtEl>
                                          <p:spTgt spid="309"/>
                                        </p:tgtEl>
                                      </p:cBhvr>
                                    </p:animEffect>
                                    <p:set>
                                      <p:cBhvr>
                                        <p:cTn id="13" dur="1" fill="hold">
                                          <p:stCondLst>
                                            <p:cond delay="499"/>
                                          </p:stCondLst>
                                        </p:cTn>
                                        <p:tgtEl>
                                          <p:spTgt spid="309"/>
                                        </p:tgtEl>
                                        <p:attrNameLst>
                                          <p:attrName>style.visibility</p:attrName>
                                        </p:attrNameLst>
                                      </p:cBhvr>
                                      <p:to>
                                        <p:strVal val="hidden"/>
                                      </p:to>
                                    </p:set>
                                  </p:childTnLst>
                                </p:cTn>
                              </p:par>
                            </p:childTnLst>
                          </p:cTn>
                        </p:par>
                        <p:par>
                          <p:cTn id="14" fill="hold">
                            <p:stCondLst>
                              <p:cond delay="500"/>
                            </p:stCondLst>
                            <p:childTnLst>
                              <p:par>
                                <p:cTn id="15" presetID="11" presetClass="entr" presetSubtype="0" fill="hold" grpId="0" nodeType="afterEffect">
                                  <p:stCondLst>
                                    <p:cond delay="0"/>
                                  </p:stCondLst>
                                  <p:childTnLst>
                                    <p:set>
                                      <p:cBhvr>
                                        <p:cTn id="16" dur="1000">
                                          <p:stCondLst>
                                            <p:cond delay="0"/>
                                          </p:stCondLst>
                                        </p:cTn>
                                        <p:tgtEl>
                                          <p:spTgt spid="8"/>
                                        </p:tgtEl>
                                        <p:attrNameLst>
                                          <p:attrName>style.visibility</p:attrName>
                                        </p:attrNameLst>
                                      </p:cBhvr>
                                      <p:to>
                                        <p:strVal val="visible"/>
                                      </p:to>
                                    </p:set>
                                  </p:childTnLst>
                                </p:cTn>
                              </p:par>
                            </p:childTnLst>
                          </p:cTn>
                        </p:par>
                        <p:par>
                          <p:cTn id="17" fill="hold">
                            <p:stCondLst>
                              <p:cond delay="1500"/>
                            </p:stCondLst>
                            <p:childTnLst>
                              <p:par>
                                <p:cTn id="18" presetID="11" presetClass="entr" presetSubtype="0" fill="hold" grpId="0" nodeType="afterEffect">
                                  <p:stCondLst>
                                    <p:cond delay="0"/>
                                  </p:stCondLst>
                                  <p:childTnLst>
                                    <p:set>
                                      <p:cBhvr>
                                        <p:cTn id="19" dur="1000">
                                          <p:stCondLst>
                                            <p:cond delay="0"/>
                                          </p:stCondLst>
                                        </p:cTn>
                                        <p:tgtEl>
                                          <p:spTgt spid="9"/>
                                        </p:tgtEl>
                                        <p:attrNameLst>
                                          <p:attrName>style.visibility</p:attrName>
                                        </p:attrNameLst>
                                      </p:cBhvr>
                                      <p:to>
                                        <p:strVal val="visible"/>
                                      </p:to>
                                    </p:set>
                                  </p:childTnLst>
                                </p:cTn>
                              </p:par>
                            </p:childTnLst>
                          </p:cTn>
                        </p:par>
                        <p:par>
                          <p:cTn id="20" fill="hold">
                            <p:stCondLst>
                              <p:cond delay="2500"/>
                            </p:stCondLst>
                            <p:childTnLst>
                              <p:par>
                                <p:cTn id="21" presetID="11" presetClass="entr" presetSubtype="0" fill="hold" grpId="0" nodeType="afterEffect">
                                  <p:stCondLst>
                                    <p:cond delay="0"/>
                                  </p:stCondLst>
                                  <p:childTnLst>
                                    <p:set>
                                      <p:cBhvr>
                                        <p:cTn id="22" dur="1000">
                                          <p:stCondLst>
                                            <p:cond delay="0"/>
                                          </p:stCondLst>
                                        </p:cTn>
                                        <p:tgtEl>
                                          <p:spTgt spid="10"/>
                                        </p:tgtEl>
                                        <p:attrNameLst>
                                          <p:attrName>style.visibility</p:attrName>
                                        </p:attrNameLst>
                                      </p:cBhvr>
                                      <p:to>
                                        <p:strVal val="visible"/>
                                      </p:to>
                                    </p:set>
                                  </p:childTnLst>
                                </p:cTn>
                              </p:par>
                            </p:childTnLst>
                          </p:cTn>
                        </p:par>
                        <p:par>
                          <p:cTn id="23" fill="hold">
                            <p:stCondLst>
                              <p:cond delay="3500"/>
                            </p:stCondLst>
                            <p:childTnLst>
                              <p:par>
                                <p:cTn id="24" presetID="11" presetClass="entr" presetSubtype="0" fill="hold" grpId="0" nodeType="afterEffect">
                                  <p:stCondLst>
                                    <p:cond delay="0"/>
                                  </p:stCondLst>
                                  <p:childTnLst>
                                    <p:set>
                                      <p:cBhvr>
                                        <p:cTn id="25" dur="1000">
                                          <p:stCondLst>
                                            <p:cond delay="0"/>
                                          </p:stCondLst>
                                        </p:cTn>
                                        <p:tgtEl>
                                          <p:spTgt spid="11"/>
                                        </p:tgtEl>
                                        <p:attrNameLst>
                                          <p:attrName>style.visibility</p:attrName>
                                        </p:attrNameLst>
                                      </p:cBhvr>
                                      <p:to>
                                        <p:strVal val="visible"/>
                                      </p:to>
                                    </p:set>
                                  </p:childTnLst>
                                </p:cTn>
                              </p:par>
                            </p:childTnLst>
                          </p:cTn>
                        </p:par>
                        <p:par>
                          <p:cTn id="26" fill="hold">
                            <p:stCondLst>
                              <p:cond delay="4500"/>
                            </p:stCondLst>
                            <p:childTnLst>
                              <p:par>
                                <p:cTn id="27" presetID="11" presetClass="entr" presetSubtype="0" fill="hold" grpId="0" nodeType="afterEffect">
                                  <p:stCondLst>
                                    <p:cond delay="0"/>
                                  </p:stCondLst>
                                  <p:childTnLst>
                                    <p:set>
                                      <p:cBhvr>
                                        <p:cTn id="28" dur="1000">
                                          <p:stCondLst>
                                            <p:cond delay="0"/>
                                          </p:stCondLst>
                                        </p:cTn>
                                        <p:tgtEl>
                                          <p:spTgt spid="12"/>
                                        </p:tgtEl>
                                        <p:attrNameLst>
                                          <p:attrName>style.visibility</p:attrName>
                                        </p:attrNameLst>
                                      </p:cBhvr>
                                      <p:to>
                                        <p:strVal val="visible"/>
                                      </p:to>
                                    </p:set>
                                  </p:childTnLst>
                                </p:cTn>
                              </p:par>
                            </p:childTnLst>
                          </p:cTn>
                        </p:par>
                        <p:par>
                          <p:cTn id="29" fill="hold">
                            <p:stCondLst>
                              <p:cond delay="5500"/>
                            </p:stCondLst>
                            <p:childTnLst>
                              <p:par>
                                <p:cTn id="30" presetID="11" presetClass="entr" presetSubtype="0" fill="hold" grpId="0" nodeType="afterEffect">
                                  <p:stCondLst>
                                    <p:cond delay="0"/>
                                  </p:stCondLst>
                                  <p:childTnLst>
                                    <p:set>
                                      <p:cBhvr>
                                        <p:cTn id="31" dur="1000">
                                          <p:stCondLst>
                                            <p:cond delay="0"/>
                                          </p:stCondLst>
                                        </p:cTn>
                                        <p:tgtEl>
                                          <p:spTgt spid="13"/>
                                        </p:tgtEl>
                                        <p:attrNameLst>
                                          <p:attrName>style.visibility</p:attrName>
                                        </p:attrNameLst>
                                      </p:cBhvr>
                                      <p:to>
                                        <p:strVal val="visible"/>
                                      </p:to>
                                    </p:set>
                                  </p:childTnLst>
                                </p:cTn>
                              </p:par>
                            </p:childTnLst>
                          </p:cTn>
                        </p:par>
                        <p:par>
                          <p:cTn id="32" fill="hold">
                            <p:stCondLst>
                              <p:cond delay="6500"/>
                            </p:stCondLst>
                            <p:childTnLst>
                              <p:par>
                                <p:cTn id="33" presetID="11" presetClass="entr" presetSubtype="0" fill="hold" grpId="0" nodeType="afterEffect">
                                  <p:stCondLst>
                                    <p:cond delay="0"/>
                                  </p:stCondLst>
                                  <p:childTnLst>
                                    <p:set>
                                      <p:cBhvr>
                                        <p:cTn id="34" dur="1000">
                                          <p:stCondLst>
                                            <p:cond delay="0"/>
                                          </p:stCondLst>
                                        </p:cTn>
                                        <p:tgtEl>
                                          <p:spTgt spid="14"/>
                                        </p:tgtEl>
                                        <p:attrNameLst>
                                          <p:attrName>style.visibility</p:attrName>
                                        </p:attrNameLst>
                                      </p:cBhvr>
                                      <p:to>
                                        <p:strVal val="visible"/>
                                      </p:to>
                                    </p:set>
                                  </p:childTnLst>
                                </p:cTn>
                              </p:par>
                            </p:childTnLst>
                          </p:cTn>
                        </p:par>
                        <p:par>
                          <p:cTn id="35" fill="hold">
                            <p:stCondLst>
                              <p:cond delay="7500"/>
                            </p:stCondLst>
                            <p:childTnLst>
                              <p:par>
                                <p:cTn id="36" presetID="11" presetClass="entr" presetSubtype="0" fill="hold" grpId="0" nodeType="afterEffect">
                                  <p:stCondLst>
                                    <p:cond delay="0"/>
                                  </p:stCondLst>
                                  <p:childTnLst>
                                    <p:set>
                                      <p:cBhvr>
                                        <p:cTn id="37" dur="1000">
                                          <p:stCondLst>
                                            <p:cond delay="0"/>
                                          </p:stCondLst>
                                        </p:cTn>
                                        <p:tgtEl>
                                          <p:spTgt spid="15"/>
                                        </p:tgtEl>
                                        <p:attrNameLst>
                                          <p:attrName>style.visibility</p:attrName>
                                        </p:attrNameLst>
                                      </p:cBhvr>
                                      <p:to>
                                        <p:strVal val="visible"/>
                                      </p:to>
                                    </p:set>
                                  </p:childTnLst>
                                </p:cTn>
                              </p:par>
                            </p:childTnLst>
                          </p:cTn>
                        </p:par>
                        <p:par>
                          <p:cTn id="38" fill="hold">
                            <p:stCondLst>
                              <p:cond delay="8500"/>
                            </p:stCondLst>
                            <p:childTnLst>
                              <p:par>
                                <p:cTn id="39" presetID="11" presetClass="entr" presetSubtype="0" fill="hold" grpId="0" nodeType="afterEffect">
                                  <p:stCondLst>
                                    <p:cond delay="0"/>
                                  </p:stCondLst>
                                  <p:childTnLst>
                                    <p:set>
                                      <p:cBhvr>
                                        <p:cTn id="40" dur="1000">
                                          <p:stCondLst>
                                            <p:cond delay="0"/>
                                          </p:stCondLst>
                                        </p:cTn>
                                        <p:tgtEl>
                                          <p:spTgt spid="16"/>
                                        </p:tgtEl>
                                        <p:attrNameLst>
                                          <p:attrName>style.visibility</p:attrName>
                                        </p:attrNameLst>
                                      </p:cBhvr>
                                      <p:to>
                                        <p:strVal val="visible"/>
                                      </p:to>
                                    </p:set>
                                  </p:childTnLst>
                                </p:cTn>
                              </p:par>
                            </p:childTnLst>
                          </p:cTn>
                        </p:par>
                        <p:par>
                          <p:cTn id="41" fill="hold">
                            <p:stCondLst>
                              <p:cond delay="9500"/>
                            </p:stCondLst>
                            <p:childTnLst>
                              <p:par>
                                <p:cTn id="42" presetID="11" presetClass="entr" presetSubtype="0" fill="hold" grpId="0" nodeType="afterEffect">
                                  <p:stCondLst>
                                    <p:cond delay="0"/>
                                  </p:stCondLst>
                                  <p:childTnLst>
                                    <p:set>
                                      <p:cBhvr>
                                        <p:cTn id="43" dur="1000">
                                          <p:stCondLst>
                                            <p:cond delay="0"/>
                                          </p:stCondLst>
                                        </p:cTn>
                                        <p:tgtEl>
                                          <p:spTgt spid="17"/>
                                        </p:tgtEl>
                                        <p:attrNameLst>
                                          <p:attrName>style.visibility</p:attrName>
                                        </p:attrNameLst>
                                      </p:cBhvr>
                                      <p:to>
                                        <p:strVal val="visible"/>
                                      </p:to>
                                    </p:set>
                                  </p:childTnLst>
                                </p:cTn>
                              </p:par>
                            </p:childTnLst>
                          </p:cTn>
                        </p:par>
                        <p:par>
                          <p:cTn id="44" fill="hold">
                            <p:stCondLst>
                              <p:cond delay="10500"/>
                            </p:stCondLst>
                            <p:childTnLst>
                              <p:par>
                                <p:cTn id="45" presetID="11" presetClass="entr" presetSubtype="0" fill="hold" grpId="0" nodeType="afterEffect">
                                  <p:stCondLst>
                                    <p:cond delay="0"/>
                                  </p:stCondLst>
                                  <p:childTnLst>
                                    <p:set>
                                      <p:cBhvr>
                                        <p:cTn id="46" dur="1000">
                                          <p:stCondLst>
                                            <p:cond delay="0"/>
                                          </p:stCondLst>
                                        </p:cTn>
                                        <p:tgtEl>
                                          <p:spTgt spid="18"/>
                                        </p:tgtEl>
                                        <p:attrNameLst>
                                          <p:attrName>style.visibility</p:attrName>
                                        </p:attrNameLst>
                                      </p:cBhvr>
                                      <p:to>
                                        <p:strVal val="visible"/>
                                      </p:to>
                                    </p:set>
                                  </p:childTnLst>
                                </p:cTn>
                              </p:par>
                            </p:childTnLst>
                          </p:cTn>
                        </p:par>
                        <p:par>
                          <p:cTn id="47" fill="hold">
                            <p:stCondLst>
                              <p:cond delay="11500"/>
                            </p:stCondLst>
                            <p:childTnLst>
                              <p:par>
                                <p:cTn id="48" presetID="11" presetClass="entr" presetSubtype="0" fill="hold" grpId="0" nodeType="afterEffect">
                                  <p:stCondLst>
                                    <p:cond delay="0"/>
                                  </p:stCondLst>
                                  <p:childTnLst>
                                    <p:set>
                                      <p:cBhvr>
                                        <p:cTn id="49" dur="1000">
                                          <p:stCondLst>
                                            <p:cond delay="0"/>
                                          </p:stCondLst>
                                        </p:cTn>
                                        <p:tgtEl>
                                          <p:spTgt spid="19"/>
                                        </p:tgtEl>
                                        <p:attrNameLst>
                                          <p:attrName>style.visibility</p:attrName>
                                        </p:attrNameLst>
                                      </p:cBhvr>
                                      <p:to>
                                        <p:strVal val="visible"/>
                                      </p:to>
                                    </p:set>
                                  </p:childTnLst>
                                </p:cTn>
                              </p:par>
                            </p:childTnLst>
                          </p:cTn>
                        </p:par>
                        <p:par>
                          <p:cTn id="50" fill="hold">
                            <p:stCondLst>
                              <p:cond delay="12500"/>
                            </p:stCondLst>
                            <p:childTnLst>
                              <p:par>
                                <p:cTn id="51" presetID="11" presetClass="entr" presetSubtype="0" fill="hold" grpId="0" nodeType="afterEffect">
                                  <p:stCondLst>
                                    <p:cond delay="0"/>
                                  </p:stCondLst>
                                  <p:childTnLst>
                                    <p:set>
                                      <p:cBhvr>
                                        <p:cTn id="52" dur="1000">
                                          <p:stCondLst>
                                            <p:cond delay="0"/>
                                          </p:stCondLst>
                                        </p:cTn>
                                        <p:tgtEl>
                                          <p:spTgt spid="20"/>
                                        </p:tgtEl>
                                        <p:attrNameLst>
                                          <p:attrName>style.visibility</p:attrName>
                                        </p:attrNameLst>
                                      </p:cBhvr>
                                      <p:to>
                                        <p:strVal val="visible"/>
                                      </p:to>
                                    </p:set>
                                  </p:childTnLst>
                                </p:cTn>
                              </p:par>
                            </p:childTnLst>
                          </p:cTn>
                        </p:par>
                        <p:par>
                          <p:cTn id="53" fill="hold">
                            <p:stCondLst>
                              <p:cond delay="13500"/>
                            </p:stCondLst>
                            <p:childTnLst>
                              <p:par>
                                <p:cTn id="54" presetID="11" presetClass="entr" presetSubtype="0" fill="hold" grpId="0" nodeType="afterEffect">
                                  <p:stCondLst>
                                    <p:cond delay="0"/>
                                  </p:stCondLst>
                                  <p:childTnLst>
                                    <p:set>
                                      <p:cBhvr>
                                        <p:cTn id="55" dur="1000">
                                          <p:stCondLst>
                                            <p:cond delay="0"/>
                                          </p:stCondLst>
                                        </p:cTn>
                                        <p:tgtEl>
                                          <p:spTgt spid="21"/>
                                        </p:tgtEl>
                                        <p:attrNameLst>
                                          <p:attrName>style.visibility</p:attrName>
                                        </p:attrNameLst>
                                      </p:cBhvr>
                                      <p:to>
                                        <p:strVal val="visible"/>
                                      </p:to>
                                    </p:set>
                                  </p:childTnLst>
                                </p:cTn>
                              </p:par>
                            </p:childTnLst>
                          </p:cTn>
                        </p:par>
                        <p:par>
                          <p:cTn id="56" fill="hold">
                            <p:stCondLst>
                              <p:cond delay="14500"/>
                            </p:stCondLst>
                            <p:childTnLst>
                              <p:par>
                                <p:cTn id="57" presetID="11" presetClass="entr" presetSubtype="0" fill="hold" grpId="0" nodeType="afterEffect">
                                  <p:stCondLst>
                                    <p:cond delay="0"/>
                                  </p:stCondLst>
                                  <p:childTnLst>
                                    <p:set>
                                      <p:cBhvr>
                                        <p:cTn id="58" dur="1000">
                                          <p:stCondLst>
                                            <p:cond delay="0"/>
                                          </p:stCondLst>
                                        </p:cTn>
                                        <p:tgtEl>
                                          <p:spTgt spid="22"/>
                                        </p:tgtEl>
                                        <p:attrNameLst>
                                          <p:attrName>style.visibility</p:attrName>
                                        </p:attrNameLst>
                                      </p:cBhvr>
                                      <p:to>
                                        <p:strVal val="visible"/>
                                      </p:to>
                                    </p:set>
                                  </p:childTnLst>
                                </p:cTn>
                              </p:par>
                            </p:childTnLst>
                          </p:cTn>
                        </p:par>
                        <p:par>
                          <p:cTn id="59" fill="hold">
                            <p:stCondLst>
                              <p:cond delay="15500"/>
                            </p:stCondLst>
                            <p:childTnLst>
                              <p:par>
                                <p:cTn id="60" presetID="11" presetClass="entr" presetSubtype="0" fill="hold" grpId="0" nodeType="afterEffect">
                                  <p:stCondLst>
                                    <p:cond delay="0"/>
                                  </p:stCondLst>
                                  <p:childTnLst>
                                    <p:set>
                                      <p:cBhvr>
                                        <p:cTn id="61" dur="1000">
                                          <p:stCondLst>
                                            <p:cond delay="0"/>
                                          </p:stCondLst>
                                        </p:cTn>
                                        <p:tgtEl>
                                          <p:spTgt spid="23"/>
                                        </p:tgtEl>
                                        <p:attrNameLst>
                                          <p:attrName>style.visibility</p:attrName>
                                        </p:attrNameLst>
                                      </p:cBhvr>
                                      <p:to>
                                        <p:strVal val="visible"/>
                                      </p:to>
                                    </p:set>
                                  </p:childTnLst>
                                </p:cTn>
                              </p:par>
                            </p:childTnLst>
                          </p:cTn>
                        </p:par>
                        <p:par>
                          <p:cTn id="62" fill="hold">
                            <p:stCondLst>
                              <p:cond delay="16500"/>
                            </p:stCondLst>
                            <p:childTnLst>
                              <p:par>
                                <p:cTn id="63" presetID="11" presetClass="entr" presetSubtype="0" fill="hold" grpId="0" nodeType="afterEffect">
                                  <p:stCondLst>
                                    <p:cond delay="0"/>
                                  </p:stCondLst>
                                  <p:childTnLst>
                                    <p:set>
                                      <p:cBhvr>
                                        <p:cTn id="64" dur="1000">
                                          <p:stCondLst>
                                            <p:cond delay="0"/>
                                          </p:stCondLst>
                                        </p:cTn>
                                        <p:tgtEl>
                                          <p:spTgt spid="24"/>
                                        </p:tgtEl>
                                        <p:attrNameLst>
                                          <p:attrName>style.visibility</p:attrName>
                                        </p:attrNameLst>
                                      </p:cBhvr>
                                      <p:to>
                                        <p:strVal val="visible"/>
                                      </p:to>
                                    </p:set>
                                  </p:childTnLst>
                                </p:cTn>
                              </p:par>
                            </p:childTnLst>
                          </p:cTn>
                        </p:par>
                        <p:par>
                          <p:cTn id="65" fill="hold">
                            <p:stCondLst>
                              <p:cond delay="17500"/>
                            </p:stCondLst>
                            <p:childTnLst>
                              <p:par>
                                <p:cTn id="66" presetID="11" presetClass="entr" presetSubtype="0" fill="hold" grpId="0" nodeType="afterEffect">
                                  <p:stCondLst>
                                    <p:cond delay="0"/>
                                  </p:stCondLst>
                                  <p:childTnLst>
                                    <p:set>
                                      <p:cBhvr>
                                        <p:cTn id="67" dur="1000">
                                          <p:stCondLst>
                                            <p:cond delay="0"/>
                                          </p:stCondLst>
                                        </p:cTn>
                                        <p:tgtEl>
                                          <p:spTgt spid="25"/>
                                        </p:tgtEl>
                                        <p:attrNameLst>
                                          <p:attrName>style.visibility</p:attrName>
                                        </p:attrNameLst>
                                      </p:cBhvr>
                                      <p:to>
                                        <p:strVal val="visible"/>
                                      </p:to>
                                    </p:set>
                                  </p:childTnLst>
                                </p:cTn>
                              </p:par>
                            </p:childTnLst>
                          </p:cTn>
                        </p:par>
                        <p:par>
                          <p:cTn id="68" fill="hold">
                            <p:stCondLst>
                              <p:cond delay="18500"/>
                            </p:stCondLst>
                            <p:childTnLst>
                              <p:par>
                                <p:cTn id="69" presetID="11" presetClass="entr" presetSubtype="0" fill="hold" grpId="0" nodeType="afterEffect">
                                  <p:stCondLst>
                                    <p:cond delay="0"/>
                                  </p:stCondLst>
                                  <p:childTnLst>
                                    <p:set>
                                      <p:cBhvr>
                                        <p:cTn id="70" dur="1000">
                                          <p:stCondLst>
                                            <p:cond delay="0"/>
                                          </p:stCondLst>
                                        </p:cTn>
                                        <p:tgtEl>
                                          <p:spTgt spid="26"/>
                                        </p:tgtEl>
                                        <p:attrNameLst>
                                          <p:attrName>style.visibility</p:attrName>
                                        </p:attrNameLst>
                                      </p:cBhvr>
                                      <p:to>
                                        <p:strVal val="visible"/>
                                      </p:to>
                                    </p:set>
                                  </p:childTnLst>
                                </p:cTn>
                              </p:par>
                            </p:childTnLst>
                          </p:cTn>
                        </p:par>
                        <p:par>
                          <p:cTn id="71" fill="hold">
                            <p:stCondLst>
                              <p:cond delay="19500"/>
                            </p:stCondLst>
                            <p:childTnLst>
                              <p:par>
                                <p:cTn id="72" presetID="11" presetClass="entr" presetSubtype="0" fill="hold" grpId="0" nodeType="afterEffect">
                                  <p:stCondLst>
                                    <p:cond delay="0"/>
                                  </p:stCondLst>
                                  <p:childTnLst>
                                    <p:set>
                                      <p:cBhvr>
                                        <p:cTn id="73" dur="1000">
                                          <p:stCondLst>
                                            <p:cond delay="0"/>
                                          </p:stCondLst>
                                        </p:cTn>
                                        <p:tgtEl>
                                          <p:spTgt spid="27"/>
                                        </p:tgtEl>
                                        <p:attrNameLst>
                                          <p:attrName>style.visibility</p:attrName>
                                        </p:attrNameLst>
                                      </p:cBhvr>
                                      <p:to>
                                        <p:strVal val="visible"/>
                                      </p:to>
                                    </p:set>
                                  </p:childTnLst>
                                </p:cTn>
                              </p:par>
                            </p:childTnLst>
                          </p:cTn>
                        </p:par>
                        <p:par>
                          <p:cTn id="74" fill="hold">
                            <p:stCondLst>
                              <p:cond delay="20500"/>
                            </p:stCondLst>
                            <p:childTnLst>
                              <p:par>
                                <p:cTn id="75" presetID="11" presetClass="entr" presetSubtype="0" fill="hold" grpId="0" nodeType="afterEffect">
                                  <p:stCondLst>
                                    <p:cond delay="0"/>
                                  </p:stCondLst>
                                  <p:childTnLst>
                                    <p:set>
                                      <p:cBhvr>
                                        <p:cTn id="76" dur="1000">
                                          <p:stCondLst>
                                            <p:cond delay="0"/>
                                          </p:stCondLst>
                                        </p:cTn>
                                        <p:tgtEl>
                                          <p:spTgt spid="28"/>
                                        </p:tgtEl>
                                        <p:attrNameLst>
                                          <p:attrName>style.visibility</p:attrName>
                                        </p:attrNameLst>
                                      </p:cBhvr>
                                      <p:to>
                                        <p:strVal val="visible"/>
                                      </p:to>
                                    </p:set>
                                  </p:childTnLst>
                                </p:cTn>
                              </p:par>
                            </p:childTnLst>
                          </p:cTn>
                        </p:par>
                        <p:par>
                          <p:cTn id="77" fill="hold">
                            <p:stCondLst>
                              <p:cond delay="21500"/>
                            </p:stCondLst>
                            <p:childTnLst>
                              <p:par>
                                <p:cTn id="78" presetID="11" presetClass="entr" presetSubtype="0" fill="hold" grpId="0" nodeType="afterEffect">
                                  <p:stCondLst>
                                    <p:cond delay="0"/>
                                  </p:stCondLst>
                                  <p:childTnLst>
                                    <p:set>
                                      <p:cBhvr>
                                        <p:cTn id="79" dur="1000">
                                          <p:stCondLst>
                                            <p:cond delay="0"/>
                                          </p:stCondLst>
                                        </p:cTn>
                                        <p:tgtEl>
                                          <p:spTgt spid="29"/>
                                        </p:tgtEl>
                                        <p:attrNameLst>
                                          <p:attrName>style.visibility</p:attrName>
                                        </p:attrNameLst>
                                      </p:cBhvr>
                                      <p:to>
                                        <p:strVal val="visible"/>
                                      </p:to>
                                    </p:set>
                                  </p:childTnLst>
                                </p:cTn>
                              </p:par>
                            </p:childTnLst>
                          </p:cTn>
                        </p:par>
                        <p:par>
                          <p:cTn id="80" fill="hold">
                            <p:stCondLst>
                              <p:cond delay="22500"/>
                            </p:stCondLst>
                            <p:childTnLst>
                              <p:par>
                                <p:cTn id="81" presetID="11" presetClass="entr" presetSubtype="0" fill="hold" grpId="0" nodeType="afterEffect">
                                  <p:stCondLst>
                                    <p:cond delay="0"/>
                                  </p:stCondLst>
                                  <p:childTnLst>
                                    <p:set>
                                      <p:cBhvr>
                                        <p:cTn id="82" dur="1000">
                                          <p:stCondLst>
                                            <p:cond delay="0"/>
                                          </p:stCondLst>
                                        </p:cTn>
                                        <p:tgtEl>
                                          <p:spTgt spid="30"/>
                                        </p:tgtEl>
                                        <p:attrNameLst>
                                          <p:attrName>style.visibility</p:attrName>
                                        </p:attrNameLst>
                                      </p:cBhvr>
                                      <p:to>
                                        <p:strVal val="visible"/>
                                      </p:to>
                                    </p:set>
                                  </p:childTnLst>
                                </p:cTn>
                              </p:par>
                            </p:childTnLst>
                          </p:cTn>
                        </p:par>
                        <p:par>
                          <p:cTn id="83" fill="hold">
                            <p:stCondLst>
                              <p:cond delay="23500"/>
                            </p:stCondLst>
                            <p:childTnLst>
                              <p:par>
                                <p:cTn id="84" presetID="11" presetClass="entr" presetSubtype="0" fill="hold" grpId="0" nodeType="afterEffect">
                                  <p:stCondLst>
                                    <p:cond delay="0"/>
                                  </p:stCondLst>
                                  <p:childTnLst>
                                    <p:set>
                                      <p:cBhvr>
                                        <p:cTn id="85" dur="1000">
                                          <p:stCondLst>
                                            <p:cond delay="0"/>
                                          </p:stCondLst>
                                        </p:cTn>
                                        <p:tgtEl>
                                          <p:spTgt spid="31"/>
                                        </p:tgtEl>
                                        <p:attrNameLst>
                                          <p:attrName>style.visibility</p:attrName>
                                        </p:attrNameLst>
                                      </p:cBhvr>
                                      <p:to>
                                        <p:strVal val="visible"/>
                                      </p:to>
                                    </p:set>
                                  </p:childTnLst>
                                </p:cTn>
                              </p:par>
                            </p:childTnLst>
                          </p:cTn>
                        </p:par>
                        <p:par>
                          <p:cTn id="86" fill="hold">
                            <p:stCondLst>
                              <p:cond delay="24500"/>
                            </p:stCondLst>
                            <p:childTnLst>
                              <p:par>
                                <p:cTn id="87" presetID="11" presetClass="entr" presetSubtype="0" fill="hold" grpId="0" nodeType="afterEffect">
                                  <p:stCondLst>
                                    <p:cond delay="0"/>
                                  </p:stCondLst>
                                  <p:childTnLst>
                                    <p:set>
                                      <p:cBhvr>
                                        <p:cTn id="88" dur="1000">
                                          <p:stCondLst>
                                            <p:cond delay="0"/>
                                          </p:stCondLst>
                                        </p:cTn>
                                        <p:tgtEl>
                                          <p:spTgt spid="32"/>
                                        </p:tgtEl>
                                        <p:attrNameLst>
                                          <p:attrName>style.visibility</p:attrName>
                                        </p:attrNameLst>
                                      </p:cBhvr>
                                      <p:to>
                                        <p:strVal val="visible"/>
                                      </p:to>
                                    </p:set>
                                  </p:childTnLst>
                                </p:cTn>
                              </p:par>
                            </p:childTnLst>
                          </p:cTn>
                        </p:par>
                        <p:par>
                          <p:cTn id="89" fill="hold">
                            <p:stCondLst>
                              <p:cond delay="25500"/>
                            </p:stCondLst>
                            <p:childTnLst>
                              <p:par>
                                <p:cTn id="90" presetID="11" presetClass="entr" presetSubtype="0" fill="hold" grpId="0" nodeType="afterEffect">
                                  <p:stCondLst>
                                    <p:cond delay="0"/>
                                  </p:stCondLst>
                                  <p:childTnLst>
                                    <p:set>
                                      <p:cBhvr>
                                        <p:cTn id="91" dur="1000">
                                          <p:stCondLst>
                                            <p:cond delay="0"/>
                                          </p:stCondLst>
                                        </p:cTn>
                                        <p:tgtEl>
                                          <p:spTgt spid="33"/>
                                        </p:tgtEl>
                                        <p:attrNameLst>
                                          <p:attrName>style.visibility</p:attrName>
                                        </p:attrNameLst>
                                      </p:cBhvr>
                                      <p:to>
                                        <p:strVal val="visible"/>
                                      </p:to>
                                    </p:set>
                                  </p:childTnLst>
                                </p:cTn>
                              </p:par>
                            </p:childTnLst>
                          </p:cTn>
                        </p:par>
                        <p:par>
                          <p:cTn id="92" fill="hold">
                            <p:stCondLst>
                              <p:cond delay="26500"/>
                            </p:stCondLst>
                            <p:childTnLst>
                              <p:par>
                                <p:cTn id="93" presetID="11" presetClass="entr" presetSubtype="0" fill="hold" grpId="0" nodeType="afterEffect">
                                  <p:stCondLst>
                                    <p:cond delay="0"/>
                                  </p:stCondLst>
                                  <p:childTnLst>
                                    <p:set>
                                      <p:cBhvr>
                                        <p:cTn id="94" dur="1000">
                                          <p:stCondLst>
                                            <p:cond delay="0"/>
                                          </p:stCondLst>
                                        </p:cTn>
                                        <p:tgtEl>
                                          <p:spTgt spid="34"/>
                                        </p:tgtEl>
                                        <p:attrNameLst>
                                          <p:attrName>style.visibility</p:attrName>
                                        </p:attrNameLst>
                                      </p:cBhvr>
                                      <p:to>
                                        <p:strVal val="visible"/>
                                      </p:to>
                                    </p:set>
                                  </p:childTnLst>
                                </p:cTn>
                              </p:par>
                            </p:childTnLst>
                          </p:cTn>
                        </p:par>
                        <p:par>
                          <p:cTn id="95" fill="hold">
                            <p:stCondLst>
                              <p:cond delay="27500"/>
                            </p:stCondLst>
                            <p:childTnLst>
                              <p:par>
                                <p:cTn id="96" presetID="11" presetClass="entr" presetSubtype="0" fill="hold" grpId="0" nodeType="afterEffect">
                                  <p:stCondLst>
                                    <p:cond delay="0"/>
                                  </p:stCondLst>
                                  <p:childTnLst>
                                    <p:set>
                                      <p:cBhvr>
                                        <p:cTn id="97" dur="1000">
                                          <p:stCondLst>
                                            <p:cond delay="0"/>
                                          </p:stCondLst>
                                        </p:cTn>
                                        <p:tgtEl>
                                          <p:spTgt spid="35"/>
                                        </p:tgtEl>
                                        <p:attrNameLst>
                                          <p:attrName>style.visibility</p:attrName>
                                        </p:attrNameLst>
                                      </p:cBhvr>
                                      <p:to>
                                        <p:strVal val="visible"/>
                                      </p:to>
                                    </p:set>
                                  </p:childTnLst>
                                </p:cTn>
                              </p:par>
                            </p:childTnLst>
                          </p:cTn>
                        </p:par>
                        <p:par>
                          <p:cTn id="98" fill="hold">
                            <p:stCondLst>
                              <p:cond delay="28500"/>
                            </p:stCondLst>
                            <p:childTnLst>
                              <p:par>
                                <p:cTn id="99" presetID="11" presetClass="entr" presetSubtype="0" fill="hold" grpId="0" nodeType="afterEffect">
                                  <p:stCondLst>
                                    <p:cond delay="0"/>
                                  </p:stCondLst>
                                  <p:childTnLst>
                                    <p:set>
                                      <p:cBhvr>
                                        <p:cTn id="100" dur="1000">
                                          <p:stCondLst>
                                            <p:cond delay="0"/>
                                          </p:stCondLst>
                                        </p:cTn>
                                        <p:tgtEl>
                                          <p:spTgt spid="36"/>
                                        </p:tgtEl>
                                        <p:attrNameLst>
                                          <p:attrName>style.visibility</p:attrName>
                                        </p:attrNameLst>
                                      </p:cBhvr>
                                      <p:to>
                                        <p:strVal val="visible"/>
                                      </p:to>
                                    </p:set>
                                  </p:childTnLst>
                                </p:cTn>
                              </p:par>
                            </p:childTnLst>
                          </p:cTn>
                        </p:par>
                        <p:par>
                          <p:cTn id="101" fill="hold">
                            <p:stCondLst>
                              <p:cond delay="29500"/>
                            </p:stCondLst>
                            <p:childTnLst>
                              <p:par>
                                <p:cTn id="102" presetID="11" presetClass="entr" presetSubtype="0" fill="hold" grpId="0" nodeType="afterEffect">
                                  <p:stCondLst>
                                    <p:cond delay="0"/>
                                  </p:stCondLst>
                                  <p:childTnLst>
                                    <p:set>
                                      <p:cBhvr>
                                        <p:cTn id="103" dur="1000">
                                          <p:stCondLst>
                                            <p:cond delay="0"/>
                                          </p:stCondLst>
                                        </p:cTn>
                                        <p:tgtEl>
                                          <p:spTgt spid="37"/>
                                        </p:tgtEl>
                                        <p:attrNameLst>
                                          <p:attrName>style.visibility</p:attrName>
                                        </p:attrNameLst>
                                      </p:cBhvr>
                                      <p:to>
                                        <p:strVal val="visible"/>
                                      </p:to>
                                    </p:set>
                                  </p:childTnLst>
                                </p:cTn>
                              </p:par>
                            </p:childTnLst>
                          </p:cTn>
                        </p:par>
                        <p:par>
                          <p:cTn id="104" fill="hold">
                            <p:stCondLst>
                              <p:cond delay="30500"/>
                            </p:stCondLst>
                            <p:childTnLst>
                              <p:par>
                                <p:cTn id="105" presetID="11" presetClass="entr" presetSubtype="0" fill="hold" grpId="0" nodeType="afterEffect">
                                  <p:stCondLst>
                                    <p:cond delay="0"/>
                                  </p:stCondLst>
                                  <p:childTnLst>
                                    <p:set>
                                      <p:cBhvr>
                                        <p:cTn id="106" dur="1000">
                                          <p:stCondLst>
                                            <p:cond delay="0"/>
                                          </p:stCondLst>
                                        </p:cTn>
                                        <p:tgtEl>
                                          <p:spTgt spid="38"/>
                                        </p:tgtEl>
                                        <p:attrNameLst>
                                          <p:attrName>style.visibility</p:attrName>
                                        </p:attrNameLst>
                                      </p:cBhvr>
                                      <p:to>
                                        <p:strVal val="visible"/>
                                      </p:to>
                                    </p:set>
                                  </p:childTnLst>
                                </p:cTn>
                              </p:par>
                            </p:childTnLst>
                          </p:cTn>
                        </p:par>
                        <p:par>
                          <p:cTn id="107" fill="hold">
                            <p:stCondLst>
                              <p:cond delay="31500"/>
                            </p:stCondLst>
                            <p:childTnLst>
                              <p:par>
                                <p:cTn id="108" presetID="11" presetClass="entr" presetSubtype="0" fill="hold" grpId="0" nodeType="afterEffect">
                                  <p:stCondLst>
                                    <p:cond delay="0"/>
                                  </p:stCondLst>
                                  <p:childTnLst>
                                    <p:set>
                                      <p:cBhvr>
                                        <p:cTn id="109" dur="1000">
                                          <p:stCondLst>
                                            <p:cond delay="0"/>
                                          </p:stCondLst>
                                        </p:cTn>
                                        <p:tgtEl>
                                          <p:spTgt spid="39"/>
                                        </p:tgtEl>
                                        <p:attrNameLst>
                                          <p:attrName>style.visibility</p:attrName>
                                        </p:attrNameLst>
                                      </p:cBhvr>
                                      <p:to>
                                        <p:strVal val="visible"/>
                                      </p:to>
                                    </p:set>
                                  </p:childTnLst>
                                </p:cTn>
                              </p:par>
                            </p:childTnLst>
                          </p:cTn>
                        </p:par>
                        <p:par>
                          <p:cTn id="110" fill="hold">
                            <p:stCondLst>
                              <p:cond delay="32500"/>
                            </p:stCondLst>
                            <p:childTnLst>
                              <p:par>
                                <p:cTn id="111" presetID="11" presetClass="entr" presetSubtype="0" fill="hold" grpId="0" nodeType="afterEffect">
                                  <p:stCondLst>
                                    <p:cond delay="0"/>
                                  </p:stCondLst>
                                  <p:childTnLst>
                                    <p:set>
                                      <p:cBhvr>
                                        <p:cTn id="112" dur="1000">
                                          <p:stCondLst>
                                            <p:cond delay="0"/>
                                          </p:stCondLst>
                                        </p:cTn>
                                        <p:tgtEl>
                                          <p:spTgt spid="40"/>
                                        </p:tgtEl>
                                        <p:attrNameLst>
                                          <p:attrName>style.visibility</p:attrName>
                                        </p:attrNameLst>
                                      </p:cBhvr>
                                      <p:to>
                                        <p:strVal val="visible"/>
                                      </p:to>
                                    </p:set>
                                  </p:childTnLst>
                                </p:cTn>
                              </p:par>
                            </p:childTnLst>
                          </p:cTn>
                        </p:par>
                        <p:par>
                          <p:cTn id="113" fill="hold">
                            <p:stCondLst>
                              <p:cond delay="33500"/>
                            </p:stCondLst>
                            <p:childTnLst>
                              <p:par>
                                <p:cTn id="114" presetID="11" presetClass="entr" presetSubtype="0" fill="hold" grpId="0" nodeType="afterEffect">
                                  <p:stCondLst>
                                    <p:cond delay="0"/>
                                  </p:stCondLst>
                                  <p:childTnLst>
                                    <p:set>
                                      <p:cBhvr>
                                        <p:cTn id="115" dur="1000">
                                          <p:stCondLst>
                                            <p:cond delay="0"/>
                                          </p:stCondLst>
                                        </p:cTn>
                                        <p:tgtEl>
                                          <p:spTgt spid="41"/>
                                        </p:tgtEl>
                                        <p:attrNameLst>
                                          <p:attrName>style.visibility</p:attrName>
                                        </p:attrNameLst>
                                      </p:cBhvr>
                                      <p:to>
                                        <p:strVal val="visible"/>
                                      </p:to>
                                    </p:set>
                                  </p:childTnLst>
                                </p:cTn>
                              </p:par>
                            </p:childTnLst>
                          </p:cTn>
                        </p:par>
                        <p:par>
                          <p:cTn id="116" fill="hold">
                            <p:stCondLst>
                              <p:cond delay="34500"/>
                            </p:stCondLst>
                            <p:childTnLst>
                              <p:par>
                                <p:cTn id="117" presetID="11" presetClass="entr" presetSubtype="0" fill="hold" grpId="0" nodeType="afterEffect">
                                  <p:stCondLst>
                                    <p:cond delay="0"/>
                                  </p:stCondLst>
                                  <p:childTnLst>
                                    <p:set>
                                      <p:cBhvr>
                                        <p:cTn id="118" dur="1000">
                                          <p:stCondLst>
                                            <p:cond delay="0"/>
                                          </p:stCondLst>
                                        </p:cTn>
                                        <p:tgtEl>
                                          <p:spTgt spid="42"/>
                                        </p:tgtEl>
                                        <p:attrNameLst>
                                          <p:attrName>style.visibility</p:attrName>
                                        </p:attrNameLst>
                                      </p:cBhvr>
                                      <p:to>
                                        <p:strVal val="visible"/>
                                      </p:to>
                                    </p:set>
                                  </p:childTnLst>
                                </p:cTn>
                              </p:par>
                            </p:childTnLst>
                          </p:cTn>
                        </p:par>
                        <p:par>
                          <p:cTn id="119" fill="hold">
                            <p:stCondLst>
                              <p:cond delay="35500"/>
                            </p:stCondLst>
                            <p:childTnLst>
                              <p:par>
                                <p:cTn id="120" presetID="11" presetClass="entr" presetSubtype="0" fill="hold" grpId="0" nodeType="afterEffect">
                                  <p:stCondLst>
                                    <p:cond delay="0"/>
                                  </p:stCondLst>
                                  <p:childTnLst>
                                    <p:set>
                                      <p:cBhvr>
                                        <p:cTn id="121" dur="1000">
                                          <p:stCondLst>
                                            <p:cond delay="0"/>
                                          </p:stCondLst>
                                        </p:cTn>
                                        <p:tgtEl>
                                          <p:spTgt spid="43"/>
                                        </p:tgtEl>
                                        <p:attrNameLst>
                                          <p:attrName>style.visibility</p:attrName>
                                        </p:attrNameLst>
                                      </p:cBhvr>
                                      <p:to>
                                        <p:strVal val="visible"/>
                                      </p:to>
                                    </p:set>
                                  </p:childTnLst>
                                </p:cTn>
                              </p:par>
                            </p:childTnLst>
                          </p:cTn>
                        </p:par>
                        <p:par>
                          <p:cTn id="122" fill="hold">
                            <p:stCondLst>
                              <p:cond delay="36500"/>
                            </p:stCondLst>
                            <p:childTnLst>
                              <p:par>
                                <p:cTn id="123" presetID="11" presetClass="entr" presetSubtype="0" fill="hold" grpId="0" nodeType="afterEffect">
                                  <p:stCondLst>
                                    <p:cond delay="0"/>
                                  </p:stCondLst>
                                  <p:childTnLst>
                                    <p:set>
                                      <p:cBhvr>
                                        <p:cTn id="124" dur="1000">
                                          <p:stCondLst>
                                            <p:cond delay="0"/>
                                          </p:stCondLst>
                                        </p:cTn>
                                        <p:tgtEl>
                                          <p:spTgt spid="44"/>
                                        </p:tgtEl>
                                        <p:attrNameLst>
                                          <p:attrName>style.visibility</p:attrName>
                                        </p:attrNameLst>
                                      </p:cBhvr>
                                      <p:to>
                                        <p:strVal val="visible"/>
                                      </p:to>
                                    </p:set>
                                  </p:childTnLst>
                                </p:cTn>
                              </p:par>
                            </p:childTnLst>
                          </p:cTn>
                        </p:par>
                        <p:par>
                          <p:cTn id="125" fill="hold">
                            <p:stCondLst>
                              <p:cond delay="37500"/>
                            </p:stCondLst>
                            <p:childTnLst>
                              <p:par>
                                <p:cTn id="126" presetID="11" presetClass="entr" presetSubtype="0" fill="hold" grpId="0" nodeType="afterEffect">
                                  <p:stCondLst>
                                    <p:cond delay="0"/>
                                  </p:stCondLst>
                                  <p:childTnLst>
                                    <p:set>
                                      <p:cBhvr>
                                        <p:cTn id="127" dur="1000">
                                          <p:stCondLst>
                                            <p:cond delay="0"/>
                                          </p:stCondLst>
                                        </p:cTn>
                                        <p:tgtEl>
                                          <p:spTgt spid="45"/>
                                        </p:tgtEl>
                                        <p:attrNameLst>
                                          <p:attrName>style.visibility</p:attrName>
                                        </p:attrNameLst>
                                      </p:cBhvr>
                                      <p:to>
                                        <p:strVal val="visible"/>
                                      </p:to>
                                    </p:set>
                                  </p:childTnLst>
                                </p:cTn>
                              </p:par>
                            </p:childTnLst>
                          </p:cTn>
                        </p:par>
                        <p:par>
                          <p:cTn id="128" fill="hold">
                            <p:stCondLst>
                              <p:cond delay="38500"/>
                            </p:stCondLst>
                            <p:childTnLst>
                              <p:par>
                                <p:cTn id="129" presetID="11" presetClass="entr" presetSubtype="0" fill="hold" grpId="0" nodeType="afterEffect">
                                  <p:stCondLst>
                                    <p:cond delay="0"/>
                                  </p:stCondLst>
                                  <p:childTnLst>
                                    <p:set>
                                      <p:cBhvr>
                                        <p:cTn id="130" dur="1000">
                                          <p:stCondLst>
                                            <p:cond delay="0"/>
                                          </p:stCondLst>
                                        </p:cTn>
                                        <p:tgtEl>
                                          <p:spTgt spid="46"/>
                                        </p:tgtEl>
                                        <p:attrNameLst>
                                          <p:attrName>style.visibility</p:attrName>
                                        </p:attrNameLst>
                                      </p:cBhvr>
                                      <p:to>
                                        <p:strVal val="visible"/>
                                      </p:to>
                                    </p:set>
                                  </p:childTnLst>
                                </p:cTn>
                              </p:par>
                            </p:childTnLst>
                          </p:cTn>
                        </p:par>
                        <p:par>
                          <p:cTn id="131" fill="hold">
                            <p:stCondLst>
                              <p:cond delay="39500"/>
                            </p:stCondLst>
                            <p:childTnLst>
                              <p:par>
                                <p:cTn id="132" presetID="11" presetClass="entr" presetSubtype="0" fill="hold" grpId="0" nodeType="afterEffect">
                                  <p:stCondLst>
                                    <p:cond delay="0"/>
                                  </p:stCondLst>
                                  <p:childTnLst>
                                    <p:set>
                                      <p:cBhvr>
                                        <p:cTn id="133" dur="1000">
                                          <p:stCondLst>
                                            <p:cond delay="0"/>
                                          </p:stCondLst>
                                        </p:cTn>
                                        <p:tgtEl>
                                          <p:spTgt spid="47"/>
                                        </p:tgtEl>
                                        <p:attrNameLst>
                                          <p:attrName>style.visibility</p:attrName>
                                        </p:attrNameLst>
                                      </p:cBhvr>
                                      <p:to>
                                        <p:strVal val="visible"/>
                                      </p:to>
                                    </p:set>
                                  </p:childTnLst>
                                </p:cTn>
                              </p:par>
                            </p:childTnLst>
                          </p:cTn>
                        </p:par>
                        <p:par>
                          <p:cTn id="134" fill="hold">
                            <p:stCondLst>
                              <p:cond delay="40500"/>
                            </p:stCondLst>
                            <p:childTnLst>
                              <p:par>
                                <p:cTn id="135" presetID="11" presetClass="entr" presetSubtype="0" fill="hold" grpId="0" nodeType="afterEffect">
                                  <p:stCondLst>
                                    <p:cond delay="0"/>
                                  </p:stCondLst>
                                  <p:childTnLst>
                                    <p:set>
                                      <p:cBhvr>
                                        <p:cTn id="136" dur="1000">
                                          <p:stCondLst>
                                            <p:cond delay="0"/>
                                          </p:stCondLst>
                                        </p:cTn>
                                        <p:tgtEl>
                                          <p:spTgt spid="48"/>
                                        </p:tgtEl>
                                        <p:attrNameLst>
                                          <p:attrName>style.visibility</p:attrName>
                                        </p:attrNameLst>
                                      </p:cBhvr>
                                      <p:to>
                                        <p:strVal val="visible"/>
                                      </p:to>
                                    </p:set>
                                  </p:childTnLst>
                                </p:cTn>
                              </p:par>
                            </p:childTnLst>
                          </p:cTn>
                        </p:par>
                        <p:par>
                          <p:cTn id="137" fill="hold">
                            <p:stCondLst>
                              <p:cond delay="41500"/>
                            </p:stCondLst>
                            <p:childTnLst>
                              <p:par>
                                <p:cTn id="138" presetID="11" presetClass="entr" presetSubtype="0" fill="hold" grpId="0" nodeType="afterEffect">
                                  <p:stCondLst>
                                    <p:cond delay="0"/>
                                  </p:stCondLst>
                                  <p:childTnLst>
                                    <p:set>
                                      <p:cBhvr>
                                        <p:cTn id="139" dur="1000">
                                          <p:stCondLst>
                                            <p:cond delay="0"/>
                                          </p:stCondLst>
                                        </p:cTn>
                                        <p:tgtEl>
                                          <p:spTgt spid="49"/>
                                        </p:tgtEl>
                                        <p:attrNameLst>
                                          <p:attrName>style.visibility</p:attrName>
                                        </p:attrNameLst>
                                      </p:cBhvr>
                                      <p:to>
                                        <p:strVal val="visible"/>
                                      </p:to>
                                    </p:set>
                                  </p:childTnLst>
                                </p:cTn>
                              </p:par>
                            </p:childTnLst>
                          </p:cTn>
                        </p:par>
                        <p:par>
                          <p:cTn id="140" fill="hold">
                            <p:stCondLst>
                              <p:cond delay="42500"/>
                            </p:stCondLst>
                            <p:childTnLst>
                              <p:par>
                                <p:cTn id="141" presetID="11" presetClass="entr" presetSubtype="0" fill="hold" grpId="0" nodeType="afterEffect">
                                  <p:stCondLst>
                                    <p:cond delay="0"/>
                                  </p:stCondLst>
                                  <p:childTnLst>
                                    <p:set>
                                      <p:cBhvr>
                                        <p:cTn id="142" dur="1000">
                                          <p:stCondLst>
                                            <p:cond delay="0"/>
                                          </p:stCondLst>
                                        </p:cTn>
                                        <p:tgtEl>
                                          <p:spTgt spid="50"/>
                                        </p:tgtEl>
                                        <p:attrNameLst>
                                          <p:attrName>style.visibility</p:attrName>
                                        </p:attrNameLst>
                                      </p:cBhvr>
                                      <p:to>
                                        <p:strVal val="visible"/>
                                      </p:to>
                                    </p:set>
                                  </p:childTnLst>
                                </p:cTn>
                              </p:par>
                            </p:childTnLst>
                          </p:cTn>
                        </p:par>
                        <p:par>
                          <p:cTn id="143" fill="hold">
                            <p:stCondLst>
                              <p:cond delay="43500"/>
                            </p:stCondLst>
                            <p:childTnLst>
                              <p:par>
                                <p:cTn id="144" presetID="11" presetClass="entr" presetSubtype="0" fill="hold" grpId="0" nodeType="afterEffect">
                                  <p:stCondLst>
                                    <p:cond delay="0"/>
                                  </p:stCondLst>
                                  <p:childTnLst>
                                    <p:set>
                                      <p:cBhvr>
                                        <p:cTn id="145" dur="1000">
                                          <p:stCondLst>
                                            <p:cond delay="0"/>
                                          </p:stCondLst>
                                        </p:cTn>
                                        <p:tgtEl>
                                          <p:spTgt spid="51"/>
                                        </p:tgtEl>
                                        <p:attrNameLst>
                                          <p:attrName>style.visibility</p:attrName>
                                        </p:attrNameLst>
                                      </p:cBhvr>
                                      <p:to>
                                        <p:strVal val="visible"/>
                                      </p:to>
                                    </p:set>
                                  </p:childTnLst>
                                </p:cTn>
                              </p:par>
                            </p:childTnLst>
                          </p:cTn>
                        </p:par>
                        <p:par>
                          <p:cTn id="146" fill="hold">
                            <p:stCondLst>
                              <p:cond delay="44500"/>
                            </p:stCondLst>
                            <p:childTnLst>
                              <p:par>
                                <p:cTn id="147" presetID="11" presetClass="entr" presetSubtype="0" fill="hold" grpId="0" nodeType="afterEffect">
                                  <p:stCondLst>
                                    <p:cond delay="0"/>
                                  </p:stCondLst>
                                  <p:childTnLst>
                                    <p:set>
                                      <p:cBhvr>
                                        <p:cTn id="148" dur="1000">
                                          <p:stCondLst>
                                            <p:cond delay="0"/>
                                          </p:stCondLst>
                                        </p:cTn>
                                        <p:tgtEl>
                                          <p:spTgt spid="52"/>
                                        </p:tgtEl>
                                        <p:attrNameLst>
                                          <p:attrName>style.visibility</p:attrName>
                                        </p:attrNameLst>
                                      </p:cBhvr>
                                      <p:to>
                                        <p:strVal val="visible"/>
                                      </p:to>
                                    </p:set>
                                  </p:childTnLst>
                                </p:cTn>
                              </p:par>
                            </p:childTnLst>
                          </p:cTn>
                        </p:par>
                        <p:par>
                          <p:cTn id="149" fill="hold">
                            <p:stCondLst>
                              <p:cond delay="45500"/>
                            </p:stCondLst>
                            <p:childTnLst>
                              <p:par>
                                <p:cTn id="150" presetID="11" presetClass="entr" presetSubtype="0" fill="hold" grpId="0" nodeType="afterEffect">
                                  <p:stCondLst>
                                    <p:cond delay="0"/>
                                  </p:stCondLst>
                                  <p:childTnLst>
                                    <p:set>
                                      <p:cBhvr>
                                        <p:cTn id="151" dur="1000">
                                          <p:stCondLst>
                                            <p:cond delay="0"/>
                                          </p:stCondLst>
                                        </p:cTn>
                                        <p:tgtEl>
                                          <p:spTgt spid="53"/>
                                        </p:tgtEl>
                                        <p:attrNameLst>
                                          <p:attrName>style.visibility</p:attrName>
                                        </p:attrNameLst>
                                      </p:cBhvr>
                                      <p:to>
                                        <p:strVal val="visible"/>
                                      </p:to>
                                    </p:set>
                                  </p:childTnLst>
                                </p:cTn>
                              </p:par>
                            </p:childTnLst>
                          </p:cTn>
                        </p:par>
                        <p:par>
                          <p:cTn id="152" fill="hold">
                            <p:stCondLst>
                              <p:cond delay="46500"/>
                            </p:stCondLst>
                            <p:childTnLst>
                              <p:par>
                                <p:cTn id="153" presetID="11" presetClass="entr" presetSubtype="0" fill="hold" grpId="0" nodeType="afterEffect">
                                  <p:stCondLst>
                                    <p:cond delay="0"/>
                                  </p:stCondLst>
                                  <p:childTnLst>
                                    <p:set>
                                      <p:cBhvr>
                                        <p:cTn id="154" dur="1000">
                                          <p:stCondLst>
                                            <p:cond delay="0"/>
                                          </p:stCondLst>
                                        </p:cTn>
                                        <p:tgtEl>
                                          <p:spTgt spid="54"/>
                                        </p:tgtEl>
                                        <p:attrNameLst>
                                          <p:attrName>style.visibility</p:attrName>
                                        </p:attrNameLst>
                                      </p:cBhvr>
                                      <p:to>
                                        <p:strVal val="visible"/>
                                      </p:to>
                                    </p:set>
                                  </p:childTnLst>
                                </p:cTn>
                              </p:par>
                            </p:childTnLst>
                          </p:cTn>
                        </p:par>
                        <p:par>
                          <p:cTn id="155" fill="hold">
                            <p:stCondLst>
                              <p:cond delay="47500"/>
                            </p:stCondLst>
                            <p:childTnLst>
                              <p:par>
                                <p:cTn id="156" presetID="11" presetClass="entr" presetSubtype="0" fill="hold" grpId="0" nodeType="afterEffect">
                                  <p:stCondLst>
                                    <p:cond delay="0"/>
                                  </p:stCondLst>
                                  <p:childTnLst>
                                    <p:set>
                                      <p:cBhvr>
                                        <p:cTn id="157" dur="1000">
                                          <p:stCondLst>
                                            <p:cond delay="0"/>
                                          </p:stCondLst>
                                        </p:cTn>
                                        <p:tgtEl>
                                          <p:spTgt spid="55"/>
                                        </p:tgtEl>
                                        <p:attrNameLst>
                                          <p:attrName>style.visibility</p:attrName>
                                        </p:attrNameLst>
                                      </p:cBhvr>
                                      <p:to>
                                        <p:strVal val="visible"/>
                                      </p:to>
                                    </p:set>
                                  </p:childTnLst>
                                </p:cTn>
                              </p:par>
                            </p:childTnLst>
                          </p:cTn>
                        </p:par>
                        <p:par>
                          <p:cTn id="158" fill="hold">
                            <p:stCondLst>
                              <p:cond delay="48500"/>
                            </p:stCondLst>
                            <p:childTnLst>
                              <p:par>
                                <p:cTn id="159" presetID="11" presetClass="entr" presetSubtype="0" fill="hold" grpId="0" nodeType="afterEffect">
                                  <p:stCondLst>
                                    <p:cond delay="0"/>
                                  </p:stCondLst>
                                  <p:childTnLst>
                                    <p:set>
                                      <p:cBhvr>
                                        <p:cTn id="160" dur="1000">
                                          <p:stCondLst>
                                            <p:cond delay="0"/>
                                          </p:stCondLst>
                                        </p:cTn>
                                        <p:tgtEl>
                                          <p:spTgt spid="56"/>
                                        </p:tgtEl>
                                        <p:attrNameLst>
                                          <p:attrName>style.visibility</p:attrName>
                                        </p:attrNameLst>
                                      </p:cBhvr>
                                      <p:to>
                                        <p:strVal val="visible"/>
                                      </p:to>
                                    </p:set>
                                  </p:childTnLst>
                                </p:cTn>
                              </p:par>
                            </p:childTnLst>
                          </p:cTn>
                        </p:par>
                        <p:par>
                          <p:cTn id="161" fill="hold">
                            <p:stCondLst>
                              <p:cond delay="49500"/>
                            </p:stCondLst>
                            <p:childTnLst>
                              <p:par>
                                <p:cTn id="162" presetID="11" presetClass="entr" presetSubtype="0" fill="hold" grpId="0" nodeType="afterEffect">
                                  <p:stCondLst>
                                    <p:cond delay="0"/>
                                  </p:stCondLst>
                                  <p:childTnLst>
                                    <p:set>
                                      <p:cBhvr>
                                        <p:cTn id="163" dur="1000">
                                          <p:stCondLst>
                                            <p:cond delay="0"/>
                                          </p:stCondLst>
                                        </p:cTn>
                                        <p:tgtEl>
                                          <p:spTgt spid="57"/>
                                        </p:tgtEl>
                                        <p:attrNameLst>
                                          <p:attrName>style.visibility</p:attrName>
                                        </p:attrNameLst>
                                      </p:cBhvr>
                                      <p:to>
                                        <p:strVal val="visible"/>
                                      </p:to>
                                    </p:set>
                                  </p:childTnLst>
                                </p:cTn>
                              </p:par>
                            </p:childTnLst>
                          </p:cTn>
                        </p:par>
                        <p:par>
                          <p:cTn id="164" fill="hold">
                            <p:stCondLst>
                              <p:cond delay="50500"/>
                            </p:stCondLst>
                            <p:childTnLst>
                              <p:par>
                                <p:cTn id="165" presetID="11" presetClass="entr" presetSubtype="0" fill="hold" grpId="0" nodeType="afterEffect">
                                  <p:stCondLst>
                                    <p:cond delay="0"/>
                                  </p:stCondLst>
                                  <p:childTnLst>
                                    <p:set>
                                      <p:cBhvr>
                                        <p:cTn id="166" dur="1000">
                                          <p:stCondLst>
                                            <p:cond delay="0"/>
                                          </p:stCondLst>
                                        </p:cTn>
                                        <p:tgtEl>
                                          <p:spTgt spid="58"/>
                                        </p:tgtEl>
                                        <p:attrNameLst>
                                          <p:attrName>style.visibility</p:attrName>
                                        </p:attrNameLst>
                                      </p:cBhvr>
                                      <p:to>
                                        <p:strVal val="visible"/>
                                      </p:to>
                                    </p:set>
                                  </p:childTnLst>
                                </p:cTn>
                              </p:par>
                            </p:childTnLst>
                          </p:cTn>
                        </p:par>
                        <p:par>
                          <p:cTn id="167" fill="hold">
                            <p:stCondLst>
                              <p:cond delay="51500"/>
                            </p:stCondLst>
                            <p:childTnLst>
                              <p:par>
                                <p:cTn id="168" presetID="11" presetClass="entr" presetSubtype="0" fill="hold" grpId="0" nodeType="afterEffect">
                                  <p:stCondLst>
                                    <p:cond delay="0"/>
                                  </p:stCondLst>
                                  <p:childTnLst>
                                    <p:set>
                                      <p:cBhvr>
                                        <p:cTn id="169" dur="1000">
                                          <p:stCondLst>
                                            <p:cond delay="0"/>
                                          </p:stCondLst>
                                        </p:cTn>
                                        <p:tgtEl>
                                          <p:spTgt spid="59"/>
                                        </p:tgtEl>
                                        <p:attrNameLst>
                                          <p:attrName>style.visibility</p:attrName>
                                        </p:attrNameLst>
                                      </p:cBhvr>
                                      <p:to>
                                        <p:strVal val="visible"/>
                                      </p:to>
                                    </p:set>
                                  </p:childTnLst>
                                </p:cTn>
                              </p:par>
                            </p:childTnLst>
                          </p:cTn>
                        </p:par>
                        <p:par>
                          <p:cTn id="170" fill="hold">
                            <p:stCondLst>
                              <p:cond delay="52500"/>
                            </p:stCondLst>
                            <p:childTnLst>
                              <p:par>
                                <p:cTn id="171" presetID="11" presetClass="entr" presetSubtype="0" fill="hold" grpId="0" nodeType="afterEffect">
                                  <p:stCondLst>
                                    <p:cond delay="0"/>
                                  </p:stCondLst>
                                  <p:childTnLst>
                                    <p:set>
                                      <p:cBhvr>
                                        <p:cTn id="172" dur="1000">
                                          <p:stCondLst>
                                            <p:cond delay="0"/>
                                          </p:stCondLst>
                                        </p:cTn>
                                        <p:tgtEl>
                                          <p:spTgt spid="60"/>
                                        </p:tgtEl>
                                        <p:attrNameLst>
                                          <p:attrName>style.visibility</p:attrName>
                                        </p:attrNameLst>
                                      </p:cBhvr>
                                      <p:to>
                                        <p:strVal val="visible"/>
                                      </p:to>
                                    </p:set>
                                  </p:childTnLst>
                                </p:cTn>
                              </p:par>
                            </p:childTnLst>
                          </p:cTn>
                        </p:par>
                        <p:par>
                          <p:cTn id="173" fill="hold">
                            <p:stCondLst>
                              <p:cond delay="53500"/>
                            </p:stCondLst>
                            <p:childTnLst>
                              <p:par>
                                <p:cTn id="174" presetID="11" presetClass="entr" presetSubtype="0" fill="hold" grpId="0" nodeType="afterEffect">
                                  <p:stCondLst>
                                    <p:cond delay="0"/>
                                  </p:stCondLst>
                                  <p:childTnLst>
                                    <p:set>
                                      <p:cBhvr>
                                        <p:cTn id="175" dur="1000">
                                          <p:stCondLst>
                                            <p:cond delay="0"/>
                                          </p:stCondLst>
                                        </p:cTn>
                                        <p:tgtEl>
                                          <p:spTgt spid="61"/>
                                        </p:tgtEl>
                                        <p:attrNameLst>
                                          <p:attrName>style.visibility</p:attrName>
                                        </p:attrNameLst>
                                      </p:cBhvr>
                                      <p:to>
                                        <p:strVal val="visible"/>
                                      </p:to>
                                    </p:set>
                                  </p:childTnLst>
                                </p:cTn>
                              </p:par>
                            </p:childTnLst>
                          </p:cTn>
                        </p:par>
                        <p:par>
                          <p:cTn id="176" fill="hold">
                            <p:stCondLst>
                              <p:cond delay="54500"/>
                            </p:stCondLst>
                            <p:childTnLst>
                              <p:par>
                                <p:cTn id="177" presetID="11" presetClass="entr" presetSubtype="0" fill="hold" grpId="0" nodeType="afterEffect">
                                  <p:stCondLst>
                                    <p:cond delay="0"/>
                                  </p:stCondLst>
                                  <p:childTnLst>
                                    <p:set>
                                      <p:cBhvr>
                                        <p:cTn id="178" dur="1000">
                                          <p:stCondLst>
                                            <p:cond delay="0"/>
                                          </p:stCondLst>
                                        </p:cTn>
                                        <p:tgtEl>
                                          <p:spTgt spid="62"/>
                                        </p:tgtEl>
                                        <p:attrNameLst>
                                          <p:attrName>style.visibility</p:attrName>
                                        </p:attrNameLst>
                                      </p:cBhvr>
                                      <p:to>
                                        <p:strVal val="visible"/>
                                      </p:to>
                                    </p:set>
                                  </p:childTnLst>
                                </p:cTn>
                              </p:par>
                            </p:childTnLst>
                          </p:cTn>
                        </p:par>
                        <p:par>
                          <p:cTn id="179" fill="hold">
                            <p:stCondLst>
                              <p:cond delay="55500"/>
                            </p:stCondLst>
                            <p:childTnLst>
                              <p:par>
                                <p:cTn id="180" presetID="11" presetClass="entr" presetSubtype="0" fill="hold" grpId="0" nodeType="afterEffect">
                                  <p:stCondLst>
                                    <p:cond delay="0"/>
                                  </p:stCondLst>
                                  <p:childTnLst>
                                    <p:set>
                                      <p:cBhvr>
                                        <p:cTn id="181" dur="1000">
                                          <p:stCondLst>
                                            <p:cond delay="0"/>
                                          </p:stCondLst>
                                        </p:cTn>
                                        <p:tgtEl>
                                          <p:spTgt spid="63"/>
                                        </p:tgtEl>
                                        <p:attrNameLst>
                                          <p:attrName>style.visibility</p:attrName>
                                        </p:attrNameLst>
                                      </p:cBhvr>
                                      <p:to>
                                        <p:strVal val="visible"/>
                                      </p:to>
                                    </p:set>
                                  </p:childTnLst>
                                </p:cTn>
                              </p:par>
                            </p:childTnLst>
                          </p:cTn>
                        </p:par>
                        <p:par>
                          <p:cTn id="182" fill="hold">
                            <p:stCondLst>
                              <p:cond delay="56500"/>
                            </p:stCondLst>
                            <p:childTnLst>
                              <p:par>
                                <p:cTn id="183" presetID="11" presetClass="entr" presetSubtype="0" fill="hold" grpId="0" nodeType="afterEffect">
                                  <p:stCondLst>
                                    <p:cond delay="0"/>
                                  </p:stCondLst>
                                  <p:childTnLst>
                                    <p:set>
                                      <p:cBhvr>
                                        <p:cTn id="184" dur="1000">
                                          <p:stCondLst>
                                            <p:cond delay="0"/>
                                          </p:stCondLst>
                                        </p:cTn>
                                        <p:tgtEl>
                                          <p:spTgt spid="64"/>
                                        </p:tgtEl>
                                        <p:attrNameLst>
                                          <p:attrName>style.visibility</p:attrName>
                                        </p:attrNameLst>
                                      </p:cBhvr>
                                      <p:to>
                                        <p:strVal val="visible"/>
                                      </p:to>
                                    </p:set>
                                  </p:childTnLst>
                                </p:cTn>
                              </p:par>
                            </p:childTnLst>
                          </p:cTn>
                        </p:par>
                        <p:par>
                          <p:cTn id="185" fill="hold">
                            <p:stCondLst>
                              <p:cond delay="57500"/>
                            </p:stCondLst>
                            <p:childTnLst>
                              <p:par>
                                <p:cTn id="186" presetID="11" presetClass="entr" presetSubtype="0" fill="hold" grpId="0" nodeType="afterEffect">
                                  <p:stCondLst>
                                    <p:cond delay="0"/>
                                  </p:stCondLst>
                                  <p:childTnLst>
                                    <p:set>
                                      <p:cBhvr>
                                        <p:cTn id="187" dur="1000">
                                          <p:stCondLst>
                                            <p:cond delay="0"/>
                                          </p:stCondLst>
                                        </p:cTn>
                                        <p:tgtEl>
                                          <p:spTgt spid="65"/>
                                        </p:tgtEl>
                                        <p:attrNameLst>
                                          <p:attrName>style.visibility</p:attrName>
                                        </p:attrNameLst>
                                      </p:cBhvr>
                                      <p:to>
                                        <p:strVal val="visible"/>
                                      </p:to>
                                    </p:set>
                                  </p:childTnLst>
                                </p:cTn>
                              </p:par>
                            </p:childTnLst>
                          </p:cTn>
                        </p:par>
                        <p:par>
                          <p:cTn id="188" fill="hold">
                            <p:stCondLst>
                              <p:cond delay="58500"/>
                            </p:stCondLst>
                            <p:childTnLst>
                              <p:par>
                                <p:cTn id="189" presetID="11" presetClass="entr" presetSubtype="0" fill="hold" grpId="0" nodeType="afterEffect">
                                  <p:stCondLst>
                                    <p:cond delay="0"/>
                                  </p:stCondLst>
                                  <p:childTnLst>
                                    <p:set>
                                      <p:cBhvr>
                                        <p:cTn id="190" dur="1000">
                                          <p:stCondLst>
                                            <p:cond delay="0"/>
                                          </p:stCondLst>
                                        </p:cTn>
                                        <p:tgtEl>
                                          <p:spTgt spid="66"/>
                                        </p:tgtEl>
                                        <p:attrNameLst>
                                          <p:attrName>style.visibility</p:attrName>
                                        </p:attrNameLst>
                                      </p:cBhvr>
                                      <p:to>
                                        <p:strVal val="visible"/>
                                      </p:to>
                                    </p:set>
                                  </p:childTnLst>
                                </p:cTn>
                              </p:par>
                            </p:childTnLst>
                          </p:cTn>
                        </p:par>
                        <p:par>
                          <p:cTn id="191" fill="hold">
                            <p:stCondLst>
                              <p:cond delay="59500"/>
                            </p:stCondLst>
                            <p:childTnLst>
                              <p:par>
                                <p:cTn id="192" presetID="11" presetClass="entr" presetSubtype="0" fill="hold" grpId="0" nodeType="afterEffect">
                                  <p:stCondLst>
                                    <p:cond delay="0"/>
                                  </p:stCondLst>
                                  <p:childTnLst>
                                    <p:set>
                                      <p:cBhvr>
                                        <p:cTn id="193" dur="1000">
                                          <p:stCondLst>
                                            <p:cond delay="0"/>
                                          </p:stCondLst>
                                        </p:cTn>
                                        <p:tgtEl>
                                          <p:spTgt spid="67"/>
                                        </p:tgtEl>
                                        <p:attrNameLst>
                                          <p:attrName>style.visibility</p:attrName>
                                        </p:attrNameLst>
                                      </p:cBhvr>
                                      <p:to>
                                        <p:strVal val="visible"/>
                                      </p:to>
                                    </p:set>
                                  </p:childTnLst>
                                </p:cTn>
                              </p:par>
                            </p:childTnLst>
                          </p:cTn>
                        </p:par>
                        <p:par>
                          <p:cTn id="194" fill="hold">
                            <p:stCondLst>
                              <p:cond delay="60500"/>
                            </p:stCondLst>
                            <p:childTnLst>
                              <p:par>
                                <p:cTn id="195" presetID="11" presetClass="entr" presetSubtype="0" fill="hold" grpId="0" nodeType="afterEffect">
                                  <p:stCondLst>
                                    <p:cond delay="0"/>
                                  </p:stCondLst>
                                  <p:childTnLst>
                                    <p:set>
                                      <p:cBhvr>
                                        <p:cTn id="196" dur="1000">
                                          <p:stCondLst>
                                            <p:cond delay="0"/>
                                          </p:stCondLst>
                                        </p:cTn>
                                        <p:tgtEl>
                                          <p:spTgt spid="68"/>
                                        </p:tgtEl>
                                        <p:attrNameLst>
                                          <p:attrName>style.visibility</p:attrName>
                                        </p:attrNameLst>
                                      </p:cBhvr>
                                      <p:to>
                                        <p:strVal val="visible"/>
                                      </p:to>
                                    </p:set>
                                  </p:childTnLst>
                                </p:cTn>
                              </p:par>
                            </p:childTnLst>
                          </p:cTn>
                        </p:par>
                        <p:par>
                          <p:cTn id="197" fill="hold">
                            <p:stCondLst>
                              <p:cond delay="61500"/>
                            </p:stCondLst>
                            <p:childTnLst>
                              <p:par>
                                <p:cTn id="198" presetID="11" presetClass="entr" presetSubtype="0" fill="hold" grpId="0" nodeType="afterEffect">
                                  <p:stCondLst>
                                    <p:cond delay="0"/>
                                  </p:stCondLst>
                                  <p:childTnLst>
                                    <p:set>
                                      <p:cBhvr>
                                        <p:cTn id="199" dur="1000">
                                          <p:stCondLst>
                                            <p:cond delay="0"/>
                                          </p:stCondLst>
                                        </p:cTn>
                                        <p:tgtEl>
                                          <p:spTgt spid="69"/>
                                        </p:tgtEl>
                                        <p:attrNameLst>
                                          <p:attrName>style.visibility</p:attrName>
                                        </p:attrNameLst>
                                      </p:cBhvr>
                                      <p:to>
                                        <p:strVal val="visible"/>
                                      </p:to>
                                    </p:set>
                                  </p:childTnLst>
                                </p:cTn>
                              </p:par>
                            </p:childTnLst>
                          </p:cTn>
                        </p:par>
                        <p:par>
                          <p:cTn id="200" fill="hold">
                            <p:stCondLst>
                              <p:cond delay="62500"/>
                            </p:stCondLst>
                            <p:childTnLst>
                              <p:par>
                                <p:cTn id="201" presetID="11" presetClass="entr" presetSubtype="0" fill="hold" grpId="0" nodeType="afterEffect">
                                  <p:stCondLst>
                                    <p:cond delay="0"/>
                                  </p:stCondLst>
                                  <p:childTnLst>
                                    <p:set>
                                      <p:cBhvr>
                                        <p:cTn id="202" dur="1000">
                                          <p:stCondLst>
                                            <p:cond delay="0"/>
                                          </p:stCondLst>
                                        </p:cTn>
                                        <p:tgtEl>
                                          <p:spTgt spid="70"/>
                                        </p:tgtEl>
                                        <p:attrNameLst>
                                          <p:attrName>style.visibility</p:attrName>
                                        </p:attrNameLst>
                                      </p:cBhvr>
                                      <p:to>
                                        <p:strVal val="visible"/>
                                      </p:to>
                                    </p:set>
                                  </p:childTnLst>
                                </p:cTn>
                              </p:par>
                            </p:childTnLst>
                          </p:cTn>
                        </p:par>
                        <p:par>
                          <p:cTn id="203" fill="hold">
                            <p:stCondLst>
                              <p:cond delay="63500"/>
                            </p:stCondLst>
                            <p:childTnLst>
                              <p:par>
                                <p:cTn id="204" presetID="11" presetClass="entr" presetSubtype="0" fill="hold" grpId="0" nodeType="afterEffect">
                                  <p:stCondLst>
                                    <p:cond delay="0"/>
                                  </p:stCondLst>
                                  <p:childTnLst>
                                    <p:set>
                                      <p:cBhvr>
                                        <p:cTn id="205" dur="1000">
                                          <p:stCondLst>
                                            <p:cond delay="0"/>
                                          </p:stCondLst>
                                        </p:cTn>
                                        <p:tgtEl>
                                          <p:spTgt spid="71"/>
                                        </p:tgtEl>
                                        <p:attrNameLst>
                                          <p:attrName>style.visibility</p:attrName>
                                        </p:attrNameLst>
                                      </p:cBhvr>
                                      <p:to>
                                        <p:strVal val="visible"/>
                                      </p:to>
                                    </p:set>
                                  </p:childTnLst>
                                </p:cTn>
                              </p:par>
                            </p:childTnLst>
                          </p:cTn>
                        </p:par>
                        <p:par>
                          <p:cTn id="206" fill="hold">
                            <p:stCondLst>
                              <p:cond delay="64500"/>
                            </p:stCondLst>
                            <p:childTnLst>
                              <p:par>
                                <p:cTn id="207" presetID="11" presetClass="entr" presetSubtype="0" fill="hold" grpId="0" nodeType="afterEffect">
                                  <p:stCondLst>
                                    <p:cond delay="0"/>
                                  </p:stCondLst>
                                  <p:childTnLst>
                                    <p:set>
                                      <p:cBhvr>
                                        <p:cTn id="208" dur="1000">
                                          <p:stCondLst>
                                            <p:cond delay="0"/>
                                          </p:stCondLst>
                                        </p:cTn>
                                        <p:tgtEl>
                                          <p:spTgt spid="72"/>
                                        </p:tgtEl>
                                        <p:attrNameLst>
                                          <p:attrName>style.visibility</p:attrName>
                                        </p:attrNameLst>
                                      </p:cBhvr>
                                      <p:to>
                                        <p:strVal val="visible"/>
                                      </p:to>
                                    </p:set>
                                  </p:childTnLst>
                                </p:cTn>
                              </p:par>
                            </p:childTnLst>
                          </p:cTn>
                        </p:par>
                        <p:par>
                          <p:cTn id="209" fill="hold">
                            <p:stCondLst>
                              <p:cond delay="65500"/>
                            </p:stCondLst>
                            <p:childTnLst>
                              <p:par>
                                <p:cTn id="210" presetID="11" presetClass="entr" presetSubtype="0" fill="hold" grpId="0" nodeType="afterEffect">
                                  <p:stCondLst>
                                    <p:cond delay="0"/>
                                  </p:stCondLst>
                                  <p:childTnLst>
                                    <p:set>
                                      <p:cBhvr>
                                        <p:cTn id="211" dur="1000">
                                          <p:stCondLst>
                                            <p:cond delay="0"/>
                                          </p:stCondLst>
                                        </p:cTn>
                                        <p:tgtEl>
                                          <p:spTgt spid="73"/>
                                        </p:tgtEl>
                                        <p:attrNameLst>
                                          <p:attrName>style.visibility</p:attrName>
                                        </p:attrNameLst>
                                      </p:cBhvr>
                                      <p:to>
                                        <p:strVal val="visible"/>
                                      </p:to>
                                    </p:set>
                                  </p:childTnLst>
                                </p:cTn>
                              </p:par>
                            </p:childTnLst>
                          </p:cTn>
                        </p:par>
                        <p:par>
                          <p:cTn id="212" fill="hold">
                            <p:stCondLst>
                              <p:cond delay="66500"/>
                            </p:stCondLst>
                            <p:childTnLst>
                              <p:par>
                                <p:cTn id="213" presetID="11" presetClass="entr" presetSubtype="0" fill="hold" grpId="0" nodeType="afterEffect">
                                  <p:stCondLst>
                                    <p:cond delay="0"/>
                                  </p:stCondLst>
                                  <p:childTnLst>
                                    <p:set>
                                      <p:cBhvr>
                                        <p:cTn id="214" dur="1000">
                                          <p:stCondLst>
                                            <p:cond delay="0"/>
                                          </p:stCondLst>
                                        </p:cTn>
                                        <p:tgtEl>
                                          <p:spTgt spid="74"/>
                                        </p:tgtEl>
                                        <p:attrNameLst>
                                          <p:attrName>style.visibility</p:attrName>
                                        </p:attrNameLst>
                                      </p:cBhvr>
                                      <p:to>
                                        <p:strVal val="visible"/>
                                      </p:to>
                                    </p:set>
                                  </p:childTnLst>
                                </p:cTn>
                              </p:par>
                            </p:childTnLst>
                          </p:cTn>
                        </p:par>
                        <p:par>
                          <p:cTn id="215" fill="hold">
                            <p:stCondLst>
                              <p:cond delay="67500"/>
                            </p:stCondLst>
                            <p:childTnLst>
                              <p:par>
                                <p:cTn id="216" presetID="11" presetClass="entr" presetSubtype="0" fill="hold" grpId="0" nodeType="afterEffect">
                                  <p:stCondLst>
                                    <p:cond delay="0"/>
                                  </p:stCondLst>
                                  <p:childTnLst>
                                    <p:set>
                                      <p:cBhvr>
                                        <p:cTn id="217" dur="1000">
                                          <p:stCondLst>
                                            <p:cond delay="0"/>
                                          </p:stCondLst>
                                        </p:cTn>
                                        <p:tgtEl>
                                          <p:spTgt spid="75"/>
                                        </p:tgtEl>
                                        <p:attrNameLst>
                                          <p:attrName>style.visibility</p:attrName>
                                        </p:attrNameLst>
                                      </p:cBhvr>
                                      <p:to>
                                        <p:strVal val="visible"/>
                                      </p:to>
                                    </p:set>
                                  </p:childTnLst>
                                </p:cTn>
                              </p:par>
                            </p:childTnLst>
                          </p:cTn>
                        </p:par>
                        <p:par>
                          <p:cTn id="218" fill="hold">
                            <p:stCondLst>
                              <p:cond delay="68500"/>
                            </p:stCondLst>
                            <p:childTnLst>
                              <p:par>
                                <p:cTn id="219" presetID="11" presetClass="entr" presetSubtype="0" fill="hold" grpId="0" nodeType="afterEffect">
                                  <p:stCondLst>
                                    <p:cond delay="0"/>
                                  </p:stCondLst>
                                  <p:childTnLst>
                                    <p:set>
                                      <p:cBhvr>
                                        <p:cTn id="220" dur="1000">
                                          <p:stCondLst>
                                            <p:cond delay="0"/>
                                          </p:stCondLst>
                                        </p:cTn>
                                        <p:tgtEl>
                                          <p:spTgt spid="76"/>
                                        </p:tgtEl>
                                        <p:attrNameLst>
                                          <p:attrName>style.visibility</p:attrName>
                                        </p:attrNameLst>
                                      </p:cBhvr>
                                      <p:to>
                                        <p:strVal val="visible"/>
                                      </p:to>
                                    </p:set>
                                  </p:childTnLst>
                                </p:cTn>
                              </p:par>
                            </p:childTnLst>
                          </p:cTn>
                        </p:par>
                        <p:par>
                          <p:cTn id="221" fill="hold">
                            <p:stCondLst>
                              <p:cond delay="69500"/>
                            </p:stCondLst>
                            <p:childTnLst>
                              <p:par>
                                <p:cTn id="222" presetID="11" presetClass="entr" presetSubtype="0" fill="hold" grpId="0" nodeType="afterEffect">
                                  <p:stCondLst>
                                    <p:cond delay="0"/>
                                  </p:stCondLst>
                                  <p:childTnLst>
                                    <p:set>
                                      <p:cBhvr>
                                        <p:cTn id="223" dur="1000">
                                          <p:stCondLst>
                                            <p:cond delay="0"/>
                                          </p:stCondLst>
                                        </p:cTn>
                                        <p:tgtEl>
                                          <p:spTgt spid="77"/>
                                        </p:tgtEl>
                                        <p:attrNameLst>
                                          <p:attrName>style.visibility</p:attrName>
                                        </p:attrNameLst>
                                      </p:cBhvr>
                                      <p:to>
                                        <p:strVal val="visible"/>
                                      </p:to>
                                    </p:set>
                                  </p:childTnLst>
                                </p:cTn>
                              </p:par>
                            </p:childTnLst>
                          </p:cTn>
                        </p:par>
                        <p:par>
                          <p:cTn id="224" fill="hold">
                            <p:stCondLst>
                              <p:cond delay="70500"/>
                            </p:stCondLst>
                            <p:childTnLst>
                              <p:par>
                                <p:cTn id="225" presetID="11" presetClass="entr" presetSubtype="0" fill="hold" grpId="0" nodeType="afterEffect">
                                  <p:stCondLst>
                                    <p:cond delay="0"/>
                                  </p:stCondLst>
                                  <p:childTnLst>
                                    <p:set>
                                      <p:cBhvr>
                                        <p:cTn id="226" dur="1000">
                                          <p:stCondLst>
                                            <p:cond delay="0"/>
                                          </p:stCondLst>
                                        </p:cTn>
                                        <p:tgtEl>
                                          <p:spTgt spid="78"/>
                                        </p:tgtEl>
                                        <p:attrNameLst>
                                          <p:attrName>style.visibility</p:attrName>
                                        </p:attrNameLst>
                                      </p:cBhvr>
                                      <p:to>
                                        <p:strVal val="visible"/>
                                      </p:to>
                                    </p:set>
                                  </p:childTnLst>
                                </p:cTn>
                              </p:par>
                            </p:childTnLst>
                          </p:cTn>
                        </p:par>
                        <p:par>
                          <p:cTn id="227" fill="hold">
                            <p:stCondLst>
                              <p:cond delay="71500"/>
                            </p:stCondLst>
                            <p:childTnLst>
                              <p:par>
                                <p:cTn id="228" presetID="11" presetClass="entr" presetSubtype="0" fill="hold" grpId="0" nodeType="afterEffect">
                                  <p:stCondLst>
                                    <p:cond delay="0"/>
                                  </p:stCondLst>
                                  <p:childTnLst>
                                    <p:set>
                                      <p:cBhvr>
                                        <p:cTn id="229" dur="1000">
                                          <p:stCondLst>
                                            <p:cond delay="0"/>
                                          </p:stCondLst>
                                        </p:cTn>
                                        <p:tgtEl>
                                          <p:spTgt spid="79"/>
                                        </p:tgtEl>
                                        <p:attrNameLst>
                                          <p:attrName>style.visibility</p:attrName>
                                        </p:attrNameLst>
                                      </p:cBhvr>
                                      <p:to>
                                        <p:strVal val="visible"/>
                                      </p:to>
                                    </p:set>
                                  </p:childTnLst>
                                </p:cTn>
                              </p:par>
                            </p:childTnLst>
                          </p:cTn>
                        </p:par>
                        <p:par>
                          <p:cTn id="230" fill="hold">
                            <p:stCondLst>
                              <p:cond delay="72500"/>
                            </p:stCondLst>
                            <p:childTnLst>
                              <p:par>
                                <p:cTn id="231" presetID="11" presetClass="entr" presetSubtype="0" fill="hold" grpId="0" nodeType="afterEffect">
                                  <p:stCondLst>
                                    <p:cond delay="0"/>
                                  </p:stCondLst>
                                  <p:childTnLst>
                                    <p:set>
                                      <p:cBhvr>
                                        <p:cTn id="232" dur="1000">
                                          <p:stCondLst>
                                            <p:cond delay="0"/>
                                          </p:stCondLst>
                                        </p:cTn>
                                        <p:tgtEl>
                                          <p:spTgt spid="80"/>
                                        </p:tgtEl>
                                        <p:attrNameLst>
                                          <p:attrName>style.visibility</p:attrName>
                                        </p:attrNameLst>
                                      </p:cBhvr>
                                      <p:to>
                                        <p:strVal val="visible"/>
                                      </p:to>
                                    </p:set>
                                  </p:childTnLst>
                                </p:cTn>
                              </p:par>
                            </p:childTnLst>
                          </p:cTn>
                        </p:par>
                        <p:par>
                          <p:cTn id="233" fill="hold">
                            <p:stCondLst>
                              <p:cond delay="73500"/>
                            </p:stCondLst>
                            <p:childTnLst>
                              <p:par>
                                <p:cTn id="234" presetID="11" presetClass="entr" presetSubtype="0" fill="hold" grpId="0" nodeType="afterEffect">
                                  <p:stCondLst>
                                    <p:cond delay="0"/>
                                  </p:stCondLst>
                                  <p:childTnLst>
                                    <p:set>
                                      <p:cBhvr>
                                        <p:cTn id="235" dur="1000">
                                          <p:stCondLst>
                                            <p:cond delay="0"/>
                                          </p:stCondLst>
                                        </p:cTn>
                                        <p:tgtEl>
                                          <p:spTgt spid="81"/>
                                        </p:tgtEl>
                                        <p:attrNameLst>
                                          <p:attrName>style.visibility</p:attrName>
                                        </p:attrNameLst>
                                      </p:cBhvr>
                                      <p:to>
                                        <p:strVal val="visible"/>
                                      </p:to>
                                    </p:set>
                                  </p:childTnLst>
                                </p:cTn>
                              </p:par>
                            </p:childTnLst>
                          </p:cTn>
                        </p:par>
                        <p:par>
                          <p:cTn id="236" fill="hold">
                            <p:stCondLst>
                              <p:cond delay="74500"/>
                            </p:stCondLst>
                            <p:childTnLst>
                              <p:par>
                                <p:cTn id="237" presetID="11" presetClass="entr" presetSubtype="0" fill="hold" grpId="0" nodeType="afterEffect">
                                  <p:stCondLst>
                                    <p:cond delay="0"/>
                                  </p:stCondLst>
                                  <p:childTnLst>
                                    <p:set>
                                      <p:cBhvr>
                                        <p:cTn id="238" dur="1000">
                                          <p:stCondLst>
                                            <p:cond delay="0"/>
                                          </p:stCondLst>
                                        </p:cTn>
                                        <p:tgtEl>
                                          <p:spTgt spid="82"/>
                                        </p:tgtEl>
                                        <p:attrNameLst>
                                          <p:attrName>style.visibility</p:attrName>
                                        </p:attrNameLst>
                                      </p:cBhvr>
                                      <p:to>
                                        <p:strVal val="visible"/>
                                      </p:to>
                                    </p:set>
                                  </p:childTnLst>
                                </p:cTn>
                              </p:par>
                            </p:childTnLst>
                          </p:cTn>
                        </p:par>
                        <p:par>
                          <p:cTn id="239" fill="hold">
                            <p:stCondLst>
                              <p:cond delay="75500"/>
                            </p:stCondLst>
                            <p:childTnLst>
                              <p:par>
                                <p:cTn id="240" presetID="11" presetClass="entr" presetSubtype="0" fill="hold" grpId="0" nodeType="afterEffect">
                                  <p:stCondLst>
                                    <p:cond delay="0"/>
                                  </p:stCondLst>
                                  <p:childTnLst>
                                    <p:set>
                                      <p:cBhvr>
                                        <p:cTn id="241" dur="1000">
                                          <p:stCondLst>
                                            <p:cond delay="0"/>
                                          </p:stCondLst>
                                        </p:cTn>
                                        <p:tgtEl>
                                          <p:spTgt spid="83"/>
                                        </p:tgtEl>
                                        <p:attrNameLst>
                                          <p:attrName>style.visibility</p:attrName>
                                        </p:attrNameLst>
                                      </p:cBhvr>
                                      <p:to>
                                        <p:strVal val="visible"/>
                                      </p:to>
                                    </p:set>
                                  </p:childTnLst>
                                </p:cTn>
                              </p:par>
                            </p:childTnLst>
                          </p:cTn>
                        </p:par>
                        <p:par>
                          <p:cTn id="242" fill="hold">
                            <p:stCondLst>
                              <p:cond delay="76500"/>
                            </p:stCondLst>
                            <p:childTnLst>
                              <p:par>
                                <p:cTn id="243" presetID="11" presetClass="entr" presetSubtype="0" fill="hold" grpId="0" nodeType="afterEffect">
                                  <p:stCondLst>
                                    <p:cond delay="0"/>
                                  </p:stCondLst>
                                  <p:childTnLst>
                                    <p:set>
                                      <p:cBhvr>
                                        <p:cTn id="244" dur="1000">
                                          <p:stCondLst>
                                            <p:cond delay="0"/>
                                          </p:stCondLst>
                                        </p:cTn>
                                        <p:tgtEl>
                                          <p:spTgt spid="84"/>
                                        </p:tgtEl>
                                        <p:attrNameLst>
                                          <p:attrName>style.visibility</p:attrName>
                                        </p:attrNameLst>
                                      </p:cBhvr>
                                      <p:to>
                                        <p:strVal val="visible"/>
                                      </p:to>
                                    </p:set>
                                  </p:childTnLst>
                                </p:cTn>
                              </p:par>
                            </p:childTnLst>
                          </p:cTn>
                        </p:par>
                        <p:par>
                          <p:cTn id="245" fill="hold">
                            <p:stCondLst>
                              <p:cond delay="77500"/>
                            </p:stCondLst>
                            <p:childTnLst>
                              <p:par>
                                <p:cTn id="246" presetID="11" presetClass="entr" presetSubtype="0" fill="hold" grpId="0" nodeType="afterEffect">
                                  <p:stCondLst>
                                    <p:cond delay="0"/>
                                  </p:stCondLst>
                                  <p:childTnLst>
                                    <p:set>
                                      <p:cBhvr>
                                        <p:cTn id="247" dur="1000">
                                          <p:stCondLst>
                                            <p:cond delay="0"/>
                                          </p:stCondLst>
                                        </p:cTn>
                                        <p:tgtEl>
                                          <p:spTgt spid="85"/>
                                        </p:tgtEl>
                                        <p:attrNameLst>
                                          <p:attrName>style.visibility</p:attrName>
                                        </p:attrNameLst>
                                      </p:cBhvr>
                                      <p:to>
                                        <p:strVal val="visible"/>
                                      </p:to>
                                    </p:set>
                                  </p:childTnLst>
                                </p:cTn>
                              </p:par>
                            </p:childTnLst>
                          </p:cTn>
                        </p:par>
                        <p:par>
                          <p:cTn id="248" fill="hold">
                            <p:stCondLst>
                              <p:cond delay="78500"/>
                            </p:stCondLst>
                            <p:childTnLst>
                              <p:par>
                                <p:cTn id="249" presetID="11" presetClass="entr" presetSubtype="0" fill="hold" grpId="0" nodeType="afterEffect">
                                  <p:stCondLst>
                                    <p:cond delay="0"/>
                                  </p:stCondLst>
                                  <p:childTnLst>
                                    <p:set>
                                      <p:cBhvr>
                                        <p:cTn id="250" dur="1000">
                                          <p:stCondLst>
                                            <p:cond delay="0"/>
                                          </p:stCondLst>
                                        </p:cTn>
                                        <p:tgtEl>
                                          <p:spTgt spid="86"/>
                                        </p:tgtEl>
                                        <p:attrNameLst>
                                          <p:attrName>style.visibility</p:attrName>
                                        </p:attrNameLst>
                                      </p:cBhvr>
                                      <p:to>
                                        <p:strVal val="visible"/>
                                      </p:to>
                                    </p:set>
                                  </p:childTnLst>
                                </p:cTn>
                              </p:par>
                            </p:childTnLst>
                          </p:cTn>
                        </p:par>
                        <p:par>
                          <p:cTn id="251" fill="hold">
                            <p:stCondLst>
                              <p:cond delay="79500"/>
                            </p:stCondLst>
                            <p:childTnLst>
                              <p:par>
                                <p:cTn id="252" presetID="11" presetClass="entr" presetSubtype="0" fill="hold" grpId="0" nodeType="afterEffect">
                                  <p:stCondLst>
                                    <p:cond delay="0"/>
                                  </p:stCondLst>
                                  <p:childTnLst>
                                    <p:set>
                                      <p:cBhvr>
                                        <p:cTn id="253" dur="1000">
                                          <p:stCondLst>
                                            <p:cond delay="0"/>
                                          </p:stCondLst>
                                        </p:cTn>
                                        <p:tgtEl>
                                          <p:spTgt spid="87"/>
                                        </p:tgtEl>
                                        <p:attrNameLst>
                                          <p:attrName>style.visibility</p:attrName>
                                        </p:attrNameLst>
                                      </p:cBhvr>
                                      <p:to>
                                        <p:strVal val="visible"/>
                                      </p:to>
                                    </p:set>
                                  </p:childTnLst>
                                </p:cTn>
                              </p:par>
                            </p:childTnLst>
                          </p:cTn>
                        </p:par>
                        <p:par>
                          <p:cTn id="254" fill="hold">
                            <p:stCondLst>
                              <p:cond delay="80500"/>
                            </p:stCondLst>
                            <p:childTnLst>
                              <p:par>
                                <p:cTn id="255" presetID="11" presetClass="entr" presetSubtype="0" fill="hold" grpId="0" nodeType="afterEffect">
                                  <p:stCondLst>
                                    <p:cond delay="0"/>
                                  </p:stCondLst>
                                  <p:childTnLst>
                                    <p:set>
                                      <p:cBhvr>
                                        <p:cTn id="256" dur="1000">
                                          <p:stCondLst>
                                            <p:cond delay="0"/>
                                          </p:stCondLst>
                                        </p:cTn>
                                        <p:tgtEl>
                                          <p:spTgt spid="88"/>
                                        </p:tgtEl>
                                        <p:attrNameLst>
                                          <p:attrName>style.visibility</p:attrName>
                                        </p:attrNameLst>
                                      </p:cBhvr>
                                      <p:to>
                                        <p:strVal val="visible"/>
                                      </p:to>
                                    </p:set>
                                  </p:childTnLst>
                                </p:cTn>
                              </p:par>
                            </p:childTnLst>
                          </p:cTn>
                        </p:par>
                        <p:par>
                          <p:cTn id="257" fill="hold">
                            <p:stCondLst>
                              <p:cond delay="81500"/>
                            </p:stCondLst>
                            <p:childTnLst>
                              <p:par>
                                <p:cTn id="258" presetID="11" presetClass="entr" presetSubtype="0" fill="hold" grpId="0" nodeType="afterEffect">
                                  <p:stCondLst>
                                    <p:cond delay="0"/>
                                  </p:stCondLst>
                                  <p:childTnLst>
                                    <p:set>
                                      <p:cBhvr>
                                        <p:cTn id="259" dur="1000">
                                          <p:stCondLst>
                                            <p:cond delay="0"/>
                                          </p:stCondLst>
                                        </p:cTn>
                                        <p:tgtEl>
                                          <p:spTgt spid="89"/>
                                        </p:tgtEl>
                                        <p:attrNameLst>
                                          <p:attrName>style.visibility</p:attrName>
                                        </p:attrNameLst>
                                      </p:cBhvr>
                                      <p:to>
                                        <p:strVal val="visible"/>
                                      </p:to>
                                    </p:set>
                                  </p:childTnLst>
                                </p:cTn>
                              </p:par>
                            </p:childTnLst>
                          </p:cTn>
                        </p:par>
                        <p:par>
                          <p:cTn id="260" fill="hold">
                            <p:stCondLst>
                              <p:cond delay="82500"/>
                            </p:stCondLst>
                            <p:childTnLst>
                              <p:par>
                                <p:cTn id="261" presetID="11" presetClass="entr" presetSubtype="0" fill="hold" grpId="0" nodeType="afterEffect">
                                  <p:stCondLst>
                                    <p:cond delay="0"/>
                                  </p:stCondLst>
                                  <p:childTnLst>
                                    <p:set>
                                      <p:cBhvr>
                                        <p:cTn id="262" dur="1000">
                                          <p:stCondLst>
                                            <p:cond delay="0"/>
                                          </p:stCondLst>
                                        </p:cTn>
                                        <p:tgtEl>
                                          <p:spTgt spid="90"/>
                                        </p:tgtEl>
                                        <p:attrNameLst>
                                          <p:attrName>style.visibility</p:attrName>
                                        </p:attrNameLst>
                                      </p:cBhvr>
                                      <p:to>
                                        <p:strVal val="visible"/>
                                      </p:to>
                                    </p:set>
                                  </p:childTnLst>
                                </p:cTn>
                              </p:par>
                            </p:childTnLst>
                          </p:cTn>
                        </p:par>
                        <p:par>
                          <p:cTn id="263" fill="hold">
                            <p:stCondLst>
                              <p:cond delay="83500"/>
                            </p:stCondLst>
                            <p:childTnLst>
                              <p:par>
                                <p:cTn id="264" presetID="11" presetClass="entr" presetSubtype="0" fill="hold" grpId="0" nodeType="afterEffect">
                                  <p:stCondLst>
                                    <p:cond delay="0"/>
                                  </p:stCondLst>
                                  <p:childTnLst>
                                    <p:set>
                                      <p:cBhvr>
                                        <p:cTn id="265" dur="1000">
                                          <p:stCondLst>
                                            <p:cond delay="0"/>
                                          </p:stCondLst>
                                        </p:cTn>
                                        <p:tgtEl>
                                          <p:spTgt spid="91"/>
                                        </p:tgtEl>
                                        <p:attrNameLst>
                                          <p:attrName>style.visibility</p:attrName>
                                        </p:attrNameLst>
                                      </p:cBhvr>
                                      <p:to>
                                        <p:strVal val="visible"/>
                                      </p:to>
                                    </p:set>
                                  </p:childTnLst>
                                </p:cTn>
                              </p:par>
                            </p:childTnLst>
                          </p:cTn>
                        </p:par>
                        <p:par>
                          <p:cTn id="266" fill="hold">
                            <p:stCondLst>
                              <p:cond delay="84500"/>
                            </p:stCondLst>
                            <p:childTnLst>
                              <p:par>
                                <p:cTn id="267" presetID="11" presetClass="entr" presetSubtype="0" fill="hold" grpId="0" nodeType="afterEffect">
                                  <p:stCondLst>
                                    <p:cond delay="0"/>
                                  </p:stCondLst>
                                  <p:childTnLst>
                                    <p:set>
                                      <p:cBhvr>
                                        <p:cTn id="268" dur="1000">
                                          <p:stCondLst>
                                            <p:cond delay="0"/>
                                          </p:stCondLst>
                                        </p:cTn>
                                        <p:tgtEl>
                                          <p:spTgt spid="92"/>
                                        </p:tgtEl>
                                        <p:attrNameLst>
                                          <p:attrName>style.visibility</p:attrName>
                                        </p:attrNameLst>
                                      </p:cBhvr>
                                      <p:to>
                                        <p:strVal val="visible"/>
                                      </p:to>
                                    </p:set>
                                  </p:childTnLst>
                                </p:cTn>
                              </p:par>
                            </p:childTnLst>
                          </p:cTn>
                        </p:par>
                        <p:par>
                          <p:cTn id="269" fill="hold">
                            <p:stCondLst>
                              <p:cond delay="85500"/>
                            </p:stCondLst>
                            <p:childTnLst>
                              <p:par>
                                <p:cTn id="270" presetID="11" presetClass="entr" presetSubtype="0" fill="hold" grpId="0" nodeType="afterEffect">
                                  <p:stCondLst>
                                    <p:cond delay="0"/>
                                  </p:stCondLst>
                                  <p:childTnLst>
                                    <p:set>
                                      <p:cBhvr>
                                        <p:cTn id="271" dur="1000">
                                          <p:stCondLst>
                                            <p:cond delay="0"/>
                                          </p:stCondLst>
                                        </p:cTn>
                                        <p:tgtEl>
                                          <p:spTgt spid="93"/>
                                        </p:tgtEl>
                                        <p:attrNameLst>
                                          <p:attrName>style.visibility</p:attrName>
                                        </p:attrNameLst>
                                      </p:cBhvr>
                                      <p:to>
                                        <p:strVal val="visible"/>
                                      </p:to>
                                    </p:set>
                                  </p:childTnLst>
                                </p:cTn>
                              </p:par>
                            </p:childTnLst>
                          </p:cTn>
                        </p:par>
                        <p:par>
                          <p:cTn id="272" fill="hold">
                            <p:stCondLst>
                              <p:cond delay="86500"/>
                            </p:stCondLst>
                            <p:childTnLst>
                              <p:par>
                                <p:cTn id="273" presetID="11" presetClass="entr" presetSubtype="0" fill="hold" grpId="0" nodeType="afterEffect">
                                  <p:stCondLst>
                                    <p:cond delay="0"/>
                                  </p:stCondLst>
                                  <p:childTnLst>
                                    <p:set>
                                      <p:cBhvr>
                                        <p:cTn id="274" dur="1000">
                                          <p:stCondLst>
                                            <p:cond delay="0"/>
                                          </p:stCondLst>
                                        </p:cTn>
                                        <p:tgtEl>
                                          <p:spTgt spid="94"/>
                                        </p:tgtEl>
                                        <p:attrNameLst>
                                          <p:attrName>style.visibility</p:attrName>
                                        </p:attrNameLst>
                                      </p:cBhvr>
                                      <p:to>
                                        <p:strVal val="visible"/>
                                      </p:to>
                                    </p:set>
                                  </p:childTnLst>
                                </p:cTn>
                              </p:par>
                            </p:childTnLst>
                          </p:cTn>
                        </p:par>
                        <p:par>
                          <p:cTn id="275" fill="hold">
                            <p:stCondLst>
                              <p:cond delay="87500"/>
                            </p:stCondLst>
                            <p:childTnLst>
                              <p:par>
                                <p:cTn id="276" presetID="11" presetClass="entr" presetSubtype="0" fill="hold" grpId="0" nodeType="afterEffect">
                                  <p:stCondLst>
                                    <p:cond delay="0"/>
                                  </p:stCondLst>
                                  <p:childTnLst>
                                    <p:set>
                                      <p:cBhvr>
                                        <p:cTn id="277" dur="1000">
                                          <p:stCondLst>
                                            <p:cond delay="0"/>
                                          </p:stCondLst>
                                        </p:cTn>
                                        <p:tgtEl>
                                          <p:spTgt spid="95"/>
                                        </p:tgtEl>
                                        <p:attrNameLst>
                                          <p:attrName>style.visibility</p:attrName>
                                        </p:attrNameLst>
                                      </p:cBhvr>
                                      <p:to>
                                        <p:strVal val="visible"/>
                                      </p:to>
                                    </p:set>
                                  </p:childTnLst>
                                </p:cTn>
                              </p:par>
                            </p:childTnLst>
                          </p:cTn>
                        </p:par>
                        <p:par>
                          <p:cTn id="278" fill="hold">
                            <p:stCondLst>
                              <p:cond delay="88500"/>
                            </p:stCondLst>
                            <p:childTnLst>
                              <p:par>
                                <p:cTn id="279" presetID="11" presetClass="entr" presetSubtype="0" fill="hold" grpId="0" nodeType="afterEffect">
                                  <p:stCondLst>
                                    <p:cond delay="0"/>
                                  </p:stCondLst>
                                  <p:childTnLst>
                                    <p:set>
                                      <p:cBhvr>
                                        <p:cTn id="280" dur="1000">
                                          <p:stCondLst>
                                            <p:cond delay="0"/>
                                          </p:stCondLst>
                                        </p:cTn>
                                        <p:tgtEl>
                                          <p:spTgt spid="96"/>
                                        </p:tgtEl>
                                        <p:attrNameLst>
                                          <p:attrName>style.visibility</p:attrName>
                                        </p:attrNameLst>
                                      </p:cBhvr>
                                      <p:to>
                                        <p:strVal val="visible"/>
                                      </p:to>
                                    </p:set>
                                  </p:childTnLst>
                                </p:cTn>
                              </p:par>
                            </p:childTnLst>
                          </p:cTn>
                        </p:par>
                        <p:par>
                          <p:cTn id="281" fill="hold">
                            <p:stCondLst>
                              <p:cond delay="89500"/>
                            </p:stCondLst>
                            <p:childTnLst>
                              <p:par>
                                <p:cTn id="282" presetID="11" presetClass="entr" presetSubtype="0" fill="hold" grpId="0" nodeType="afterEffect">
                                  <p:stCondLst>
                                    <p:cond delay="0"/>
                                  </p:stCondLst>
                                  <p:childTnLst>
                                    <p:set>
                                      <p:cBhvr>
                                        <p:cTn id="283" dur="1000">
                                          <p:stCondLst>
                                            <p:cond delay="0"/>
                                          </p:stCondLst>
                                        </p:cTn>
                                        <p:tgtEl>
                                          <p:spTgt spid="97"/>
                                        </p:tgtEl>
                                        <p:attrNameLst>
                                          <p:attrName>style.visibility</p:attrName>
                                        </p:attrNameLst>
                                      </p:cBhvr>
                                      <p:to>
                                        <p:strVal val="visible"/>
                                      </p:to>
                                    </p:set>
                                  </p:childTnLst>
                                </p:cTn>
                              </p:par>
                            </p:childTnLst>
                          </p:cTn>
                        </p:par>
                        <p:par>
                          <p:cTn id="284" fill="hold">
                            <p:stCondLst>
                              <p:cond delay="90500"/>
                            </p:stCondLst>
                            <p:childTnLst>
                              <p:par>
                                <p:cTn id="285" presetID="11" presetClass="entr" presetSubtype="0" fill="hold" grpId="0" nodeType="afterEffect">
                                  <p:stCondLst>
                                    <p:cond delay="0"/>
                                  </p:stCondLst>
                                  <p:childTnLst>
                                    <p:set>
                                      <p:cBhvr>
                                        <p:cTn id="286" dur="1000">
                                          <p:stCondLst>
                                            <p:cond delay="0"/>
                                          </p:stCondLst>
                                        </p:cTn>
                                        <p:tgtEl>
                                          <p:spTgt spid="98"/>
                                        </p:tgtEl>
                                        <p:attrNameLst>
                                          <p:attrName>style.visibility</p:attrName>
                                        </p:attrNameLst>
                                      </p:cBhvr>
                                      <p:to>
                                        <p:strVal val="visible"/>
                                      </p:to>
                                    </p:set>
                                  </p:childTnLst>
                                </p:cTn>
                              </p:par>
                            </p:childTnLst>
                          </p:cTn>
                        </p:par>
                        <p:par>
                          <p:cTn id="287" fill="hold">
                            <p:stCondLst>
                              <p:cond delay="91500"/>
                            </p:stCondLst>
                            <p:childTnLst>
                              <p:par>
                                <p:cTn id="288" presetID="11" presetClass="entr" presetSubtype="0" fill="hold" grpId="0" nodeType="afterEffect">
                                  <p:stCondLst>
                                    <p:cond delay="0"/>
                                  </p:stCondLst>
                                  <p:childTnLst>
                                    <p:set>
                                      <p:cBhvr>
                                        <p:cTn id="289" dur="1000">
                                          <p:stCondLst>
                                            <p:cond delay="0"/>
                                          </p:stCondLst>
                                        </p:cTn>
                                        <p:tgtEl>
                                          <p:spTgt spid="99"/>
                                        </p:tgtEl>
                                        <p:attrNameLst>
                                          <p:attrName>style.visibility</p:attrName>
                                        </p:attrNameLst>
                                      </p:cBhvr>
                                      <p:to>
                                        <p:strVal val="visible"/>
                                      </p:to>
                                    </p:set>
                                  </p:childTnLst>
                                </p:cTn>
                              </p:par>
                            </p:childTnLst>
                          </p:cTn>
                        </p:par>
                        <p:par>
                          <p:cTn id="290" fill="hold">
                            <p:stCondLst>
                              <p:cond delay="92500"/>
                            </p:stCondLst>
                            <p:childTnLst>
                              <p:par>
                                <p:cTn id="291" presetID="11" presetClass="entr" presetSubtype="0" fill="hold" grpId="0" nodeType="afterEffect">
                                  <p:stCondLst>
                                    <p:cond delay="0"/>
                                  </p:stCondLst>
                                  <p:childTnLst>
                                    <p:set>
                                      <p:cBhvr>
                                        <p:cTn id="292" dur="1000">
                                          <p:stCondLst>
                                            <p:cond delay="0"/>
                                          </p:stCondLst>
                                        </p:cTn>
                                        <p:tgtEl>
                                          <p:spTgt spid="100"/>
                                        </p:tgtEl>
                                        <p:attrNameLst>
                                          <p:attrName>style.visibility</p:attrName>
                                        </p:attrNameLst>
                                      </p:cBhvr>
                                      <p:to>
                                        <p:strVal val="visible"/>
                                      </p:to>
                                    </p:set>
                                  </p:childTnLst>
                                </p:cTn>
                              </p:par>
                            </p:childTnLst>
                          </p:cTn>
                        </p:par>
                        <p:par>
                          <p:cTn id="293" fill="hold">
                            <p:stCondLst>
                              <p:cond delay="93500"/>
                            </p:stCondLst>
                            <p:childTnLst>
                              <p:par>
                                <p:cTn id="294" presetID="11" presetClass="entr" presetSubtype="0" fill="hold" grpId="0" nodeType="afterEffect">
                                  <p:stCondLst>
                                    <p:cond delay="0"/>
                                  </p:stCondLst>
                                  <p:childTnLst>
                                    <p:set>
                                      <p:cBhvr>
                                        <p:cTn id="295" dur="1000">
                                          <p:stCondLst>
                                            <p:cond delay="0"/>
                                          </p:stCondLst>
                                        </p:cTn>
                                        <p:tgtEl>
                                          <p:spTgt spid="101"/>
                                        </p:tgtEl>
                                        <p:attrNameLst>
                                          <p:attrName>style.visibility</p:attrName>
                                        </p:attrNameLst>
                                      </p:cBhvr>
                                      <p:to>
                                        <p:strVal val="visible"/>
                                      </p:to>
                                    </p:set>
                                  </p:childTnLst>
                                </p:cTn>
                              </p:par>
                            </p:childTnLst>
                          </p:cTn>
                        </p:par>
                        <p:par>
                          <p:cTn id="296" fill="hold">
                            <p:stCondLst>
                              <p:cond delay="94500"/>
                            </p:stCondLst>
                            <p:childTnLst>
                              <p:par>
                                <p:cTn id="297" presetID="11" presetClass="entr" presetSubtype="0" fill="hold" grpId="0" nodeType="afterEffect">
                                  <p:stCondLst>
                                    <p:cond delay="0"/>
                                  </p:stCondLst>
                                  <p:childTnLst>
                                    <p:set>
                                      <p:cBhvr>
                                        <p:cTn id="298" dur="1000">
                                          <p:stCondLst>
                                            <p:cond delay="0"/>
                                          </p:stCondLst>
                                        </p:cTn>
                                        <p:tgtEl>
                                          <p:spTgt spid="102"/>
                                        </p:tgtEl>
                                        <p:attrNameLst>
                                          <p:attrName>style.visibility</p:attrName>
                                        </p:attrNameLst>
                                      </p:cBhvr>
                                      <p:to>
                                        <p:strVal val="visible"/>
                                      </p:to>
                                    </p:set>
                                  </p:childTnLst>
                                </p:cTn>
                              </p:par>
                            </p:childTnLst>
                          </p:cTn>
                        </p:par>
                        <p:par>
                          <p:cTn id="299" fill="hold">
                            <p:stCondLst>
                              <p:cond delay="95500"/>
                            </p:stCondLst>
                            <p:childTnLst>
                              <p:par>
                                <p:cTn id="300" presetID="11" presetClass="entr" presetSubtype="0" fill="hold" grpId="0" nodeType="afterEffect">
                                  <p:stCondLst>
                                    <p:cond delay="0"/>
                                  </p:stCondLst>
                                  <p:childTnLst>
                                    <p:set>
                                      <p:cBhvr>
                                        <p:cTn id="301" dur="1000">
                                          <p:stCondLst>
                                            <p:cond delay="0"/>
                                          </p:stCondLst>
                                        </p:cTn>
                                        <p:tgtEl>
                                          <p:spTgt spid="103"/>
                                        </p:tgtEl>
                                        <p:attrNameLst>
                                          <p:attrName>style.visibility</p:attrName>
                                        </p:attrNameLst>
                                      </p:cBhvr>
                                      <p:to>
                                        <p:strVal val="visible"/>
                                      </p:to>
                                    </p:set>
                                  </p:childTnLst>
                                </p:cTn>
                              </p:par>
                            </p:childTnLst>
                          </p:cTn>
                        </p:par>
                        <p:par>
                          <p:cTn id="302" fill="hold">
                            <p:stCondLst>
                              <p:cond delay="96500"/>
                            </p:stCondLst>
                            <p:childTnLst>
                              <p:par>
                                <p:cTn id="303" presetID="11" presetClass="entr" presetSubtype="0" fill="hold" grpId="0" nodeType="afterEffect">
                                  <p:stCondLst>
                                    <p:cond delay="0"/>
                                  </p:stCondLst>
                                  <p:childTnLst>
                                    <p:set>
                                      <p:cBhvr>
                                        <p:cTn id="304" dur="1000">
                                          <p:stCondLst>
                                            <p:cond delay="0"/>
                                          </p:stCondLst>
                                        </p:cTn>
                                        <p:tgtEl>
                                          <p:spTgt spid="104"/>
                                        </p:tgtEl>
                                        <p:attrNameLst>
                                          <p:attrName>style.visibility</p:attrName>
                                        </p:attrNameLst>
                                      </p:cBhvr>
                                      <p:to>
                                        <p:strVal val="visible"/>
                                      </p:to>
                                    </p:set>
                                  </p:childTnLst>
                                </p:cTn>
                              </p:par>
                            </p:childTnLst>
                          </p:cTn>
                        </p:par>
                        <p:par>
                          <p:cTn id="305" fill="hold">
                            <p:stCondLst>
                              <p:cond delay="97500"/>
                            </p:stCondLst>
                            <p:childTnLst>
                              <p:par>
                                <p:cTn id="306" presetID="11" presetClass="entr" presetSubtype="0" fill="hold" grpId="0" nodeType="afterEffect">
                                  <p:stCondLst>
                                    <p:cond delay="0"/>
                                  </p:stCondLst>
                                  <p:childTnLst>
                                    <p:set>
                                      <p:cBhvr>
                                        <p:cTn id="307" dur="1000">
                                          <p:stCondLst>
                                            <p:cond delay="0"/>
                                          </p:stCondLst>
                                        </p:cTn>
                                        <p:tgtEl>
                                          <p:spTgt spid="105"/>
                                        </p:tgtEl>
                                        <p:attrNameLst>
                                          <p:attrName>style.visibility</p:attrName>
                                        </p:attrNameLst>
                                      </p:cBhvr>
                                      <p:to>
                                        <p:strVal val="visible"/>
                                      </p:to>
                                    </p:set>
                                  </p:childTnLst>
                                </p:cTn>
                              </p:par>
                            </p:childTnLst>
                          </p:cTn>
                        </p:par>
                        <p:par>
                          <p:cTn id="308" fill="hold">
                            <p:stCondLst>
                              <p:cond delay="98500"/>
                            </p:stCondLst>
                            <p:childTnLst>
                              <p:par>
                                <p:cTn id="309" presetID="11" presetClass="entr" presetSubtype="0" fill="hold" grpId="0" nodeType="afterEffect">
                                  <p:stCondLst>
                                    <p:cond delay="0"/>
                                  </p:stCondLst>
                                  <p:childTnLst>
                                    <p:set>
                                      <p:cBhvr>
                                        <p:cTn id="310" dur="1000">
                                          <p:stCondLst>
                                            <p:cond delay="0"/>
                                          </p:stCondLst>
                                        </p:cTn>
                                        <p:tgtEl>
                                          <p:spTgt spid="106"/>
                                        </p:tgtEl>
                                        <p:attrNameLst>
                                          <p:attrName>style.visibility</p:attrName>
                                        </p:attrNameLst>
                                      </p:cBhvr>
                                      <p:to>
                                        <p:strVal val="visible"/>
                                      </p:to>
                                    </p:set>
                                  </p:childTnLst>
                                </p:cTn>
                              </p:par>
                            </p:childTnLst>
                          </p:cTn>
                        </p:par>
                        <p:par>
                          <p:cTn id="311" fill="hold">
                            <p:stCondLst>
                              <p:cond delay="99500"/>
                            </p:stCondLst>
                            <p:childTnLst>
                              <p:par>
                                <p:cTn id="312" presetID="11" presetClass="entr" presetSubtype="0" fill="hold" grpId="0" nodeType="afterEffect">
                                  <p:stCondLst>
                                    <p:cond delay="0"/>
                                  </p:stCondLst>
                                  <p:childTnLst>
                                    <p:set>
                                      <p:cBhvr>
                                        <p:cTn id="313" dur="1000">
                                          <p:stCondLst>
                                            <p:cond delay="0"/>
                                          </p:stCondLst>
                                        </p:cTn>
                                        <p:tgtEl>
                                          <p:spTgt spid="107"/>
                                        </p:tgtEl>
                                        <p:attrNameLst>
                                          <p:attrName>style.visibility</p:attrName>
                                        </p:attrNameLst>
                                      </p:cBhvr>
                                      <p:to>
                                        <p:strVal val="visible"/>
                                      </p:to>
                                    </p:set>
                                  </p:childTnLst>
                                </p:cTn>
                              </p:par>
                            </p:childTnLst>
                          </p:cTn>
                        </p:par>
                        <p:par>
                          <p:cTn id="314" fill="hold">
                            <p:stCondLst>
                              <p:cond delay="100500"/>
                            </p:stCondLst>
                            <p:childTnLst>
                              <p:par>
                                <p:cTn id="315" presetID="11" presetClass="entr" presetSubtype="0" fill="hold" grpId="0" nodeType="afterEffect">
                                  <p:stCondLst>
                                    <p:cond delay="0"/>
                                  </p:stCondLst>
                                  <p:childTnLst>
                                    <p:set>
                                      <p:cBhvr>
                                        <p:cTn id="316" dur="1000">
                                          <p:stCondLst>
                                            <p:cond delay="0"/>
                                          </p:stCondLst>
                                        </p:cTn>
                                        <p:tgtEl>
                                          <p:spTgt spid="108"/>
                                        </p:tgtEl>
                                        <p:attrNameLst>
                                          <p:attrName>style.visibility</p:attrName>
                                        </p:attrNameLst>
                                      </p:cBhvr>
                                      <p:to>
                                        <p:strVal val="visible"/>
                                      </p:to>
                                    </p:set>
                                  </p:childTnLst>
                                </p:cTn>
                              </p:par>
                            </p:childTnLst>
                          </p:cTn>
                        </p:par>
                        <p:par>
                          <p:cTn id="317" fill="hold">
                            <p:stCondLst>
                              <p:cond delay="101500"/>
                            </p:stCondLst>
                            <p:childTnLst>
                              <p:par>
                                <p:cTn id="318" presetID="11" presetClass="entr" presetSubtype="0" fill="hold" grpId="0" nodeType="afterEffect">
                                  <p:stCondLst>
                                    <p:cond delay="0"/>
                                  </p:stCondLst>
                                  <p:childTnLst>
                                    <p:set>
                                      <p:cBhvr>
                                        <p:cTn id="319" dur="1000">
                                          <p:stCondLst>
                                            <p:cond delay="0"/>
                                          </p:stCondLst>
                                        </p:cTn>
                                        <p:tgtEl>
                                          <p:spTgt spid="109"/>
                                        </p:tgtEl>
                                        <p:attrNameLst>
                                          <p:attrName>style.visibility</p:attrName>
                                        </p:attrNameLst>
                                      </p:cBhvr>
                                      <p:to>
                                        <p:strVal val="visible"/>
                                      </p:to>
                                    </p:set>
                                  </p:childTnLst>
                                </p:cTn>
                              </p:par>
                            </p:childTnLst>
                          </p:cTn>
                        </p:par>
                        <p:par>
                          <p:cTn id="320" fill="hold">
                            <p:stCondLst>
                              <p:cond delay="102500"/>
                            </p:stCondLst>
                            <p:childTnLst>
                              <p:par>
                                <p:cTn id="321" presetID="11" presetClass="entr" presetSubtype="0" fill="hold" grpId="0" nodeType="afterEffect">
                                  <p:stCondLst>
                                    <p:cond delay="0"/>
                                  </p:stCondLst>
                                  <p:childTnLst>
                                    <p:set>
                                      <p:cBhvr>
                                        <p:cTn id="322" dur="1000">
                                          <p:stCondLst>
                                            <p:cond delay="0"/>
                                          </p:stCondLst>
                                        </p:cTn>
                                        <p:tgtEl>
                                          <p:spTgt spid="110"/>
                                        </p:tgtEl>
                                        <p:attrNameLst>
                                          <p:attrName>style.visibility</p:attrName>
                                        </p:attrNameLst>
                                      </p:cBhvr>
                                      <p:to>
                                        <p:strVal val="visible"/>
                                      </p:to>
                                    </p:set>
                                  </p:childTnLst>
                                </p:cTn>
                              </p:par>
                            </p:childTnLst>
                          </p:cTn>
                        </p:par>
                        <p:par>
                          <p:cTn id="323" fill="hold">
                            <p:stCondLst>
                              <p:cond delay="103500"/>
                            </p:stCondLst>
                            <p:childTnLst>
                              <p:par>
                                <p:cTn id="324" presetID="11" presetClass="entr" presetSubtype="0" fill="hold" grpId="0" nodeType="afterEffect">
                                  <p:stCondLst>
                                    <p:cond delay="0"/>
                                  </p:stCondLst>
                                  <p:childTnLst>
                                    <p:set>
                                      <p:cBhvr>
                                        <p:cTn id="325" dur="1000">
                                          <p:stCondLst>
                                            <p:cond delay="0"/>
                                          </p:stCondLst>
                                        </p:cTn>
                                        <p:tgtEl>
                                          <p:spTgt spid="111"/>
                                        </p:tgtEl>
                                        <p:attrNameLst>
                                          <p:attrName>style.visibility</p:attrName>
                                        </p:attrNameLst>
                                      </p:cBhvr>
                                      <p:to>
                                        <p:strVal val="visible"/>
                                      </p:to>
                                    </p:set>
                                  </p:childTnLst>
                                </p:cTn>
                              </p:par>
                            </p:childTnLst>
                          </p:cTn>
                        </p:par>
                        <p:par>
                          <p:cTn id="326" fill="hold">
                            <p:stCondLst>
                              <p:cond delay="104500"/>
                            </p:stCondLst>
                            <p:childTnLst>
                              <p:par>
                                <p:cTn id="327" presetID="11" presetClass="entr" presetSubtype="0" fill="hold" grpId="0" nodeType="afterEffect">
                                  <p:stCondLst>
                                    <p:cond delay="0"/>
                                  </p:stCondLst>
                                  <p:childTnLst>
                                    <p:set>
                                      <p:cBhvr>
                                        <p:cTn id="328" dur="1000">
                                          <p:stCondLst>
                                            <p:cond delay="0"/>
                                          </p:stCondLst>
                                        </p:cTn>
                                        <p:tgtEl>
                                          <p:spTgt spid="112"/>
                                        </p:tgtEl>
                                        <p:attrNameLst>
                                          <p:attrName>style.visibility</p:attrName>
                                        </p:attrNameLst>
                                      </p:cBhvr>
                                      <p:to>
                                        <p:strVal val="visible"/>
                                      </p:to>
                                    </p:set>
                                  </p:childTnLst>
                                </p:cTn>
                              </p:par>
                            </p:childTnLst>
                          </p:cTn>
                        </p:par>
                        <p:par>
                          <p:cTn id="329" fill="hold">
                            <p:stCondLst>
                              <p:cond delay="105500"/>
                            </p:stCondLst>
                            <p:childTnLst>
                              <p:par>
                                <p:cTn id="330" presetID="11" presetClass="entr" presetSubtype="0" fill="hold" grpId="0" nodeType="afterEffect">
                                  <p:stCondLst>
                                    <p:cond delay="0"/>
                                  </p:stCondLst>
                                  <p:childTnLst>
                                    <p:set>
                                      <p:cBhvr>
                                        <p:cTn id="331" dur="1000">
                                          <p:stCondLst>
                                            <p:cond delay="0"/>
                                          </p:stCondLst>
                                        </p:cTn>
                                        <p:tgtEl>
                                          <p:spTgt spid="113"/>
                                        </p:tgtEl>
                                        <p:attrNameLst>
                                          <p:attrName>style.visibility</p:attrName>
                                        </p:attrNameLst>
                                      </p:cBhvr>
                                      <p:to>
                                        <p:strVal val="visible"/>
                                      </p:to>
                                    </p:set>
                                  </p:childTnLst>
                                </p:cTn>
                              </p:par>
                            </p:childTnLst>
                          </p:cTn>
                        </p:par>
                        <p:par>
                          <p:cTn id="332" fill="hold">
                            <p:stCondLst>
                              <p:cond delay="106500"/>
                            </p:stCondLst>
                            <p:childTnLst>
                              <p:par>
                                <p:cTn id="333" presetID="11" presetClass="entr" presetSubtype="0" fill="hold" grpId="0" nodeType="afterEffect">
                                  <p:stCondLst>
                                    <p:cond delay="0"/>
                                  </p:stCondLst>
                                  <p:childTnLst>
                                    <p:set>
                                      <p:cBhvr>
                                        <p:cTn id="334" dur="1000">
                                          <p:stCondLst>
                                            <p:cond delay="0"/>
                                          </p:stCondLst>
                                        </p:cTn>
                                        <p:tgtEl>
                                          <p:spTgt spid="114"/>
                                        </p:tgtEl>
                                        <p:attrNameLst>
                                          <p:attrName>style.visibility</p:attrName>
                                        </p:attrNameLst>
                                      </p:cBhvr>
                                      <p:to>
                                        <p:strVal val="visible"/>
                                      </p:to>
                                    </p:set>
                                  </p:childTnLst>
                                </p:cTn>
                              </p:par>
                            </p:childTnLst>
                          </p:cTn>
                        </p:par>
                        <p:par>
                          <p:cTn id="335" fill="hold">
                            <p:stCondLst>
                              <p:cond delay="107500"/>
                            </p:stCondLst>
                            <p:childTnLst>
                              <p:par>
                                <p:cTn id="336" presetID="11" presetClass="entr" presetSubtype="0" fill="hold" grpId="0" nodeType="afterEffect">
                                  <p:stCondLst>
                                    <p:cond delay="0"/>
                                  </p:stCondLst>
                                  <p:childTnLst>
                                    <p:set>
                                      <p:cBhvr>
                                        <p:cTn id="337" dur="1000">
                                          <p:stCondLst>
                                            <p:cond delay="0"/>
                                          </p:stCondLst>
                                        </p:cTn>
                                        <p:tgtEl>
                                          <p:spTgt spid="115"/>
                                        </p:tgtEl>
                                        <p:attrNameLst>
                                          <p:attrName>style.visibility</p:attrName>
                                        </p:attrNameLst>
                                      </p:cBhvr>
                                      <p:to>
                                        <p:strVal val="visible"/>
                                      </p:to>
                                    </p:set>
                                  </p:childTnLst>
                                </p:cTn>
                              </p:par>
                            </p:childTnLst>
                          </p:cTn>
                        </p:par>
                        <p:par>
                          <p:cTn id="338" fill="hold">
                            <p:stCondLst>
                              <p:cond delay="108500"/>
                            </p:stCondLst>
                            <p:childTnLst>
                              <p:par>
                                <p:cTn id="339" presetID="11" presetClass="entr" presetSubtype="0" fill="hold" grpId="0" nodeType="afterEffect">
                                  <p:stCondLst>
                                    <p:cond delay="0"/>
                                  </p:stCondLst>
                                  <p:childTnLst>
                                    <p:set>
                                      <p:cBhvr>
                                        <p:cTn id="340" dur="1000">
                                          <p:stCondLst>
                                            <p:cond delay="0"/>
                                          </p:stCondLst>
                                        </p:cTn>
                                        <p:tgtEl>
                                          <p:spTgt spid="116"/>
                                        </p:tgtEl>
                                        <p:attrNameLst>
                                          <p:attrName>style.visibility</p:attrName>
                                        </p:attrNameLst>
                                      </p:cBhvr>
                                      <p:to>
                                        <p:strVal val="visible"/>
                                      </p:to>
                                    </p:set>
                                  </p:childTnLst>
                                </p:cTn>
                              </p:par>
                            </p:childTnLst>
                          </p:cTn>
                        </p:par>
                        <p:par>
                          <p:cTn id="341" fill="hold">
                            <p:stCondLst>
                              <p:cond delay="109500"/>
                            </p:stCondLst>
                            <p:childTnLst>
                              <p:par>
                                <p:cTn id="342" presetID="11" presetClass="entr" presetSubtype="0" fill="hold" grpId="0" nodeType="afterEffect">
                                  <p:stCondLst>
                                    <p:cond delay="0"/>
                                  </p:stCondLst>
                                  <p:childTnLst>
                                    <p:set>
                                      <p:cBhvr>
                                        <p:cTn id="343" dur="1000">
                                          <p:stCondLst>
                                            <p:cond delay="0"/>
                                          </p:stCondLst>
                                        </p:cTn>
                                        <p:tgtEl>
                                          <p:spTgt spid="117"/>
                                        </p:tgtEl>
                                        <p:attrNameLst>
                                          <p:attrName>style.visibility</p:attrName>
                                        </p:attrNameLst>
                                      </p:cBhvr>
                                      <p:to>
                                        <p:strVal val="visible"/>
                                      </p:to>
                                    </p:set>
                                  </p:childTnLst>
                                </p:cTn>
                              </p:par>
                            </p:childTnLst>
                          </p:cTn>
                        </p:par>
                        <p:par>
                          <p:cTn id="344" fill="hold">
                            <p:stCondLst>
                              <p:cond delay="110500"/>
                            </p:stCondLst>
                            <p:childTnLst>
                              <p:par>
                                <p:cTn id="345" presetID="11" presetClass="entr" presetSubtype="0" fill="hold" grpId="0" nodeType="afterEffect">
                                  <p:stCondLst>
                                    <p:cond delay="0"/>
                                  </p:stCondLst>
                                  <p:childTnLst>
                                    <p:set>
                                      <p:cBhvr>
                                        <p:cTn id="346" dur="1000">
                                          <p:stCondLst>
                                            <p:cond delay="0"/>
                                          </p:stCondLst>
                                        </p:cTn>
                                        <p:tgtEl>
                                          <p:spTgt spid="118"/>
                                        </p:tgtEl>
                                        <p:attrNameLst>
                                          <p:attrName>style.visibility</p:attrName>
                                        </p:attrNameLst>
                                      </p:cBhvr>
                                      <p:to>
                                        <p:strVal val="visible"/>
                                      </p:to>
                                    </p:set>
                                  </p:childTnLst>
                                </p:cTn>
                              </p:par>
                            </p:childTnLst>
                          </p:cTn>
                        </p:par>
                        <p:par>
                          <p:cTn id="347" fill="hold">
                            <p:stCondLst>
                              <p:cond delay="111500"/>
                            </p:stCondLst>
                            <p:childTnLst>
                              <p:par>
                                <p:cTn id="348" presetID="11" presetClass="entr" presetSubtype="0" fill="hold" grpId="0" nodeType="afterEffect">
                                  <p:stCondLst>
                                    <p:cond delay="0"/>
                                  </p:stCondLst>
                                  <p:childTnLst>
                                    <p:set>
                                      <p:cBhvr>
                                        <p:cTn id="349" dur="1000">
                                          <p:stCondLst>
                                            <p:cond delay="0"/>
                                          </p:stCondLst>
                                        </p:cTn>
                                        <p:tgtEl>
                                          <p:spTgt spid="119"/>
                                        </p:tgtEl>
                                        <p:attrNameLst>
                                          <p:attrName>style.visibility</p:attrName>
                                        </p:attrNameLst>
                                      </p:cBhvr>
                                      <p:to>
                                        <p:strVal val="visible"/>
                                      </p:to>
                                    </p:set>
                                  </p:childTnLst>
                                </p:cTn>
                              </p:par>
                            </p:childTnLst>
                          </p:cTn>
                        </p:par>
                        <p:par>
                          <p:cTn id="350" fill="hold">
                            <p:stCondLst>
                              <p:cond delay="112500"/>
                            </p:stCondLst>
                            <p:childTnLst>
                              <p:par>
                                <p:cTn id="351" presetID="11" presetClass="entr" presetSubtype="0" fill="hold" grpId="0" nodeType="afterEffect">
                                  <p:stCondLst>
                                    <p:cond delay="0"/>
                                  </p:stCondLst>
                                  <p:childTnLst>
                                    <p:set>
                                      <p:cBhvr>
                                        <p:cTn id="352" dur="1000">
                                          <p:stCondLst>
                                            <p:cond delay="0"/>
                                          </p:stCondLst>
                                        </p:cTn>
                                        <p:tgtEl>
                                          <p:spTgt spid="120"/>
                                        </p:tgtEl>
                                        <p:attrNameLst>
                                          <p:attrName>style.visibility</p:attrName>
                                        </p:attrNameLst>
                                      </p:cBhvr>
                                      <p:to>
                                        <p:strVal val="visible"/>
                                      </p:to>
                                    </p:set>
                                  </p:childTnLst>
                                </p:cTn>
                              </p:par>
                            </p:childTnLst>
                          </p:cTn>
                        </p:par>
                        <p:par>
                          <p:cTn id="353" fill="hold">
                            <p:stCondLst>
                              <p:cond delay="113500"/>
                            </p:stCondLst>
                            <p:childTnLst>
                              <p:par>
                                <p:cTn id="354" presetID="11" presetClass="entr" presetSubtype="0" fill="hold" grpId="0" nodeType="afterEffect">
                                  <p:stCondLst>
                                    <p:cond delay="0"/>
                                  </p:stCondLst>
                                  <p:childTnLst>
                                    <p:set>
                                      <p:cBhvr>
                                        <p:cTn id="355" dur="1000">
                                          <p:stCondLst>
                                            <p:cond delay="0"/>
                                          </p:stCondLst>
                                        </p:cTn>
                                        <p:tgtEl>
                                          <p:spTgt spid="121"/>
                                        </p:tgtEl>
                                        <p:attrNameLst>
                                          <p:attrName>style.visibility</p:attrName>
                                        </p:attrNameLst>
                                      </p:cBhvr>
                                      <p:to>
                                        <p:strVal val="visible"/>
                                      </p:to>
                                    </p:set>
                                  </p:childTnLst>
                                </p:cTn>
                              </p:par>
                            </p:childTnLst>
                          </p:cTn>
                        </p:par>
                        <p:par>
                          <p:cTn id="356" fill="hold">
                            <p:stCondLst>
                              <p:cond delay="114500"/>
                            </p:stCondLst>
                            <p:childTnLst>
                              <p:par>
                                <p:cTn id="357" presetID="11" presetClass="entr" presetSubtype="0" fill="hold" grpId="0" nodeType="afterEffect">
                                  <p:stCondLst>
                                    <p:cond delay="0"/>
                                  </p:stCondLst>
                                  <p:childTnLst>
                                    <p:set>
                                      <p:cBhvr>
                                        <p:cTn id="358" dur="1000">
                                          <p:stCondLst>
                                            <p:cond delay="0"/>
                                          </p:stCondLst>
                                        </p:cTn>
                                        <p:tgtEl>
                                          <p:spTgt spid="122"/>
                                        </p:tgtEl>
                                        <p:attrNameLst>
                                          <p:attrName>style.visibility</p:attrName>
                                        </p:attrNameLst>
                                      </p:cBhvr>
                                      <p:to>
                                        <p:strVal val="visible"/>
                                      </p:to>
                                    </p:set>
                                  </p:childTnLst>
                                </p:cTn>
                              </p:par>
                            </p:childTnLst>
                          </p:cTn>
                        </p:par>
                        <p:par>
                          <p:cTn id="359" fill="hold">
                            <p:stCondLst>
                              <p:cond delay="115500"/>
                            </p:stCondLst>
                            <p:childTnLst>
                              <p:par>
                                <p:cTn id="360" presetID="11" presetClass="entr" presetSubtype="0" fill="hold" grpId="0" nodeType="afterEffect">
                                  <p:stCondLst>
                                    <p:cond delay="0"/>
                                  </p:stCondLst>
                                  <p:childTnLst>
                                    <p:set>
                                      <p:cBhvr>
                                        <p:cTn id="361" dur="1000">
                                          <p:stCondLst>
                                            <p:cond delay="0"/>
                                          </p:stCondLst>
                                        </p:cTn>
                                        <p:tgtEl>
                                          <p:spTgt spid="123"/>
                                        </p:tgtEl>
                                        <p:attrNameLst>
                                          <p:attrName>style.visibility</p:attrName>
                                        </p:attrNameLst>
                                      </p:cBhvr>
                                      <p:to>
                                        <p:strVal val="visible"/>
                                      </p:to>
                                    </p:set>
                                  </p:childTnLst>
                                </p:cTn>
                              </p:par>
                            </p:childTnLst>
                          </p:cTn>
                        </p:par>
                        <p:par>
                          <p:cTn id="362" fill="hold">
                            <p:stCondLst>
                              <p:cond delay="116500"/>
                            </p:stCondLst>
                            <p:childTnLst>
                              <p:par>
                                <p:cTn id="363" presetID="11" presetClass="entr" presetSubtype="0" fill="hold" grpId="0" nodeType="afterEffect">
                                  <p:stCondLst>
                                    <p:cond delay="0"/>
                                  </p:stCondLst>
                                  <p:childTnLst>
                                    <p:set>
                                      <p:cBhvr>
                                        <p:cTn id="364" dur="1000">
                                          <p:stCondLst>
                                            <p:cond delay="0"/>
                                          </p:stCondLst>
                                        </p:cTn>
                                        <p:tgtEl>
                                          <p:spTgt spid="124"/>
                                        </p:tgtEl>
                                        <p:attrNameLst>
                                          <p:attrName>style.visibility</p:attrName>
                                        </p:attrNameLst>
                                      </p:cBhvr>
                                      <p:to>
                                        <p:strVal val="visible"/>
                                      </p:to>
                                    </p:set>
                                  </p:childTnLst>
                                </p:cTn>
                              </p:par>
                            </p:childTnLst>
                          </p:cTn>
                        </p:par>
                        <p:par>
                          <p:cTn id="365" fill="hold">
                            <p:stCondLst>
                              <p:cond delay="117500"/>
                            </p:stCondLst>
                            <p:childTnLst>
                              <p:par>
                                <p:cTn id="366" presetID="11" presetClass="entr" presetSubtype="0" fill="hold" grpId="0" nodeType="afterEffect">
                                  <p:stCondLst>
                                    <p:cond delay="0"/>
                                  </p:stCondLst>
                                  <p:childTnLst>
                                    <p:set>
                                      <p:cBhvr>
                                        <p:cTn id="367" dur="1000">
                                          <p:stCondLst>
                                            <p:cond delay="0"/>
                                          </p:stCondLst>
                                        </p:cTn>
                                        <p:tgtEl>
                                          <p:spTgt spid="125"/>
                                        </p:tgtEl>
                                        <p:attrNameLst>
                                          <p:attrName>style.visibility</p:attrName>
                                        </p:attrNameLst>
                                      </p:cBhvr>
                                      <p:to>
                                        <p:strVal val="visible"/>
                                      </p:to>
                                    </p:set>
                                  </p:childTnLst>
                                </p:cTn>
                              </p:par>
                            </p:childTnLst>
                          </p:cTn>
                        </p:par>
                        <p:par>
                          <p:cTn id="368" fill="hold">
                            <p:stCondLst>
                              <p:cond delay="118500"/>
                            </p:stCondLst>
                            <p:childTnLst>
                              <p:par>
                                <p:cTn id="369" presetID="11" presetClass="entr" presetSubtype="0" fill="hold" grpId="0" nodeType="afterEffect">
                                  <p:stCondLst>
                                    <p:cond delay="0"/>
                                  </p:stCondLst>
                                  <p:childTnLst>
                                    <p:set>
                                      <p:cBhvr>
                                        <p:cTn id="370" dur="1000">
                                          <p:stCondLst>
                                            <p:cond delay="0"/>
                                          </p:stCondLst>
                                        </p:cTn>
                                        <p:tgtEl>
                                          <p:spTgt spid="126"/>
                                        </p:tgtEl>
                                        <p:attrNameLst>
                                          <p:attrName>style.visibility</p:attrName>
                                        </p:attrNameLst>
                                      </p:cBhvr>
                                      <p:to>
                                        <p:strVal val="visible"/>
                                      </p:to>
                                    </p:set>
                                  </p:childTnLst>
                                </p:cTn>
                              </p:par>
                            </p:childTnLst>
                          </p:cTn>
                        </p:par>
                        <p:par>
                          <p:cTn id="371" fill="hold">
                            <p:stCondLst>
                              <p:cond delay="119500"/>
                            </p:stCondLst>
                            <p:childTnLst>
                              <p:par>
                                <p:cTn id="372" presetID="11" presetClass="entr" presetSubtype="0" fill="hold" grpId="0" nodeType="afterEffect">
                                  <p:stCondLst>
                                    <p:cond delay="0"/>
                                  </p:stCondLst>
                                  <p:childTnLst>
                                    <p:set>
                                      <p:cBhvr>
                                        <p:cTn id="373" dur="1000">
                                          <p:stCondLst>
                                            <p:cond delay="0"/>
                                          </p:stCondLst>
                                        </p:cTn>
                                        <p:tgtEl>
                                          <p:spTgt spid="127"/>
                                        </p:tgtEl>
                                        <p:attrNameLst>
                                          <p:attrName>style.visibility</p:attrName>
                                        </p:attrNameLst>
                                      </p:cBhvr>
                                      <p:to>
                                        <p:strVal val="visible"/>
                                      </p:to>
                                    </p:set>
                                  </p:childTnLst>
                                </p:cTn>
                              </p:par>
                            </p:childTnLst>
                          </p:cTn>
                        </p:par>
                        <p:par>
                          <p:cTn id="374" fill="hold">
                            <p:stCondLst>
                              <p:cond delay="120500"/>
                            </p:stCondLst>
                            <p:childTnLst>
                              <p:par>
                                <p:cTn id="375" presetID="11" presetClass="entr" presetSubtype="0" fill="hold" grpId="0" nodeType="afterEffect">
                                  <p:stCondLst>
                                    <p:cond delay="0"/>
                                  </p:stCondLst>
                                  <p:childTnLst>
                                    <p:set>
                                      <p:cBhvr>
                                        <p:cTn id="376" dur="1000">
                                          <p:stCondLst>
                                            <p:cond delay="0"/>
                                          </p:stCondLst>
                                        </p:cTn>
                                        <p:tgtEl>
                                          <p:spTgt spid="128"/>
                                        </p:tgtEl>
                                        <p:attrNameLst>
                                          <p:attrName>style.visibility</p:attrName>
                                        </p:attrNameLst>
                                      </p:cBhvr>
                                      <p:to>
                                        <p:strVal val="visible"/>
                                      </p:to>
                                    </p:set>
                                  </p:childTnLst>
                                </p:cTn>
                              </p:par>
                            </p:childTnLst>
                          </p:cTn>
                        </p:par>
                        <p:par>
                          <p:cTn id="377" fill="hold">
                            <p:stCondLst>
                              <p:cond delay="121500"/>
                            </p:stCondLst>
                            <p:childTnLst>
                              <p:par>
                                <p:cTn id="378" presetID="11" presetClass="entr" presetSubtype="0" fill="hold" grpId="0" nodeType="afterEffect">
                                  <p:stCondLst>
                                    <p:cond delay="0"/>
                                  </p:stCondLst>
                                  <p:childTnLst>
                                    <p:set>
                                      <p:cBhvr>
                                        <p:cTn id="379" dur="1000">
                                          <p:stCondLst>
                                            <p:cond delay="0"/>
                                          </p:stCondLst>
                                        </p:cTn>
                                        <p:tgtEl>
                                          <p:spTgt spid="129"/>
                                        </p:tgtEl>
                                        <p:attrNameLst>
                                          <p:attrName>style.visibility</p:attrName>
                                        </p:attrNameLst>
                                      </p:cBhvr>
                                      <p:to>
                                        <p:strVal val="visible"/>
                                      </p:to>
                                    </p:set>
                                  </p:childTnLst>
                                </p:cTn>
                              </p:par>
                            </p:childTnLst>
                          </p:cTn>
                        </p:par>
                        <p:par>
                          <p:cTn id="380" fill="hold">
                            <p:stCondLst>
                              <p:cond delay="122500"/>
                            </p:stCondLst>
                            <p:childTnLst>
                              <p:par>
                                <p:cTn id="381" presetID="11" presetClass="entr" presetSubtype="0" fill="hold" grpId="0" nodeType="afterEffect">
                                  <p:stCondLst>
                                    <p:cond delay="0"/>
                                  </p:stCondLst>
                                  <p:childTnLst>
                                    <p:set>
                                      <p:cBhvr>
                                        <p:cTn id="382" dur="1000">
                                          <p:stCondLst>
                                            <p:cond delay="0"/>
                                          </p:stCondLst>
                                        </p:cTn>
                                        <p:tgtEl>
                                          <p:spTgt spid="130"/>
                                        </p:tgtEl>
                                        <p:attrNameLst>
                                          <p:attrName>style.visibility</p:attrName>
                                        </p:attrNameLst>
                                      </p:cBhvr>
                                      <p:to>
                                        <p:strVal val="visible"/>
                                      </p:to>
                                    </p:set>
                                  </p:childTnLst>
                                </p:cTn>
                              </p:par>
                            </p:childTnLst>
                          </p:cTn>
                        </p:par>
                        <p:par>
                          <p:cTn id="383" fill="hold">
                            <p:stCondLst>
                              <p:cond delay="123500"/>
                            </p:stCondLst>
                            <p:childTnLst>
                              <p:par>
                                <p:cTn id="384" presetID="11" presetClass="entr" presetSubtype="0" fill="hold" grpId="0" nodeType="afterEffect">
                                  <p:stCondLst>
                                    <p:cond delay="0"/>
                                  </p:stCondLst>
                                  <p:childTnLst>
                                    <p:set>
                                      <p:cBhvr>
                                        <p:cTn id="385" dur="1000">
                                          <p:stCondLst>
                                            <p:cond delay="0"/>
                                          </p:stCondLst>
                                        </p:cTn>
                                        <p:tgtEl>
                                          <p:spTgt spid="131"/>
                                        </p:tgtEl>
                                        <p:attrNameLst>
                                          <p:attrName>style.visibility</p:attrName>
                                        </p:attrNameLst>
                                      </p:cBhvr>
                                      <p:to>
                                        <p:strVal val="visible"/>
                                      </p:to>
                                    </p:set>
                                  </p:childTnLst>
                                </p:cTn>
                              </p:par>
                            </p:childTnLst>
                          </p:cTn>
                        </p:par>
                        <p:par>
                          <p:cTn id="386" fill="hold">
                            <p:stCondLst>
                              <p:cond delay="124500"/>
                            </p:stCondLst>
                            <p:childTnLst>
                              <p:par>
                                <p:cTn id="387" presetID="11" presetClass="entr" presetSubtype="0" fill="hold" grpId="0" nodeType="afterEffect">
                                  <p:stCondLst>
                                    <p:cond delay="0"/>
                                  </p:stCondLst>
                                  <p:childTnLst>
                                    <p:set>
                                      <p:cBhvr>
                                        <p:cTn id="388" dur="1000">
                                          <p:stCondLst>
                                            <p:cond delay="0"/>
                                          </p:stCondLst>
                                        </p:cTn>
                                        <p:tgtEl>
                                          <p:spTgt spid="132"/>
                                        </p:tgtEl>
                                        <p:attrNameLst>
                                          <p:attrName>style.visibility</p:attrName>
                                        </p:attrNameLst>
                                      </p:cBhvr>
                                      <p:to>
                                        <p:strVal val="visible"/>
                                      </p:to>
                                    </p:set>
                                  </p:childTnLst>
                                </p:cTn>
                              </p:par>
                            </p:childTnLst>
                          </p:cTn>
                        </p:par>
                        <p:par>
                          <p:cTn id="389" fill="hold">
                            <p:stCondLst>
                              <p:cond delay="125500"/>
                            </p:stCondLst>
                            <p:childTnLst>
                              <p:par>
                                <p:cTn id="390" presetID="11" presetClass="entr" presetSubtype="0" fill="hold" grpId="0" nodeType="afterEffect">
                                  <p:stCondLst>
                                    <p:cond delay="0"/>
                                  </p:stCondLst>
                                  <p:childTnLst>
                                    <p:set>
                                      <p:cBhvr>
                                        <p:cTn id="391" dur="1000">
                                          <p:stCondLst>
                                            <p:cond delay="0"/>
                                          </p:stCondLst>
                                        </p:cTn>
                                        <p:tgtEl>
                                          <p:spTgt spid="133"/>
                                        </p:tgtEl>
                                        <p:attrNameLst>
                                          <p:attrName>style.visibility</p:attrName>
                                        </p:attrNameLst>
                                      </p:cBhvr>
                                      <p:to>
                                        <p:strVal val="visible"/>
                                      </p:to>
                                    </p:set>
                                  </p:childTnLst>
                                </p:cTn>
                              </p:par>
                            </p:childTnLst>
                          </p:cTn>
                        </p:par>
                        <p:par>
                          <p:cTn id="392" fill="hold">
                            <p:stCondLst>
                              <p:cond delay="126500"/>
                            </p:stCondLst>
                            <p:childTnLst>
                              <p:par>
                                <p:cTn id="393" presetID="11" presetClass="entr" presetSubtype="0" fill="hold" grpId="0" nodeType="afterEffect">
                                  <p:stCondLst>
                                    <p:cond delay="0"/>
                                  </p:stCondLst>
                                  <p:childTnLst>
                                    <p:set>
                                      <p:cBhvr>
                                        <p:cTn id="394" dur="1000">
                                          <p:stCondLst>
                                            <p:cond delay="0"/>
                                          </p:stCondLst>
                                        </p:cTn>
                                        <p:tgtEl>
                                          <p:spTgt spid="134"/>
                                        </p:tgtEl>
                                        <p:attrNameLst>
                                          <p:attrName>style.visibility</p:attrName>
                                        </p:attrNameLst>
                                      </p:cBhvr>
                                      <p:to>
                                        <p:strVal val="visible"/>
                                      </p:to>
                                    </p:set>
                                  </p:childTnLst>
                                </p:cTn>
                              </p:par>
                            </p:childTnLst>
                          </p:cTn>
                        </p:par>
                        <p:par>
                          <p:cTn id="395" fill="hold">
                            <p:stCondLst>
                              <p:cond delay="127500"/>
                            </p:stCondLst>
                            <p:childTnLst>
                              <p:par>
                                <p:cTn id="396" presetID="11" presetClass="entr" presetSubtype="0" fill="hold" grpId="0" nodeType="afterEffect">
                                  <p:stCondLst>
                                    <p:cond delay="0"/>
                                  </p:stCondLst>
                                  <p:childTnLst>
                                    <p:set>
                                      <p:cBhvr>
                                        <p:cTn id="397" dur="1000">
                                          <p:stCondLst>
                                            <p:cond delay="0"/>
                                          </p:stCondLst>
                                        </p:cTn>
                                        <p:tgtEl>
                                          <p:spTgt spid="135"/>
                                        </p:tgtEl>
                                        <p:attrNameLst>
                                          <p:attrName>style.visibility</p:attrName>
                                        </p:attrNameLst>
                                      </p:cBhvr>
                                      <p:to>
                                        <p:strVal val="visible"/>
                                      </p:to>
                                    </p:set>
                                  </p:childTnLst>
                                </p:cTn>
                              </p:par>
                            </p:childTnLst>
                          </p:cTn>
                        </p:par>
                        <p:par>
                          <p:cTn id="398" fill="hold">
                            <p:stCondLst>
                              <p:cond delay="128500"/>
                            </p:stCondLst>
                            <p:childTnLst>
                              <p:par>
                                <p:cTn id="399" presetID="11" presetClass="entr" presetSubtype="0" fill="hold" grpId="0" nodeType="afterEffect">
                                  <p:stCondLst>
                                    <p:cond delay="0"/>
                                  </p:stCondLst>
                                  <p:childTnLst>
                                    <p:set>
                                      <p:cBhvr>
                                        <p:cTn id="400" dur="1000">
                                          <p:stCondLst>
                                            <p:cond delay="0"/>
                                          </p:stCondLst>
                                        </p:cTn>
                                        <p:tgtEl>
                                          <p:spTgt spid="136"/>
                                        </p:tgtEl>
                                        <p:attrNameLst>
                                          <p:attrName>style.visibility</p:attrName>
                                        </p:attrNameLst>
                                      </p:cBhvr>
                                      <p:to>
                                        <p:strVal val="visible"/>
                                      </p:to>
                                    </p:set>
                                  </p:childTnLst>
                                </p:cTn>
                              </p:par>
                            </p:childTnLst>
                          </p:cTn>
                        </p:par>
                        <p:par>
                          <p:cTn id="401" fill="hold">
                            <p:stCondLst>
                              <p:cond delay="129500"/>
                            </p:stCondLst>
                            <p:childTnLst>
                              <p:par>
                                <p:cTn id="402" presetID="11" presetClass="entr" presetSubtype="0" fill="hold" grpId="0" nodeType="afterEffect">
                                  <p:stCondLst>
                                    <p:cond delay="0"/>
                                  </p:stCondLst>
                                  <p:childTnLst>
                                    <p:set>
                                      <p:cBhvr>
                                        <p:cTn id="403" dur="1000">
                                          <p:stCondLst>
                                            <p:cond delay="0"/>
                                          </p:stCondLst>
                                        </p:cTn>
                                        <p:tgtEl>
                                          <p:spTgt spid="137"/>
                                        </p:tgtEl>
                                        <p:attrNameLst>
                                          <p:attrName>style.visibility</p:attrName>
                                        </p:attrNameLst>
                                      </p:cBhvr>
                                      <p:to>
                                        <p:strVal val="visible"/>
                                      </p:to>
                                    </p:set>
                                  </p:childTnLst>
                                </p:cTn>
                              </p:par>
                            </p:childTnLst>
                          </p:cTn>
                        </p:par>
                        <p:par>
                          <p:cTn id="404" fill="hold">
                            <p:stCondLst>
                              <p:cond delay="130500"/>
                            </p:stCondLst>
                            <p:childTnLst>
                              <p:par>
                                <p:cTn id="405" presetID="11" presetClass="entr" presetSubtype="0" fill="hold" grpId="0" nodeType="afterEffect">
                                  <p:stCondLst>
                                    <p:cond delay="0"/>
                                  </p:stCondLst>
                                  <p:childTnLst>
                                    <p:set>
                                      <p:cBhvr>
                                        <p:cTn id="406" dur="1000">
                                          <p:stCondLst>
                                            <p:cond delay="0"/>
                                          </p:stCondLst>
                                        </p:cTn>
                                        <p:tgtEl>
                                          <p:spTgt spid="138"/>
                                        </p:tgtEl>
                                        <p:attrNameLst>
                                          <p:attrName>style.visibility</p:attrName>
                                        </p:attrNameLst>
                                      </p:cBhvr>
                                      <p:to>
                                        <p:strVal val="visible"/>
                                      </p:to>
                                    </p:set>
                                  </p:childTnLst>
                                </p:cTn>
                              </p:par>
                            </p:childTnLst>
                          </p:cTn>
                        </p:par>
                        <p:par>
                          <p:cTn id="407" fill="hold">
                            <p:stCondLst>
                              <p:cond delay="131500"/>
                            </p:stCondLst>
                            <p:childTnLst>
                              <p:par>
                                <p:cTn id="408" presetID="11" presetClass="entr" presetSubtype="0" fill="hold" grpId="0" nodeType="afterEffect">
                                  <p:stCondLst>
                                    <p:cond delay="0"/>
                                  </p:stCondLst>
                                  <p:childTnLst>
                                    <p:set>
                                      <p:cBhvr>
                                        <p:cTn id="409" dur="1000">
                                          <p:stCondLst>
                                            <p:cond delay="0"/>
                                          </p:stCondLst>
                                        </p:cTn>
                                        <p:tgtEl>
                                          <p:spTgt spid="139"/>
                                        </p:tgtEl>
                                        <p:attrNameLst>
                                          <p:attrName>style.visibility</p:attrName>
                                        </p:attrNameLst>
                                      </p:cBhvr>
                                      <p:to>
                                        <p:strVal val="visible"/>
                                      </p:to>
                                    </p:set>
                                  </p:childTnLst>
                                </p:cTn>
                              </p:par>
                            </p:childTnLst>
                          </p:cTn>
                        </p:par>
                        <p:par>
                          <p:cTn id="410" fill="hold">
                            <p:stCondLst>
                              <p:cond delay="132500"/>
                            </p:stCondLst>
                            <p:childTnLst>
                              <p:par>
                                <p:cTn id="411" presetID="11" presetClass="entr" presetSubtype="0" fill="hold" grpId="0" nodeType="afterEffect">
                                  <p:stCondLst>
                                    <p:cond delay="0"/>
                                  </p:stCondLst>
                                  <p:childTnLst>
                                    <p:set>
                                      <p:cBhvr>
                                        <p:cTn id="412" dur="1000">
                                          <p:stCondLst>
                                            <p:cond delay="0"/>
                                          </p:stCondLst>
                                        </p:cTn>
                                        <p:tgtEl>
                                          <p:spTgt spid="140"/>
                                        </p:tgtEl>
                                        <p:attrNameLst>
                                          <p:attrName>style.visibility</p:attrName>
                                        </p:attrNameLst>
                                      </p:cBhvr>
                                      <p:to>
                                        <p:strVal val="visible"/>
                                      </p:to>
                                    </p:set>
                                  </p:childTnLst>
                                </p:cTn>
                              </p:par>
                            </p:childTnLst>
                          </p:cTn>
                        </p:par>
                        <p:par>
                          <p:cTn id="413" fill="hold">
                            <p:stCondLst>
                              <p:cond delay="133500"/>
                            </p:stCondLst>
                            <p:childTnLst>
                              <p:par>
                                <p:cTn id="414" presetID="11" presetClass="entr" presetSubtype="0" fill="hold" grpId="0" nodeType="afterEffect">
                                  <p:stCondLst>
                                    <p:cond delay="0"/>
                                  </p:stCondLst>
                                  <p:childTnLst>
                                    <p:set>
                                      <p:cBhvr>
                                        <p:cTn id="415" dur="1000">
                                          <p:stCondLst>
                                            <p:cond delay="0"/>
                                          </p:stCondLst>
                                        </p:cTn>
                                        <p:tgtEl>
                                          <p:spTgt spid="141"/>
                                        </p:tgtEl>
                                        <p:attrNameLst>
                                          <p:attrName>style.visibility</p:attrName>
                                        </p:attrNameLst>
                                      </p:cBhvr>
                                      <p:to>
                                        <p:strVal val="visible"/>
                                      </p:to>
                                    </p:set>
                                  </p:childTnLst>
                                </p:cTn>
                              </p:par>
                            </p:childTnLst>
                          </p:cTn>
                        </p:par>
                        <p:par>
                          <p:cTn id="416" fill="hold">
                            <p:stCondLst>
                              <p:cond delay="134500"/>
                            </p:stCondLst>
                            <p:childTnLst>
                              <p:par>
                                <p:cTn id="417" presetID="11" presetClass="entr" presetSubtype="0" fill="hold" grpId="0" nodeType="afterEffect">
                                  <p:stCondLst>
                                    <p:cond delay="0"/>
                                  </p:stCondLst>
                                  <p:childTnLst>
                                    <p:set>
                                      <p:cBhvr>
                                        <p:cTn id="418" dur="1000">
                                          <p:stCondLst>
                                            <p:cond delay="0"/>
                                          </p:stCondLst>
                                        </p:cTn>
                                        <p:tgtEl>
                                          <p:spTgt spid="142"/>
                                        </p:tgtEl>
                                        <p:attrNameLst>
                                          <p:attrName>style.visibility</p:attrName>
                                        </p:attrNameLst>
                                      </p:cBhvr>
                                      <p:to>
                                        <p:strVal val="visible"/>
                                      </p:to>
                                    </p:set>
                                  </p:childTnLst>
                                </p:cTn>
                              </p:par>
                            </p:childTnLst>
                          </p:cTn>
                        </p:par>
                        <p:par>
                          <p:cTn id="419" fill="hold">
                            <p:stCondLst>
                              <p:cond delay="135500"/>
                            </p:stCondLst>
                            <p:childTnLst>
                              <p:par>
                                <p:cTn id="420" presetID="11" presetClass="entr" presetSubtype="0" fill="hold" grpId="0" nodeType="afterEffect">
                                  <p:stCondLst>
                                    <p:cond delay="0"/>
                                  </p:stCondLst>
                                  <p:childTnLst>
                                    <p:set>
                                      <p:cBhvr>
                                        <p:cTn id="421" dur="1000">
                                          <p:stCondLst>
                                            <p:cond delay="0"/>
                                          </p:stCondLst>
                                        </p:cTn>
                                        <p:tgtEl>
                                          <p:spTgt spid="143"/>
                                        </p:tgtEl>
                                        <p:attrNameLst>
                                          <p:attrName>style.visibility</p:attrName>
                                        </p:attrNameLst>
                                      </p:cBhvr>
                                      <p:to>
                                        <p:strVal val="visible"/>
                                      </p:to>
                                    </p:set>
                                  </p:childTnLst>
                                </p:cTn>
                              </p:par>
                            </p:childTnLst>
                          </p:cTn>
                        </p:par>
                        <p:par>
                          <p:cTn id="422" fill="hold">
                            <p:stCondLst>
                              <p:cond delay="136500"/>
                            </p:stCondLst>
                            <p:childTnLst>
                              <p:par>
                                <p:cTn id="423" presetID="11" presetClass="entr" presetSubtype="0" fill="hold" grpId="0" nodeType="afterEffect">
                                  <p:stCondLst>
                                    <p:cond delay="0"/>
                                  </p:stCondLst>
                                  <p:childTnLst>
                                    <p:set>
                                      <p:cBhvr>
                                        <p:cTn id="424" dur="1000">
                                          <p:stCondLst>
                                            <p:cond delay="0"/>
                                          </p:stCondLst>
                                        </p:cTn>
                                        <p:tgtEl>
                                          <p:spTgt spid="144"/>
                                        </p:tgtEl>
                                        <p:attrNameLst>
                                          <p:attrName>style.visibility</p:attrName>
                                        </p:attrNameLst>
                                      </p:cBhvr>
                                      <p:to>
                                        <p:strVal val="visible"/>
                                      </p:to>
                                    </p:set>
                                  </p:childTnLst>
                                </p:cTn>
                              </p:par>
                            </p:childTnLst>
                          </p:cTn>
                        </p:par>
                        <p:par>
                          <p:cTn id="425" fill="hold">
                            <p:stCondLst>
                              <p:cond delay="137500"/>
                            </p:stCondLst>
                            <p:childTnLst>
                              <p:par>
                                <p:cTn id="426" presetID="11" presetClass="entr" presetSubtype="0" fill="hold" grpId="0" nodeType="afterEffect">
                                  <p:stCondLst>
                                    <p:cond delay="0"/>
                                  </p:stCondLst>
                                  <p:childTnLst>
                                    <p:set>
                                      <p:cBhvr>
                                        <p:cTn id="427" dur="1000">
                                          <p:stCondLst>
                                            <p:cond delay="0"/>
                                          </p:stCondLst>
                                        </p:cTn>
                                        <p:tgtEl>
                                          <p:spTgt spid="145"/>
                                        </p:tgtEl>
                                        <p:attrNameLst>
                                          <p:attrName>style.visibility</p:attrName>
                                        </p:attrNameLst>
                                      </p:cBhvr>
                                      <p:to>
                                        <p:strVal val="visible"/>
                                      </p:to>
                                    </p:set>
                                  </p:childTnLst>
                                </p:cTn>
                              </p:par>
                            </p:childTnLst>
                          </p:cTn>
                        </p:par>
                        <p:par>
                          <p:cTn id="428" fill="hold">
                            <p:stCondLst>
                              <p:cond delay="138500"/>
                            </p:stCondLst>
                            <p:childTnLst>
                              <p:par>
                                <p:cTn id="429" presetID="11" presetClass="entr" presetSubtype="0" fill="hold" grpId="0" nodeType="afterEffect">
                                  <p:stCondLst>
                                    <p:cond delay="0"/>
                                  </p:stCondLst>
                                  <p:childTnLst>
                                    <p:set>
                                      <p:cBhvr>
                                        <p:cTn id="430" dur="1000">
                                          <p:stCondLst>
                                            <p:cond delay="0"/>
                                          </p:stCondLst>
                                        </p:cTn>
                                        <p:tgtEl>
                                          <p:spTgt spid="146"/>
                                        </p:tgtEl>
                                        <p:attrNameLst>
                                          <p:attrName>style.visibility</p:attrName>
                                        </p:attrNameLst>
                                      </p:cBhvr>
                                      <p:to>
                                        <p:strVal val="visible"/>
                                      </p:to>
                                    </p:set>
                                  </p:childTnLst>
                                </p:cTn>
                              </p:par>
                            </p:childTnLst>
                          </p:cTn>
                        </p:par>
                        <p:par>
                          <p:cTn id="431" fill="hold">
                            <p:stCondLst>
                              <p:cond delay="139500"/>
                            </p:stCondLst>
                            <p:childTnLst>
                              <p:par>
                                <p:cTn id="432" presetID="11" presetClass="entr" presetSubtype="0" fill="hold" grpId="0" nodeType="afterEffect">
                                  <p:stCondLst>
                                    <p:cond delay="0"/>
                                  </p:stCondLst>
                                  <p:childTnLst>
                                    <p:set>
                                      <p:cBhvr>
                                        <p:cTn id="433" dur="1000">
                                          <p:stCondLst>
                                            <p:cond delay="0"/>
                                          </p:stCondLst>
                                        </p:cTn>
                                        <p:tgtEl>
                                          <p:spTgt spid="147"/>
                                        </p:tgtEl>
                                        <p:attrNameLst>
                                          <p:attrName>style.visibility</p:attrName>
                                        </p:attrNameLst>
                                      </p:cBhvr>
                                      <p:to>
                                        <p:strVal val="visible"/>
                                      </p:to>
                                    </p:set>
                                  </p:childTnLst>
                                </p:cTn>
                              </p:par>
                            </p:childTnLst>
                          </p:cTn>
                        </p:par>
                        <p:par>
                          <p:cTn id="434" fill="hold">
                            <p:stCondLst>
                              <p:cond delay="140500"/>
                            </p:stCondLst>
                            <p:childTnLst>
                              <p:par>
                                <p:cTn id="435" presetID="11" presetClass="entr" presetSubtype="0" fill="hold" grpId="0" nodeType="afterEffect">
                                  <p:stCondLst>
                                    <p:cond delay="0"/>
                                  </p:stCondLst>
                                  <p:childTnLst>
                                    <p:set>
                                      <p:cBhvr>
                                        <p:cTn id="436" dur="1000">
                                          <p:stCondLst>
                                            <p:cond delay="0"/>
                                          </p:stCondLst>
                                        </p:cTn>
                                        <p:tgtEl>
                                          <p:spTgt spid="148"/>
                                        </p:tgtEl>
                                        <p:attrNameLst>
                                          <p:attrName>style.visibility</p:attrName>
                                        </p:attrNameLst>
                                      </p:cBhvr>
                                      <p:to>
                                        <p:strVal val="visible"/>
                                      </p:to>
                                    </p:set>
                                  </p:childTnLst>
                                </p:cTn>
                              </p:par>
                            </p:childTnLst>
                          </p:cTn>
                        </p:par>
                        <p:par>
                          <p:cTn id="437" fill="hold">
                            <p:stCondLst>
                              <p:cond delay="141500"/>
                            </p:stCondLst>
                            <p:childTnLst>
                              <p:par>
                                <p:cTn id="438" presetID="11" presetClass="entr" presetSubtype="0" fill="hold" grpId="0" nodeType="afterEffect">
                                  <p:stCondLst>
                                    <p:cond delay="0"/>
                                  </p:stCondLst>
                                  <p:childTnLst>
                                    <p:set>
                                      <p:cBhvr>
                                        <p:cTn id="439" dur="1000">
                                          <p:stCondLst>
                                            <p:cond delay="0"/>
                                          </p:stCondLst>
                                        </p:cTn>
                                        <p:tgtEl>
                                          <p:spTgt spid="149"/>
                                        </p:tgtEl>
                                        <p:attrNameLst>
                                          <p:attrName>style.visibility</p:attrName>
                                        </p:attrNameLst>
                                      </p:cBhvr>
                                      <p:to>
                                        <p:strVal val="visible"/>
                                      </p:to>
                                    </p:set>
                                  </p:childTnLst>
                                </p:cTn>
                              </p:par>
                            </p:childTnLst>
                          </p:cTn>
                        </p:par>
                        <p:par>
                          <p:cTn id="440" fill="hold">
                            <p:stCondLst>
                              <p:cond delay="142500"/>
                            </p:stCondLst>
                            <p:childTnLst>
                              <p:par>
                                <p:cTn id="441" presetID="11" presetClass="entr" presetSubtype="0" fill="hold" grpId="0" nodeType="afterEffect">
                                  <p:stCondLst>
                                    <p:cond delay="0"/>
                                  </p:stCondLst>
                                  <p:childTnLst>
                                    <p:set>
                                      <p:cBhvr>
                                        <p:cTn id="442" dur="1000">
                                          <p:stCondLst>
                                            <p:cond delay="0"/>
                                          </p:stCondLst>
                                        </p:cTn>
                                        <p:tgtEl>
                                          <p:spTgt spid="150"/>
                                        </p:tgtEl>
                                        <p:attrNameLst>
                                          <p:attrName>style.visibility</p:attrName>
                                        </p:attrNameLst>
                                      </p:cBhvr>
                                      <p:to>
                                        <p:strVal val="visible"/>
                                      </p:to>
                                    </p:set>
                                  </p:childTnLst>
                                </p:cTn>
                              </p:par>
                            </p:childTnLst>
                          </p:cTn>
                        </p:par>
                        <p:par>
                          <p:cTn id="443" fill="hold">
                            <p:stCondLst>
                              <p:cond delay="143500"/>
                            </p:stCondLst>
                            <p:childTnLst>
                              <p:par>
                                <p:cTn id="444" presetID="11" presetClass="entr" presetSubtype="0" fill="hold" grpId="0" nodeType="afterEffect">
                                  <p:stCondLst>
                                    <p:cond delay="0"/>
                                  </p:stCondLst>
                                  <p:childTnLst>
                                    <p:set>
                                      <p:cBhvr>
                                        <p:cTn id="445" dur="1000">
                                          <p:stCondLst>
                                            <p:cond delay="0"/>
                                          </p:stCondLst>
                                        </p:cTn>
                                        <p:tgtEl>
                                          <p:spTgt spid="151"/>
                                        </p:tgtEl>
                                        <p:attrNameLst>
                                          <p:attrName>style.visibility</p:attrName>
                                        </p:attrNameLst>
                                      </p:cBhvr>
                                      <p:to>
                                        <p:strVal val="visible"/>
                                      </p:to>
                                    </p:set>
                                  </p:childTnLst>
                                </p:cTn>
                              </p:par>
                            </p:childTnLst>
                          </p:cTn>
                        </p:par>
                        <p:par>
                          <p:cTn id="446" fill="hold">
                            <p:stCondLst>
                              <p:cond delay="144500"/>
                            </p:stCondLst>
                            <p:childTnLst>
                              <p:par>
                                <p:cTn id="447" presetID="11" presetClass="entr" presetSubtype="0" fill="hold" grpId="0" nodeType="afterEffect">
                                  <p:stCondLst>
                                    <p:cond delay="0"/>
                                  </p:stCondLst>
                                  <p:childTnLst>
                                    <p:set>
                                      <p:cBhvr>
                                        <p:cTn id="448" dur="1000">
                                          <p:stCondLst>
                                            <p:cond delay="0"/>
                                          </p:stCondLst>
                                        </p:cTn>
                                        <p:tgtEl>
                                          <p:spTgt spid="152"/>
                                        </p:tgtEl>
                                        <p:attrNameLst>
                                          <p:attrName>style.visibility</p:attrName>
                                        </p:attrNameLst>
                                      </p:cBhvr>
                                      <p:to>
                                        <p:strVal val="visible"/>
                                      </p:to>
                                    </p:set>
                                  </p:childTnLst>
                                </p:cTn>
                              </p:par>
                            </p:childTnLst>
                          </p:cTn>
                        </p:par>
                        <p:par>
                          <p:cTn id="449" fill="hold">
                            <p:stCondLst>
                              <p:cond delay="145500"/>
                            </p:stCondLst>
                            <p:childTnLst>
                              <p:par>
                                <p:cTn id="450" presetID="11" presetClass="entr" presetSubtype="0" fill="hold" grpId="0" nodeType="afterEffect">
                                  <p:stCondLst>
                                    <p:cond delay="0"/>
                                  </p:stCondLst>
                                  <p:childTnLst>
                                    <p:set>
                                      <p:cBhvr>
                                        <p:cTn id="451" dur="1000">
                                          <p:stCondLst>
                                            <p:cond delay="0"/>
                                          </p:stCondLst>
                                        </p:cTn>
                                        <p:tgtEl>
                                          <p:spTgt spid="153"/>
                                        </p:tgtEl>
                                        <p:attrNameLst>
                                          <p:attrName>style.visibility</p:attrName>
                                        </p:attrNameLst>
                                      </p:cBhvr>
                                      <p:to>
                                        <p:strVal val="visible"/>
                                      </p:to>
                                    </p:set>
                                  </p:childTnLst>
                                </p:cTn>
                              </p:par>
                            </p:childTnLst>
                          </p:cTn>
                        </p:par>
                        <p:par>
                          <p:cTn id="452" fill="hold">
                            <p:stCondLst>
                              <p:cond delay="146500"/>
                            </p:stCondLst>
                            <p:childTnLst>
                              <p:par>
                                <p:cTn id="453" presetID="11" presetClass="entr" presetSubtype="0" fill="hold" grpId="0" nodeType="afterEffect">
                                  <p:stCondLst>
                                    <p:cond delay="0"/>
                                  </p:stCondLst>
                                  <p:childTnLst>
                                    <p:set>
                                      <p:cBhvr>
                                        <p:cTn id="454" dur="1000">
                                          <p:stCondLst>
                                            <p:cond delay="0"/>
                                          </p:stCondLst>
                                        </p:cTn>
                                        <p:tgtEl>
                                          <p:spTgt spid="154"/>
                                        </p:tgtEl>
                                        <p:attrNameLst>
                                          <p:attrName>style.visibility</p:attrName>
                                        </p:attrNameLst>
                                      </p:cBhvr>
                                      <p:to>
                                        <p:strVal val="visible"/>
                                      </p:to>
                                    </p:set>
                                  </p:childTnLst>
                                </p:cTn>
                              </p:par>
                            </p:childTnLst>
                          </p:cTn>
                        </p:par>
                        <p:par>
                          <p:cTn id="455" fill="hold">
                            <p:stCondLst>
                              <p:cond delay="147500"/>
                            </p:stCondLst>
                            <p:childTnLst>
                              <p:par>
                                <p:cTn id="456" presetID="11" presetClass="entr" presetSubtype="0" fill="hold" grpId="0" nodeType="afterEffect">
                                  <p:stCondLst>
                                    <p:cond delay="0"/>
                                  </p:stCondLst>
                                  <p:childTnLst>
                                    <p:set>
                                      <p:cBhvr>
                                        <p:cTn id="457" dur="1000">
                                          <p:stCondLst>
                                            <p:cond delay="0"/>
                                          </p:stCondLst>
                                        </p:cTn>
                                        <p:tgtEl>
                                          <p:spTgt spid="155"/>
                                        </p:tgtEl>
                                        <p:attrNameLst>
                                          <p:attrName>style.visibility</p:attrName>
                                        </p:attrNameLst>
                                      </p:cBhvr>
                                      <p:to>
                                        <p:strVal val="visible"/>
                                      </p:to>
                                    </p:set>
                                  </p:childTnLst>
                                </p:cTn>
                              </p:par>
                            </p:childTnLst>
                          </p:cTn>
                        </p:par>
                        <p:par>
                          <p:cTn id="458" fill="hold">
                            <p:stCondLst>
                              <p:cond delay="148500"/>
                            </p:stCondLst>
                            <p:childTnLst>
                              <p:par>
                                <p:cTn id="459" presetID="11" presetClass="entr" presetSubtype="0" fill="hold" grpId="0" nodeType="afterEffect">
                                  <p:stCondLst>
                                    <p:cond delay="0"/>
                                  </p:stCondLst>
                                  <p:childTnLst>
                                    <p:set>
                                      <p:cBhvr>
                                        <p:cTn id="460" dur="1000">
                                          <p:stCondLst>
                                            <p:cond delay="0"/>
                                          </p:stCondLst>
                                        </p:cTn>
                                        <p:tgtEl>
                                          <p:spTgt spid="156"/>
                                        </p:tgtEl>
                                        <p:attrNameLst>
                                          <p:attrName>style.visibility</p:attrName>
                                        </p:attrNameLst>
                                      </p:cBhvr>
                                      <p:to>
                                        <p:strVal val="visible"/>
                                      </p:to>
                                    </p:set>
                                  </p:childTnLst>
                                </p:cTn>
                              </p:par>
                            </p:childTnLst>
                          </p:cTn>
                        </p:par>
                        <p:par>
                          <p:cTn id="461" fill="hold">
                            <p:stCondLst>
                              <p:cond delay="149500"/>
                            </p:stCondLst>
                            <p:childTnLst>
                              <p:par>
                                <p:cTn id="462" presetID="11" presetClass="entr" presetSubtype="0" fill="hold" grpId="0" nodeType="afterEffect">
                                  <p:stCondLst>
                                    <p:cond delay="0"/>
                                  </p:stCondLst>
                                  <p:childTnLst>
                                    <p:set>
                                      <p:cBhvr>
                                        <p:cTn id="463" dur="1000">
                                          <p:stCondLst>
                                            <p:cond delay="0"/>
                                          </p:stCondLst>
                                        </p:cTn>
                                        <p:tgtEl>
                                          <p:spTgt spid="157"/>
                                        </p:tgtEl>
                                        <p:attrNameLst>
                                          <p:attrName>style.visibility</p:attrName>
                                        </p:attrNameLst>
                                      </p:cBhvr>
                                      <p:to>
                                        <p:strVal val="visible"/>
                                      </p:to>
                                    </p:set>
                                  </p:childTnLst>
                                </p:cTn>
                              </p:par>
                            </p:childTnLst>
                          </p:cTn>
                        </p:par>
                        <p:par>
                          <p:cTn id="464" fill="hold">
                            <p:stCondLst>
                              <p:cond delay="150500"/>
                            </p:stCondLst>
                            <p:childTnLst>
                              <p:par>
                                <p:cTn id="465" presetID="11" presetClass="entr" presetSubtype="0" fill="hold" grpId="0" nodeType="afterEffect">
                                  <p:stCondLst>
                                    <p:cond delay="0"/>
                                  </p:stCondLst>
                                  <p:childTnLst>
                                    <p:set>
                                      <p:cBhvr>
                                        <p:cTn id="466" dur="1000">
                                          <p:stCondLst>
                                            <p:cond delay="0"/>
                                          </p:stCondLst>
                                        </p:cTn>
                                        <p:tgtEl>
                                          <p:spTgt spid="158"/>
                                        </p:tgtEl>
                                        <p:attrNameLst>
                                          <p:attrName>style.visibility</p:attrName>
                                        </p:attrNameLst>
                                      </p:cBhvr>
                                      <p:to>
                                        <p:strVal val="visible"/>
                                      </p:to>
                                    </p:set>
                                  </p:childTnLst>
                                </p:cTn>
                              </p:par>
                            </p:childTnLst>
                          </p:cTn>
                        </p:par>
                        <p:par>
                          <p:cTn id="467" fill="hold">
                            <p:stCondLst>
                              <p:cond delay="151500"/>
                            </p:stCondLst>
                            <p:childTnLst>
                              <p:par>
                                <p:cTn id="468" presetID="11" presetClass="entr" presetSubtype="0" fill="hold" grpId="0" nodeType="afterEffect">
                                  <p:stCondLst>
                                    <p:cond delay="0"/>
                                  </p:stCondLst>
                                  <p:childTnLst>
                                    <p:set>
                                      <p:cBhvr>
                                        <p:cTn id="469" dur="1000">
                                          <p:stCondLst>
                                            <p:cond delay="0"/>
                                          </p:stCondLst>
                                        </p:cTn>
                                        <p:tgtEl>
                                          <p:spTgt spid="159"/>
                                        </p:tgtEl>
                                        <p:attrNameLst>
                                          <p:attrName>style.visibility</p:attrName>
                                        </p:attrNameLst>
                                      </p:cBhvr>
                                      <p:to>
                                        <p:strVal val="visible"/>
                                      </p:to>
                                    </p:set>
                                  </p:childTnLst>
                                </p:cTn>
                              </p:par>
                            </p:childTnLst>
                          </p:cTn>
                        </p:par>
                        <p:par>
                          <p:cTn id="470" fill="hold">
                            <p:stCondLst>
                              <p:cond delay="152500"/>
                            </p:stCondLst>
                            <p:childTnLst>
                              <p:par>
                                <p:cTn id="471" presetID="11" presetClass="entr" presetSubtype="0" fill="hold" grpId="0" nodeType="afterEffect">
                                  <p:stCondLst>
                                    <p:cond delay="0"/>
                                  </p:stCondLst>
                                  <p:childTnLst>
                                    <p:set>
                                      <p:cBhvr>
                                        <p:cTn id="472" dur="1000">
                                          <p:stCondLst>
                                            <p:cond delay="0"/>
                                          </p:stCondLst>
                                        </p:cTn>
                                        <p:tgtEl>
                                          <p:spTgt spid="160"/>
                                        </p:tgtEl>
                                        <p:attrNameLst>
                                          <p:attrName>style.visibility</p:attrName>
                                        </p:attrNameLst>
                                      </p:cBhvr>
                                      <p:to>
                                        <p:strVal val="visible"/>
                                      </p:to>
                                    </p:set>
                                  </p:childTnLst>
                                </p:cTn>
                              </p:par>
                            </p:childTnLst>
                          </p:cTn>
                        </p:par>
                        <p:par>
                          <p:cTn id="473" fill="hold">
                            <p:stCondLst>
                              <p:cond delay="153500"/>
                            </p:stCondLst>
                            <p:childTnLst>
                              <p:par>
                                <p:cTn id="474" presetID="11" presetClass="entr" presetSubtype="0" fill="hold" grpId="0" nodeType="afterEffect">
                                  <p:stCondLst>
                                    <p:cond delay="0"/>
                                  </p:stCondLst>
                                  <p:childTnLst>
                                    <p:set>
                                      <p:cBhvr>
                                        <p:cTn id="475" dur="1000">
                                          <p:stCondLst>
                                            <p:cond delay="0"/>
                                          </p:stCondLst>
                                        </p:cTn>
                                        <p:tgtEl>
                                          <p:spTgt spid="161"/>
                                        </p:tgtEl>
                                        <p:attrNameLst>
                                          <p:attrName>style.visibility</p:attrName>
                                        </p:attrNameLst>
                                      </p:cBhvr>
                                      <p:to>
                                        <p:strVal val="visible"/>
                                      </p:to>
                                    </p:set>
                                  </p:childTnLst>
                                </p:cTn>
                              </p:par>
                            </p:childTnLst>
                          </p:cTn>
                        </p:par>
                        <p:par>
                          <p:cTn id="476" fill="hold">
                            <p:stCondLst>
                              <p:cond delay="154500"/>
                            </p:stCondLst>
                            <p:childTnLst>
                              <p:par>
                                <p:cTn id="477" presetID="11" presetClass="entr" presetSubtype="0" fill="hold" grpId="0" nodeType="afterEffect">
                                  <p:stCondLst>
                                    <p:cond delay="0"/>
                                  </p:stCondLst>
                                  <p:childTnLst>
                                    <p:set>
                                      <p:cBhvr>
                                        <p:cTn id="478" dur="1000">
                                          <p:stCondLst>
                                            <p:cond delay="0"/>
                                          </p:stCondLst>
                                        </p:cTn>
                                        <p:tgtEl>
                                          <p:spTgt spid="162"/>
                                        </p:tgtEl>
                                        <p:attrNameLst>
                                          <p:attrName>style.visibility</p:attrName>
                                        </p:attrNameLst>
                                      </p:cBhvr>
                                      <p:to>
                                        <p:strVal val="visible"/>
                                      </p:to>
                                    </p:set>
                                  </p:childTnLst>
                                </p:cTn>
                              </p:par>
                            </p:childTnLst>
                          </p:cTn>
                        </p:par>
                        <p:par>
                          <p:cTn id="479" fill="hold">
                            <p:stCondLst>
                              <p:cond delay="155500"/>
                            </p:stCondLst>
                            <p:childTnLst>
                              <p:par>
                                <p:cTn id="480" presetID="11" presetClass="entr" presetSubtype="0" fill="hold" grpId="0" nodeType="afterEffect">
                                  <p:stCondLst>
                                    <p:cond delay="0"/>
                                  </p:stCondLst>
                                  <p:childTnLst>
                                    <p:set>
                                      <p:cBhvr>
                                        <p:cTn id="481" dur="1000">
                                          <p:stCondLst>
                                            <p:cond delay="0"/>
                                          </p:stCondLst>
                                        </p:cTn>
                                        <p:tgtEl>
                                          <p:spTgt spid="163"/>
                                        </p:tgtEl>
                                        <p:attrNameLst>
                                          <p:attrName>style.visibility</p:attrName>
                                        </p:attrNameLst>
                                      </p:cBhvr>
                                      <p:to>
                                        <p:strVal val="visible"/>
                                      </p:to>
                                    </p:set>
                                  </p:childTnLst>
                                </p:cTn>
                              </p:par>
                            </p:childTnLst>
                          </p:cTn>
                        </p:par>
                        <p:par>
                          <p:cTn id="482" fill="hold">
                            <p:stCondLst>
                              <p:cond delay="156500"/>
                            </p:stCondLst>
                            <p:childTnLst>
                              <p:par>
                                <p:cTn id="483" presetID="11" presetClass="entr" presetSubtype="0" fill="hold" grpId="0" nodeType="afterEffect">
                                  <p:stCondLst>
                                    <p:cond delay="0"/>
                                  </p:stCondLst>
                                  <p:childTnLst>
                                    <p:set>
                                      <p:cBhvr>
                                        <p:cTn id="484" dur="1000">
                                          <p:stCondLst>
                                            <p:cond delay="0"/>
                                          </p:stCondLst>
                                        </p:cTn>
                                        <p:tgtEl>
                                          <p:spTgt spid="164"/>
                                        </p:tgtEl>
                                        <p:attrNameLst>
                                          <p:attrName>style.visibility</p:attrName>
                                        </p:attrNameLst>
                                      </p:cBhvr>
                                      <p:to>
                                        <p:strVal val="visible"/>
                                      </p:to>
                                    </p:set>
                                  </p:childTnLst>
                                </p:cTn>
                              </p:par>
                            </p:childTnLst>
                          </p:cTn>
                        </p:par>
                        <p:par>
                          <p:cTn id="485" fill="hold">
                            <p:stCondLst>
                              <p:cond delay="157500"/>
                            </p:stCondLst>
                            <p:childTnLst>
                              <p:par>
                                <p:cTn id="486" presetID="11" presetClass="entr" presetSubtype="0" fill="hold" grpId="0" nodeType="afterEffect">
                                  <p:stCondLst>
                                    <p:cond delay="0"/>
                                  </p:stCondLst>
                                  <p:childTnLst>
                                    <p:set>
                                      <p:cBhvr>
                                        <p:cTn id="487" dur="1000">
                                          <p:stCondLst>
                                            <p:cond delay="0"/>
                                          </p:stCondLst>
                                        </p:cTn>
                                        <p:tgtEl>
                                          <p:spTgt spid="165"/>
                                        </p:tgtEl>
                                        <p:attrNameLst>
                                          <p:attrName>style.visibility</p:attrName>
                                        </p:attrNameLst>
                                      </p:cBhvr>
                                      <p:to>
                                        <p:strVal val="visible"/>
                                      </p:to>
                                    </p:set>
                                  </p:childTnLst>
                                </p:cTn>
                              </p:par>
                            </p:childTnLst>
                          </p:cTn>
                        </p:par>
                        <p:par>
                          <p:cTn id="488" fill="hold">
                            <p:stCondLst>
                              <p:cond delay="158500"/>
                            </p:stCondLst>
                            <p:childTnLst>
                              <p:par>
                                <p:cTn id="489" presetID="11" presetClass="entr" presetSubtype="0" fill="hold" grpId="0" nodeType="afterEffect">
                                  <p:stCondLst>
                                    <p:cond delay="0"/>
                                  </p:stCondLst>
                                  <p:childTnLst>
                                    <p:set>
                                      <p:cBhvr>
                                        <p:cTn id="490" dur="1000">
                                          <p:stCondLst>
                                            <p:cond delay="0"/>
                                          </p:stCondLst>
                                        </p:cTn>
                                        <p:tgtEl>
                                          <p:spTgt spid="166"/>
                                        </p:tgtEl>
                                        <p:attrNameLst>
                                          <p:attrName>style.visibility</p:attrName>
                                        </p:attrNameLst>
                                      </p:cBhvr>
                                      <p:to>
                                        <p:strVal val="visible"/>
                                      </p:to>
                                    </p:set>
                                  </p:childTnLst>
                                </p:cTn>
                              </p:par>
                            </p:childTnLst>
                          </p:cTn>
                        </p:par>
                        <p:par>
                          <p:cTn id="491" fill="hold">
                            <p:stCondLst>
                              <p:cond delay="159500"/>
                            </p:stCondLst>
                            <p:childTnLst>
                              <p:par>
                                <p:cTn id="492" presetID="11" presetClass="entr" presetSubtype="0" fill="hold" grpId="0" nodeType="afterEffect">
                                  <p:stCondLst>
                                    <p:cond delay="0"/>
                                  </p:stCondLst>
                                  <p:childTnLst>
                                    <p:set>
                                      <p:cBhvr>
                                        <p:cTn id="493" dur="1000">
                                          <p:stCondLst>
                                            <p:cond delay="0"/>
                                          </p:stCondLst>
                                        </p:cTn>
                                        <p:tgtEl>
                                          <p:spTgt spid="167"/>
                                        </p:tgtEl>
                                        <p:attrNameLst>
                                          <p:attrName>style.visibility</p:attrName>
                                        </p:attrNameLst>
                                      </p:cBhvr>
                                      <p:to>
                                        <p:strVal val="visible"/>
                                      </p:to>
                                    </p:set>
                                  </p:childTnLst>
                                </p:cTn>
                              </p:par>
                            </p:childTnLst>
                          </p:cTn>
                        </p:par>
                        <p:par>
                          <p:cTn id="494" fill="hold">
                            <p:stCondLst>
                              <p:cond delay="160500"/>
                            </p:stCondLst>
                            <p:childTnLst>
                              <p:par>
                                <p:cTn id="495" presetID="11" presetClass="entr" presetSubtype="0" fill="hold" grpId="0" nodeType="afterEffect">
                                  <p:stCondLst>
                                    <p:cond delay="0"/>
                                  </p:stCondLst>
                                  <p:childTnLst>
                                    <p:set>
                                      <p:cBhvr>
                                        <p:cTn id="496" dur="1000">
                                          <p:stCondLst>
                                            <p:cond delay="0"/>
                                          </p:stCondLst>
                                        </p:cTn>
                                        <p:tgtEl>
                                          <p:spTgt spid="168"/>
                                        </p:tgtEl>
                                        <p:attrNameLst>
                                          <p:attrName>style.visibility</p:attrName>
                                        </p:attrNameLst>
                                      </p:cBhvr>
                                      <p:to>
                                        <p:strVal val="visible"/>
                                      </p:to>
                                    </p:set>
                                  </p:childTnLst>
                                </p:cTn>
                              </p:par>
                            </p:childTnLst>
                          </p:cTn>
                        </p:par>
                        <p:par>
                          <p:cTn id="497" fill="hold">
                            <p:stCondLst>
                              <p:cond delay="161500"/>
                            </p:stCondLst>
                            <p:childTnLst>
                              <p:par>
                                <p:cTn id="498" presetID="11" presetClass="entr" presetSubtype="0" fill="hold" grpId="0" nodeType="afterEffect">
                                  <p:stCondLst>
                                    <p:cond delay="0"/>
                                  </p:stCondLst>
                                  <p:childTnLst>
                                    <p:set>
                                      <p:cBhvr>
                                        <p:cTn id="499" dur="1000">
                                          <p:stCondLst>
                                            <p:cond delay="0"/>
                                          </p:stCondLst>
                                        </p:cTn>
                                        <p:tgtEl>
                                          <p:spTgt spid="169"/>
                                        </p:tgtEl>
                                        <p:attrNameLst>
                                          <p:attrName>style.visibility</p:attrName>
                                        </p:attrNameLst>
                                      </p:cBhvr>
                                      <p:to>
                                        <p:strVal val="visible"/>
                                      </p:to>
                                    </p:set>
                                  </p:childTnLst>
                                </p:cTn>
                              </p:par>
                            </p:childTnLst>
                          </p:cTn>
                        </p:par>
                        <p:par>
                          <p:cTn id="500" fill="hold">
                            <p:stCondLst>
                              <p:cond delay="162500"/>
                            </p:stCondLst>
                            <p:childTnLst>
                              <p:par>
                                <p:cTn id="501" presetID="11" presetClass="entr" presetSubtype="0" fill="hold" grpId="0" nodeType="afterEffect">
                                  <p:stCondLst>
                                    <p:cond delay="0"/>
                                  </p:stCondLst>
                                  <p:childTnLst>
                                    <p:set>
                                      <p:cBhvr>
                                        <p:cTn id="502" dur="1000">
                                          <p:stCondLst>
                                            <p:cond delay="0"/>
                                          </p:stCondLst>
                                        </p:cTn>
                                        <p:tgtEl>
                                          <p:spTgt spid="170"/>
                                        </p:tgtEl>
                                        <p:attrNameLst>
                                          <p:attrName>style.visibility</p:attrName>
                                        </p:attrNameLst>
                                      </p:cBhvr>
                                      <p:to>
                                        <p:strVal val="visible"/>
                                      </p:to>
                                    </p:set>
                                  </p:childTnLst>
                                </p:cTn>
                              </p:par>
                            </p:childTnLst>
                          </p:cTn>
                        </p:par>
                        <p:par>
                          <p:cTn id="503" fill="hold">
                            <p:stCondLst>
                              <p:cond delay="163500"/>
                            </p:stCondLst>
                            <p:childTnLst>
                              <p:par>
                                <p:cTn id="504" presetID="11" presetClass="entr" presetSubtype="0" fill="hold" grpId="0" nodeType="afterEffect">
                                  <p:stCondLst>
                                    <p:cond delay="0"/>
                                  </p:stCondLst>
                                  <p:childTnLst>
                                    <p:set>
                                      <p:cBhvr>
                                        <p:cTn id="505" dur="1000">
                                          <p:stCondLst>
                                            <p:cond delay="0"/>
                                          </p:stCondLst>
                                        </p:cTn>
                                        <p:tgtEl>
                                          <p:spTgt spid="171"/>
                                        </p:tgtEl>
                                        <p:attrNameLst>
                                          <p:attrName>style.visibility</p:attrName>
                                        </p:attrNameLst>
                                      </p:cBhvr>
                                      <p:to>
                                        <p:strVal val="visible"/>
                                      </p:to>
                                    </p:set>
                                  </p:childTnLst>
                                </p:cTn>
                              </p:par>
                            </p:childTnLst>
                          </p:cTn>
                        </p:par>
                        <p:par>
                          <p:cTn id="506" fill="hold">
                            <p:stCondLst>
                              <p:cond delay="164500"/>
                            </p:stCondLst>
                            <p:childTnLst>
                              <p:par>
                                <p:cTn id="507" presetID="11" presetClass="entr" presetSubtype="0" fill="hold" grpId="0" nodeType="afterEffect">
                                  <p:stCondLst>
                                    <p:cond delay="0"/>
                                  </p:stCondLst>
                                  <p:childTnLst>
                                    <p:set>
                                      <p:cBhvr>
                                        <p:cTn id="508" dur="1000">
                                          <p:stCondLst>
                                            <p:cond delay="0"/>
                                          </p:stCondLst>
                                        </p:cTn>
                                        <p:tgtEl>
                                          <p:spTgt spid="172"/>
                                        </p:tgtEl>
                                        <p:attrNameLst>
                                          <p:attrName>style.visibility</p:attrName>
                                        </p:attrNameLst>
                                      </p:cBhvr>
                                      <p:to>
                                        <p:strVal val="visible"/>
                                      </p:to>
                                    </p:set>
                                  </p:childTnLst>
                                </p:cTn>
                              </p:par>
                            </p:childTnLst>
                          </p:cTn>
                        </p:par>
                        <p:par>
                          <p:cTn id="509" fill="hold">
                            <p:stCondLst>
                              <p:cond delay="165500"/>
                            </p:stCondLst>
                            <p:childTnLst>
                              <p:par>
                                <p:cTn id="510" presetID="11" presetClass="entr" presetSubtype="0" fill="hold" grpId="0" nodeType="afterEffect">
                                  <p:stCondLst>
                                    <p:cond delay="0"/>
                                  </p:stCondLst>
                                  <p:childTnLst>
                                    <p:set>
                                      <p:cBhvr>
                                        <p:cTn id="511" dur="1000">
                                          <p:stCondLst>
                                            <p:cond delay="0"/>
                                          </p:stCondLst>
                                        </p:cTn>
                                        <p:tgtEl>
                                          <p:spTgt spid="173"/>
                                        </p:tgtEl>
                                        <p:attrNameLst>
                                          <p:attrName>style.visibility</p:attrName>
                                        </p:attrNameLst>
                                      </p:cBhvr>
                                      <p:to>
                                        <p:strVal val="visible"/>
                                      </p:to>
                                    </p:set>
                                  </p:childTnLst>
                                </p:cTn>
                              </p:par>
                            </p:childTnLst>
                          </p:cTn>
                        </p:par>
                        <p:par>
                          <p:cTn id="512" fill="hold">
                            <p:stCondLst>
                              <p:cond delay="166500"/>
                            </p:stCondLst>
                            <p:childTnLst>
                              <p:par>
                                <p:cTn id="513" presetID="11" presetClass="entr" presetSubtype="0" fill="hold" grpId="0" nodeType="afterEffect">
                                  <p:stCondLst>
                                    <p:cond delay="0"/>
                                  </p:stCondLst>
                                  <p:childTnLst>
                                    <p:set>
                                      <p:cBhvr>
                                        <p:cTn id="514" dur="1000">
                                          <p:stCondLst>
                                            <p:cond delay="0"/>
                                          </p:stCondLst>
                                        </p:cTn>
                                        <p:tgtEl>
                                          <p:spTgt spid="174"/>
                                        </p:tgtEl>
                                        <p:attrNameLst>
                                          <p:attrName>style.visibility</p:attrName>
                                        </p:attrNameLst>
                                      </p:cBhvr>
                                      <p:to>
                                        <p:strVal val="visible"/>
                                      </p:to>
                                    </p:set>
                                  </p:childTnLst>
                                </p:cTn>
                              </p:par>
                            </p:childTnLst>
                          </p:cTn>
                        </p:par>
                        <p:par>
                          <p:cTn id="515" fill="hold">
                            <p:stCondLst>
                              <p:cond delay="167500"/>
                            </p:stCondLst>
                            <p:childTnLst>
                              <p:par>
                                <p:cTn id="516" presetID="11" presetClass="entr" presetSubtype="0" fill="hold" grpId="0" nodeType="afterEffect">
                                  <p:stCondLst>
                                    <p:cond delay="0"/>
                                  </p:stCondLst>
                                  <p:childTnLst>
                                    <p:set>
                                      <p:cBhvr>
                                        <p:cTn id="517" dur="1000">
                                          <p:stCondLst>
                                            <p:cond delay="0"/>
                                          </p:stCondLst>
                                        </p:cTn>
                                        <p:tgtEl>
                                          <p:spTgt spid="175"/>
                                        </p:tgtEl>
                                        <p:attrNameLst>
                                          <p:attrName>style.visibility</p:attrName>
                                        </p:attrNameLst>
                                      </p:cBhvr>
                                      <p:to>
                                        <p:strVal val="visible"/>
                                      </p:to>
                                    </p:set>
                                  </p:childTnLst>
                                </p:cTn>
                              </p:par>
                            </p:childTnLst>
                          </p:cTn>
                        </p:par>
                        <p:par>
                          <p:cTn id="518" fill="hold">
                            <p:stCondLst>
                              <p:cond delay="168500"/>
                            </p:stCondLst>
                            <p:childTnLst>
                              <p:par>
                                <p:cTn id="519" presetID="11" presetClass="entr" presetSubtype="0" fill="hold" grpId="0" nodeType="afterEffect">
                                  <p:stCondLst>
                                    <p:cond delay="0"/>
                                  </p:stCondLst>
                                  <p:childTnLst>
                                    <p:set>
                                      <p:cBhvr>
                                        <p:cTn id="520" dur="1000">
                                          <p:stCondLst>
                                            <p:cond delay="0"/>
                                          </p:stCondLst>
                                        </p:cTn>
                                        <p:tgtEl>
                                          <p:spTgt spid="176"/>
                                        </p:tgtEl>
                                        <p:attrNameLst>
                                          <p:attrName>style.visibility</p:attrName>
                                        </p:attrNameLst>
                                      </p:cBhvr>
                                      <p:to>
                                        <p:strVal val="visible"/>
                                      </p:to>
                                    </p:set>
                                  </p:childTnLst>
                                </p:cTn>
                              </p:par>
                            </p:childTnLst>
                          </p:cTn>
                        </p:par>
                        <p:par>
                          <p:cTn id="521" fill="hold">
                            <p:stCondLst>
                              <p:cond delay="169500"/>
                            </p:stCondLst>
                            <p:childTnLst>
                              <p:par>
                                <p:cTn id="522" presetID="11" presetClass="entr" presetSubtype="0" fill="hold" grpId="0" nodeType="afterEffect">
                                  <p:stCondLst>
                                    <p:cond delay="0"/>
                                  </p:stCondLst>
                                  <p:childTnLst>
                                    <p:set>
                                      <p:cBhvr>
                                        <p:cTn id="523" dur="1000">
                                          <p:stCondLst>
                                            <p:cond delay="0"/>
                                          </p:stCondLst>
                                        </p:cTn>
                                        <p:tgtEl>
                                          <p:spTgt spid="177"/>
                                        </p:tgtEl>
                                        <p:attrNameLst>
                                          <p:attrName>style.visibility</p:attrName>
                                        </p:attrNameLst>
                                      </p:cBhvr>
                                      <p:to>
                                        <p:strVal val="visible"/>
                                      </p:to>
                                    </p:set>
                                  </p:childTnLst>
                                </p:cTn>
                              </p:par>
                            </p:childTnLst>
                          </p:cTn>
                        </p:par>
                        <p:par>
                          <p:cTn id="524" fill="hold">
                            <p:stCondLst>
                              <p:cond delay="170500"/>
                            </p:stCondLst>
                            <p:childTnLst>
                              <p:par>
                                <p:cTn id="525" presetID="11" presetClass="entr" presetSubtype="0" fill="hold" grpId="0" nodeType="afterEffect">
                                  <p:stCondLst>
                                    <p:cond delay="0"/>
                                  </p:stCondLst>
                                  <p:childTnLst>
                                    <p:set>
                                      <p:cBhvr>
                                        <p:cTn id="526" dur="1000">
                                          <p:stCondLst>
                                            <p:cond delay="0"/>
                                          </p:stCondLst>
                                        </p:cTn>
                                        <p:tgtEl>
                                          <p:spTgt spid="178"/>
                                        </p:tgtEl>
                                        <p:attrNameLst>
                                          <p:attrName>style.visibility</p:attrName>
                                        </p:attrNameLst>
                                      </p:cBhvr>
                                      <p:to>
                                        <p:strVal val="visible"/>
                                      </p:to>
                                    </p:set>
                                  </p:childTnLst>
                                </p:cTn>
                              </p:par>
                            </p:childTnLst>
                          </p:cTn>
                        </p:par>
                        <p:par>
                          <p:cTn id="527" fill="hold">
                            <p:stCondLst>
                              <p:cond delay="171500"/>
                            </p:stCondLst>
                            <p:childTnLst>
                              <p:par>
                                <p:cTn id="528" presetID="11" presetClass="entr" presetSubtype="0" fill="hold" grpId="0" nodeType="afterEffect">
                                  <p:stCondLst>
                                    <p:cond delay="0"/>
                                  </p:stCondLst>
                                  <p:childTnLst>
                                    <p:set>
                                      <p:cBhvr>
                                        <p:cTn id="529" dur="1000">
                                          <p:stCondLst>
                                            <p:cond delay="0"/>
                                          </p:stCondLst>
                                        </p:cTn>
                                        <p:tgtEl>
                                          <p:spTgt spid="179"/>
                                        </p:tgtEl>
                                        <p:attrNameLst>
                                          <p:attrName>style.visibility</p:attrName>
                                        </p:attrNameLst>
                                      </p:cBhvr>
                                      <p:to>
                                        <p:strVal val="visible"/>
                                      </p:to>
                                    </p:set>
                                  </p:childTnLst>
                                </p:cTn>
                              </p:par>
                            </p:childTnLst>
                          </p:cTn>
                        </p:par>
                        <p:par>
                          <p:cTn id="530" fill="hold">
                            <p:stCondLst>
                              <p:cond delay="172500"/>
                            </p:stCondLst>
                            <p:childTnLst>
                              <p:par>
                                <p:cTn id="531" presetID="11" presetClass="entr" presetSubtype="0" fill="hold" grpId="0" nodeType="afterEffect">
                                  <p:stCondLst>
                                    <p:cond delay="0"/>
                                  </p:stCondLst>
                                  <p:childTnLst>
                                    <p:set>
                                      <p:cBhvr>
                                        <p:cTn id="532" dur="1000">
                                          <p:stCondLst>
                                            <p:cond delay="0"/>
                                          </p:stCondLst>
                                        </p:cTn>
                                        <p:tgtEl>
                                          <p:spTgt spid="180"/>
                                        </p:tgtEl>
                                        <p:attrNameLst>
                                          <p:attrName>style.visibility</p:attrName>
                                        </p:attrNameLst>
                                      </p:cBhvr>
                                      <p:to>
                                        <p:strVal val="visible"/>
                                      </p:to>
                                    </p:set>
                                  </p:childTnLst>
                                </p:cTn>
                              </p:par>
                            </p:childTnLst>
                          </p:cTn>
                        </p:par>
                        <p:par>
                          <p:cTn id="533" fill="hold">
                            <p:stCondLst>
                              <p:cond delay="173500"/>
                            </p:stCondLst>
                            <p:childTnLst>
                              <p:par>
                                <p:cTn id="534" presetID="11" presetClass="entr" presetSubtype="0" fill="hold" grpId="0" nodeType="afterEffect">
                                  <p:stCondLst>
                                    <p:cond delay="0"/>
                                  </p:stCondLst>
                                  <p:childTnLst>
                                    <p:set>
                                      <p:cBhvr>
                                        <p:cTn id="535" dur="1000">
                                          <p:stCondLst>
                                            <p:cond delay="0"/>
                                          </p:stCondLst>
                                        </p:cTn>
                                        <p:tgtEl>
                                          <p:spTgt spid="181"/>
                                        </p:tgtEl>
                                        <p:attrNameLst>
                                          <p:attrName>style.visibility</p:attrName>
                                        </p:attrNameLst>
                                      </p:cBhvr>
                                      <p:to>
                                        <p:strVal val="visible"/>
                                      </p:to>
                                    </p:set>
                                  </p:childTnLst>
                                </p:cTn>
                              </p:par>
                            </p:childTnLst>
                          </p:cTn>
                        </p:par>
                        <p:par>
                          <p:cTn id="536" fill="hold">
                            <p:stCondLst>
                              <p:cond delay="174500"/>
                            </p:stCondLst>
                            <p:childTnLst>
                              <p:par>
                                <p:cTn id="537" presetID="11" presetClass="entr" presetSubtype="0" fill="hold" grpId="0" nodeType="afterEffect">
                                  <p:stCondLst>
                                    <p:cond delay="0"/>
                                  </p:stCondLst>
                                  <p:childTnLst>
                                    <p:set>
                                      <p:cBhvr>
                                        <p:cTn id="538" dur="1000">
                                          <p:stCondLst>
                                            <p:cond delay="0"/>
                                          </p:stCondLst>
                                        </p:cTn>
                                        <p:tgtEl>
                                          <p:spTgt spid="182"/>
                                        </p:tgtEl>
                                        <p:attrNameLst>
                                          <p:attrName>style.visibility</p:attrName>
                                        </p:attrNameLst>
                                      </p:cBhvr>
                                      <p:to>
                                        <p:strVal val="visible"/>
                                      </p:to>
                                    </p:set>
                                  </p:childTnLst>
                                </p:cTn>
                              </p:par>
                            </p:childTnLst>
                          </p:cTn>
                        </p:par>
                        <p:par>
                          <p:cTn id="539" fill="hold">
                            <p:stCondLst>
                              <p:cond delay="175500"/>
                            </p:stCondLst>
                            <p:childTnLst>
                              <p:par>
                                <p:cTn id="540" presetID="11" presetClass="entr" presetSubtype="0" fill="hold" grpId="0" nodeType="afterEffect">
                                  <p:stCondLst>
                                    <p:cond delay="0"/>
                                  </p:stCondLst>
                                  <p:childTnLst>
                                    <p:set>
                                      <p:cBhvr>
                                        <p:cTn id="541" dur="1000">
                                          <p:stCondLst>
                                            <p:cond delay="0"/>
                                          </p:stCondLst>
                                        </p:cTn>
                                        <p:tgtEl>
                                          <p:spTgt spid="183"/>
                                        </p:tgtEl>
                                        <p:attrNameLst>
                                          <p:attrName>style.visibility</p:attrName>
                                        </p:attrNameLst>
                                      </p:cBhvr>
                                      <p:to>
                                        <p:strVal val="visible"/>
                                      </p:to>
                                    </p:set>
                                  </p:childTnLst>
                                </p:cTn>
                              </p:par>
                            </p:childTnLst>
                          </p:cTn>
                        </p:par>
                        <p:par>
                          <p:cTn id="542" fill="hold">
                            <p:stCondLst>
                              <p:cond delay="176500"/>
                            </p:stCondLst>
                            <p:childTnLst>
                              <p:par>
                                <p:cTn id="543" presetID="11" presetClass="entr" presetSubtype="0" fill="hold" grpId="0" nodeType="afterEffect">
                                  <p:stCondLst>
                                    <p:cond delay="0"/>
                                  </p:stCondLst>
                                  <p:childTnLst>
                                    <p:set>
                                      <p:cBhvr>
                                        <p:cTn id="544" dur="1000">
                                          <p:stCondLst>
                                            <p:cond delay="0"/>
                                          </p:stCondLst>
                                        </p:cTn>
                                        <p:tgtEl>
                                          <p:spTgt spid="184"/>
                                        </p:tgtEl>
                                        <p:attrNameLst>
                                          <p:attrName>style.visibility</p:attrName>
                                        </p:attrNameLst>
                                      </p:cBhvr>
                                      <p:to>
                                        <p:strVal val="visible"/>
                                      </p:to>
                                    </p:set>
                                  </p:childTnLst>
                                </p:cTn>
                              </p:par>
                            </p:childTnLst>
                          </p:cTn>
                        </p:par>
                        <p:par>
                          <p:cTn id="545" fill="hold">
                            <p:stCondLst>
                              <p:cond delay="177500"/>
                            </p:stCondLst>
                            <p:childTnLst>
                              <p:par>
                                <p:cTn id="546" presetID="11" presetClass="entr" presetSubtype="0" fill="hold" grpId="0" nodeType="afterEffect">
                                  <p:stCondLst>
                                    <p:cond delay="0"/>
                                  </p:stCondLst>
                                  <p:childTnLst>
                                    <p:set>
                                      <p:cBhvr>
                                        <p:cTn id="547" dur="1000">
                                          <p:stCondLst>
                                            <p:cond delay="0"/>
                                          </p:stCondLst>
                                        </p:cTn>
                                        <p:tgtEl>
                                          <p:spTgt spid="185"/>
                                        </p:tgtEl>
                                        <p:attrNameLst>
                                          <p:attrName>style.visibility</p:attrName>
                                        </p:attrNameLst>
                                      </p:cBhvr>
                                      <p:to>
                                        <p:strVal val="visible"/>
                                      </p:to>
                                    </p:set>
                                  </p:childTnLst>
                                </p:cTn>
                              </p:par>
                            </p:childTnLst>
                          </p:cTn>
                        </p:par>
                        <p:par>
                          <p:cTn id="548" fill="hold">
                            <p:stCondLst>
                              <p:cond delay="178500"/>
                            </p:stCondLst>
                            <p:childTnLst>
                              <p:par>
                                <p:cTn id="549" presetID="11" presetClass="entr" presetSubtype="0" fill="hold" grpId="0" nodeType="afterEffect">
                                  <p:stCondLst>
                                    <p:cond delay="0"/>
                                  </p:stCondLst>
                                  <p:childTnLst>
                                    <p:set>
                                      <p:cBhvr>
                                        <p:cTn id="550" dur="1000">
                                          <p:stCondLst>
                                            <p:cond delay="0"/>
                                          </p:stCondLst>
                                        </p:cTn>
                                        <p:tgtEl>
                                          <p:spTgt spid="186"/>
                                        </p:tgtEl>
                                        <p:attrNameLst>
                                          <p:attrName>style.visibility</p:attrName>
                                        </p:attrNameLst>
                                      </p:cBhvr>
                                      <p:to>
                                        <p:strVal val="visible"/>
                                      </p:to>
                                    </p:set>
                                  </p:childTnLst>
                                </p:cTn>
                              </p:par>
                            </p:childTnLst>
                          </p:cTn>
                        </p:par>
                        <p:par>
                          <p:cTn id="551" fill="hold">
                            <p:stCondLst>
                              <p:cond delay="179500"/>
                            </p:stCondLst>
                            <p:childTnLst>
                              <p:par>
                                <p:cTn id="552" presetID="11" presetClass="entr" presetSubtype="0" fill="hold" grpId="0" nodeType="afterEffect">
                                  <p:stCondLst>
                                    <p:cond delay="0"/>
                                  </p:stCondLst>
                                  <p:childTnLst>
                                    <p:set>
                                      <p:cBhvr>
                                        <p:cTn id="553" dur="1000">
                                          <p:stCondLst>
                                            <p:cond delay="0"/>
                                          </p:stCondLst>
                                        </p:cTn>
                                        <p:tgtEl>
                                          <p:spTgt spid="187"/>
                                        </p:tgtEl>
                                        <p:attrNameLst>
                                          <p:attrName>style.visibility</p:attrName>
                                        </p:attrNameLst>
                                      </p:cBhvr>
                                      <p:to>
                                        <p:strVal val="visible"/>
                                      </p:to>
                                    </p:set>
                                  </p:childTnLst>
                                </p:cTn>
                              </p:par>
                            </p:childTnLst>
                          </p:cTn>
                        </p:par>
                        <p:par>
                          <p:cTn id="554" fill="hold">
                            <p:stCondLst>
                              <p:cond delay="180500"/>
                            </p:stCondLst>
                            <p:childTnLst>
                              <p:par>
                                <p:cTn id="555" presetID="11" presetClass="entr" presetSubtype="0" fill="hold" grpId="0" nodeType="afterEffect">
                                  <p:stCondLst>
                                    <p:cond delay="0"/>
                                  </p:stCondLst>
                                  <p:childTnLst>
                                    <p:set>
                                      <p:cBhvr>
                                        <p:cTn id="556" dur="1000">
                                          <p:stCondLst>
                                            <p:cond delay="0"/>
                                          </p:stCondLst>
                                        </p:cTn>
                                        <p:tgtEl>
                                          <p:spTgt spid="188"/>
                                        </p:tgtEl>
                                        <p:attrNameLst>
                                          <p:attrName>style.visibility</p:attrName>
                                        </p:attrNameLst>
                                      </p:cBhvr>
                                      <p:to>
                                        <p:strVal val="visible"/>
                                      </p:to>
                                    </p:set>
                                  </p:childTnLst>
                                </p:cTn>
                              </p:par>
                            </p:childTnLst>
                          </p:cTn>
                        </p:par>
                        <p:par>
                          <p:cTn id="557" fill="hold">
                            <p:stCondLst>
                              <p:cond delay="181500"/>
                            </p:stCondLst>
                            <p:childTnLst>
                              <p:par>
                                <p:cTn id="558" presetID="11" presetClass="entr" presetSubtype="0" fill="hold" grpId="0" nodeType="afterEffect">
                                  <p:stCondLst>
                                    <p:cond delay="0"/>
                                  </p:stCondLst>
                                  <p:childTnLst>
                                    <p:set>
                                      <p:cBhvr>
                                        <p:cTn id="559" dur="1000">
                                          <p:stCondLst>
                                            <p:cond delay="0"/>
                                          </p:stCondLst>
                                        </p:cTn>
                                        <p:tgtEl>
                                          <p:spTgt spid="189"/>
                                        </p:tgtEl>
                                        <p:attrNameLst>
                                          <p:attrName>style.visibility</p:attrName>
                                        </p:attrNameLst>
                                      </p:cBhvr>
                                      <p:to>
                                        <p:strVal val="visible"/>
                                      </p:to>
                                    </p:set>
                                  </p:childTnLst>
                                </p:cTn>
                              </p:par>
                            </p:childTnLst>
                          </p:cTn>
                        </p:par>
                        <p:par>
                          <p:cTn id="560" fill="hold">
                            <p:stCondLst>
                              <p:cond delay="182500"/>
                            </p:stCondLst>
                            <p:childTnLst>
                              <p:par>
                                <p:cTn id="561" presetID="11" presetClass="entr" presetSubtype="0" fill="hold" grpId="0" nodeType="afterEffect">
                                  <p:stCondLst>
                                    <p:cond delay="0"/>
                                  </p:stCondLst>
                                  <p:childTnLst>
                                    <p:set>
                                      <p:cBhvr>
                                        <p:cTn id="562" dur="1000">
                                          <p:stCondLst>
                                            <p:cond delay="0"/>
                                          </p:stCondLst>
                                        </p:cTn>
                                        <p:tgtEl>
                                          <p:spTgt spid="190"/>
                                        </p:tgtEl>
                                        <p:attrNameLst>
                                          <p:attrName>style.visibility</p:attrName>
                                        </p:attrNameLst>
                                      </p:cBhvr>
                                      <p:to>
                                        <p:strVal val="visible"/>
                                      </p:to>
                                    </p:set>
                                  </p:childTnLst>
                                </p:cTn>
                              </p:par>
                            </p:childTnLst>
                          </p:cTn>
                        </p:par>
                        <p:par>
                          <p:cTn id="563" fill="hold">
                            <p:stCondLst>
                              <p:cond delay="183500"/>
                            </p:stCondLst>
                            <p:childTnLst>
                              <p:par>
                                <p:cTn id="564" presetID="11" presetClass="entr" presetSubtype="0" fill="hold" grpId="0" nodeType="afterEffect">
                                  <p:stCondLst>
                                    <p:cond delay="0"/>
                                  </p:stCondLst>
                                  <p:childTnLst>
                                    <p:set>
                                      <p:cBhvr>
                                        <p:cTn id="565" dur="1000">
                                          <p:stCondLst>
                                            <p:cond delay="0"/>
                                          </p:stCondLst>
                                        </p:cTn>
                                        <p:tgtEl>
                                          <p:spTgt spid="191"/>
                                        </p:tgtEl>
                                        <p:attrNameLst>
                                          <p:attrName>style.visibility</p:attrName>
                                        </p:attrNameLst>
                                      </p:cBhvr>
                                      <p:to>
                                        <p:strVal val="visible"/>
                                      </p:to>
                                    </p:set>
                                  </p:childTnLst>
                                </p:cTn>
                              </p:par>
                            </p:childTnLst>
                          </p:cTn>
                        </p:par>
                        <p:par>
                          <p:cTn id="566" fill="hold">
                            <p:stCondLst>
                              <p:cond delay="184500"/>
                            </p:stCondLst>
                            <p:childTnLst>
                              <p:par>
                                <p:cTn id="567" presetID="11" presetClass="entr" presetSubtype="0" fill="hold" grpId="0" nodeType="afterEffect">
                                  <p:stCondLst>
                                    <p:cond delay="0"/>
                                  </p:stCondLst>
                                  <p:childTnLst>
                                    <p:set>
                                      <p:cBhvr>
                                        <p:cTn id="568" dur="1000">
                                          <p:stCondLst>
                                            <p:cond delay="0"/>
                                          </p:stCondLst>
                                        </p:cTn>
                                        <p:tgtEl>
                                          <p:spTgt spid="192"/>
                                        </p:tgtEl>
                                        <p:attrNameLst>
                                          <p:attrName>style.visibility</p:attrName>
                                        </p:attrNameLst>
                                      </p:cBhvr>
                                      <p:to>
                                        <p:strVal val="visible"/>
                                      </p:to>
                                    </p:set>
                                  </p:childTnLst>
                                </p:cTn>
                              </p:par>
                            </p:childTnLst>
                          </p:cTn>
                        </p:par>
                        <p:par>
                          <p:cTn id="569" fill="hold">
                            <p:stCondLst>
                              <p:cond delay="185500"/>
                            </p:stCondLst>
                            <p:childTnLst>
                              <p:par>
                                <p:cTn id="570" presetID="11" presetClass="entr" presetSubtype="0" fill="hold" grpId="0" nodeType="afterEffect">
                                  <p:stCondLst>
                                    <p:cond delay="0"/>
                                  </p:stCondLst>
                                  <p:childTnLst>
                                    <p:set>
                                      <p:cBhvr>
                                        <p:cTn id="571" dur="1000">
                                          <p:stCondLst>
                                            <p:cond delay="0"/>
                                          </p:stCondLst>
                                        </p:cTn>
                                        <p:tgtEl>
                                          <p:spTgt spid="193"/>
                                        </p:tgtEl>
                                        <p:attrNameLst>
                                          <p:attrName>style.visibility</p:attrName>
                                        </p:attrNameLst>
                                      </p:cBhvr>
                                      <p:to>
                                        <p:strVal val="visible"/>
                                      </p:to>
                                    </p:set>
                                  </p:childTnLst>
                                </p:cTn>
                              </p:par>
                            </p:childTnLst>
                          </p:cTn>
                        </p:par>
                        <p:par>
                          <p:cTn id="572" fill="hold">
                            <p:stCondLst>
                              <p:cond delay="186500"/>
                            </p:stCondLst>
                            <p:childTnLst>
                              <p:par>
                                <p:cTn id="573" presetID="11" presetClass="entr" presetSubtype="0" fill="hold" grpId="0" nodeType="afterEffect">
                                  <p:stCondLst>
                                    <p:cond delay="0"/>
                                  </p:stCondLst>
                                  <p:childTnLst>
                                    <p:set>
                                      <p:cBhvr>
                                        <p:cTn id="574" dur="1000">
                                          <p:stCondLst>
                                            <p:cond delay="0"/>
                                          </p:stCondLst>
                                        </p:cTn>
                                        <p:tgtEl>
                                          <p:spTgt spid="194"/>
                                        </p:tgtEl>
                                        <p:attrNameLst>
                                          <p:attrName>style.visibility</p:attrName>
                                        </p:attrNameLst>
                                      </p:cBhvr>
                                      <p:to>
                                        <p:strVal val="visible"/>
                                      </p:to>
                                    </p:set>
                                  </p:childTnLst>
                                </p:cTn>
                              </p:par>
                            </p:childTnLst>
                          </p:cTn>
                        </p:par>
                        <p:par>
                          <p:cTn id="575" fill="hold">
                            <p:stCondLst>
                              <p:cond delay="187500"/>
                            </p:stCondLst>
                            <p:childTnLst>
                              <p:par>
                                <p:cTn id="576" presetID="11" presetClass="entr" presetSubtype="0" fill="hold" grpId="0" nodeType="afterEffect">
                                  <p:stCondLst>
                                    <p:cond delay="0"/>
                                  </p:stCondLst>
                                  <p:childTnLst>
                                    <p:set>
                                      <p:cBhvr>
                                        <p:cTn id="577" dur="1000">
                                          <p:stCondLst>
                                            <p:cond delay="0"/>
                                          </p:stCondLst>
                                        </p:cTn>
                                        <p:tgtEl>
                                          <p:spTgt spid="195"/>
                                        </p:tgtEl>
                                        <p:attrNameLst>
                                          <p:attrName>style.visibility</p:attrName>
                                        </p:attrNameLst>
                                      </p:cBhvr>
                                      <p:to>
                                        <p:strVal val="visible"/>
                                      </p:to>
                                    </p:set>
                                  </p:childTnLst>
                                </p:cTn>
                              </p:par>
                            </p:childTnLst>
                          </p:cTn>
                        </p:par>
                        <p:par>
                          <p:cTn id="578" fill="hold">
                            <p:stCondLst>
                              <p:cond delay="188500"/>
                            </p:stCondLst>
                            <p:childTnLst>
                              <p:par>
                                <p:cTn id="579" presetID="11" presetClass="entr" presetSubtype="0" fill="hold" grpId="0" nodeType="afterEffect">
                                  <p:stCondLst>
                                    <p:cond delay="0"/>
                                  </p:stCondLst>
                                  <p:childTnLst>
                                    <p:set>
                                      <p:cBhvr>
                                        <p:cTn id="580" dur="1000">
                                          <p:stCondLst>
                                            <p:cond delay="0"/>
                                          </p:stCondLst>
                                        </p:cTn>
                                        <p:tgtEl>
                                          <p:spTgt spid="196"/>
                                        </p:tgtEl>
                                        <p:attrNameLst>
                                          <p:attrName>style.visibility</p:attrName>
                                        </p:attrNameLst>
                                      </p:cBhvr>
                                      <p:to>
                                        <p:strVal val="visible"/>
                                      </p:to>
                                    </p:set>
                                  </p:childTnLst>
                                </p:cTn>
                              </p:par>
                            </p:childTnLst>
                          </p:cTn>
                        </p:par>
                        <p:par>
                          <p:cTn id="581" fill="hold">
                            <p:stCondLst>
                              <p:cond delay="189500"/>
                            </p:stCondLst>
                            <p:childTnLst>
                              <p:par>
                                <p:cTn id="582" presetID="11" presetClass="entr" presetSubtype="0" fill="hold" grpId="0" nodeType="afterEffect">
                                  <p:stCondLst>
                                    <p:cond delay="0"/>
                                  </p:stCondLst>
                                  <p:childTnLst>
                                    <p:set>
                                      <p:cBhvr>
                                        <p:cTn id="583" dur="1000">
                                          <p:stCondLst>
                                            <p:cond delay="0"/>
                                          </p:stCondLst>
                                        </p:cTn>
                                        <p:tgtEl>
                                          <p:spTgt spid="197"/>
                                        </p:tgtEl>
                                        <p:attrNameLst>
                                          <p:attrName>style.visibility</p:attrName>
                                        </p:attrNameLst>
                                      </p:cBhvr>
                                      <p:to>
                                        <p:strVal val="visible"/>
                                      </p:to>
                                    </p:set>
                                  </p:childTnLst>
                                </p:cTn>
                              </p:par>
                            </p:childTnLst>
                          </p:cTn>
                        </p:par>
                        <p:par>
                          <p:cTn id="584" fill="hold">
                            <p:stCondLst>
                              <p:cond delay="190500"/>
                            </p:stCondLst>
                            <p:childTnLst>
                              <p:par>
                                <p:cTn id="585" presetID="11" presetClass="entr" presetSubtype="0" fill="hold" grpId="0" nodeType="afterEffect">
                                  <p:stCondLst>
                                    <p:cond delay="0"/>
                                  </p:stCondLst>
                                  <p:childTnLst>
                                    <p:set>
                                      <p:cBhvr>
                                        <p:cTn id="586" dur="1000">
                                          <p:stCondLst>
                                            <p:cond delay="0"/>
                                          </p:stCondLst>
                                        </p:cTn>
                                        <p:tgtEl>
                                          <p:spTgt spid="198"/>
                                        </p:tgtEl>
                                        <p:attrNameLst>
                                          <p:attrName>style.visibility</p:attrName>
                                        </p:attrNameLst>
                                      </p:cBhvr>
                                      <p:to>
                                        <p:strVal val="visible"/>
                                      </p:to>
                                    </p:set>
                                  </p:childTnLst>
                                </p:cTn>
                              </p:par>
                            </p:childTnLst>
                          </p:cTn>
                        </p:par>
                        <p:par>
                          <p:cTn id="587" fill="hold">
                            <p:stCondLst>
                              <p:cond delay="191500"/>
                            </p:stCondLst>
                            <p:childTnLst>
                              <p:par>
                                <p:cTn id="588" presetID="11" presetClass="entr" presetSubtype="0" fill="hold" grpId="0" nodeType="afterEffect">
                                  <p:stCondLst>
                                    <p:cond delay="0"/>
                                  </p:stCondLst>
                                  <p:childTnLst>
                                    <p:set>
                                      <p:cBhvr>
                                        <p:cTn id="589" dur="1000">
                                          <p:stCondLst>
                                            <p:cond delay="0"/>
                                          </p:stCondLst>
                                        </p:cTn>
                                        <p:tgtEl>
                                          <p:spTgt spid="199"/>
                                        </p:tgtEl>
                                        <p:attrNameLst>
                                          <p:attrName>style.visibility</p:attrName>
                                        </p:attrNameLst>
                                      </p:cBhvr>
                                      <p:to>
                                        <p:strVal val="visible"/>
                                      </p:to>
                                    </p:set>
                                  </p:childTnLst>
                                </p:cTn>
                              </p:par>
                            </p:childTnLst>
                          </p:cTn>
                        </p:par>
                        <p:par>
                          <p:cTn id="590" fill="hold">
                            <p:stCondLst>
                              <p:cond delay="192500"/>
                            </p:stCondLst>
                            <p:childTnLst>
                              <p:par>
                                <p:cTn id="591" presetID="11" presetClass="entr" presetSubtype="0" fill="hold" grpId="0" nodeType="afterEffect">
                                  <p:stCondLst>
                                    <p:cond delay="0"/>
                                  </p:stCondLst>
                                  <p:childTnLst>
                                    <p:set>
                                      <p:cBhvr>
                                        <p:cTn id="592" dur="1000">
                                          <p:stCondLst>
                                            <p:cond delay="0"/>
                                          </p:stCondLst>
                                        </p:cTn>
                                        <p:tgtEl>
                                          <p:spTgt spid="200"/>
                                        </p:tgtEl>
                                        <p:attrNameLst>
                                          <p:attrName>style.visibility</p:attrName>
                                        </p:attrNameLst>
                                      </p:cBhvr>
                                      <p:to>
                                        <p:strVal val="visible"/>
                                      </p:to>
                                    </p:set>
                                  </p:childTnLst>
                                </p:cTn>
                              </p:par>
                            </p:childTnLst>
                          </p:cTn>
                        </p:par>
                        <p:par>
                          <p:cTn id="593" fill="hold">
                            <p:stCondLst>
                              <p:cond delay="193500"/>
                            </p:stCondLst>
                            <p:childTnLst>
                              <p:par>
                                <p:cTn id="594" presetID="11" presetClass="entr" presetSubtype="0" fill="hold" grpId="0" nodeType="afterEffect">
                                  <p:stCondLst>
                                    <p:cond delay="0"/>
                                  </p:stCondLst>
                                  <p:childTnLst>
                                    <p:set>
                                      <p:cBhvr>
                                        <p:cTn id="595" dur="1000">
                                          <p:stCondLst>
                                            <p:cond delay="0"/>
                                          </p:stCondLst>
                                        </p:cTn>
                                        <p:tgtEl>
                                          <p:spTgt spid="201"/>
                                        </p:tgtEl>
                                        <p:attrNameLst>
                                          <p:attrName>style.visibility</p:attrName>
                                        </p:attrNameLst>
                                      </p:cBhvr>
                                      <p:to>
                                        <p:strVal val="visible"/>
                                      </p:to>
                                    </p:set>
                                  </p:childTnLst>
                                </p:cTn>
                              </p:par>
                            </p:childTnLst>
                          </p:cTn>
                        </p:par>
                        <p:par>
                          <p:cTn id="596" fill="hold">
                            <p:stCondLst>
                              <p:cond delay="194500"/>
                            </p:stCondLst>
                            <p:childTnLst>
                              <p:par>
                                <p:cTn id="597" presetID="11" presetClass="entr" presetSubtype="0" fill="hold" grpId="0" nodeType="afterEffect">
                                  <p:stCondLst>
                                    <p:cond delay="0"/>
                                  </p:stCondLst>
                                  <p:childTnLst>
                                    <p:set>
                                      <p:cBhvr>
                                        <p:cTn id="598" dur="1000">
                                          <p:stCondLst>
                                            <p:cond delay="0"/>
                                          </p:stCondLst>
                                        </p:cTn>
                                        <p:tgtEl>
                                          <p:spTgt spid="202"/>
                                        </p:tgtEl>
                                        <p:attrNameLst>
                                          <p:attrName>style.visibility</p:attrName>
                                        </p:attrNameLst>
                                      </p:cBhvr>
                                      <p:to>
                                        <p:strVal val="visible"/>
                                      </p:to>
                                    </p:set>
                                  </p:childTnLst>
                                </p:cTn>
                              </p:par>
                            </p:childTnLst>
                          </p:cTn>
                        </p:par>
                        <p:par>
                          <p:cTn id="599" fill="hold">
                            <p:stCondLst>
                              <p:cond delay="195500"/>
                            </p:stCondLst>
                            <p:childTnLst>
                              <p:par>
                                <p:cTn id="600" presetID="11" presetClass="entr" presetSubtype="0" fill="hold" grpId="0" nodeType="afterEffect">
                                  <p:stCondLst>
                                    <p:cond delay="0"/>
                                  </p:stCondLst>
                                  <p:childTnLst>
                                    <p:set>
                                      <p:cBhvr>
                                        <p:cTn id="601" dur="1000">
                                          <p:stCondLst>
                                            <p:cond delay="0"/>
                                          </p:stCondLst>
                                        </p:cTn>
                                        <p:tgtEl>
                                          <p:spTgt spid="203"/>
                                        </p:tgtEl>
                                        <p:attrNameLst>
                                          <p:attrName>style.visibility</p:attrName>
                                        </p:attrNameLst>
                                      </p:cBhvr>
                                      <p:to>
                                        <p:strVal val="visible"/>
                                      </p:to>
                                    </p:set>
                                  </p:childTnLst>
                                </p:cTn>
                              </p:par>
                            </p:childTnLst>
                          </p:cTn>
                        </p:par>
                        <p:par>
                          <p:cTn id="602" fill="hold">
                            <p:stCondLst>
                              <p:cond delay="196500"/>
                            </p:stCondLst>
                            <p:childTnLst>
                              <p:par>
                                <p:cTn id="603" presetID="11" presetClass="entr" presetSubtype="0" fill="hold" grpId="0" nodeType="afterEffect">
                                  <p:stCondLst>
                                    <p:cond delay="0"/>
                                  </p:stCondLst>
                                  <p:childTnLst>
                                    <p:set>
                                      <p:cBhvr>
                                        <p:cTn id="604" dur="1000">
                                          <p:stCondLst>
                                            <p:cond delay="0"/>
                                          </p:stCondLst>
                                        </p:cTn>
                                        <p:tgtEl>
                                          <p:spTgt spid="204"/>
                                        </p:tgtEl>
                                        <p:attrNameLst>
                                          <p:attrName>style.visibility</p:attrName>
                                        </p:attrNameLst>
                                      </p:cBhvr>
                                      <p:to>
                                        <p:strVal val="visible"/>
                                      </p:to>
                                    </p:set>
                                  </p:childTnLst>
                                </p:cTn>
                              </p:par>
                            </p:childTnLst>
                          </p:cTn>
                        </p:par>
                        <p:par>
                          <p:cTn id="605" fill="hold">
                            <p:stCondLst>
                              <p:cond delay="197500"/>
                            </p:stCondLst>
                            <p:childTnLst>
                              <p:par>
                                <p:cTn id="606" presetID="11" presetClass="entr" presetSubtype="0" fill="hold" grpId="0" nodeType="afterEffect">
                                  <p:stCondLst>
                                    <p:cond delay="0"/>
                                  </p:stCondLst>
                                  <p:childTnLst>
                                    <p:set>
                                      <p:cBhvr>
                                        <p:cTn id="607" dur="1000">
                                          <p:stCondLst>
                                            <p:cond delay="0"/>
                                          </p:stCondLst>
                                        </p:cTn>
                                        <p:tgtEl>
                                          <p:spTgt spid="205"/>
                                        </p:tgtEl>
                                        <p:attrNameLst>
                                          <p:attrName>style.visibility</p:attrName>
                                        </p:attrNameLst>
                                      </p:cBhvr>
                                      <p:to>
                                        <p:strVal val="visible"/>
                                      </p:to>
                                    </p:set>
                                  </p:childTnLst>
                                </p:cTn>
                              </p:par>
                            </p:childTnLst>
                          </p:cTn>
                        </p:par>
                        <p:par>
                          <p:cTn id="608" fill="hold">
                            <p:stCondLst>
                              <p:cond delay="198500"/>
                            </p:stCondLst>
                            <p:childTnLst>
                              <p:par>
                                <p:cTn id="609" presetID="11" presetClass="entr" presetSubtype="0" fill="hold" grpId="0" nodeType="afterEffect">
                                  <p:stCondLst>
                                    <p:cond delay="0"/>
                                  </p:stCondLst>
                                  <p:childTnLst>
                                    <p:set>
                                      <p:cBhvr>
                                        <p:cTn id="610" dur="1000">
                                          <p:stCondLst>
                                            <p:cond delay="0"/>
                                          </p:stCondLst>
                                        </p:cTn>
                                        <p:tgtEl>
                                          <p:spTgt spid="206"/>
                                        </p:tgtEl>
                                        <p:attrNameLst>
                                          <p:attrName>style.visibility</p:attrName>
                                        </p:attrNameLst>
                                      </p:cBhvr>
                                      <p:to>
                                        <p:strVal val="visible"/>
                                      </p:to>
                                    </p:set>
                                  </p:childTnLst>
                                </p:cTn>
                              </p:par>
                            </p:childTnLst>
                          </p:cTn>
                        </p:par>
                        <p:par>
                          <p:cTn id="611" fill="hold">
                            <p:stCondLst>
                              <p:cond delay="199500"/>
                            </p:stCondLst>
                            <p:childTnLst>
                              <p:par>
                                <p:cTn id="612" presetID="11" presetClass="entr" presetSubtype="0" fill="hold" grpId="0" nodeType="afterEffect">
                                  <p:stCondLst>
                                    <p:cond delay="0"/>
                                  </p:stCondLst>
                                  <p:childTnLst>
                                    <p:set>
                                      <p:cBhvr>
                                        <p:cTn id="613" dur="1000">
                                          <p:stCondLst>
                                            <p:cond delay="0"/>
                                          </p:stCondLst>
                                        </p:cTn>
                                        <p:tgtEl>
                                          <p:spTgt spid="207"/>
                                        </p:tgtEl>
                                        <p:attrNameLst>
                                          <p:attrName>style.visibility</p:attrName>
                                        </p:attrNameLst>
                                      </p:cBhvr>
                                      <p:to>
                                        <p:strVal val="visible"/>
                                      </p:to>
                                    </p:set>
                                  </p:childTnLst>
                                </p:cTn>
                              </p:par>
                            </p:childTnLst>
                          </p:cTn>
                        </p:par>
                        <p:par>
                          <p:cTn id="614" fill="hold">
                            <p:stCondLst>
                              <p:cond delay="200500"/>
                            </p:stCondLst>
                            <p:childTnLst>
                              <p:par>
                                <p:cTn id="615" presetID="11" presetClass="entr" presetSubtype="0" fill="hold" grpId="0" nodeType="afterEffect">
                                  <p:stCondLst>
                                    <p:cond delay="0"/>
                                  </p:stCondLst>
                                  <p:childTnLst>
                                    <p:set>
                                      <p:cBhvr>
                                        <p:cTn id="616" dur="1000">
                                          <p:stCondLst>
                                            <p:cond delay="0"/>
                                          </p:stCondLst>
                                        </p:cTn>
                                        <p:tgtEl>
                                          <p:spTgt spid="208"/>
                                        </p:tgtEl>
                                        <p:attrNameLst>
                                          <p:attrName>style.visibility</p:attrName>
                                        </p:attrNameLst>
                                      </p:cBhvr>
                                      <p:to>
                                        <p:strVal val="visible"/>
                                      </p:to>
                                    </p:set>
                                  </p:childTnLst>
                                </p:cTn>
                              </p:par>
                            </p:childTnLst>
                          </p:cTn>
                        </p:par>
                        <p:par>
                          <p:cTn id="617" fill="hold">
                            <p:stCondLst>
                              <p:cond delay="201500"/>
                            </p:stCondLst>
                            <p:childTnLst>
                              <p:par>
                                <p:cTn id="618" presetID="11" presetClass="entr" presetSubtype="0" fill="hold" grpId="0" nodeType="afterEffect">
                                  <p:stCondLst>
                                    <p:cond delay="0"/>
                                  </p:stCondLst>
                                  <p:childTnLst>
                                    <p:set>
                                      <p:cBhvr>
                                        <p:cTn id="619" dur="1000">
                                          <p:stCondLst>
                                            <p:cond delay="0"/>
                                          </p:stCondLst>
                                        </p:cTn>
                                        <p:tgtEl>
                                          <p:spTgt spid="209"/>
                                        </p:tgtEl>
                                        <p:attrNameLst>
                                          <p:attrName>style.visibility</p:attrName>
                                        </p:attrNameLst>
                                      </p:cBhvr>
                                      <p:to>
                                        <p:strVal val="visible"/>
                                      </p:to>
                                    </p:set>
                                  </p:childTnLst>
                                </p:cTn>
                              </p:par>
                            </p:childTnLst>
                          </p:cTn>
                        </p:par>
                        <p:par>
                          <p:cTn id="620" fill="hold">
                            <p:stCondLst>
                              <p:cond delay="202500"/>
                            </p:stCondLst>
                            <p:childTnLst>
                              <p:par>
                                <p:cTn id="621" presetID="11" presetClass="entr" presetSubtype="0" fill="hold" grpId="0" nodeType="afterEffect">
                                  <p:stCondLst>
                                    <p:cond delay="0"/>
                                  </p:stCondLst>
                                  <p:childTnLst>
                                    <p:set>
                                      <p:cBhvr>
                                        <p:cTn id="622" dur="1000">
                                          <p:stCondLst>
                                            <p:cond delay="0"/>
                                          </p:stCondLst>
                                        </p:cTn>
                                        <p:tgtEl>
                                          <p:spTgt spid="210"/>
                                        </p:tgtEl>
                                        <p:attrNameLst>
                                          <p:attrName>style.visibility</p:attrName>
                                        </p:attrNameLst>
                                      </p:cBhvr>
                                      <p:to>
                                        <p:strVal val="visible"/>
                                      </p:to>
                                    </p:set>
                                  </p:childTnLst>
                                </p:cTn>
                              </p:par>
                            </p:childTnLst>
                          </p:cTn>
                        </p:par>
                        <p:par>
                          <p:cTn id="623" fill="hold">
                            <p:stCondLst>
                              <p:cond delay="203500"/>
                            </p:stCondLst>
                            <p:childTnLst>
                              <p:par>
                                <p:cTn id="624" presetID="11" presetClass="entr" presetSubtype="0" fill="hold" grpId="0" nodeType="afterEffect">
                                  <p:stCondLst>
                                    <p:cond delay="0"/>
                                  </p:stCondLst>
                                  <p:childTnLst>
                                    <p:set>
                                      <p:cBhvr>
                                        <p:cTn id="625" dur="1000">
                                          <p:stCondLst>
                                            <p:cond delay="0"/>
                                          </p:stCondLst>
                                        </p:cTn>
                                        <p:tgtEl>
                                          <p:spTgt spid="211"/>
                                        </p:tgtEl>
                                        <p:attrNameLst>
                                          <p:attrName>style.visibility</p:attrName>
                                        </p:attrNameLst>
                                      </p:cBhvr>
                                      <p:to>
                                        <p:strVal val="visible"/>
                                      </p:to>
                                    </p:set>
                                  </p:childTnLst>
                                </p:cTn>
                              </p:par>
                            </p:childTnLst>
                          </p:cTn>
                        </p:par>
                        <p:par>
                          <p:cTn id="626" fill="hold">
                            <p:stCondLst>
                              <p:cond delay="204500"/>
                            </p:stCondLst>
                            <p:childTnLst>
                              <p:par>
                                <p:cTn id="627" presetID="11" presetClass="entr" presetSubtype="0" fill="hold" grpId="0" nodeType="afterEffect">
                                  <p:stCondLst>
                                    <p:cond delay="0"/>
                                  </p:stCondLst>
                                  <p:childTnLst>
                                    <p:set>
                                      <p:cBhvr>
                                        <p:cTn id="628" dur="1000">
                                          <p:stCondLst>
                                            <p:cond delay="0"/>
                                          </p:stCondLst>
                                        </p:cTn>
                                        <p:tgtEl>
                                          <p:spTgt spid="212"/>
                                        </p:tgtEl>
                                        <p:attrNameLst>
                                          <p:attrName>style.visibility</p:attrName>
                                        </p:attrNameLst>
                                      </p:cBhvr>
                                      <p:to>
                                        <p:strVal val="visible"/>
                                      </p:to>
                                    </p:set>
                                  </p:childTnLst>
                                </p:cTn>
                              </p:par>
                            </p:childTnLst>
                          </p:cTn>
                        </p:par>
                        <p:par>
                          <p:cTn id="629" fill="hold">
                            <p:stCondLst>
                              <p:cond delay="205500"/>
                            </p:stCondLst>
                            <p:childTnLst>
                              <p:par>
                                <p:cTn id="630" presetID="11" presetClass="entr" presetSubtype="0" fill="hold" grpId="0" nodeType="afterEffect">
                                  <p:stCondLst>
                                    <p:cond delay="0"/>
                                  </p:stCondLst>
                                  <p:childTnLst>
                                    <p:set>
                                      <p:cBhvr>
                                        <p:cTn id="631" dur="1000">
                                          <p:stCondLst>
                                            <p:cond delay="0"/>
                                          </p:stCondLst>
                                        </p:cTn>
                                        <p:tgtEl>
                                          <p:spTgt spid="213"/>
                                        </p:tgtEl>
                                        <p:attrNameLst>
                                          <p:attrName>style.visibility</p:attrName>
                                        </p:attrNameLst>
                                      </p:cBhvr>
                                      <p:to>
                                        <p:strVal val="visible"/>
                                      </p:to>
                                    </p:set>
                                  </p:childTnLst>
                                </p:cTn>
                              </p:par>
                            </p:childTnLst>
                          </p:cTn>
                        </p:par>
                        <p:par>
                          <p:cTn id="632" fill="hold">
                            <p:stCondLst>
                              <p:cond delay="206500"/>
                            </p:stCondLst>
                            <p:childTnLst>
                              <p:par>
                                <p:cTn id="633" presetID="11" presetClass="entr" presetSubtype="0" fill="hold" grpId="0" nodeType="afterEffect">
                                  <p:stCondLst>
                                    <p:cond delay="0"/>
                                  </p:stCondLst>
                                  <p:childTnLst>
                                    <p:set>
                                      <p:cBhvr>
                                        <p:cTn id="634" dur="1000">
                                          <p:stCondLst>
                                            <p:cond delay="0"/>
                                          </p:stCondLst>
                                        </p:cTn>
                                        <p:tgtEl>
                                          <p:spTgt spid="214"/>
                                        </p:tgtEl>
                                        <p:attrNameLst>
                                          <p:attrName>style.visibility</p:attrName>
                                        </p:attrNameLst>
                                      </p:cBhvr>
                                      <p:to>
                                        <p:strVal val="visible"/>
                                      </p:to>
                                    </p:set>
                                  </p:childTnLst>
                                </p:cTn>
                              </p:par>
                            </p:childTnLst>
                          </p:cTn>
                        </p:par>
                        <p:par>
                          <p:cTn id="635" fill="hold">
                            <p:stCondLst>
                              <p:cond delay="207500"/>
                            </p:stCondLst>
                            <p:childTnLst>
                              <p:par>
                                <p:cTn id="636" presetID="11" presetClass="entr" presetSubtype="0" fill="hold" grpId="0" nodeType="afterEffect">
                                  <p:stCondLst>
                                    <p:cond delay="0"/>
                                  </p:stCondLst>
                                  <p:childTnLst>
                                    <p:set>
                                      <p:cBhvr>
                                        <p:cTn id="637" dur="1000">
                                          <p:stCondLst>
                                            <p:cond delay="0"/>
                                          </p:stCondLst>
                                        </p:cTn>
                                        <p:tgtEl>
                                          <p:spTgt spid="215"/>
                                        </p:tgtEl>
                                        <p:attrNameLst>
                                          <p:attrName>style.visibility</p:attrName>
                                        </p:attrNameLst>
                                      </p:cBhvr>
                                      <p:to>
                                        <p:strVal val="visible"/>
                                      </p:to>
                                    </p:set>
                                  </p:childTnLst>
                                </p:cTn>
                              </p:par>
                            </p:childTnLst>
                          </p:cTn>
                        </p:par>
                        <p:par>
                          <p:cTn id="638" fill="hold">
                            <p:stCondLst>
                              <p:cond delay="208500"/>
                            </p:stCondLst>
                            <p:childTnLst>
                              <p:par>
                                <p:cTn id="639" presetID="11" presetClass="entr" presetSubtype="0" fill="hold" grpId="0" nodeType="afterEffect">
                                  <p:stCondLst>
                                    <p:cond delay="0"/>
                                  </p:stCondLst>
                                  <p:childTnLst>
                                    <p:set>
                                      <p:cBhvr>
                                        <p:cTn id="640" dur="1000">
                                          <p:stCondLst>
                                            <p:cond delay="0"/>
                                          </p:stCondLst>
                                        </p:cTn>
                                        <p:tgtEl>
                                          <p:spTgt spid="216"/>
                                        </p:tgtEl>
                                        <p:attrNameLst>
                                          <p:attrName>style.visibility</p:attrName>
                                        </p:attrNameLst>
                                      </p:cBhvr>
                                      <p:to>
                                        <p:strVal val="visible"/>
                                      </p:to>
                                    </p:set>
                                  </p:childTnLst>
                                </p:cTn>
                              </p:par>
                            </p:childTnLst>
                          </p:cTn>
                        </p:par>
                        <p:par>
                          <p:cTn id="641" fill="hold">
                            <p:stCondLst>
                              <p:cond delay="209500"/>
                            </p:stCondLst>
                            <p:childTnLst>
                              <p:par>
                                <p:cTn id="642" presetID="11" presetClass="entr" presetSubtype="0" fill="hold" grpId="0" nodeType="afterEffect">
                                  <p:stCondLst>
                                    <p:cond delay="0"/>
                                  </p:stCondLst>
                                  <p:childTnLst>
                                    <p:set>
                                      <p:cBhvr>
                                        <p:cTn id="643" dur="1000">
                                          <p:stCondLst>
                                            <p:cond delay="0"/>
                                          </p:stCondLst>
                                        </p:cTn>
                                        <p:tgtEl>
                                          <p:spTgt spid="217"/>
                                        </p:tgtEl>
                                        <p:attrNameLst>
                                          <p:attrName>style.visibility</p:attrName>
                                        </p:attrNameLst>
                                      </p:cBhvr>
                                      <p:to>
                                        <p:strVal val="visible"/>
                                      </p:to>
                                    </p:set>
                                  </p:childTnLst>
                                </p:cTn>
                              </p:par>
                            </p:childTnLst>
                          </p:cTn>
                        </p:par>
                        <p:par>
                          <p:cTn id="644" fill="hold">
                            <p:stCondLst>
                              <p:cond delay="210500"/>
                            </p:stCondLst>
                            <p:childTnLst>
                              <p:par>
                                <p:cTn id="645" presetID="11" presetClass="entr" presetSubtype="0" fill="hold" grpId="0" nodeType="afterEffect">
                                  <p:stCondLst>
                                    <p:cond delay="0"/>
                                  </p:stCondLst>
                                  <p:childTnLst>
                                    <p:set>
                                      <p:cBhvr>
                                        <p:cTn id="646" dur="1000">
                                          <p:stCondLst>
                                            <p:cond delay="0"/>
                                          </p:stCondLst>
                                        </p:cTn>
                                        <p:tgtEl>
                                          <p:spTgt spid="218"/>
                                        </p:tgtEl>
                                        <p:attrNameLst>
                                          <p:attrName>style.visibility</p:attrName>
                                        </p:attrNameLst>
                                      </p:cBhvr>
                                      <p:to>
                                        <p:strVal val="visible"/>
                                      </p:to>
                                    </p:set>
                                  </p:childTnLst>
                                </p:cTn>
                              </p:par>
                            </p:childTnLst>
                          </p:cTn>
                        </p:par>
                        <p:par>
                          <p:cTn id="647" fill="hold">
                            <p:stCondLst>
                              <p:cond delay="211500"/>
                            </p:stCondLst>
                            <p:childTnLst>
                              <p:par>
                                <p:cTn id="648" presetID="11" presetClass="entr" presetSubtype="0" fill="hold" grpId="0" nodeType="afterEffect">
                                  <p:stCondLst>
                                    <p:cond delay="0"/>
                                  </p:stCondLst>
                                  <p:childTnLst>
                                    <p:set>
                                      <p:cBhvr>
                                        <p:cTn id="649" dur="1000">
                                          <p:stCondLst>
                                            <p:cond delay="0"/>
                                          </p:stCondLst>
                                        </p:cTn>
                                        <p:tgtEl>
                                          <p:spTgt spid="219"/>
                                        </p:tgtEl>
                                        <p:attrNameLst>
                                          <p:attrName>style.visibility</p:attrName>
                                        </p:attrNameLst>
                                      </p:cBhvr>
                                      <p:to>
                                        <p:strVal val="visible"/>
                                      </p:to>
                                    </p:set>
                                  </p:childTnLst>
                                </p:cTn>
                              </p:par>
                            </p:childTnLst>
                          </p:cTn>
                        </p:par>
                        <p:par>
                          <p:cTn id="650" fill="hold">
                            <p:stCondLst>
                              <p:cond delay="212500"/>
                            </p:stCondLst>
                            <p:childTnLst>
                              <p:par>
                                <p:cTn id="651" presetID="11" presetClass="entr" presetSubtype="0" fill="hold" grpId="0" nodeType="afterEffect">
                                  <p:stCondLst>
                                    <p:cond delay="0"/>
                                  </p:stCondLst>
                                  <p:childTnLst>
                                    <p:set>
                                      <p:cBhvr>
                                        <p:cTn id="652" dur="1000">
                                          <p:stCondLst>
                                            <p:cond delay="0"/>
                                          </p:stCondLst>
                                        </p:cTn>
                                        <p:tgtEl>
                                          <p:spTgt spid="220"/>
                                        </p:tgtEl>
                                        <p:attrNameLst>
                                          <p:attrName>style.visibility</p:attrName>
                                        </p:attrNameLst>
                                      </p:cBhvr>
                                      <p:to>
                                        <p:strVal val="visible"/>
                                      </p:to>
                                    </p:set>
                                  </p:childTnLst>
                                </p:cTn>
                              </p:par>
                            </p:childTnLst>
                          </p:cTn>
                        </p:par>
                        <p:par>
                          <p:cTn id="653" fill="hold">
                            <p:stCondLst>
                              <p:cond delay="213500"/>
                            </p:stCondLst>
                            <p:childTnLst>
                              <p:par>
                                <p:cTn id="654" presetID="11" presetClass="entr" presetSubtype="0" fill="hold" grpId="0" nodeType="afterEffect">
                                  <p:stCondLst>
                                    <p:cond delay="0"/>
                                  </p:stCondLst>
                                  <p:childTnLst>
                                    <p:set>
                                      <p:cBhvr>
                                        <p:cTn id="655" dur="1000">
                                          <p:stCondLst>
                                            <p:cond delay="0"/>
                                          </p:stCondLst>
                                        </p:cTn>
                                        <p:tgtEl>
                                          <p:spTgt spid="221"/>
                                        </p:tgtEl>
                                        <p:attrNameLst>
                                          <p:attrName>style.visibility</p:attrName>
                                        </p:attrNameLst>
                                      </p:cBhvr>
                                      <p:to>
                                        <p:strVal val="visible"/>
                                      </p:to>
                                    </p:set>
                                  </p:childTnLst>
                                </p:cTn>
                              </p:par>
                            </p:childTnLst>
                          </p:cTn>
                        </p:par>
                        <p:par>
                          <p:cTn id="656" fill="hold">
                            <p:stCondLst>
                              <p:cond delay="214500"/>
                            </p:stCondLst>
                            <p:childTnLst>
                              <p:par>
                                <p:cTn id="657" presetID="11" presetClass="entr" presetSubtype="0" fill="hold" grpId="0" nodeType="afterEffect">
                                  <p:stCondLst>
                                    <p:cond delay="0"/>
                                  </p:stCondLst>
                                  <p:childTnLst>
                                    <p:set>
                                      <p:cBhvr>
                                        <p:cTn id="658" dur="1000">
                                          <p:stCondLst>
                                            <p:cond delay="0"/>
                                          </p:stCondLst>
                                        </p:cTn>
                                        <p:tgtEl>
                                          <p:spTgt spid="222"/>
                                        </p:tgtEl>
                                        <p:attrNameLst>
                                          <p:attrName>style.visibility</p:attrName>
                                        </p:attrNameLst>
                                      </p:cBhvr>
                                      <p:to>
                                        <p:strVal val="visible"/>
                                      </p:to>
                                    </p:set>
                                  </p:childTnLst>
                                </p:cTn>
                              </p:par>
                            </p:childTnLst>
                          </p:cTn>
                        </p:par>
                        <p:par>
                          <p:cTn id="659" fill="hold">
                            <p:stCondLst>
                              <p:cond delay="215500"/>
                            </p:stCondLst>
                            <p:childTnLst>
                              <p:par>
                                <p:cTn id="660" presetID="11" presetClass="entr" presetSubtype="0" fill="hold" grpId="0" nodeType="afterEffect">
                                  <p:stCondLst>
                                    <p:cond delay="0"/>
                                  </p:stCondLst>
                                  <p:childTnLst>
                                    <p:set>
                                      <p:cBhvr>
                                        <p:cTn id="661" dur="1000">
                                          <p:stCondLst>
                                            <p:cond delay="0"/>
                                          </p:stCondLst>
                                        </p:cTn>
                                        <p:tgtEl>
                                          <p:spTgt spid="223"/>
                                        </p:tgtEl>
                                        <p:attrNameLst>
                                          <p:attrName>style.visibility</p:attrName>
                                        </p:attrNameLst>
                                      </p:cBhvr>
                                      <p:to>
                                        <p:strVal val="visible"/>
                                      </p:to>
                                    </p:set>
                                  </p:childTnLst>
                                </p:cTn>
                              </p:par>
                            </p:childTnLst>
                          </p:cTn>
                        </p:par>
                        <p:par>
                          <p:cTn id="662" fill="hold">
                            <p:stCondLst>
                              <p:cond delay="216500"/>
                            </p:stCondLst>
                            <p:childTnLst>
                              <p:par>
                                <p:cTn id="663" presetID="11" presetClass="entr" presetSubtype="0" fill="hold" grpId="0" nodeType="afterEffect">
                                  <p:stCondLst>
                                    <p:cond delay="0"/>
                                  </p:stCondLst>
                                  <p:childTnLst>
                                    <p:set>
                                      <p:cBhvr>
                                        <p:cTn id="664" dur="1000">
                                          <p:stCondLst>
                                            <p:cond delay="0"/>
                                          </p:stCondLst>
                                        </p:cTn>
                                        <p:tgtEl>
                                          <p:spTgt spid="224"/>
                                        </p:tgtEl>
                                        <p:attrNameLst>
                                          <p:attrName>style.visibility</p:attrName>
                                        </p:attrNameLst>
                                      </p:cBhvr>
                                      <p:to>
                                        <p:strVal val="visible"/>
                                      </p:to>
                                    </p:set>
                                  </p:childTnLst>
                                </p:cTn>
                              </p:par>
                            </p:childTnLst>
                          </p:cTn>
                        </p:par>
                        <p:par>
                          <p:cTn id="665" fill="hold">
                            <p:stCondLst>
                              <p:cond delay="217500"/>
                            </p:stCondLst>
                            <p:childTnLst>
                              <p:par>
                                <p:cTn id="666" presetID="11" presetClass="entr" presetSubtype="0" fill="hold" grpId="0" nodeType="afterEffect">
                                  <p:stCondLst>
                                    <p:cond delay="0"/>
                                  </p:stCondLst>
                                  <p:childTnLst>
                                    <p:set>
                                      <p:cBhvr>
                                        <p:cTn id="667" dur="1000">
                                          <p:stCondLst>
                                            <p:cond delay="0"/>
                                          </p:stCondLst>
                                        </p:cTn>
                                        <p:tgtEl>
                                          <p:spTgt spid="225"/>
                                        </p:tgtEl>
                                        <p:attrNameLst>
                                          <p:attrName>style.visibility</p:attrName>
                                        </p:attrNameLst>
                                      </p:cBhvr>
                                      <p:to>
                                        <p:strVal val="visible"/>
                                      </p:to>
                                    </p:set>
                                  </p:childTnLst>
                                </p:cTn>
                              </p:par>
                            </p:childTnLst>
                          </p:cTn>
                        </p:par>
                        <p:par>
                          <p:cTn id="668" fill="hold">
                            <p:stCondLst>
                              <p:cond delay="218500"/>
                            </p:stCondLst>
                            <p:childTnLst>
                              <p:par>
                                <p:cTn id="669" presetID="11" presetClass="entr" presetSubtype="0" fill="hold" grpId="0" nodeType="afterEffect">
                                  <p:stCondLst>
                                    <p:cond delay="0"/>
                                  </p:stCondLst>
                                  <p:childTnLst>
                                    <p:set>
                                      <p:cBhvr>
                                        <p:cTn id="670" dur="1000">
                                          <p:stCondLst>
                                            <p:cond delay="0"/>
                                          </p:stCondLst>
                                        </p:cTn>
                                        <p:tgtEl>
                                          <p:spTgt spid="226"/>
                                        </p:tgtEl>
                                        <p:attrNameLst>
                                          <p:attrName>style.visibility</p:attrName>
                                        </p:attrNameLst>
                                      </p:cBhvr>
                                      <p:to>
                                        <p:strVal val="visible"/>
                                      </p:to>
                                    </p:set>
                                  </p:childTnLst>
                                </p:cTn>
                              </p:par>
                            </p:childTnLst>
                          </p:cTn>
                        </p:par>
                        <p:par>
                          <p:cTn id="671" fill="hold">
                            <p:stCondLst>
                              <p:cond delay="219500"/>
                            </p:stCondLst>
                            <p:childTnLst>
                              <p:par>
                                <p:cTn id="672" presetID="11" presetClass="entr" presetSubtype="0" fill="hold" grpId="0" nodeType="afterEffect">
                                  <p:stCondLst>
                                    <p:cond delay="0"/>
                                  </p:stCondLst>
                                  <p:childTnLst>
                                    <p:set>
                                      <p:cBhvr>
                                        <p:cTn id="673" dur="1000">
                                          <p:stCondLst>
                                            <p:cond delay="0"/>
                                          </p:stCondLst>
                                        </p:cTn>
                                        <p:tgtEl>
                                          <p:spTgt spid="227"/>
                                        </p:tgtEl>
                                        <p:attrNameLst>
                                          <p:attrName>style.visibility</p:attrName>
                                        </p:attrNameLst>
                                      </p:cBhvr>
                                      <p:to>
                                        <p:strVal val="visible"/>
                                      </p:to>
                                    </p:set>
                                  </p:childTnLst>
                                </p:cTn>
                              </p:par>
                            </p:childTnLst>
                          </p:cTn>
                        </p:par>
                        <p:par>
                          <p:cTn id="674" fill="hold">
                            <p:stCondLst>
                              <p:cond delay="220500"/>
                            </p:stCondLst>
                            <p:childTnLst>
                              <p:par>
                                <p:cTn id="675" presetID="11" presetClass="entr" presetSubtype="0" fill="hold" grpId="0" nodeType="afterEffect">
                                  <p:stCondLst>
                                    <p:cond delay="0"/>
                                  </p:stCondLst>
                                  <p:childTnLst>
                                    <p:set>
                                      <p:cBhvr>
                                        <p:cTn id="676" dur="1000">
                                          <p:stCondLst>
                                            <p:cond delay="0"/>
                                          </p:stCondLst>
                                        </p:cTn>
                                        <p:tgtEl>
                                          <p:spTgt spid="228"/>
                                        </p:tgtEl>
                                        <p:attrNameLst>
                                          <p:attrName>style.visibility</p:attrName>
                                        </p:attrNameLst>
                                      </p:cBhvr>
                                      <p:to>
                                        <p:strVal val="visible"/>
                                      </p:to>
                                    </p:set>
                                  </p:childTnLst>
                                </p:cTn>
                              </p:par>
                            </p:childTnLst>
                          </p:cTn>
                        </p:par>
                        <p:par>
                          <p:cTn id="677" fill="hold">
                            <p:stCondLst>
                              <p:cond delay="221500"/>
                            </p:stCondLst>
                            <p:childTnLst>
                              <p:par>
                                <p:cTn id="678" presetID="11" presetClass="entr" presetSubtype="0" fill="hold" grpId="0" nodeType="afterEffect">
                                  <p:stCondLst>
                                    <p:cond delay="0"/>
                                  </p:stCondLst>
                                  <p:childTnLst>
                                    <p:set>
                                      <p:cBhvr>
                                        <p:cTn id="679" dur="1000">
                                          <p:stCondLst>
                                            <p:cond delay="0"/>
                                          </p:stCondLst>
                                        </p:cTn>
                                        <p:tgtEl>
                                          <p:spTgt spid="229"/>
                                        </p:tgtEl>
                                        <p:attrNameLst>
                                          <p:attrName>style.visibility</p:attrName>
                                        </p:attrNameLst>
                                      </p:cBhvr>
                                      <p:to>
                                        <p:strVal val="visible"/>
                                      </p:to>
                                    </p:set>
                                  </p:childTnLst>
                                </p:cTn>
                              </p:par>
                            </p:childTnLst>
                          </p:cTn>
                        </p:par>
                        <p:par>
                          <p:cTn id="680" fill="hold">
                            <p:stCondLst>
                              <p:cond delay="222500"/>
                            </p:stCondLst>
                            <p:childTnLst>
                              <p:par>
                                <p:cTn id="681" presetID="11" presetClass="entr" presetSubtype="0" fill="hold" grpId="0" nodeType="afterEffect">
                                  <p:stCondLst>
                                    <p:cond delay="0"/>
                                  </p:stCondLst>
                                  <p:childTnLst>
                                    <p:set>
                                      <p:cBhvr>
                                        <p:cTn id="682" dur="1000">
                                          <p:stCondLst>
                                            <p:cond delay="0"/>
                                          </p:stCondLst>
                                        </p:cTn>
                                        <p:tgtEl>
                                          <p:spTgt spid="230"/>
                                        </p:tgtEl>
                                        <p:attrNameLst>
                                          <p:attrName>style.visibility</p:attrName>
                                        </p:attrNameLst>
                                      </p:cBhvr>
                                      <p:to>
                                        <p:strVal val="visible"/>
                                      </p:to>
                                    </p:set>
                                  </p:childTnLst>
                                </p:cTn>
                              </p:par>
                            </p:childTnLst>
                          </p:cTn>
                        </p:par>
                        <p:par>
                          <p:cTn id="683" fill="hold">
                            <p:stCondLst>
                              <p:cond delay="223500"/>
                            </p:stCondLst>
                            <p:childTnLst>
                              <p:par>
                                <p:cTn id="684" presetID="11" presetClass="entr" presetSubtype="0" fill="hold" grpId="0" nodeType="afterEffect">
                                  <p:stCondLst>
                                    <p:cond delay="0"/>
                                  </p:stCondLst>
                                  <p:childTnLst>
                                    <p:set>
                                      <p:cBhvr>
                                        <p:cTn id="685" dur="1000">
                                          <p:stCondLst>
                                            <p:cond delay="0"/>
                                          </p:stCondLst>
                                        </p:cTn>
                                        <p:tgtEl>
                                          <p:spTgt spid="231"/>
                                        </p:tgtEl>
                                        <p:attrNameLst>
                                          <p:attrName>style.visibility</p:attrName>
                                        </p:attrNameLst>
                                      </p:cBhvr>
                                      <p:to>
                                        <p:strVal val="visible"/>
                                      </p:to>
                                    </p:set>
                                  </p:childTnLst>
                                </p:cTn>
                              </p:par>
                            </p:childTnLst>
                          </p:cTn>
                        </p:par>
                        <p:par>
                          <p:cTn id="686" fill="hold">
                            <p:stCondLst>
                              <p:cond delay="224500"/>
                            </p:stCondLst>
                            <p:childTnLst>
                              <p:par>
                                <p:cTn id="687" presetID="11" presetClass="entr" presetSubtype="0" fill="hold" grpId="0" nodeType="afterEffect">
                                  <p:stCondLst>
                                    <p:cond delay="0"/>
                                  </p:stCondLst>
                                  <p:childTnLst>
                                    <p:set>
                                      <p:cBhvr>
                                        <p:cTn id="688" dur="1000">
                                          <p:stCondLst>
                                            <p:cond delay="0"/>
                                          </p:stCondLst>
                                        </p:cTn>
                                        <p:tgtEl>
                                          <p:spTgt spid="232"/>
                                        </p:tgtEl>
                                        <p:attrNameLst>
                                          <p:attrName>style.visibility</p:attrName>
                                        </p:attrNameLst>
                                      </p:cBhvr>
                                      <p:to>
                                        <p:strVal val="visible"/>
                                      </p:to>
                                    </p:set>
                                  </p:childTnLst>
                                </p:cTn>
                              </p:par>
                            </p:childTnLst>
                          </p:cTn>
                        </p:par>
                        <p:par>
                          <p:cTn id="689" fill="hold">
                            <p:stCondLst>
                              <p:cond delay="225500"/>
                            </p:stCondLst>
                            <p:childTnLst>
                              <p:par>
                                <p:cTn id="690" presetID="11" presetClass="entr" presetSubtype="0" fill="hold" grpId="0" nodeType="afterEffect">
                                  <p:stCondLst>
                                    <p:cond delay="0"/>
                                  </p:stCondLst>
                                  <p:childTnLst>
                                    <p:set>
                                      <p:cBhvr>
                                        <p:cTn id="691" dur="1000">
                                          <p:stCondLst>
                                            <p:cond delay="0"/>
                                          </p:stCondLst>
                                        </p:cTn>
                                        <p:tgtEl>
                                          <p:spTgt spid="233"/>
                                        </p:tgtEl>
                                        <p:attrNameLst>
                                          <p:attrName>style.visibility</p:attrName>
                                        </p:attrNameLst>
                                      </p:cBhvr>
                                      <p:to>
                                        <p:strVal val="visible"/>
                                      </p:to>
                                    </p:set>
                                  </p:childTnLst>
                                </p:cTn>
                              </p:par>
                            </p:childTnLst>
                          </p:cTn>
                        </p:par>
                        <p:par>
                          <p:cTn id="692" fill="hold">
                            <p:stCondLst>
                              <p:cond delay="226500"/>
                            </p:stCondLst>
                            <p:childTnLst>
                              <p:par>
                                <p:cTn id="693" presetID="11" presetClass="entr" presetSubtype="0" fill="hold" grpId="0" nodeType="afterEffect">
                                  <p:stCondLst>
                                    <p:cond delay="0"/>
                                  </p:stCondLst>
                                  <p:childTnLst>
                                    <p:set>
                                      <p:cBhvr>
                                        <p:cTn id="694" dur="1000">
                                          <p:stCondLst>
                                            <p:cond delay="0"/>
                                          </p:stCondLst>
                                        </p:cTn>
                                        <p:tgtEl>
                                          <p:spTgt spid="234"/>
                                        </p:tgtEl>
                                        <p:attrNameLst>
                                          <p:attrName>style.visibility</p:attrName>
                                        </p:attrNameLst>
                                      </p:cBhvr>
                                      <p:to>
                                        <p:strVal val="visible"/>
                                      </p:to>
                                    </p:set>
                                  </p:childTnLst>
                                </p:cTn>
                              </p:par>
                            </p:childTnLst>
                          </p:cTn>
                        </p:par>
                        <p:par>
                          <p:cTn id="695" fill="hold">
                            <p:stCondLst>
                              <p:cond delay="227500"/>
                            </p:stCondLst>
                            <p:childTnLst>
                              <p:par>
                                <p:cTn id="696" presetID="11" presetClass="entr" presetSubtype="0" fill="hold" grpId="0" nodeType="afterEffect">
                                  <p:stCondLst>
                                    <p:cond delay="0"/>
                                  </p:stCondLst>
                                  <p:childTnLst>
                                    <p:set>
                                      <p:cBhvr>
                                        <p:cTn id="697" dur="1000">
                                          <p:stCondLst>
                                            <p:cond delay="0"/>
                                          </p:stCondLst>
                                        </p:cTn>
                                        <p:tgtEl>
                                          <p:spTgt spid="235"/>
                                        </p:tgtEl>
                                        <p:attrNameLst>
                                          <p:attrName>style.visibility</p:attrName>
                                        </p:attrNameLst>
                                      </p:cBhvr>
                                      <p:to>
                                        <p:strVal val="visible"/>
                                      </p:to>
                                    </p:set>
                                  </p:childTnLst>
                                </p:cTn>
                              </p:par>
                            </p:childTnLst>
                          </p:cTn>
                        </p:par>
                        <p:par>
                          <p:cTn id="698" fill="hold">
                            <p:stCondLst>
                              <p:cond delay="228500"/>
                            </p:stCondLst>
                            <p:childTnLst>
                              <p:par>
                                <p:cTn id="699" presetID="11" presetClass="entr" presetSubtype="0" fill="hold" grpId="0" nodeType="afterEffect">
                                  <p:stCondLst>
                                    <p:cond delay="0"/>
                                  </p:stCondLst>
                                  <p:childTnLst>
                                    <p:set>
                                      <p:cBhvr>
                                        <p:cTn id="700" dur="1000">
                                          <p:stCondLst>
                                            <p:cond delay="0"/>
                                          </p:stCondLst>
                                        </p:cTn>
                                        <p:tgtEl>
                                          <p:spTgt spid="236"/>
                                        </p:tgtEl>
                                        <p:attrNameLst>
                                          <p:attrName>style.visibility</p:attrName>
                                        </p:attrNameLst>
                                      </p:cBhvr>
                                      <p:to>
                                        <p:strVal val="visible"/>
                                      </p:to>
                                    </p:set>
                                  </p:childTnLst>
                                </p:cTn>
                              </p:par>
                            </p:childTnLst>
                          </p:cTn>
                        </p:par>
                        <p:par>
                          <p:cTn id="701" fill="hold">
                            <p:stCondLst>
                              <p:cond delay="229500"/>
                            </p:stCondLst>
                            <p:childTnLst>
                              <p:par>
                                <p:cTn id="702" presetID="11" presetClass="entr" presetSubtype="0" fill="hold" grpId="0" nodeType="afterEffect">
                                  <p:stCondLst>
                                    <p:cond delay="0"/>
                                  </p:stCondLst>
                                  <p:childTnLst>
                                    <p:set>
                                      <p:cBhvr>
                                        <p:cTn id="703" dur="1000">
                                          <p:stCondLst>
                                            <p:cond delay="0"/>
                                          </p:stCondLst>
                                        </p:cTn>
                                        <p:tgtEl>
                                          <p:spTgt spid="237"/>
                                        </p:tgtEl>
                                        <p:attrNameLst>
                                          <p:attrName>style.visibility</p:attrName>
                                        </p:attrNameLst>
                                      </p:cBhvr>
                                      <p:to>
                                        <p:strVal val="visible"/>
                                      </p:to>
                                    </p:set>
                                  </p:childTnLst>
                                </p:cTn>
                              </p:par>
                            </p:childTnLst>
                          </p:cTn>
                        </p:par>
                        <p:par>
                          <p:cTn id="704" fill="hold">
                            <p:stCondLst>
                              <p:cond delay="230500"/>
                            </p:stCondLst>
                            <p:childTnLst>
                              <p:par>
                                <p:cTn id="705" presetID="11" presetClass="entr" presetSubtype="0" fill="hold" grpId="0" nodeType="afterEffect">
                                  <p:stCondLst>
                                    <p:cond delay="0"/>
                                  </p:stCondLst>
                                  <p:childTnLst>
                                    <p:set>
                                      <p:cBhvr>
                                        <p:cTn id="706" dur="1000">
                                          <p:stCondLst>
                                            <p:cond delay="0"/>
                                          </p:stCondLst>
                                        </p:cTn>
                                        <p:tgtEl>
                                          <p:spTgt spid="238"/>
                                        </p:tgtEl>
                                        <p:attrNameLst>
                                          <p:attrName>style.visibility</p:attrName>
                                        </p:attrNameLst>
                                      </p:cBhvr>
                                      <p:to>
                                        <p:strVal val="visible"/>
                                      </p:to>
                                    </p:set>
                                  </p:childTnLst>
                                </p:cTn>
                              </p:par>
                            </p:childTnLst>
                          </p:cTn>
                        </p:par>
                        <p:par>
                          <p:cTn id="707" fill="hold">
                            <p:stCondLst>
                              <p:cond delay="231500"/>
                            </p:stCondLst>
                            <p:childTnLst>
                              <p:par>
                                <p:cTn id="708" presetID="11" presetClass="entr" presetSubtype="0" fill="hold" grpId="0" nodeType="afterEffect">
                                  <p:stCondLst>
                                    <p:cond delay="0"/>
                                  </p:stCondLst>
                                  <p:childTnLst>
                                    <p:set>
                                      <p:cBhvr>
                                        <p:cTn id="709" dur="1000">
                                          <p:stCondLst>
                                            <p:cond delay="0"/>
                                          </p:stCondLst>
                                        </p:cTn>
                                        <p:tgtEl>
                                          <p:spTgt spid="239"/>
                                        </p:tgtEl>
                                        <p:attrNameLst>
                                          <p:attrName>style.visibility</p:attrName>
                                        </p:attrNameLst>
                                      </p:cBhvr>
                                      <p:to>
                                        <p:strVal val="visible"/>
                                      </p:to>
                                    </p:set>
                                  </p:childTnLst>
                                </p:cTn>
                              </p:par>
                            </p:childTnLst>
                          </p:cTn>
                        </p:par>
                        <p:par>
                          <p:cTn id="710" fill="hold">
                            <p:stCondLst>
                              <p:cond delay="232500"/>
                            </p:stCondLst>
                            <p:childTnLst>
                              <p:par>
                                <p:cTn id="711" presetID="11" presetClass="entr" presetSubtype="0" fill="hold" grpId="0" nodeType="afterEffect">
                                  <p:stCondLst>
                                    <p:cond delay="0"/>
                                  </p:stCondLst>
                                  <p:childTnLst>
                                    <p:set>
                                      <p:cBhvr>
                                        <p:cTn id="712" dur="1000">
                                          <p:stCondLst>
                                            <p:cond delay="0"/>
                                          </p:stCondLst>
                                        </p:cTn>
                                        <p:tgtEl>
                                          <p:spTgt spid="240"/>
                                        </p:tgtEl>
                                        <p:attrNameLst>
                                          <p:attrName>style.visibility</p:attrName>
                                        </p:attrNameLst>
                                      </p:cBhvr>
                                      <p:to>
                                        <p:strVal val="visible"/>
                                      </p:to>
                                    </p:set>
                                  </p:childTnLst>
                                </p:cTn>
                              </p:par>
                            </p:childTnLst>
                          </p:cTn>
                        </p:par>
                        <p:par>
                          <p:cTn id="713" fill="hold">
                            <p:stCondLst>
                              <p:cond delay="233500"/>
                            </p:stCondLst>
                            <p:childTnLst>
                              <p:par>
                                <p:cTn id="714" presetID="11" presetClass="entr" presetSubtype="0" fill="hold" grpId="0" nodeType="afterEffect">
                                  <p:stCondLst>
                                    <p:cond delay="0"/>
                                  </p:stCondLst>
                                  <p:childTnLst>
                                    <p:set>
                                      <p:cBhvr>
                                        <p:cTn id="715" dur="1000">
                                          <p:stCondLst>
                                            <p:cond delay="0"/>
                                          </p:stCondLst>
                                        </p:cTn>
                                        <p:tgtEl>
                                          <p:spTgt spid="241"/>
                                        </p:tgtEl>
                                        <p:attrNameLst>
                                          <p:attrName>style.visibility</p:attrName>
                                        </p:attrNameLst>
                                      </p:cBhvr>
                                      <p:to>
                                        <p:strVal val="visible"/>
                                      </p:to>
                                    </p:set>
                                  </p:childTnLst>
                                </p:cTn>
                              </p:par>
                            </p:childTnLst>
                          </p:cTn>
                        </p:par>
                        <p:par>
                          <p:cTn id="716" fill="hold">
                            <p:stCondLst>
                              <p:cond delay="234500"/>
                            </p:stCondLst>
                            <p:childTnLst>
                              <p:par>
                                <p:cTn id="717" presetID="11" presetClass="entr" presetSubtype="0" fill="hold" grpId="0" nodeType="afterEffect">
                                  <p:stCondLst>
                                    <p:cond delay="0"/>
                                  </p:stCondLst>
                                  <p:childTnLst>
                                    <p:set>
                                      <p:cBhvr>
                                        <p:cTn id="718" dur="1000">
                                          <p:stCondLst>
                                            <p:cond delay="0"/>
                                          </p:stCondLst>
                                        </p:cTn>
                                        <p:tgtEl>
                                          <p:spTgt spid="242"/>
                                        </p:tgtEl>
                                        <p:attrNameLst>
                                          <p:attrName>style.visibility</p:attrName>
                                        </p:attrNameLst>
                                      </p:cBhvr>
                                      <p:to>
                                        <p:strVal val="visible"/>
                                      </p:to>
                                    </p:set>
                                  </p:childTnLst>
                                </p:cTn>
                              </p:par>
                            </p:childTnLst>
                          </p:cTn>
                        </p:par>
                        <p:par>
                          <p:cTn id="719" fill="hold">
                            <p:stCondLst>
                              <p:cond delay="235500"/>
                            </p:stCondLst>
                            <p:childTnLst>
                              <p:par>
                                <p:cTn id="720" presetID="11" presetClass="entr" presetSubtype="0" fill="hold" grpId="0" nodeType="afterEffect">
                                  <p:stCondLst>
                                    <p:cond delay="0"/>
                                  </p:stCondLst>
                                  <p:childTnLst>
                                    <p:set>
                                      <p:cBhvr>
                                        <p:cTn id="721" dur="1000">
                                          <p:stCondLst>
                                            <p:cond delay="0"/>
                                          </p:stCondLst>
                                        </p:cTn>
                                        <p:tgtEl>
                                          <p:spTgt spid="243"/>
                                        </p:tgtEl>
                                        <p:attrNameLst>
                                          <p:attrName>style.visibility</p:attrName>
                                        </p:attrNameLst>
                                      </p:cBhvr>
                                      <p:to>
                                        <p:strVal val="visible"/>
                                      </p:to>
                                    </p:set>
                                  </p:childTnLst>
                                </p:cTn>
                              </p:par>
                            </p:childTnLst>
                          </p:cTn>
                        </p:par>
                        <p:par>
                          <p:cTn id="722" fill="hold">
                            <p:stCondLst>
                              <p:cond delay="236500"/>
                            </p:stCondLst>
                            <p:childTnLst>
                              <p:par>
                                <p:cTn id="723" presetID="11" presetClass="entr" presetSubtype="0" fill="hold" grpId="0" nodeType="afterEffect">
                                  <p:stCondLst>
                                    <p:cond delay="0"/>
                                  </p:stCondLst>
                                  <p:childTnLst>
                                    <p:set>
                                      <p:cBhvr>
                                        <p:cTn id="724" dur="1000">
                                          <p:stCondLst>
                                            <p:cond delay="0"/>
                                          </p:stCondLst>
                                        </p:cTn>
                                        <p:tgtEl>
                                          <p:spTgt spid="244"/>
                                        </p:tgtEl>
                                        <p:attrNameLst>
                                          <p:attrName>style.visibility</p:attrName>
                                        </p:attrNameLst>
                                      </p:cBhvr>
                                      <p:to>
                                        <p:strVal val="visible"/>
                                      </p:to>
                                    </p:set>
                                  </p:childTnLst>
                                </p:cTn>
                              </p:par>
                            </p:childTnLst>
                          </p:cTn>
                        </p:par>
                        <p:par>
                          <p:cTn id="725" fill="hold">
                            <p:stCondLst>
                              <p:cond delay="237500"/>
                            </p:stCondLst>
                            <p:childTnLst>
                              <p:par>
                                <p:cTn id="726" presetID="11" presetClass="entr" presetSubtype="0" fill="hold" grpId="0" nodeType="afterEffect">
                                  <p:stCondLst>
                                    <p:cond delay="0"/>
                                  </p:stCondLst>
                                  <p:childTnLst>
                                    <p:set>
                                      <p:cBhvr>
                                        <p:cTn id="727" dur="1000">
                                          <p:stCondLst>
                                            <p:cond delay="0"/>
                                          </p:stCondLst>
                                        </p:cTn>
                                        <p:tgtEl>
                                          <p:spTgt spid="245"/>
                                        </p:tgtEl>
                                        <p:attrNameLst>
                                          <p:attrName>style.visibility</p:attrName>
                                        </p:attrNameLst>
                                      </p:cBhvr>
                                      <p:to>
                                        <p:strVal val="visible"/>
                                      </p:to>
                                    </p:set>
                                  </p:childTnLst>
                                </p:cTn>
                              </p:par>
                            </p:childTnLst>
                          </p:cTn>
                        </p:par>
                        <p:par>
                          <p:cTn id="728" fill="hold">
                            <p:stCondLst>
                              <p:cond delay="238500"/>
                            </p:stCondLst>
                            <p:childTnLst>
                              <p:par>
                                <p:cTn id="729" presetID="11" presetClass="entr" presetSubtype="0" fill="hold" grpId="0" nodeType="afterEffect">
                                  <p:stCondLst>
                                    <p:cond delay="0"/>
                                  </p:stCondLst>
                                  <p:childTnLst>
                                    <p:set>
                                      <p:cBhvr>
                                        <p:cTn id="730" dur="1000">
                                          <p:stCondLst>
                                            <p:cond delay="0"/>
                                          </p:stCondLst>
                                        </p:cTn>
                                        <p:tgtEl>
                                          <p:spTgt spid="246"/>
                                        </p:tgtEl>
                                        <p:attrNameLst>
                                          <p:attrName>style.visibility</p:attrName>
                                        </p:attrNameLst>
                                      </p:cBhvr>
                                      <p:to>
                                        <p:strVal val="visible"/>
                                      </p:to>
                                    </p:set>
                                  </p:childTnLst>
                                </p:cTn>
                              </p:par>
                            </p:childTnLst>
                          </p:cTn>
                        </p:par>
                        <p:par>
                          <p:cTn id="731" fill="hold">
                            <p:stCondLst>
                              <p:cond delay="239500"/>
                            </p:stCondLst>
                            <p:childTnLst>
                              <p:par>
                                <p:cTn id="732" presetID="11" presetClass="entr" presetSubtype="0" fill="hold" grpId="0" nodeType="afterEffect">
                                  <p:stCondLst>
                                    <p:cond delay="0"/>
                                  </p:stCondLst>
                                  <p:childTnLst>
                                    <p:set>
                                      <p:cBhvr>
                                        <p:cTn id="733" dur="1000">
                                          <p:stCondLst>
                                            <p:cond delay="0"/>
                                          </p:stCondLst>
                                        </p:cTn>
                                        <p:tgtEl>
                                          <p:spTgt spid="247"/>
                                        </p:tgtEl>
                                        <p:attrNameLst>
                                          <p:attrName>style.visibility</p:attrName>
                                        </p:attrNameLst>
                                      </p:cBhvr>
                                      <p:to>
                                        <p:strVal val="visible"/>
                                      </p:to>
                                    </p:set>
                                  </p:childTnLst>
                                </p:cTn>
                              </p:par>
                            </p:childTnLst>
                          </p:cTn>
                        </p:par>
                        <p:par>
                          <p:cTn id="734" fill="hold">
                            <p:stCondLst>
                              <p:cond delay="240500"/>
                            </p:stCondLst>
                            <p:childTnLst>
                              <p:par>
                                <p:cTn id="735" presetID="11" presetClass="entr" presetSubtype="0" fill="hold" grpId="0" nodeType="afterEffect">
                                  <p:stCondLst>
                                    <p:cond delay="0"/>
                                  </p:stCondLst>
                                  <p:childTnLst>
                                    <p:set>
                                      <p:cBhvr>
                                        <p:cTn id="736" dur="1000">
                                          <p:stCondLst>
                                            <p:cond delay="0"/>
                                          </p:stCondLst>
                                        </p:cTn>
                                        <p:tgtEl>
                                          <p:spTgt spid="248"/>
                                        </p:tgtEl>
                                        <p:attrNameLst>
                                          <p:attrName>style.visibility</p:attrName>
                                        </p:attrNameLst>
                                      </p:cBhvr>
                                      <p:to>
                                        <p:strVal val="visible"/>
                                      </p:to>
                                    </p:set>
                                  </p:childTnLst>
                                </p:cTn>
                              </p:par>
                            </p:childTnLst>
                          </p:cTn>
                        </p:par>
                        <p:par>
                          <p:cTn id="737" fill="hold">
                            <p:stCondLst>
                              <p:cond delay="241500"/>
                            </p:stCondLst>
                            <p:childTnLst>
                              <p:par>
                                <p:cTn id="738" presetID="11" presetClass="entr" presetSubtype="0" fill="hold" grpId="0" nodeType="afterEffect">
                                  <p:stCondLst>
                                    <p:cond delay="0"/>
                                  </p:stCondLst>
                                  <p:childTnLst>
                                    <p:set>
                                      <p:cBhvr>
                                        <p:cTn id="739" dur="1000">
                                          <p:stCondLst>
                                            <p:cond delay="0"/>
                                          </p:stCondLst>
                                        </p:cTn>
                                        <p:tgtEl>
                                          <p:spTgt spid="249"/>
                                        </p:tgtEl>
                                        <p:attrNameLst>
                                          <p:attrName>style.visibility</p:attrName>
                                        </p:attrNameLst>
                                      </p:cBhvr>
                                      <p:to>
                                        <p:strVal val="visible"/>
                                      </p:to>
                                    </p:set>
                                  </p:childTnLst>
                                </p:cTn>
                              </p:par>
                            </p:childTnLst>
                          </p:cTn>
                        </p:par>
                        <p:par>
                          <p:cTn id="740" fill="hold">
                            <p:stCondLst>
                              <p:cond delay="242500"/>
                            </p:stCondLst>
                            <p:childTnLst>
                              <p:par>
                                <p:cTn id="741" presetID="11" presetClass="entr" presetSubtype="0" fill="hold" grpId="0" nodeType="afterEffect">
                                  <p:stCondLst>
                                    <p:cond delay="0"/>
                                  </p:stCondLst>
                                  <p:childTnLst>
                                    <p:set>
                                      <p:cBhvr>
                                        <p:cTn id="742" dur="1000">
                                          <p:stCondLst>
                                            <p:cond delay="0"/>
                                          </p:stCondLst>
                                        </p:cTn>
                                        <p:tgtEl>
                                          <p:spTgt spid="250"/>
                                        </p:tgtEl>
                                        <p:attrNameLst>
                                          <p:attrName>style.visibility</p:attrName>
                                        </p:attrNameLst>
                                      </p:cBhvr>
                                      <p:to>
                                        <p:strVal val="visible"/>
                                      </p:to>
                                    </p:set>
                                  </p:childTnLst>
                                </p:cTn>
                              </p:par>
                            </p:childTnLst>
                          </p:cTn>
                        </p:par>
                        <p:par>
                          <p:cTn id="743" fill="hold">
                            <p:stCondLst>
                              <p:cond delay="243500"/>
                            </p:stCondLst>
                            <p:childTnLst>
                              <p:par>
                                <p:cTn id="744" presetID="11" presetClass="entr" presetSubtype="0" fill="hold" grpId="0" nodeType="afterEffect">
                                  <p:stCondLst>
                                    <p:cond delay="0"/>
                                  </p:stCondLst>
                                  <p:childTnLst>
                                    <p:set>
                                      <p:cBhvr>
                                        <p:cTn id="745" dur="1000">
                                          <p:stCondLst>
                                            <p:cond delay="0"/>
                                          </p:stCondLst>
                                        </p:cTn>
                                        <p:tgtEl>
                                          <p:spTgt spid="251"/>
                                        </p:tgtEl>
                                        <p:attrNameLst>
                                          <p:attrName>style.visibility</p:attrName>
                                        </p:attrNameLst>
                                      </p:cBhvr>
                                      <p:to>
                                        <p:strVal val="visible"/>
                                      </p:to>
                                    </p:set>
                                  </p:childTnLst>
                                </p:cTn>
                              </p:par>
                            </p:childTnLst>
                          </p:cTn>
                        </p:par>
                        <p:par>
                          <p:cTn id="746" fill="hold">
                            <p:stCondLst>
                              <p:cond delay="244500"/>
                            </p:stCondLst>
                            <p:childTnLst>
                              <p:par>
                                <p:cTn id="747" presetID="11" presetClass="entr" presetSubtype="0" fill="hold" grpId="0" nodeType="afterEffect">
                                  <p:stCondLst>
                                    <p:cond delay="0"/>
                                  </p:stCondLst>
                                  <p:childTnLst>
                                    <p:set>
                                      <p:cBhvr>
                                        <p:cTn id="748" dur="1000">
                                          <p:stCondLst>
                                            <p:cond delay="0"/>
                                          </p:stCondLst>
                                        </p:cTn>
                                        <p:tgtEl>
                                          <p:spTgt spid="252"/>
                                        </p:tgtEl>
                                        <p:attrNameLst>
                                          <p:attrName>style.visibility</p:attrName>
                                        </p:attrNameLst>
                                      </p:cBhvr>
                                      <p:to>
                                        <p:strVal val="visible"/>
                                      </p:to>
                                    </p:set>
                                  </p:childTnLst>
                                </p:cTn>
                              </p:par>
                            </p:childTnLst>
                          </p:cTn>
                        </p:par>
                        <p:par>
                          <p:cTn id="749" fill="hold">
                            <p:stCondLst>
                              <p:cond delay="245500"/>
                            </p:stCondLst>
                            <p:childTnLst>
                              <p:par>
                                <p:cTn id="750" presetID="11" presetClass="entr" presetSubtype="0" fill="hold" grpId="0" nodeType="afterEffect">
                                  <p:stCondLst>
                                    <p:cond delay="0"/>
                                  </p:stCondLst>
                                  <p:childTnLst>
                                    <p:set>
                                      <p:cBhvr>
                                        <p:cTn id="751" dur="1000">
                                          <p:stCondLst>
                                            <p:cond delay="0"/>
                                          </p:stCondLst>
                                        </p:cTn>
                                        <p:tgtEl>
                                          <p:spTgt spid="253"/>
                                        </p:tgtEl>
                                        <p:attrNameLst>
                                          <p:attrName>style.visibility</p:attrName>
                                        </p:attrNameLst>
                                      </p:cBhvr>
                                      <p:to>
                                        <p:strVal val="visible"/>
                                      </p:to>
                                    </p:set>
                                  </p:childTnLst>
                                </p:cTn>
                              </p:par>
                            </p:childTnLst>
                          </p:cTn>
                        </p:par>
                        <p:par>
                          <p:cTn id="752" fill="hold">
                            <p:stCondLst>
                              <p:cond delay="246500"/>
                            </p:stCondLst>
                            <p:childTnLst>
                              <p:par>
                                <p:cTn id="753" presetID="11" presetClass="entr" presetSubtype="0" fill="hold" grpId="0" nodeType="afterEffect">
                                  <p:stCondLst>
                                    <p:cond delay="0"/>
                                  </p:stCondLst>
                                  <p:childTnLst>
                                    <p:set>
                                      <p:cBhvr>
                                        <p:cTn id="754" dur="1000">
                                          <p:stCondLst>
                                            <p:cond delay="0"/>
                                          </p:stCondLst>
                                        </p:cTn>
                                        <p:tgtEl>
                                          <p:spTgt spid="254"/>
                                        </p:tgtEl>
                                        <p:attrNameLst>
                                          <p:attrName>style.visibility</p:attrName>
                                        </p:attrNameLst>
                                      </p:cBhvr>
                                      <p:to>
                                        <p:strVal val="visible"/>
                                      </p:to>
                                    </p:set>
                                  </p:childTnLst>
                                </p:cTn>
                              </p:par>
                            </p:childTnLst>
                          </p:cTn>
                        </p:par>
                        <p:par>
                          <p:cTn id="755" fill="hold">
                            <p:stCondLst>
                              <p:cond delay="247500"/>
                            </p:stCondLst>
                            <p:childTnLst>
                              <p:par>
                                <p:cTn id="756" presetID="11" presetClass="entr" presetSubtype="0" fill="hold" grpId="0" nodeType="afterEffect">
                                  <p:stCondLst>
                                    <p:cond delay="0"/>
                                  </p:stCondLst>
                                  <p:childTnLst>
                                    <p:set>
                                      <p:cBhvr>
                                        <p:cTn id="757" dur="1000">
                                          <p:stCondLst>
                                            <p:cond delay="0"/>
                                          </p:stCondLst>
                                        </p:cTn>
                                        <p:tgtEl>
                                          <p:spTgt spid="255"/>
                                        </p:tgtEl>
                                        <p:attrNameLst>
                                          <p:attrName>style.visibility</p:attrName>
                                        </p:attrNameLst>
                                      </p:cBhvr>
                                      <p:to>
                                        <p:strVal val="visible"/>
                                      </p:to>
                                    </p:set>
                                  </p:childTnLst>
                                </p:cTn>
                              </p:par>
                            </p:childTnLst>
                          </p:cTn>
                        </p:par>
                        <p:par>
                          <p:cTn id="758" fill="hold">
                            <p:stCondLst>
                              <p:cond delay="248500"/>
                            </p:stCondLst>
                            <p:childTnLst>
                              <p:par>
                                <p:cTn id="759" presetID="11" presetClass="entr" presetSubtype="0" fill="hold" grpId="0" nodeType="afterEffect">
                                  <p:stCondLst>
                                    <p:cond delay="0"/>
                                  </p:stCondLst>
                                  <p:childTnLst>
                                    <p:set>
                                      <p:cBhvr>
                                        <p:cTn id="760" dur="1000">
                                          <p:stCondLst>
                                            <p:cond delay="0"/>
                                          </p:stCondLst>
                                        </p:cTn>
                                        <p:tgtEl>
                                          <p:spTgt spid="256"/>
                                        </p:tgtEl>
                                        <p:attrNameLst>
                                          <p:attrName>style.visibility</p:attrName>
                                        </p:attrNameLst>
                                      </p:cBhvr>
                                      <p:to>
                                        <p:strVal val="visible"/>
                                      </p:to>
                                    </p:set>
                                  </p:childTnLst>
                                </p:cTn>
                              </p:par>
                            </p:childTnLst>
                          </p:cTn>
                        </p:par>
                        <p:par>
                          <p:cTn id="761" fill="hold">
                            <p:stCondLst>
                              <p:cond delay="249500"/>
                            </p:stCondLst>
                            <p:childTnLst>
                              <p:par>
                                <p:cTn id="762" presetID="11" presetClass="entr" presetSubtype="0" fill="hold" grpId="0" nodeType="afterEffect">
                                  <p:stCondLst>
                                    <p:cond delay="0"/>
                                  </p:stCondLst>
                                  <p:childTnLst>
                                    <p:set>
                                      <p:cBhvr>
                                        <p:cTn id="763" dur="1000">
                                          <p:stCondLst>
                                            <p:cond delay="0"/>
                                          </p:stCondLst>
                                        </p:cTn>
                                        <p:tgtEl>
                                          <p:spTgt spid="257"/>
                                        </p:tgtEl>
                                        <p:attrNameLst>
                                          <p:attrName>style.visibility</p:attrName>
                                        </p:attrNameLst>
                                      </p:cBhvr>
                                      <p:to>
                                        <p:strVal val="visible"/>
                                      </p:to>
                                    </p:set>
                                  </p:childTnLst>
                                </p:cTn>
                              </p:par>
                            </p:childTnLst>
                          </p:cTn>
                        </p:par>
                        <p:par>
                          <p:cTn id="764" fill="hold">
                            <p:stCondLst>
                              <p:cond delay="250500"/>
                            </p:stCondLst>
                            <p:childTnLst>
                              <p:par>
                                <p:cTn id="765" presetID="11" presetClass="entr" presetSubtype="0" fill="hold" grpId="0" nodeType="afterEffect">
                                  <p:stCondLst>
                                    <p:cond delay="0"/>
                                  </p:stCondLst>
                                  <p:childTnLst>
                                    <p:set>
                                      <p:cBhvr>
                                        <p:cTn id="766" dur="1000">
                                          <p:stCondLst>
                                            <p:cond delay="0"/>
                                          </p:stCondLst>
                                        </p:cTn>
                                        <p:tgtEl>
                                          <p:spTgt spid="258"/>
                                        </p:tgtEl>
                                        <p:attrNameLst>
                                          <p:attrName>style.visibility</p:attrName>
                                        </p:attrNameLst>
                                      </p:cBhvr>
                                      <p:to>
                                        <p:strVal val="visible"/>
                                      </p:to>
                                    </p:set>
                                  </p:childTnLst>
                                </p:cTn>
                              </p:par>
                            </p:childTnLst>
                          </p:cTn>
                        </p:par>
                        <p:par>
                          <p:cTn id="767" fill="hold">
                            <p:stCondLst>
                              <p:cond delay="251500"/>
                            </p:stCondLst>
                            <p:childTnLst>
                              <p:par>
                                <p:cTn id="768" presetID="11" presetClass="entr" presetSubtype="0" fill="hold" grpId="0" nodeType="afterEffect">
                                  <p:stCondLst>
                                    <p:cond delay="0"/>
                                  </p:stCondLst>
                                  <p:childTnLst>
                                    <p:set>
                                      <p:cBhvr>
                                        <p:cTn id="769" dur="1000">
                                          <p:stCondLst>
                                            <p:cond delay="0"/>
                                          </p:stCondLst>
                                        </p:cTn>
                                        <p:tgtEl>
                                          <p:spTgt spid="259"/>
                                        </p:tgtEl>
                                        <p:attrNameLst>
                                          <p:attrName>style.visibility</p:attrName>
                                        </p:attrNameLst>
                                      </p:cBhvr>
                                      <p:to>
                                        <p:strVal val="visible"/>
                                      </p:to>
                                    </p:set>
                                  </p:childTnLst>
                                </p:cTn>
                              </p:par>
                            </p:childTnLst>
                          </p:cTn>
                        </p:par>
                        <p:par>
                          <p:cTn id="770" fill="hold">
                            <p:stCondLst>
                              <p:cond delay="252500"/>
                            </p:stCondLst>
                            <p:childTnLst>
                              <p:par>
                                <p:cTn id="771" presetID="11" presetClass="entr" presetSubtype="0" fill="hold" grpId="0" nodeType="afterEffect">
                                  <p:stCondLst>
                                    <p:cond delay="0"/>
                                  </p:stCondLst>
                                  <p:childTnLst>
                                    <p:set>
                                      <p:cBhvr>
                                        <p:cTn id="772" dur="1000">
                                          <p:stCondLst>
                                            <p:cond delay="0"/>
                                          </p:stCondLst>
                                        </p:cTn>
                                        <p:tgtEl>
                                          <p:spTgt spid="260"/>
                                        </p:tgtEl>
                                        <p:attrNameLst>
                                          <p:attrName>style.visibility</p:attrName>
                                        </p:attrNameLst>
                                      </p:cBhvr>
                                      <p:to>
                                        <p:strVal val="visible"/>
                                      </p:to>
                                    </p:set>
                                  </p:childTnLst>
                                </p:cTn>
                              </p:par>
                            </p:childTnLst>
                          </p:cTn>
                        </p:par>
                        <p:par>
                          <p:cTn id="773" fill="hold">
                            <p:stCondLst>
                              <p:cond delay="253500"/>
                            </p:stCondLst>
                            <p:childTnLst>
                              <p:par>
                                <p:cTn id="774" presetID="11" presetClass="entr" presetSubtype="0" fill="hold" grpId="0" nodeType="afterEffect">
                                  <p:stCondLst>
                                    <p:cond delay="0"/>
                                  </p:stCondLst>
                                  <p:childTnLst>
                                    <p:set>
                                      <p:cBhvr>
                                        <p:cTn id="775" dur="1000">
                                          <p:stCondLst>
                                            <p:cond delay="0"/>
                                          </p:stCondLst>
                                        </p:cTn>
                                        <p:tgtEl>
                                          <p:spTgt spid="261"/>
                                        </p:tgtEl>
                                        <p:attrNameLst>
                                          <p:attrName>style.visibility</p:attrName>
                                        </p:attrNameLst>
                                      </p:cBhvr>
                                      <p:to>
                                        <p:strVal val="visible"/>
                                      </p:to>
                                    </p:set>
                                  </p:childTnLst>
                                </p:cTn>
                              </p:par>
                            </p:childTnLst>
                          </p:cTn>
                        </p:par>
                        <p:par>
                          <p:cTn id="776" fill="hold">
                            <p:stCondLst>
                              <p:cond delay="254500"/>
                            </p:stCondLst>
                            <p:childTnLst>
                              <p:par>
                                <p:cTn id="777" presetID="11" presetClass="entr" presetSubtype="0" fill="hold" grpId="0" nodeType="afterEffect">
                                  <p:stCondLst>
                                    <p:cond delay="0"/>
                                  </p:stCondLst>
                                  <p:childTnLst>
                                    <p:set>
                                      <p:cBhvr>
                                        <p:cTn id="778" dur="1000">
                                          <p:stCondLst>
                                            <p:cond delay="0"/>
                                          </p:stCondLst>
                                        </p:cTn>
                                        <p:tgtEl>
                                          <p:spTgt spid="262"/>
                                        </p:tgtEl>
                                        <p:attrNameLst>
                                          <p:attrName>style.visibility</p:attrName>
                                        </p:attrNameLst>
                                      </p:cBhvr>
                                      <p:to>
                                        <p:strVal val="visible"/>
                                      </p:to>
                                    </p:set>
                                  </p:childTnLst>
                                </p:cTn>
                              </p:par>
                            </p:childTnLst>
                          </p:cTn>
                        </p:par>
                        <p:par>
                          <p:cTn id="779" fill="hold">
                            <p:stCondLst>
                              <p:cond delay="255500"/>
                            </p:stCondLst>
                            <p:childTnLst>
                              <p:par>
                                <p:cTn id="780" presetID="11" presetClass="entr" presetSubtype="0" fill="hold" grpId="0" nodeType="afterEffect">
                                  <p:stCondLst>
                                    <p:cond delay="0"/>
                                  </p:stCondLst>
                                  <p:childTnLst>
                                    <p:set>
                                      <p:cBhvr>
                                        <p:cTn id="781" dur="1000">
                                          <p:stCondLst>
                                            <p:cond delay="0"/>
                                          </p:stCondLst>
                                        </p:cTn>
                                        <p:tgtEl>
                                          <p:spTgt spid="263"/>
                                        </p:tgtEl>
                                        <p:attrNameLst>
                                          <p:attrName>style.visibility</p:attrName>
                                        </p:attrNameLst>
                                      </p:cBhvr>
                                      <p:to>
                                        <p:strVal val="visible"/>
                                      </p:to>
                                    </p:set>
                                  </p:childTnLst>
                                </p:cTn>
                              </p:par>
                            </p:childTnLst>
                          </p:cTn>
                        </p:par>
                        <p:par>
                          <p:cTn id="782" fill="hold">
                            <p:stCondLst>
                              <p:cond delay="256500"/>
                            </p:stCondLst>
                            <p:childTnLst>
                              <p:par>
                                <p:cTn id="783" presetID="11" presetClass="entr" presetSubtype="0" fill="hold" grpId="0" nodeType="afterEffect">
                                  <p:stCondLst>
                                    <p:cond delay="0"/>
                                  </p:stCondLst>
                                  <p:childTnLst>
                                    <p:set>
                                      <p:cBhvr>
                                        <p:cTn id="784" dur="1000">
                                          <p:stCondLst>
                                            <p:cond delay="0"/>
                                          </p:stCondLst>
                                        </p:cTn>
                                        <p:tgtEl>
                                          <p:spTgt spid="264"/>
                                        </p:tgtEl>
                                        <p:attrNameLst>
                                          <p:attrName>style.visibility</p:attrName>
                                        </p:attrNameLst>
                                      </p:cBhvr>
                                      <p:to>
                                        <p:strVal val="visible"/>
                                      </p:to>
                                    </p:set>
                                  </p:childTnLst>
                                </p:cTn>
                              </p:par>
                            </p:childTnLst>
                          </p:cTn>
                        </p:par>
                        <p:par>
                          <p:cTn id="785" fill="hold">
                            <p:stCondLst>
                              <p:cond delay="257500"/>
                            </p:stCondLst>
                            <p:childTnLst>
                              <p:par>
                                <p:cTn id="786" presetID="11" presetClass="entr" presetSubtype="0" fill="hold" grpId="0" nodeType="afterEffect">
                                  <p:stCondLst>
                                    <p:cond delay="0"/>
                                  </p:stCondLst>
                                  <p:childTnLst>
                                    <p:set>
                                      <p:cBhvr>
                                        <p:cTn id="787" dur="1000">
                                          <p:stCondLst>
                                            <p:cond delay="0"/>
                                          </p:stCondLst>
                                        </p:cTn>
                                        <p:tgtEl>
                                          <p:spTgt spid="265"/>
                                        </p:tgtEl>
                                        <p:attrNameLst>
                                          <p:attrName>style.visibility</p:attrName>
                                        </p:attrNameLst>
                                      </p:cBhvr>
                                      <p:to>
                                        <p:strVal val="visible"/>
                                      </p:to>
                                    </p:set>
                                  </p:childTnLst>
                                </p:cTn>
                              </p:par>
                            </p:childTnLst>
                          </p:cTn>
                        </p:par>
                        <p:par>
                          <p:cTn id="788" fill="hold">
                            <p:stCondLst>
                              <p:cond delay="258500"/>
                            </p:stCondLst>
                            <p:childTnLst>
                              <p:par>
                                <p:cTn id="789" presetID="11" presetClass="entr" presetSubtype="0" fill="hold" grpId="0" nodeType="afterEffect">
                                  <p:stCondLst>
                                    <p:cond delay="0"/>
                                  </p:stCondLst>
                                  <p:childTnLst>
                                    <p:set>
                                      <p:cBhvr>
                                        <p:cTn id="790" dur="1000">
                                          <p:stCondLst>
                                            <p:cond delay="0"/>
                                          </p:stCondLst>
                                        </p:cTn>
                                        <p:tgtEl>
                                          <p:spTgt spid="266"/>
                                        </p:tgtEl>
                                        <p:attrNameLst>
                                          <p:attrName>style.visibility</p:attrName>
                                        </p:attrNameLst>
                                      </p:cBhvr>
                                      <p:to>
                                        <p:strVal val="visible"/>
                                      </p:to>
                                    </p:set>
                                  </p:childTnLst>
                                </p:cTn>
                              </p:par>
                            </p:childTnLst>
                          </p:cTn>
                        </p:par>
                        <p:par>
                          <p:cTn id="791" fill="hold">
                            <p:stCondLst>
                              <p:cond delay="259500"/>
                            </p:stCondLst>
                            <p:childTnLst>
                              <p:par>
                                <p:cTn id="792" presetID="11" presetClass="entr" presetSubtype="0" fill="hold" grpId="0" nodeType="afterEffect">
                                  <p:stCondLst>
                                    <p:cond delay="0"/>
                                  </p:stCondLst>
                                  <p:childTnLst>
                                    <p:set>
                                      <p:cBhvr>
                                        <p:cTn id="793" dur="1000">
                                          <p:stCondLst>
                                            <p:cond delay="0"/>
                                          </p:stCondLst>
                                        </p:cTn>
                                        <p:tgtEl>
                                          <p:spTgt spid="267"/>
                                        </p:tgtEl>
                                        <p:attrNameLst>
                                          <p:attrName>style.visibility</p:attrName>
                                        </p:attrNameLst>
                                      </p:cBhvr>
                                      <p:to>
                                        <p:strVal val="visible"/>
                                      </p:to>
                                    </p:set>
                                  </p:childTnLst>
                                </p:cTn>
                              </p:par>
                            </p:childTnLst>
                          </p:cTn>
                        </p:par>
                        <p:par>
                          <p:cTn id="794" fill="hold">
                            <p:stCondLst>
                              <p:cond delay="260500"/>
                            </p:stCondLst>
                            <p:childTnLst>
                              <p:par>
                                <p:cTn id="795" presetID="11" presetClass="entr" presetSubtype="0" fill="hold" grpId="0" nodeType="afterEffect">
                                  <p:stCondLst>
                                    <p:cond delay="0"/>
                                  </p:stCondLst>
                                  <p:childTnLst>
                                    <p:set>
                                      <p:cBhvr>
                                        <p:cTn id="796" dur="1000">
                                          <p:stCondLst>
                                            <p:cond delay="0"/>
                                          </p:stCondLst>
                                        </p:cTn>
                                        <p:tgtEl>
                                          <p:spTgt spid="268"/>
                                        </p:tgtEl>
                                        <p:attrNameLst>
                                          <p:attrName>style.visibility</p:attrName>
                                        </p:attrNameLst>
                                      </p:cBhvr>
                                      <p:to>
                                        <p:strVal val="visible"/>
                                      </p:to>
                                    </p:set>
                                  </p:childTnLst>
                                </p:cTn>
                              </p:par>
                            </p:childTnLst>
                          </p:cTn>
                        </p:par>
                        <p:par>
                          <p:cTn id="797" fill="hold">
                            <p:stCondLst>
                              <p:cond delay="261500"/>
                            </p:stCondLst>
                            <p:childTnLst>
                              <p:par>
                                <p:cTn id="798" presetID="11" presetClass="entr" presetSubtype="0" fill="hold" grpId="0" nodeType="afterEffect">
                                  <p:stCondLst>
                                    <p:cond delay="0"/>
                                  </p:stCondLst>
                                  <p:childTnLst>
                                    <p:set>
                                      <p:cBhvr>
                                        <p:cTn id="799" dur="1000">
                                          <p:stCondLst>
                                            <p:cond delay="0"/>
                                          </p:stCondLst>
                                        </p:cTn>
                                        <p:tgtEl>
                                          <p:spTgt spid="269"/>
                                        </p:tgtEl>
                                        <p:attrNameLst>
                                          <p:attrName>style.visibility</p:attrName>
                                        </p:attrNameLst>
                                      </p:cBhvr>
                                      <p:to>
                                        <p:strVal val="visible"/>
                                      </p:to>
                                    </p:set>
                                  </p:childTnLst>
                                </p:cTn>
                              </p:par>
                            </p:childTnLst>
                          </p:cTn>
                        </p:par>
                        <p:par>
                          <p:cTn id="800" fill="hold">
                            <p:stCondLst>
                              <p:cond delay="262500"/>
                            </p:stCondLst>
                            <p:childTnLst>
                              <p:par>
                                <p:cTn id="801" presetID="11" presetClass="entr" presetSubtype="0" fill="hold" grpId="0" nodeType="afterEffect">
                                  <p:stCondLst>
                                    <p:cond delay="0"/>
                                  </p:stCondLst>
                                  <p:childTnLst>
                                    <p:set>
                                      <p:cBhvr>
                                        <p:cTn id="802" dur="1000">
                                          <p:stCondLst>
                                            <p:cond delay="0"/>
                                          </p:stCondLst>
                                        </p:cTn>
                                        <p:tgtEl>
                                          <p:spTgt spid="270"/>
                                        </p:tgtEl>
                                        <p:attrNameLst>
                                          <p:attrName>style.visibility</p:attrName>
                                        </p:attrNameLst>
                                      </p:cBhvr>
                                      <p:to>
                                        <p:strVal val="visible"/>
                                      </p:to>
                                    </p:set>
                                  </p:childTnLst>
                                </p:cTn>
                              </p:par>
                            </p:childTnLst>
                          </p:cTn>
                        </p:par>
                        <p:par>
                          <p:cTn id="803" fill="hold">
                            <p:stCondLst>
                              <p:cond delay="263500"/>
                            </p:stCondLst>
                            <p:childTnLst>
                              <p:par>
                                <p:cTn id="804" presetID="11" presetClass="entr" presetSubtype="0" fill="hold" grpId="0" nodeType="afterEffect">
                                  <p:stCondLst>
                                    <p:cond delay="0"/>
                                  </p:stCondLst>
                                  <p:childTnLst>
                                    <p:set>
                                      <p:cBhvr>
                                        <p:cTn id="805" dur="1000">
                                          <p:stCondLst>
                                            <p:cond delay="0"/>
                                          </p:stCondLst>
                                        </p:cTn>
                                        <p:tgtEl>
                                          <p:spTgt spid="271"/>
                                        </p:tgtEl>
                                        <p:attrNameLst>
                                          <p:attrName>style.visibility</p:attrName>
                                        </p:attrNameLst>
                                      </p:cBhvr>
                                      <p:to>
                                        <p:strVal val="visible"/>
                                      </p:to>
                                    </p:set>
                                  </p:childTnLst>
                                </p:cTn>
                              </p:par>
                            </p:childTnLst>
                          </p:cTn>
                        </p:par>
                        <p:par>
                          <p:cTn id="806" fill="hold">
                            <p:stCondLst>
                              <p:cond delay="264500"/>
                            </p:stCondLst>
                            <p:childTnLst>
                              <p:par>
                                <p:cTn id="807" presetID="11" presetClass="entr" presetSubtype="0" fill="hold" grpId="0" nodeType="afterEffect">
                                  <p:stCondLst>
                                    <p:cond delay="0"/>
                                  </p:stCondLst>
                                  <p:childTnLst>
                                    <p:set>
                                      <p:cBhvr>
                                        <p:cTn id="808" dur="1000">
                                          <p:stCondLst>
                                            <p:cond delay="0"/>
                                          </p:stCondLst>
                                        </p:cTn>
                                        <p:tgtEl>
                                          <p:spTgt spid="272"/>
                                        </p:tgtEl>
                                        <p:attrNameLst>
                                          <p:attrName>style.visibility</p:attrName>
                                        </p:attrNameLst>
                                      </p:cBhvr>
                                      <p:to>
                                        <p:strVal val="visible"/>
                                      </p:to>
                                    </p:set>
                                  </p:childTnLst>
                                </p:cTn>
                              </p:par>
                            </p:childTnLst>
                          </p:cTn>
                        </p:par>
                        <p:par>
                          <p:cTn id="809" fill="hold">
                            <p:stCondLst>
                              <p:cond delay="265500"/>
                            </p:stCondLst>
                            <p:childTnLst>
                              <p:par>
                                <p:cTn id="810" presetID="11" presetClass="entr" presetSubtype="0" fill="hold" grpId="0" nodeType="afterEffect">
                                  <p:stCondLst>
                                    <p:cond delay="0"/>
                                  </p:stCondLst>
                                  <p:childTnLst>
                                    <p:set>
                                      <p:cBhvr>
                                        <p:cTn id="811" dur="1000">
                                          <p:stCondLst>
                                            <p:cond delay="0"/>
                                          </p:stCondLst>
                                        </p:cTn>
                                        <p:tgtEl>
                                          <p:spTgt spid="273"/>
                                        </p:tgtEl>
                                        <p:attrNameLst>
                                          <p:attrName>style.visibility</p:attrName>
                                        </p:attrNameLst>
                                      </p:cBhvr>
                                      <p:to>
                                        <p:strVal val="visible"/>
                                      </p:to>
                                    </p:set>
                                  </p:childTnLst>
                                </p:cTn>
                              </p:par>
                            </p:childTnLst>
                          </p:cTn>
                        </p:par>
                        <p:par>
                          <p:cTn id="812" fill="hold">
                            <p:stCondLst>
                              <p:cond delay="266500"/>
                            </p:stCondLst>
                            <p:childTnLst>
                              <p:par>
                                <p:cTn id="813" presetID="11" presetClass="entr" presetSubtype="0" fill="hold" grpId="0" nodeType="afterEffect">
                                  <p:stCondLst>
                                    <p:cond delay="0"/>
                                  </p:stCondLst>
                                  <p:childTnLst>
                                    <p:set>
                                      <p:cBhvr>
                                        <p:cTn id="814" dur="1000">
                                          <p:stCondLst>
                                            <p:cond delay="0"/>
                                          </p:stCondLst>
                                        </p:cTn>
                                        <p:tgtEl>
                                          <p:spTgt spid="274"/>
                                        </p:tgtEl>
                                        <p:attrNameLst>
                                          <p:attrName>style.visibility</p:attrName>
                                        </p:attrNameLst>
                                      </p:cBhvr>
                                      <p:to>
                                        <p:strVal val="visible"/>
                                      </p:to>
                                    </p:set>
                                  </p:childTnLst>
                                </p:cTn>
                              </p:par>
                            </p:childTnLst>
                          </p:cTn>
                        </p:par>
                        <p:par>
                          <p:cTn id="815" fill="hold">
                            <p:stCondLst>
                              <p:cond delay="267500"/>
                            </p:stCondLst>
                            <p:childTnLst>
                              <p:par>
                                <p:cTn id="816" presetID="11" presetClass="entr" presetSubtype="0" fill="hold" grpId="0" nodeType="afterEffect">
                                  <p:stCondLst>
                                    <p:cond delay="0"/>
                                  </p:stCondLst>
                                  <p:childTnLst>
                                    <p:set>
                                      <p:cBhvr>
                                        <p:cTn id="817" dur="1000">
                                          <p:stCondLst>
                                            <p:cond delay="0"/>
                                          </p:stCondLst>
                                        </p:cTn>
                                        <p:tgtEl>
                                          <p:spTgt spid="275"/>
                                        </p:tgtEl>
                                        <p:attrNameLst>
                                          <p:attrName>style.visibility</p:attrName>
                                        </p:attrNameLst>
                                      </p:cBhvr>
                                      <p:to>
                                        <p:strVal val="visible"/>
                                      </p:to>
                                    </p:set>
                                  </p:childTnLst>
                                </p:cTn>
                              </p:par>
                            </p:childTnLst>
                          </p:cTn>
                        </p:par>
                        <p:par>
                          <p:cTn id="818" fill="hold">
                            <p:stCondLst>
                              <p:cond delay="268500"/>
                            </p:stCondLst>
                            <p:childTnLst>
                              <p:par>
                                <p:cTn id="819" presetID="11" presetClass="entr" presetSubtype="0" fill="hold" grpId="0" nodeType="afterEffect">
                                  <p:stCondLst>
                                    <p:cond delay="0"/>
                                  </p:stCondLst>
                                  <p:childTnLst>
                                    <p:set>
                                      <p:cBhvr>
                                        <p:cTn id="820" dur="1000">
                                          <p:stCondLst>
                                            <p:cond delay="0"/>
                                          </p:stCondLst>
                                        </p:cTn>
                                        <p:tgtEl>
                                          <p:spTgt spid="276"/>
                                        </p:tgtEl>
                                        <p:attrNameLst>
                                          <p:attrName>style.visibility</p:attrName>
                                        </p:attrNameLst>
                                      </p:cBhvr>
                                      <p:to>
                                        <p:strVal val="visible"/>
                                      </p:to>
                                    </p:set>
                                  </p:childTnLst>
                                </p:cTn>
                              </p:par>
                            </p:childTnLst>
                          </p:cTn>
                        </p:par>
                        <p:par>
                          <p:cTn id="821" fill="hold">
                            <p:stCondLst>
                              <p:cond delay="269500"/>
                            </p:stCondLst>
                            <p:childTnLst>
                              <p:par>
                                <p:cTn id="822" presetID="11" presetClass="entr" presetSubtype="0" fill="hold" grpId="0" nodeType="afterEffect">
                                  <p:stCondLst>
                                    <p:cond delay="0"/>
                                  </p:stCondLst>
                                  <p:childTnLst>
                                    <p:set>
                                      <p:cBhvr>
                                        <p:cTn id="823" dur="1000">
                                          <p:stCondLst>
                                            <p:cond delay="0"/>
                                          </p:stCondLst>
                                        </p:cTn>
                                        <p:tgtEl>
                                          <p:spTgt spid="277"/>
                                        </p:tgtEl>
                                        <p:attrNameLst>
                                          <p:attrName>style.visibility</p:attrName>
                                        </p:attrNameLst>
                                      </p:cBhvr>
                                      <p:to>
                                        <p:strVal val="visible"/>
                                      </p:to>
                                    </p:set>
                                  </p:childTnLst>
                                </p:cTn>
                              </p:par>
                            </p:childTnLst>
                          </p:cTn>
                        </p:par>
                        <p:par>
                          <p:cTn id="824" fill="hold">
                            <p:stCondLst>
                              <p:cond delay="270500"/>
                            </p:stCondLst>
                            <p:childTnLst>
                              <p:par>
                                <p:cTn id="825" presetID="11" presetClass="entr" presetSubtype="0" fill="hold" grpId="0" nodeType="afterEffect">
                                  <p:stCondLst>
                                    <p:cond delay="0"/>
                                  </p:stCondLst>
                                  <p:childTnLst>
                                    <p:set>
                                      <p:cBhvr>
                                        <p:cTn id="826" dur="1000">
                                          <p:stCondLst>
                                            <p:cond delay="0"/>
                                          </p:stCondLst>
                                        </p:cTn>
                                        <p:tgtEl>
                                          <p:spTgt spid="278"/>
                                        </p:tgtEl>
                                        <p:attrNameLst>
                                          <p:attrName>style.visibility</p:attrName>
                                        </p:attrNameLst>
                                      </p:cBhvr>
                                      <p:to>
                                        <p:strVal val="visible"/>
                                      </p:to>
                                    </p:set>
                                  </p:childTnLst>
                                </p:cTn>
                              </p:par>
                            </p:childTnLst>
                          </p:cTn>
                        </p:par>
                        <p:par>
                          <p:cTn id="827" fill="hold">
                            <p:stCondLst>
                              <p:cond delay="271500"/>
                            </p:stCondLst>
                            <p:childTnLst>
                              <p:par>
                                <p:cTn id="828" presetID="11" presetClass="entr" presetSubtype="0" fill="hold" grpId="0" nodeType="afterEffect">
                                  <p:stCondLst>
                                    <p:cond delay="0"/>
                                  </p:stCondLst>
                                  <p:childTnLst>
                                    <p:set>
                                      <p:cBhvr>
                                        <p:cTn id="829" dur="1000">
                                          <p:stCondLst>
                                            <p:cond delay="0"/>
                                          </p:stCondLst>
                                        </p:cTn>
                                        <p:tgtEl>
                                          <p:spTgt spid="279"/>
                                        </p:tgtEl>
                                        <p:attrNameLst>
                                          <p:attrName>style.visibility</p:attrName>
                                        </p:attrNameLst>
                                      </p:cBhvr>
                                      <p:to>
                                        <p:strVal val="visible"/>
                                      </p:to>
                                    </p:set>
                                  </p:childTnLst>
                                </p:cTn>
                              </p:par>
                            </p:childTnLst>
                          </p:cTn>
                        </p:par>
                        <p:par>
                          <p:cTn id="830" fill="hold">
                            <p:stCondLst>
                              <p:cond delay="272500"/>
                            </p:stCondLst>
                            <p:childTnLst>
                              <p:par>
                                <p:cTn id="831" presetID="11" presetClass="entr" presetSubtype="0" fill="hold" grpId="0" nodeType="afterEffect">
                                  <p:stCondLst>
                                    <p:cond delay="0"/>
                                  </p:stCondLst>
                                  <p:childTnLst>
                                    <p:set>
                                      <p:cBhvr>
                                        <p:cTn id="832" dur="1000">
                                          <p:stCondLst>
                                            <p:cond delay="0"/>
                                          </p:stCondLst>
                                        </p:cTn>
                                        <p:tgtEl>
                                          <p:spTgt spid="280"/>
                                        </p:tgtEl>
                                        <p:attrNameLst>
                                          <p:attrName>style.visibility</p:attrName>
                                        </p:attrNameLst>
                                      </p:cBhvr>
                                      <p:to>
                                        <p:strVal val="visible"/>
                                      </p:to>
                                    </p:set>
                                  </p:childTnLst>
                                </p:cTn>
                              </p:par>
                            </p:childTnLst>
                          </p:cTn>
                        </p:par>
                        <p:par>
                          <p:cTn id="833" fill="hold">
                            <p:stCondLst>
                              <p:cond delay="273500"/>
                            </p:stCondLst>
                            <p:childTnLst>
                              <p:par>
                                <p:cTn id="834" presetID="11" presetClass="entr" presetSubtype="0" fill="hold" grpId="0" nodeType="afterEffect">
                                  <p:stCondLst>
                                    <p:cond delay="0"/>
                                  </p:stCondLst>
                                  <p:childTnLst>
                                    <p:set>
                                      <p:cBhvr>
                                        <p:cTn id="835" dur="1000">
                                          <p:stCondLst>
                                            <p:cond delay="0"/>
                                          </p:stCondLst>
                                        </p:cTn>
                                        <p:tgtEl>
                                          <p:spTgt spid="281"/>
                                        </p:tgtEl>
                                        <p:attrNameLst>
                                          <p:attrName>style.visibility</p:attrName>
                                        </p:attrNameLst>
                                      </p:cBhvr>
                                      <p:to>
                                        <p:strVal val="visible"/>
                                      </p:to>
                                    </p:set>
                                  </p:childTnLst>
                                </p:cTn>
                              </p:par>
                            </p:childTnLst>
                          </p:cTn>
                        </p:par>
                        <p:par>
                          <p:cTn id="836" fill="hold">
                            <p:stCondLst>
                              <p:cond delay="274500"/>
                            </p:stCondLst>
                            <p:childTnLst>
                              <p:par>
                                <p:cTn id="837" presetID="11" presetClass="entr" presetSubtype="0" fill="hold" grpId="0" nodeType="afterEffect">
                                  <p:stCondLst>
                                    <p:cond delay="0"/>
                                  </p:stCondLst>
                                  <p:childTnLst>
                                    <p:set>
                                      <p:cBhvr>
                                        <p:cTn id="838" dur="1000">
                                          <p:stCondLst>
                                            <p:cond delay="0"/>
                                          </p:stCondLst>
                                        </p:cTn>
                                        <p:tgtEl>
                                          <p:spTgt spid="282"/>
                                        </p:tgtEl>
                                        <p:attrNameLst>
                                          <p:attrName>style.visibility</p:attrName>
                                        </p:attrNameLst>
                                      </p:cBhvr>
                                      <p:to>
                                        <p:strVal val="visible"/>
                                      </p:to>
                                    </p:set>
                                  </p:childTnLst>
                                </p:cTn>
                              </p:par>
                            </p:childTnLst>
                          </p:cTn>
                        </p:par>
                        <p:par>
                          <p:cTn id="839" fill="hold">
                            <p:stCondLst>
                              <p:cond delay="275500"/>
                            </p:stCondLst>
                            <p:childTnLst>
                              <p:par>
                                <p:cTn id="840" presetID="11" presetClass="entr" presetSubtype="0" fill="hold" grpId="0" nodeType="afterEffect">
                                  <p:stCondLst>
                                    <p:cond delay="0"/>
                                  </p:stCondLst>
                                  <p:childTnLst>
                                    <p:set>
                                      <p:cBhvr>
                                        <p:cTn id="841" dur="1000">
                                          <p:stCondLst>
                                            <p:cond delay="0"/>
                                          </p:stCondLst>
                                        </p:cTn>
                                        <p:tgtEl>
                                          <p:spTgt spid="283"/>
                                        </p:tgtEl>
                                        <p:attrNameLst>
                                          <p:attrName>style.visibility</p:attrName>
                                        </p:attrNameLst>
                                      </p:cBhvr>
                                      <p:to>
                                        <p:strVal val="visible"/>
                                      </p:to>
                                    </p:set>
                                  </p:childTnLst>
                                </p:cTn>
                              </p:par>
                            </p:childTnLst>
                          </p:cTn>
                        </p:par>
                        <p:par>
                          <p:cTn id="842" fill="hold">
                            <p:stCondLst>
                              <p:cond delay="276500"/>
                            </p:stCondLst>
                            <p:childTnLst>
                              <p:par>
                                <p:cTn id="843" presetID="11" presetClass="entr" presetSubtype="0" fill="hold" grpId="0" nodeType="afterEffect">
                                  <p:stCondLst>
                                    <p:cond delay="0"/>
                                  </p:stCondLst>
                                  <p:childTnLst>
                                    <p:set>
                                      <p:cBhvr>
                                        <p:cTn id="844" dur="1000">
                                          <p:stCondLst>
                                            <p:cond delay="0"/>
                                          </p:stCondLst>
                                        </p:cTn>
                                        <p:tgtEl>
                                          <p:spTgt spid="284"/>
                                        </p:tgtEl>
                                        <p:attrNameLst>
                                          <p:attrName>style.visibility</p:attrName>
                                        </p:attrNameLst>
                                      </p:cBhvr>
                                      <p:to>
                                        <p:strVal val="visible"/>
                                      </p:to>
                                    </p:set>
                                  </p:childTnLst>
                                </p:cTn>
                              </p:par>
                            </p:childTnLst>
                          </p:cTn>
                        </p:par>
                        <p:par>
                          <p:cTn id="845" fill="hold">
                            <p:stCondLst>
                              <p:cond delay="277500"/>
                            </p:stCondLst>
                            <p:childTnLst>
                              <p:par>
                                <p:cTn id="846" presetID="11" presetClass="entr" presetSubtype="0" fill="hold" grpId="0" nodeType="afterEffect">
                                  <p:stCondLst>
                                    <p:cond delay="0"/>
                                  </p:stCondLst>
                                  <p:childTnLst>
                                    <p:set>
                                      <p:cBhvr>
                                        <p:cTn id="847" dur="1000">
                                          <p:stCondLst>
                                            <p:cond delay="0"/>
                                          </p:stCondLst>
                                        </p:cTn>
                                        <p:tgtEl>
                                          <p:spTgt spid="285"/>
                                        </p:tgtEl>
                                        <p:attrNameLst>
                                          <p:attrName>style.visibility</p:attrName>
                                        </p:attrNameLst>
                                      </p:cBhvr>
                                      <p:to>
                                        <p:strVal val="visible"/>
                                      </p:to>
                                    </p:set>
                                  </p:childTnLst>
                                </p:cTn>
                              </p:par>
                            </p:childTnLst>
                          </p:cTn>
                        </p:par>
                        <p:par>
                          <p:cTn id="848" fill="hold">
                            <p:stCondLst>
                              <p:cond delay="278500"/>
                            </p:stCondLst>
                            <p:childTnLst>
                              <p:par>
                                <p:cTn id="849" presetID="11" presetClass="entr" presetSubtype="0" fill="hold" grpId="0" nodeType="afterEffect">
                                  <p:stCondLst>
                                    <p:cond delay="0"/>
                                  </p:stCondLst>
                                  <p:childTnLst>
                                    <p:set>
                                      <p:cBhvr>
                                        <p:cTn id="850" dur="1000">
                                          <p:stCondLst>
                                            <p:cond delay="0"/>
                                          </p:stCondLst>
                                        </p:cTn>
                                        <p:tgtEl>
                                          <p:spTgt spid="286"/>
                                        </p:tgtEl>
                                        <p:attrNameLst>
                                          <p:attrName>style.visibility</p:attrName>
                                        </p:attrNameLst>
                                      </p:cBhvr>
                                      <p:to>
                                        <p:strVal val="visible"/>
                                      </p:to>
                                    </p:set>
                                  </p:childTnLst>
                                </p:cTn>
                              </p:par>
                            </p:childTnLst>
                          </p:cTn>
                        </p:par>
                        <p:par>
                          <p:cTn id="851" fill="hold">
                            <p:stCondLst>
                              <p:cond delay="279500"/>
                            </p:stCondLst>
                            <p:childTnLst>
                              <p:par>
                                <p:cTn id="852" presetID="11" presetClass="entr" presetSubtype="0" fill="hold" grpId="0" nodeType="afterEffect">
                                  <p:stCondLst>
                                    <p:cond delay="0"/>
                                  </p:stCondLst>
                                  <p:childTnLst>
                                    <p:set>
                                      <p:cBhvr>
                                        <p:cTn id="853" dur="1000">
                                          <p:stCondLst>
                                            <p:cond delay="0"/>
                                          </p:stCondLst>
                                        </p:cTn>
                                        <p:tgtEl>
                                          <p:spTgt spid="287"/>
                                        </p:tgtEl>
                                        <p:attrNameLst>
                                          <p:attrName>style.visibility</p:attrName>
                                        </p:attrNameLst>
                                      </p:cBhvr>
                                      <p:to>
                                        <p:strVal val="visible"/>
                                      </p:to>
                                    </p:set>
                                  </p:childTnLst>
                                </p:cTn>
                              </p:par>
                            </p:childTnLst>
                          </p:cTn>
                        </p:par>
                        <p:par>
                          <p:cTn id="854" fill="hold">
                            <p:stCondLst>
                              <p:cond delay="280500"/>
                            </p:stCondLst>
                            <p:childTnLst>
                              <p:par>
                                <p:cTn id="855" presetID="11" presetClass="entr" presetSubtype="0" fill="hold" grpId="0" nodeType="afterEffect">
                                  <p:stCondLst>
                                    <p:cond delay="0"/>
                                  </p:stCondLst>
                                  <p:childTnLst>
                                    <p:set>
                                      <p:cBhvr>
                                        <p:cTn id="856" dur="1000">
                                          <p:stCondLst>
                                            <p:cond delay="0"/>
                                          </p:stCondLst>
                                        </p:cTn>
                                        <p:tgtEl>
                                          <p:spTgt spid="288"/>
                                        </p:tgtEl>
                                        <p:attrNameLst>
                                          <p:attrName>style.visibility</p:attrName>
                                        </p:attrNameLst>
                                      </p:cBhvr>
                                      <p:to>
                                        <p:strVal val="visible"/>
                                      </p:to>
                                    </p:set>
                                  </p:childTnLst>
                                </p:cTn>
                              </p:par>
                            </p:childTnLst>
                          </p:cTn>
                        </p:par>
                        <p:par>
                          <p:cTn id="857" fill="hold">
                            <p:stCondLst>
                              <p:cond delay="281500"/>
                            </p:stCondLst>
                            <p:childTnLst>
                              <p:par>
                                <p:cTn id="858" presetID="11" presetClass="entr" presetSubtype="0" fill="hold" grpId="0" nodeType="afterEffect">
                                  <p:stCondLst>
                                    <p:cond delay="0"/>
                                  </p:stCondLst>
                                  <p:childTnLst>
                                    <p:set>
                                      <p:cBhvr>
                                        <p:cTn id="859" dur="1000">
                                          <p:stCondLst>
                                            <p:cond delay="0"/>
                                          </p:stCondLst>
                                        </p:cTn>
                                        <p:tgtEl>
                                          <p:spTgt spid="289"/>
                                        </p:tgtEl>
                                        <p:attrNameLst>
                                          <p:attrName>style.visibility</p:attrName>
                                        </p:attrNameLst>
                                      </p:cBhvr>
                                      <p:to>
                                        <p:strVal val="visible"/>
                                      </p:to>
                                    </p:set>
                                  </p:childTnLst>
                                </p:cTn>
                              </p:par>
                            </p:childTnLst>
                          </p:cTn>
                        </p:par>
                        <p:par>
                          <p:cTn id="860" fill="hold">
                            <p:stCondLst>
                              <p:cond delay="282500"/>
                            </p:stCondLst>
                            <p:childTnLst>
                              <p:par>
                                <p:cTn id="861" presetID="11" presetClass="entr" presetSubtype="0" fill="hold" grpId="0" nodeType="afterEffect">
                                  <p:stCondLst>
                                    <p:cond delay="0"/>
                                  </p:stCondLst>
                                  <p:childTnLst>
                                    <p:set>
                                      <p:cBhvr>
                                        <p:cTn id="862" dur="1000">
                                          <p:stCondLst>
                                            <p:cond delay="0"/>
                                          </p:stCondLst>
                                        </p:cTn>
                                        <p:tgtEl>
                                          <p:spTgt spid="290"/>
                                        </p:tgtEl>
                                        <p:attrNameLst>
                                          <p:attrName>style.visibility</p:attrName>
                                        </p:attrNameLst>
                                      </p:cBhvr>
                                      <p:to>
                                        <p:strVal val="visible"/>
                                      </p:to>
                                    </p:set>
                                  </p:childTnLst>
                                </p:cTn>
                              </p:par>
                            </p:childTnLst>
                          </p:cTn>
                        </p:par>
                        <p:par>
                          <p:cTn id="863" fill="hold">
                            <p:stCondLst>
                              <p:cond delay="283500"/>
                            </p:stCondLst>
                            <p:childTnLst>
                              <p:par>
                                <p:cTn id="864" presetID="11" presetClass="entr" presetSubtype="0" fill="hold" grpId="0" nodeType="afterEffect">
                                  <p:stCondLst>
                                    <p:cond delay="0"/>
                                  </p:stCondLst>
                                  <p:childTnLst>
                                    <p:set>
                                      <p:cBhvr>
                                        <p:cTn id="865" dur="1000">
                                          <p:stCondLst>
                                            <p:cond delay="0"/>
                                          </p:stCondLst>
                                        </p:cTn>
                                        <p:tgtEl>
                                          <p:spTgt spid="291"/>
                                        </p:tgtEl>
                                        <p:attrNameLst>
                                          <p:attrName>style.visibility</p:attrName>
                                        </p:attrNameLst>
                                      </p:cBhvr>
                                      <p:to>
                                        <p:strVal val="visible"/>
                                      </p:to>
                                    </p:set>
                                  </p:childTnLst>
                                </p:cTn>
                              </p:par>
                            </p:childTnLst>
                          </p:cTn>
                        </p:par>
                        <p:par>
                          <p:cTn id="866" fill="hold">
                            <p:stCondLst>
                              <p:cond delay="284500"/>
                            </p:stCondLst>
                            <p:childTnLst>
                              <p:par>
                                <p:cTn id="867" presetID="11" presetClass="entr" presetSubtype="0" fill="hold" grpId="0" nodeType="afterEffect">
                                  <p:stCondLst>
                                    <p:cond delay="0"/>
                                  </p:stCondLst>
                                  <p:childTnLst>
                                    <p:set>
                                      <p:cBhvr>
                                        <p:cTn id="868" dur="1000">
                                          <p:stCondLst>
                                            <p:cond delay="0"/>
                                          </p:stCondLst>
                                        </p:cTn>
                                        <p:tgtEl>
                                          <p:spTgt spid="292"/>
                                        </p:tgtEl>
                                        <p:attrNameLst>
                                          <p:attrName>style.visibility</p:attrName>
                                        </p:attrNameLst>
                                      </p:cBhvr>
                                      <p:to>
                                        <p:strVal val="visible"/>
                                      </p:to>
                                    </p:set>
                                  </p:childTnLst>
                                </p:cTn>
                              </p:par>
                            </p:childTnLst>
                          </p:cTn>
                        </p:par>
                        <p:par>
                          <p:cTn id="869" fill="hold">
                            <p:stCondLst>
                              <p:cond delay="285500"/>
                            </p:stCondLst>
                            <p:childTnLst>
                              <p:par>
                                <p:cTn id="870" presetID="11" presetClass="entr" presetSubtype="0" fill="hold" grpId="0" nodeType="afterEffect">
                                  <p:stCondLst>
                                    <p:cond delay="0"/>
                                  </p:stCondLst>
                                  <p:childTnLst>
                                    <p:set>
                                      <p:cBhvr>
                                        <p:cTn id="871" dur="1000">
                                          <p:stCondLst>
                                            <p:cond delay="0"/>
                                          </p:stCondLst>
                                        </p:cTn>
                                        <p:tgtEl>
                                          <p:spTgt spid="293"/>
                                        </p:tgtEl>
                                        <p:attrNameLst>
                                          <p:attrName>style.visibility</p:attrName>
                                        </p:attrNameLst>
                                      </p:cBhvr>
                                      <p:to>
                                        <p:strVal val="visible"/>
                                      </p:to>
                                    </p:set>
                                  </p:childTnLst>
                                </p:cTn>
                              </p:par>
                            </p:childTnLst>
                          </p:cTn>
                        </p:par>
                        <p:par>
                          <p:cTn id="872" fill="hold">
                            <p:stCondLst>
                              <p:cond delay="286500"/>
                            </p:stCondLst>
                            <p:childTnLst>
                              <p:par>
                                <p:cTn id="873" presetID="11" presetClass="entr" presetSubtype="0" fill="hold" grpId="0" nodeType="afterEffect">
                                  <p:stCondLst>
                                    <p:cond delay="0"/>
                                  </p:stCondLst>
                                  <p:childTnLst>
                                    <p:set>
                                      <p:cBhvr>
                                        <p:cTn id="874" dur="1000">
                                          <p:stCondLst>
                                            <p:cond delay="0"/>
                                          </p:stCondLst>
                                        </p:cTn>
                                        <p:tgtEl>
                                          <p:spTgt spid="294"/>
                                        </p:tgtEl>
                                        <p:attrNameLst>
                                          <p:attrName>style.visibility</p:attrName>
                                        </p:attrNameLst>
                                      </p:cBhvr>
                                      <p:to>
                                        <p:strVal val="visible"/>
                                      </p:to>
                                    </p:set>
                                  </p:childTnLst>
                                </p:cTn>
                              </p:par>
                            </p:childTnLst>
                          </p:cTn>
                        </p:par>
                        <p:par>
                          <p:cTn id="875" fill="hold">
                            <p:stCondLst>
                              <p:cond delay="287500"/>
                            </p:stCondLst>
                            <p:childTnLst>
                              <p:par>
                                <p:cTn id="876" presetID="11" presetClass="entr" presetSubtype="0" fill="hold" grpId="0" nodeType="afterEffect">
                                  <p:stCondLst>
                                    <p:cond delay="0"/>
                                  </p:stCondLst>
                                  <p:childTnLst>
                                    <p:set>
                                      <p:cBhvr>
                                        <p:cTn id="877" dur="1000">
                                          <p:stCondLst>
                                            <p:cond delay="0"/>
                                          </p:stCondLst>
                                        </p:cTn>
                                        <p:tgtEl>
                                          <p:spTgt spid="295"/>
                                        </p:tgtEl>
                                        <p:attrNameLst>
                                          <p:attrName>style.visibility</p:attrName>
                                        </p:attrNameLst>
                                      </p:cBhvr>
                                      <p:to>
                                        <p:strVal val="visible"/>
                                      </p:to>
                                    </p:set>
                                  </p:childTnLst>
                                </p:cTn>
                              </p:par>
                            </p:childTnLst>
                          </p:cTn>
                        </p:par>
                        <p:par>
                          <p:cTn id="878" fill="hold">
                            <p:stCondLst>
                              <p:cond delay="288500"/>
                            </p:stCondLst>
                            <p:childTnLst>
                              <p:par>
                                <p:cTn id="879" presetID="11" presetClass="entr" presetSubtype="0" fill="hold" grpId="0" nodeType="afterEffect">
                                  <p:stCondLst>
                                    <p:cond delay="0"/>
                                  </p:stCondLst>
                                  <p:childTnLst>
                                    <p:set>
                                      <p:cBhvr>
                                        <p:cTn id="880" dur="1000">
                                          <p:stCondLst>
                                            <p:cond delay="0"/>
                                          </p:stCondLst>
                                        </p:cTn>
                                        <p:tgtEl>
                                          <p:spTgt spid="296"/>
                                        </p:tgtEl>
                                        <p:attrNameLst>
                                          <p:attrName>style.visibility</p:attrName>
                                        </p:attrNameLst>
                                      </p:cBhvr>
                                      <p:to>
                                        <p:strVal val="visible"/>
                                      </p:to>
                                    </p:set>
                                  </p:childTnLst>
                                </p:cTn>
                              </p:par>
                            </p:childTnLst>
                          </p:cTn>
                        </p:par>
                        <p:par>
                          <p:cTn id="881" fill="hold">
                            <p:stCondLst>
                              <p:cond delay="289500"/>
                            </p:stCondLst>
                            <p:childTnLst>
                              <p:par>
                                <p:cTn id="882" presetID="11" presetClass="entr" presetSubtype="0" fill="hold" grpId="0" nodeType="afterEffect">
                                  <p:stCondLst>
                                    <p:cond delay="0"/>
                                  </p:stCondLst>
                                  <p:childTnLst>
                                    <p:set>
                                      <p:cBhvr>
                                        <p:cTn id="883" dur="1000">
                                          <p:stCondLst>
                                            <p:cond delay="0"/>
                                          </p:stCondLst>
                                        </p:cTn>
                                        <p:tgtEl>
                                          <p:spTgt spid="297"/>
                                        </p:tgtEl>
                                        <p:attrNameLst>
                                          <p:attrName>style.visibility</p:attrName>
                                        </p:attrNameLst>
                                      </p:cBhvr>
                                      <p:to>
                                        <p:strVal val="visible"/>
                                      </p:to>
                                    </p:set>
                                  </p:childTnLst>
                                </p:cTn>
                              </p:par>
                            </p:childTnLst>
                          </p:cTn>
                        </p:par>
                        <p:par>
                          <p:cTn id="884" fill="hold">
                            <p:stCondLst>
                              <p:cond delay="290500"/>
                            </p:stCondLst>
                            <p:childTnLst>
                              <p:par>
                                <p:cTn id="885" presetID="11" presetClass="entr" presetSubtype="0" fill="hold" grpId="0" nodeType="afterEffect">
                                  <p:stCondLst>
                                    <p:cond delay="0"/>
                                  </p:stCondLst>
                                  <p:childTnLst>
                                    <p:set>
                                      <p:cBhvr>
                                        <p:cTn id="886" dur="1000">
                                          <p:stCondLst>
                                            <p:cond delay="0"/>
                                          </p:stCondLst>
                                        </p:cTn>
                                        <p:tgtEl>
                                          <p:spTgt spid="298"/>
                                        </p:tgtEl>
                                        <p:attrNameLst>
                                          <p:attrName>style.visibility</p:attrName>
                                        </p:attrNameLst>
                                      </p:cBhvr>
                                      <p:to>
                                        <p:strVal val="visible"/>
                                      </p:to>
                                    </p:set>
                                  </p:childTnLst>
                                </p:cTn>
                              </p:par>
                            </p:childTnLst>
                          </p:cTn>
                        </p:par>
                        <p:par>
                          <p:cTn id="887" fill="hold">
                            <p:stCondLst>
                              <p:cond delay="291500"/>
                            </p:stCondLst>
                            <p:childTnLst>
                              <p:par>
                                <p:cTn id="888" presetID="11" presetClass="entr" presetSubtype="0" fill="hold" grpId="0" nodeType="afterEffect">
                                  <p:stCondLst>
                                    <p:cond delay="0"/>
                                  </p:stCondLst>
                                  <p:childTnLst>
                                    <p:set>
                                      <p:cBhvr>
                                        <p:cTn id="889" dur="1000">
                                          <p:stCondLst>
                                            <p:cond delay="0"/>
                                          </p:stCondLst>
                                        </p:cTn>
                                        <p:tgtEl>
                                          <p:spTgt spid="299"/>
                                        </p:tgtEl>
                                        <p:attrNameLst>
                                          <p:attrName>style.visibility</p:attrName>
                                        </p:attrNameLst>
                                      </p:cBhvr>
                                      <p:to>
                                        <p:strVal val="visible"/>
                                      </p:to>
                                    </p:set>
                                  </p:childTnLst>
                                  <p:subTnLst>
                                    <p:audio>
                                      <p:cMediaNode>
                                        <p:cTn display="0" masterRel="sameClick">
                                          <p:stCondLst>
                                            <p:cond evt="begin" delay="0">
                                              <p:tn val="888"/>
                                            </p:cond>
                                          </p:stCondLst>
                                          <p:endCondLst>
                                            <p:cond evt="onStopAudio" delay="0">
                                              <p:tgtEl>
                                                <p:sldTgt/>
                                              </p:tgtEl>
                                            </p:cond>
                                          </p:endCondLst>
                                        </p:cTn>
                                        <p:tgtEl>
                                          <p:sndTgt r:embed="rId2" name="click.wav"/>
                                        </p:tgtEl>
                                      </p:cMediaNode>
                                    </p:audio>
                                  </p:subTnLst>
                                </p:cTn>
                              </p:par>
                            </p:childTnLst>
                          </p:cTn>
                        </p:par>
                        <p:par>
                          <p:cTn id="890" fill="hold">
                            <p:stCondLst>
                              <p:cond delay="292500"/>
                            </p:stCondLst>
                            <p:childTnLst>
                              <p:par>
                                <p:cTn id="891" presetID="11" presetClass="entr" presetSubtype="0" fill="hold" grpId="0" nodeType="afterEffect">
                                  <p:stCondLst>
                                    <p:cond delay="0"/>
                                  </p:stCondLst>
                                  <p:childTnLst>
                                    <p:set>
                                      <p:cBhvr>
                                        <p:cTn id="892" dur="1000">
                                          <p:stCondLst>
                                            <p:cond delay="0"/>
                                          </p:stCondLst>
                                        </p:cTn>
                                        <p:tgtEl>
                                          <p:spTgt spid="300"/>
                                        </p:tgtEl>
                                        <p:attrNameLst>
                                          <p:attrName>style.visibility</p:attrName>
                                        </p:attrNameLst>
                                      </p:cBhvr>
                                      <p:to>
                                        <p:strVal val="visible"/>
                                      </p:to>
                                    </p:set>
                                  </p:childTnLst>
                                  <p:subTnLst>
                                    <p:audio>
                                      <p:cMediaNode>
                                        <p:cTn display="0" masterRel="sameClick">
                                          <p:stCondLst>
                                            <p:cond evt="begin" delay="0">
                                              <p:tn val="891"/>
                                            </p:cond>
                                          </p:stCondLst>
                                          <p:endCondLst>
                                            <p:cond evt="onStopAudio" delay="0">
                                              <p:tgtEl>
                                                <p:sldTgt/>
                                              </p:tgtEl>
                                            </p:cond>
                                          </p:endCondLst>
                                        </p:cTn>
                                        <p:tgtEl>
                                          <p:sndTgt r:embed="rId2" name="click.wav"/>
                                        </p:tgtEl>
                                      </p:cMediaNode>
                                    </p:audio>
                                  </p:subTnLst>
                                </p:cTn>
                              </p:par>
                            </p:childTnLst>
                          </p:cTn>
                        </p:par>
                        <p:par>
                          <p:cTn id="893" fill="hold">
                            <p:stCondLst>
                              <p:cond delay="293500"/>
                            </p:stCondLst>
                            <p:childTnLst>
                              <p:par>
                                <p:cTn id="894" presetID="11" presetClass="entr" presetSubtype="0" fill="hold" grpId="0" nodeType="afterEffect">
                                  <p:stCondLst>
                                    <p:cond delay="0"/>
                                  </p:stCondLst>
                                  <p:childTnLst>
                                    <p:set>
                                      <p:cBhvr>
                                        <p:cTn id="895" dur="1000">
                                          <p:stCondLst>
                                            <p:cond delay="0"/>
                                          </p:stCondLst>
                                        </p:cTn>
                                        <p:tgtEl>
                                          <p:spTgt spid="301"/>
                                        </p:tgtEl>
                                        <p:attrNameLst>
                                          <p:attrName>style.visibility</p:attrName>
                                        </p:attrNameLst>
                                      </p:cBhvr>
                                      <p:to>
                                        <p:strVal val="visible"/>
                                      </p:to>
                                    </p:set>
                                  </p:childTnLst>
                                  <p:subTnLst>
                                    <p:audio>
                                      <p:cMediaNode>
                                        <p:cTn display="0" masterRel="sameClick">
                                          <p:stCondLst>
                                            <p:cond evt="begin" delay="0">
                                              <p:tn val="894"/>
                                            </p:cond>
                                          </p:stCondLst>
                                          <p:endCondLst>
                                            <p:cond evt="onStopAudio" delay="0">
                                              <p:tgtEl>
                                                <p:sldTgt/>
                                              </p:tgtEl>
                                            </p:cond>
                                          </p:endCondLst>
                                        </p:cTn>
                                        <p:tgtEl>
                                          <p:sndTgt r:embed="rId2" name="click.wav"/>
                                        </p:tgtEl>
                                      </p:cMediaNode>
                                    </p:audio>
                                  </p:subTnLst>
                                </p:cTn>
                              </p:par>
                            </p:childTnLst>
                          </p:cTn>
                        </p:par>
                        <p:par>
                          <p:cTn id="896" fill="hold">
                            <p:stCondLst>
                              <p:cond delay="294500"/>
                            </p:stCondLst>
                            <p:childTnLst>
                              <p:par>
                                <p:cTn id="897" presetID="11" presetClass="entr" presetSubtype="0" fill="hold" grpId="0" nodeType="afterEffect">
                                  <p:stCondLst>
                                    <p:cond delay="0"/>
                                  </p:stCondLst>
                                  <p:childTnLst>
                                    <p:set>
                                      <p:cBhvr>
                                        <p:cTn id="898" dur="1000">
                                          <p:stCondLst>
                                            <p:cond delay="0"/>
                                          </p:stCondLst>
                                        </p:cTn>
                                        <p:tgtEl>
                                          <p:spTgt spid="302"/>
                                        </p:tgtEl>
                                        <p:attrNameLst>
                                          <p:attrName>style.visibility</p:attrName>
                                        </p:attrNameLst>
                                      </p:cBhvr>
                                      <p:to>
                                        <p:strVal val="visible"/>
                                      </p:to>
                                    </p:set>
                                  </p:childTnLst>
                                  <p:subTnLst>
                                    <p:audio>
                                      <p:cMediaNode>
                                        <p:cTn display="0" masterRel="sameClick">
                                          <p:stCondLst>
                                            <p:cond evt="begin" delay="0">
                                              <p:tn val="897"/>
                                            </p:cond>
                                          </p:stCondLst>
                                          <p:endCondLst>
                                            <p:cond evt="onStopAudio" delay="0">
                                              <p:tgtEl>
                                                <p:sldTgt/>
                                              </p:tgtEl>
                                            </p:cond>
                                          </p:endCondLst>
                                        </p:cTn>
                                        <p:tgtEl>
                                          <p:sndTgt r:embed="rId2" name="click.wav"/>
                                        </p:tgtEl>
                                      </p:cMediaNode>
                                    </p:audio>
                                  </p:subTnLst>
                                </p:cTn>
                              </p:par>
                            </p:childTnLst>
                          </p:cTn>
                        </p:par>
                        <p:par>
                          <p:cTn id="899" fill="hold">
                            <p:stCondLst>
                              <p:cond delay="295500"/>
                            </p:stCondLst>
                            <p:childTnLst>
                              <p:par>
                                <p:cTn id="900" presetID="11" presetClass="entr" presetSubtype="0" fill="hold" grpId="0" nodeType="afterEffect">
                                  <p:stCondLst>
                                    <p:cond delay="0"/>
                                  </p:stCondLst>
                                  <p:childTnLst>
                                    <p:set>
                                      <p:cBhvr>
                                        <p:cTn id="901" dur="1000">
                                          <p:stCondLst>
                                            <p:cond delay="0"/>
                                          </p:stCondLst>
                                        </p:cTn>
                                        <p:tgtEl>
                                          <p:spTgt spid="303"/>
                                        </p:tgtEl>
                                        <p:attrNameLst>
                                          <p:attrName>style.visibility</p:attrName>
                                        </p:attrNameLst>
                                      </p:cBhvr>
                                      <p:to>
                                        <p:strVal val="visible"/>
                                      </p:to>
                                    </p:set>
                                  </p:childTnLst>
                                  <p:subTnLst>
                                    <p:audio>
                                      <p:cMediaNode>
                                        <p:cTn display="0" masterRel="sameClick">
                                          <p:stCondLst>
                                            <p:cond evt="begin" delay="0">
                                              <p:tn val="900"/>
                                            </p:cond>
                                          </p:stCondLst>
                                          <p:endCondLst>
                                            <p:cond evt="onStopAudio" delay="0">
                                              <p:tgtEl>
                                                <p:sldTgt/>
                                              </p:tgtEl>
                                            </p:cond>
                                          </p:endCondLst>
                                        </p:cTn>
                                        <p:tgtEl>
                                          <p:sndTgt r:embed="rId2" name="click.wav"/>
                                        </p:tgtEl>
                                      </p:cMediaNode>
                                    </p:audio>
                                  </p:subTnLst>
                                </p:cTn>
                              </p:par>
                            </p:childTnLst>
                          </p:cTn>
                        </p:par>
                        <p:par>
                          <p:cTn id="902" fill="hold">
                            <p:stCondLst>
                              <p:cond delay="296500"/>
                            </p:stCondLst>
                            <p:childTnLst>
                              <p:par>
                                <p:cTn id="903" presetID="11" presetClass="entr" presetSubtype="0" fill="hold" grpId="0" nodeType="afterEffect">
                                  <p:stCondLst>
                                    <p:cond delay="0"/>
                                  </p:stCondLst>
                                  <p:childTnLst>
                                    <p:set>
                                      <p:cBhvr>
                                        <p:cTn id="904" dur="1000">
                                          <p:stCondLst>
                                            <p:cond delay="0"/>
                                          </p:stCondLst>
                                        </p:cTn>
                                        <p:tgtEl>
                                          <p:spTgt spid="304"/>
                                        </p:tgtEl>
                                        <p:attrNameLst>
                                          <p:attrName>style.visibility</p:attrName>
                                        </p:attrNameLst>
                                      </p:cBhvr>
                                      <p:to>
                                        <p:strVal val="visible"/>
                                      </p:to>
                                    </p:set>
                                  </p:childTnLst>
                                  <p:subTnLst>
                                    <p:audio>
                                      <p:cMediaNode>
                                        <p:cTn display="0" masterRel="sameClick">
                                          <p:stCondLst>
                                            <p:cond evt="begin" delay="0">
                                              <p:tn val="903"/>
                                            </p:cond>
                                          </p:stCondLst>
                                          <p:endCondLst>
                                            <p:cond evt="onStopAudio" delay="0">
                                              <p:tgtEl>
                                                <p:sldTgt/>
                                              </p:tgtEl>
                                            </p:cond>
                                          </p:endCondLst>
                                        </p:cTn>
                                        <p:tgtEl>
                                          <p:sndTgt r:embed="rId2" name="click.wav"/>
                                        </p:tgtEl>
                                      </p:cMediaNode>
                                    </p:audio>
                                  </p:subTnLst>
                                </p:cTn>
                              </p:par>
                            </p:childTnLst>
                          </p:cTn>
                        </p:par>
                        <p:par>
                          <p:cTn id="905" fill="hold">
                            <p:stCondLst>
                              <p:cond delay="297500"/>
                            </p:stCondLst>
                            <p:childTnLst>
                              <p:par>
                                <p:cTn id="906" presetID="11" presetClass="entr" presetSubtype="0" fill="hold" grpId="0" nodeType="afterEffect">
                                  <p:stCondLst>
                                    <p:cond delay="0"/>
                                  </p:stCondLst>
                                  <p:childTnLst>
                                    <p:set>
                                      <p:cBhvr>
                                        <p:cTn id="907" dur="1000">
                                          <p:stCondLst>
                                            <p:cond delay="0"/>
                                          </p:stCondLst>
                                        </p:cTn>
                                        <p:tgtEl>
                                          <p:spTgt spid="305"/>
                                        </p:tgtEl>
                                        <p:attrNameLst>
                                          <p:attrName>style.visibility</p:attrName>
                                        </p:attrNameLst>
                                      </p:cBhvr>
                                      <p:to>
                                        <p:strVal val="visible"/>
                                      </p:to>
                                    </p:set>
                                  </p:childTnLst>
                                  <p:subTnLst>
                                    <p:audio>
                                      <p:cMediaNode>
                                        <p:cTn display="0" masterRel="sameClick">
                                          <p:stCondLst>
                                            <p:cond evt="begin" delay="0">
                                              <p:tn val="906"/>
                                            </p:cond>
                                          </p:stCondLst>
                                          <p:endCondLst>
                                            <p:cond evt="onStopAudio" delay="0">
                                              <p:tgtEl>
                                                <p:sldTgt/>
                                              </p:tgtEl>
                                            </p:cond>
                                          </p:endCondLst>
                                        </p:cTn>
                                        <p:tgtEl>
                                          <p:sndTgt r:embed="rId2" name="click.wav"/>
                                        </p:tgtEl>
                                      </p:cMediaNode>
                                    </p:audio>
                                  </p:subTnLst>
                                </p:cTn>
                              </p:par>
                            </p:childTnLst>
                          </p:cTn>
                        </p:par>
                        <p:par>
                          <p:cTn id="908" fill="hold">
                            <p:stCondLst>
                              <p:cond delay="298500"/>
                            </p:stCondLst>
                            <p:childTnLst>
                              <p:par>
                                <p:cTn id="909" presetID="11" presetClass="entr" presetSubtype="0" fill="hold" grpId="0" nodeType="afterEffect">
                                  <p:stCondLst>
                                    <p:cond delay="0"/>
                                  </p:stCondLst>
                                  <p:childTnLst>
                                    <p:set>
                                      <p:cBhvr>
                                        <p:cTn id="910" dur="1000">
                                          <p:stCondLst>
                                            <p:cond delay="0"/>
                                          </p:stCondLst>
                                        </p:cTn>
                                        <p:tgtEl>
                                          <p:spTgt spid="306"/>
                                        </p:tgtEl>
                                        <p:attrNameLst>
                                          <p:attrName>style.visibility</p:attrName>
                                        </p:attrNameLst>
                                      </p:cBhvr>
                                      <p:to>
                                        <p:strVal val="visible"/>
                                      </p:to>
                                    </p:set>
                                  </p:childTnLst>
                                  <p:subTnLst>
                                    <p:audio>
                                      <p:cMediaNode>
                                        <p:cTn display="0" masterRel="sameClick">
                                          <p:stCondLst>
                                            <p:cond evt="begin" delay="0">
                                              <p:tn val="909"/>
                                            </p:cond>
                                          </p:stCondLst>
                                          <p:endCondLst>
                                            <p:cond evt="onStopAudio" delay="0">
                                              <p:tgtEl>
                                                <p:sldTgt/>
                                              </p:tgtEl>
                                            </p:cond>
                                          </p:endCondLst>
                                        </p:cTn>
                                        <p:tgtEl>
                                          <p:sndTgt r:embed="rId2" name="click.wav"/>
                                        </p:tgtEl>
                                      </p:cMediaNode>
                                    </p:audio>
                                  </p:subTnLst>
                                </p:cTn>
                              </p:par>
                            </p:childTnLst>
                          </p:cTn>
                        </p:par>
                        <p:par>
                          <p:cTn id="911" fill="hold">
                            <p:stCondLst>
                              <p:cond delay="299500"/>
                            </p:stCondLst>
                            <p:childTnLst>
                              <p:par>
                                <p:cTn id="912" presetID="11" presetClass="entr" presetSubtype="0" fill="hold" grpId="0" nodeType="afterEffect">
                                  <p:stCondLst>
                                    <p:cond delay="0"/>
                                  </p:stCondLst>
                                  <p:childTnLst>
                                    <p:set>
                                      <p:cBhvr>
                                        <p:cTn id="913" dur="1000">
                                          <p:stCondLst>
                                            <p:cond delay="0"/>
                                          </p:stCondLst>
                                        </p:cTn>
                                        <p:tgtEl>
                                          <p:spTgt spid="307"/>
                                        </p:tgtEl>
                                        <p:attrNameLst>
                                          <p:attrName>style.visibility</p:attrName>
                                        </p:attrNameLst>
                                      </p:cBhvr>
                                      <p:to>
                                        <p:strVal val="visible"/>
                                      </p:to>
                                    </p:set>
                                  </p:childTnLst>
                                  <p:subTnLst>
                                    <p:audio>
                                      <p:cMediaNode>
                                        <p:cTn display="0" masterRel="sameClick">
                                          <p:stCondLst>
                                            <p:cond evt="begin" delay="0">
                                              <p:tn val="912"/>
                                            </p:cond>
                                          </p:stCondLst>
                                          <p:endCondLst>
                                            <p:cond evt="onStopAudio" delay="0">
                                              <p:tgtEl>
                                                <p:sldTgt/>
                                              </p:tgtEl>
                                            </p:cond>
                                          </p:endCondLst>
                                        </p:cTn>
                                        <p:tgtEl>
                                          <p:sndTgt r:embed="rId2" name="click.wav"/>
                                        </p:tgtEl>
                                      </p:cMediaNode>
                                    </p:audio>
                                  </p:subTnLst>
                                </p:cTn>
                              </p:par>
                            </p:childTnLst>
                          </p:cTn>
                        </p:par>
                        <p:par>
                          <p:cTn id="914" fill="hold">
                            <p:stCondLst>
                              <p:cond delay="300500"/>
                            </p:stCondLst>
                            <p:childTnLst>
                              <p:par>
                                <p:cTn id="915" presetID="11" presetClass="entr" presetSubtype="0" fill="hold" grpId="0" nodeType="afterEffect">
                                  <p:stCondLst>
                                    <p:cond delay="0"/>
                                  </p:stCondLst>
                                  <p:childTnLst>
                                    <p:set>
                                      <p:cBhvr>
                                        <p:cTn id="916" dur="1000">
                                          <p:stCondLst>
                                            <p:cond delay="0"/>
                                          </p:stCondLst>
                                        </p:cTn>
                                        <p:tgtEl>
                                          <p:spTgt spid="308"/>
                                        </p:tgtEl>
                                        <p:attrNameLst>
                                          <p:attrName>style.visibility</p:attrName>
                                        </p:attrNameLst>
                                      </p:cBhvr>
                                      <p:to>
                                        <p:strVal val="visible"/>
                                      </p:to>
                                    </p:set>
                                  </p:childTnLst>
                                  <p:subTnLst>
                                    <p:audio>
                                      <p:cMediaNode>
                                        <p:cTn display="0" masterRel="sameClick">
                                          <p:stCondLst>
                                            <p:cond evt="begin" delay="0">
                                              <p:tn val="91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309"/>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P spid="63"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P spid="75" grpId="0" animBg="1"/>
      <p:bldP spid="76" grpId="0" animBg="1"/>
      <p:bldP spid="77" grpId="0" animBg="1"/>
      <p:bldP spid="78" grpId="0" animBg="1"/>
      <p:bldP spid="79" grpId="0" animBg="1"/>
      <p:bldP spid="80" grpId="0" animBg="1"/>
      <p:bldP spid="81" grpId="0" animBg="1"/>
      <p:bldP spid="82" grpId="0" animBg="1"/>
      <p:bldP spid="83" grpId="0" animBg="1"/>
      <p:bldP spid="84" grpId="0" animBg="1"/>
      <p:bldP spid="85" grpId="0" animBg="1"/>
      <p:bldP spid="86" grpId="0" animBg="1"/>
      <p:bldP spid="87" grpId="0" animBg="1"/>
      <p:bldP spid="88" grpId="0" animBg="1"/>
      <p:bldP spid="89" grpId="0" animBg="1"/>
      <p:bldP spid="90" grpId="0" animBg="1"/>
      <p:bldP spid="91" grpId="0" animBg="1"/>
      <p:bldP spid="92" grpId="0" animBg="1"/>
      <p:bldP spid="93" grpId="0" animBg="1"/>
      <p:bldP spid="94" grpId="0" animBg="1"/>
      <p:bldP spid="95"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5" grpId="0" animBg="1"/>
      <p:bldP spid="116" grpId="0" animBg="1"/>
      <p:bldP spid="117" grpId="0" animBg="1"/>
      <p:bldP spid="118" grpId="0" animBg="1"/>
      <p:bldP spid="119" grpId="0" animBg="1"/>
      <p:bldP spid="120" grpId="0" animBg="1"/>
      <p:bldP spid="121" grpId="0" animBg="1"/>
      <p:bldP spid="122" grpId="0" animBg="1"/>
      <p:bldP spid="123" grpId="0" animBg="1"/>
      <p:bldP spid="124" grpId="0" animBg="1"/>
      <p:bldP spid="125" grpId="0" animBg="1"/>
      <p:bldP spid="126" grpId="0" animBg="1"/>
      <p:bldP spid="127" grpId="0" animBg="1"/>
      <p:bldP spid="128" grpId="0" animBg="1"/>
      <p:bldP spid="129" grpId="0" animBg="1"/>
      <p:bldP spid="130" grpId="0" animBg="1"/>
      <p:bldP spid="131" grpId="0" animBg="1"/>
      <p:bldP spid="132" grpId="0" animBg="1"/>
      <p:bldP spid="133" grpId="0" animBg="1"/>
      <p:bldP spid="134" grpId="0" animBg="1"/>
      <p:bldP spid="135" grpId="0" animBg="1"/>
      <p:bldP spid="136" grpId="0" animBg="1"/>
      <p:bldP spid="137" grpId="0" animBg="1"/>
      <p:bldP spid="138" grpId="0" animBg="1"/>
      <p:bldP spid="139" grpId="0" animBg="1"/>
      <p:bldP spid="140" grpId="0" animBg="1"/>
      <p:bldP spid="141" grpId="0" animBg="1"/>
      <p:bldP spid="142" grpId="0" animBg="1"/>
      <p:bldP spid="143" grpId="0" animBg="1"/>
      <p:bldP spid="144" grpId="0" animBg="1"/>
      <p:bldP spid="145" grpId="0" animBg="1"/>
      <p:bldP spid="146" grpId="0" animBg="1"/>
      <p:bldP spid="147" grpId="0" animBg="1"/>
      <p:bldP spid="148" grpId="0" animBg="1"/>
      <p:bldP spid="149" grpId="0" animBg="1"/>
      <p:bldP spid="150" grpId="0" animBg="1"/>
      <p:bldP spid="151" grpId="0" animBg="1"/>
      <p:bldP spid="152" grpId="0" animBg="1"/>
      <p:bldP spid="153" grpId="0" animBg="1"/>
      <p:bldP spid="154" grpId="0" animBg="1"/>
      <p:bldP spid="155" grpId="0" animBg="1"/>
      <p:bldP spid="156" grpId="0" animBg="1"/>
      <p:bldP spid="157" grpId="0" animBg="1"/>
      <p:bldP spid="158" grpId="0" animBg="1"/>
      <p:bldP spid="159" grpId="0" animBg="1"/>
      <p:bldP spid="160" grpId="0" animBg="1"/>
      <p:bldP spid="161" grpId="0" animBg="1"/>
      <p:bldP spid="162" grpId="0" animBg="1"/>
      <p:bldP spid="163" grpId="0" animBg="1"/>
      <p:bldP spid="164" grpId="0" animBg="1"/>
      <p:bldP spid="165" grpId="0" animBg="1"/>
      <p:bldP spid="166" grpId="0" animBg="1"/>
      <p:bldP spid="167" grpId="0" animBg="1"/>
      <p:bldP spid="168" grpId="0" animBg="1"/>
      <p:bldP spid="169" grpId="0" animBg="1"/>
      <p:bldP spid="170" grpId="0" animBg="1"/>
      <p:bldP spid="171" grpId="0" animBg="1"/>
      <p:bldP spid="172" grpId="0" animBg="1"/>
      <p:bldP spid="173" grpId="0" animBg="1"/>
      <p:bldP spid="174" grpId="0" animBg="1"/>
      <p:bldP spid="175" grpId="0" animBg="1"/>
      <p:bldP spid="176" grpId="0" animBg="1"/>
      <p:bldP spid="177" grpId="0" animBg="1"/>
      <p:bldP spid="178" grpId="0" animBg="1"/>
      <p:bldP spid="179" grpId="0" animBg="1"/>
      <p:bldP spid="180" grpId="0" animBg="1"/>
      <p:bldP spid="181" grpId="0" animBg="1"/>
      <p:bldP spid="182" grpId="0" animBg="1"/>
      <p:bldP spid="183" grpId="0" animBg="1"/>
      <p:bldP spid="184" grpId="0" animBg="1"/>
      <p:bldP spid="185" grpId="0" animBg="1"/>
      <p:bldP spid="186" grpId="0" animBg="1"/>
      <p:bldP spid="187" grpId="0" animBg="1"/>
      <p:bldP spid="188" grpId="0" animBg="1"/>
      <p:bldP spid="189" grpId="0" animBg="1"/>
      <p:bldP spid="190" grpId="0" animBg="1"/>
      <p:bldP spid="191" grpId="0" animBg="1"/>
      <p:bldP spid="192" grpId="0" animBg="1"/>
      <p:bldP spid="193" grpId="0" animBg="1"/>
      <p:bldP spid="194" grpId="0" animBg="1"/>
      <p:bldP spid="195" grpId="0" animBg="1"/>
      <p:bldP spid="196" grpId="0" animBg="1"/>
      <p:bldP spid="197" grpId="0" animBg="1"/>
      <p:bldP spid="198" grpId="0" animBg="1"/>
      <p:bldP spid="199" grpId="0" animBg="1"/>
      <p:bldP spid="200" grpId="0" animBg="1"/>
      <p:bldP spid="201" grpId="0" animBg="1"/>
      <p:bldP spid="202" grpId="0" animBg="1"/>
      <p:bldP spid="203" grpId="0" animBg="1"/>
      <p:bldP spid="204" grpId="0" animBg="1"/>
      <p:bldP spid="205" grpId="0" animBg="1"/>
      <p:bldP spid="206" grpId="0" animBg="1"/>
      <p:bldP spid="207" grpId="0" animBg="1"/>
      <p:bldP spid="208" grpId="0" animBg="1"/>
      <p:bldP spid="209" grpId="0" animBg="1"/>
      <p:bldP spid="210" grpId="0" animBg="1"/>
      <p:bldP spid="211" grpId="0" animBg="1"/>
      <p:bldP spid="212" grpId="0" animBg="1"/>
      <p:bldP spid="213" grpId="0" animBg="1"/>
      <p:bldP spid="214" grpId="0" animBg="1"/>
      <p:bldP spid="215" grpId="0" animBg="1"/>
      <p:bldP spid="216" grpId="0" animBg="1"/>
      <p:bldP spid="217" grpId="0" animBg="1"/>
      <p:bldP spid="218" grpId="0" animBg="1"/>
      <p:bldP spid="219" grpId="0" animBg="1"/>
      <p:bldP spid="220" grpId="0" animBg="1"/>
      <p:bldP spid="221" grpId="0" animBg="1"/>
      <p:bldP spid="222" grpId="0" animBg="1"/>
      <p:bldP spid="223" grpId="0" animBg="1"/>
      <p:bldP spid="224" grpId="0" animBg="1"/>
      <p:bldP spid="225" grpId="0" animBg="1"/>
      <p:bldP spid="226" grpId="0" animBg="1"/>
      <p:bldP spid="227" grpId="0" animBg="1"/>
      <p:bldP spid="228" grpId="0" animBg="1"/>
      <p:bldP spid="229" grpId="0" animBg="1"/>
      <p:bldP spid="230" grpId="0" animBg="1"/>
      <p:bldP spid="231" grpId="0" animBg="1"/>
      <p:bldP spid="232" grpId="0" animBg="1"/>
      <p:bldP spid="233" grpId="0" animBg="1"/>
      <p:bldP spid="234" grpId="0" animBg="1"/>
      <p:bldP spid="235" grpId="0" animBg="1"/>
      <p:bldP spid="236" grpId="0" animBg="1"/>
      <p:bldP spid="237" grpId="0" animBg="1"/>
      <p:bldP spid="238" grpId="0" animBg="1"/>
      <p:bldP spid="239" grpId="0" animBg="1"/>
      <p:bldP spid="240" grpId="0" animBg="1"/>
      <p:bldP spid="241" grpId="0" animBg="1"/>
      <p:bldP spid="242" grpId="0" animBg="1"/>
      <p:bldP spid="243" grpId="0" animBg="1"/>
      <p:bldP spid="244" grpId="0" animBg="1"/>
      <p:bldP spid="245" grpId="0" animBg="1"/>
      <p:bldP spid="246" grpId="0" animBg="1"/>
      <p:bldP spid="247" grpId="0" animBg="1"/>
      <p:bldP spid="248" grpId="0" animBg="1"/>
      <p:bldP spid="249" grpId="0" animBg="1"/>
      <p:bldP spid="250" grpId="0" animBg="1"/>
      <p:bldP spid="251" grpId="0" animBg="1"/>
      <p:bldP spid="252" grpId="0" animBg="1"/>
      <p:bldP spid="253" grpId="0" animBg="1"/>
      <p:bldP spid="254" grpId="0" animBg="1"/>
      <p:bldP spid="255" grpId="0" animBg="1"/>
      <p:bldP spid="256" grpId="0" animBg="1"/>
      <p:bldP spid="257" grpId="0" animBg="1"/>
      <p:bldP spid="258" grpId="0" animBg="1"/>
      <p:bldP spid="259" grpId="0" animBg="1"/>
      <p:bldP spid="260" grpId="0" animBg="1"/>
      <p:bldP spid="261" grpId="0" animBg="1"/>
      <p:bldP spid="262" grpId="0" animBg="1"/>
      <p:bldP spid="263" grpId="0" animBg="1"/>
      <p:bldP spid="264" grpId="0" animBg="1"/>
      <p:bldP spid="265" grpId="0" animBg="1"/>
      <p:bldP spid="266" grpId="0" animBg="1"/>
      <p:bldP spid="267" grpId="0" animBg="1"/>
      <p:bldP spid="268" grpId="0" animBg="1"/>
      <p:bldP spid="269" grpId="0" animBg="1"/>
      <p:bldP spid="270" grpId="0" animBg="1"/>
      <p:bldP spid="271" grpId="0" animBg="1"/>
      <p:bldP spid="272" grpId="0" animBg="1"/>
      <p:bldP spid="273" grpId="0" animBg="1"/>
      <p:bldP spid="274" grpId="0" animBg="1"/>
      <p:bldP spid="275" grpId="0" animBg="1"/>
      <p:bldP spid="276" grpId="0" animBg="1"/>
      <p:bldP spid="277" grpId="0" animBg="1"/>
      <p:bldP spid="278" grpId="0" animBg="1"/>
      <p:bldP spid="279" grpId="0" animBg="1"/>
      <p:bldP spid="280" grpId="0" animBg="1"/>
      <p:bldP spid="281" grpId="0" animBg="1"/>
      <p:bldP spid="282" grpId="0" animBg="1"/>
      <p:bldP spid="283" grpId="0" animBg="1"/>
      <p:bldP spid="284" grpId="0" animBg="1"/>
      <p:bldP spid="285" grpId="0" animBg="1"/>
      <p:bldP spid="286" grpId="0" animBg="1"/>
      <p:bldP spid="287" grpId="0" animBg="1"/>
      <p:bldP spid="288" grpId="0" animBg="1"/>
      <p:bldP spid="289" grpId="0" animBg="1"/>
      <p:bldP spid="290" grpId="0" animBg="1"/>
      <p:bldP spid="291" grpId="0" animBg="1"/>
      <p:bldP spid="292" grpId="0" animBg="1"/>
      <p:bldP spid="293" grpId="0" animBg="1"/>
      <p:bldP spid="294" grpId="0" animBg="1"/>
      <p:bldP spid="295" grpId="0" animBg="1"/>
      <p:bldP spid="296" grpId="0" animBg="1"/>
      <p:bldP spid="297" grpId="0" animBg="1"/>
      <p:bldP spid="298" grpId="0" animBg="1"/>
      <p:bldP spid="299" grpId="0" animBg="1"/>
      <p:bldP spid="300" grpId="0" animBg="1"/>
      <p:bldP spid="301" grpId="0" animBg="1"/>
      <p:bldP spid="302" grpId="0" animBg="1"/>
      <p:bldP spid="303" grpId="0" animBg="1"/>
      <p:bldP spid="304" grpId="0" animBg="1"/>
      <p:bldP spid="305" grpId="0" animBg="1"/>
      <p:bldP spid="306" grpId="0" animBg="1"/>
      <p:bldP spid="307" grpId="0" animBg="1"/>
      <p:bldP spid="308" grpId="0" animBg="1"/>
      <p:bldP spid="30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F00592-15B4-48FB-B7D1-30BB66435973}"/>
              </a:ext>
            </a:extLst>
          </p:cNvPr>
          <p:cNvSpPr/>
          <p:nvPr/>
        </p:nvSpPr>
        <p:spPr>
          <a:xfrm>
            <a:off x="498450" y="423592"/>
            <a:ext cx="9118754"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 GIAO TIẾP, ỨNG XỬ CÓ VĂN HOÁ QUA MẠNG</a:t>
            </a:r>
          </a:p>
        </p:txBody>
      </p:sp>
      <p:pic>
        <p:nvPicPr>
          <p:cNvPr id="5" name="Picture 4">
            <a:extLst>
              <a:ext uri="{FF2B5EF4-FFF2-40B4-BE49-F238E27FC236}">
                <a16:creationId xmlns:a16="http://schemas.microsoft.com/office/drawing/2014/main" id="{9979BE68-1B23-4375-8C96-F38618F0B1C5}"/>
              </a:ext>
            </a:extLst>
          </p:cNvPr>
          <p:cNvPicPr>
            <a:picLocks noChangeAspect="1"/>
          </p:cNvPicPr>
          <p:nvPr/>
        </p:nvPicPr>
        <p:blipFill>
          <a:blip r:embed="rId2"/>
          <a:stretch>
            <a:fillRect/>
          </a:stretch>
        </p:blipFill>
        <p:spPr>
          <a:xfrm>
            <a:off x="404806" y="1645891"/>
            <a:ext cx="645055" cy="642933"/>
          </a:xfrm>
          <a:prstGeom prst="rect">
            <a:avLst/>
          </a:prstGeom>
        </p:spPr>
      </p:pic>
      <p:sp>
        <p:nvSpPr>
          <p:cNvPr id="6" name="Rectangle 5">
            <a:extLst>
              <a:ext uri="{FF2B5EF4-FFF2-40B4-BE49-F238E27FC236}">
                <a16:creationId xmlns:a16="http://schemas.microsoft.com/office/drawing/2014/main" id="{C4B09DE3-EA78-447C-9D08-9EC3D2D2C724}"/>
              </a:ext>
            </a:extLst>
          </p:cNvPr>
          <p:cNvSpPr/>
          <p:nvPr/>
        </p:nvSpPr>
        <p:spPr>
          <a:xfrm>
            <a:off x="965552" y="1638035"/>
            <a:ext cx="10703859" cy="2405274"/>
          </a:xfrm>
          <a:prstGeom prst="rect">
            <a:avLst/>
          </a:prstGeom>
        </p:spPr>
        <p:txBody>
          <a:bodyPr wrap="square">
            <a:spAutoFit/>
          </a:bodyPr>
          <a:lstStyle/>
          <a:p>
            <a:pPr>
              <a:lnSpc>
                <a:spcPct val="107000"/>
              </a:lnSpc>
              <a:spcAft>
                <a:spcPts val="800"/>
              </a:spcAft>
            </a:pPr>
            <a:r>
              <a:rPr lang="en-US" sz="3200" dirty="0">
                <a:solidFill>
                  <a:srgbClr val="0000FF"/>
                </a:solidFill>
                <a:latin typeface="Times New Roman" panose="02020603050405020304" pitchFamily="18" charset="0"/>
                <a:ea typeface="Times New Roman" panose="02020603050405020304" pitchFamily="18" charset="0"/>
                <a:cs typeface="Times New Roman" panose="02020603050405020304" pitchFamily="18" charset="0"/>
              </a:rPr>
              <a:t>1. Những phương thức giao tiếp qua mạng phổ biến :</a:t>
            </a:r>
          </a:p>
          <a:p>
            <a:pPr>
              <a:lnSpc>
                <a:spcPct val="107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Gửi và nhận thư điện tử</a:t>
            </a:r>
          </a:p>
          <a:p>
            <a:pPr>
              <a:lnSpc>
                <a:spcPct val="107000"/>
              </a:lnSpc>
              <a:spcAft>
                <a:spcPts val="800"/>
              </a:spcAft>
            </a:pPr>
            <a:r>
              <a:rPr lang="en-US" sz="3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 Nói chuyện trực tuyến thông qua các ứng dụng, trên các diễn đàn, trên mạng xã hội,...</a:t>
            </a:r>
          </a:p>
        </p:txBody>
      </p:sp>
      <p:sp>
        <p:nvSpPr>
          <p:cNvPr id="7" name="Freeform: Shape 9">
            <a:extLst>
              <a:ext uri="{FF2B5EF4-FFF2-40B4-BE49-F238E27FC236}">
                <a16:creationId xmlns:a16="http://schemas.microsoft.com/office/drawing/2014/main" id="{43998E45-C429-4124-829A-F6880C2905BA}"/>
              </a:ext>
            </a:extLst>
          </p:cNvPr>
          <p:cNvSpPr/>
          <p:nvPr/>
        </p:nvSpPr>
        <p:spPr>
          <a:xfrm>
            <a:off x="1079773" y="1745949"/>
            <a:ext cx="3440063" cy="1285087"/>
          </a:xfrm>
          <a:custGeom>
            <a:avLst/>
            <a:gdLst>
              <a:gd name="connsiteX0" fmla="*/ 0 w 3440063"/>
              <a:gd name="connsiteY0" fmla="*/ 203464 h 2034636"/>
              <a:gd name="connsiteX1" fmla="*/ 203464 w 3440063"/>
              <a:gd name="connsiteY1" fmla="*/ 0 h 2034636"/>
              <a:gd name="connsiteX2" fmla="*/ 3236599 w 3440063"/>
              <a:gd name="connsiteY2" fmla="*/ 0 h 2034636"/>
              <a:gd name="connsiteX3" fmla="*/ 3440063 w 3440063"/>
              <a:gd name="connsiteY3" fmla="*/ 203464 h 2034636"/>
              <a:gd name="connsiteX4" fmla="*/ 3440063 w 3440063"/>
              <a:gd name="connsiteY4" fmla="*/ 1831172 h 2034636"/>
              <a:gd name="connsiteX5" fmla="*/ 3236599 w 3440063"/>
              <a:gd name="connsiteY5" fmla="*/ 2034636 h 2034636"/>
              <a:gd name="connsiteX6" fmla="*/ 203464 w 3440063"/>
              <a:gd name="connsiteY6" fmla="*/ 2034636 h 2034636"/>
              <a:gd name="connsiteX7" fmla="*/ 0 w 3440063"/>
              <a:gd name="connsiteY7" fmla="*/ 1831172 h 2034636"/>
              <a:gd name="connsiteX8" fmla="*/ 0 w 3440063"/>
              <a:gd name="connsiteY8" fmla="*/ 203464 h 203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2034636">
                <a:moveTo>
                  <a:pt x="0" y="203464"/>
                </a:moveTo>
                <a:cubicBezTo>
                  <a:pt x="0" y="91094"/>
                  <a:pt x="91094" y="0"/>
                  <a:pt x="203464" y="0"/>
                </a:cubicBezTo>
                <a:lnTo>
                  <a:pt x="3236599" y="0"/>
                </a:lnTo>
                <a:cubicBezTo>
                  <a:pt x="3348969" y="0"/>
                  <a:pt x="3440063" y="91094"/>
                  <a:pt x="3440063" y="203464"/>
                </a:cubicBezTo>
                <a:lnTo>
                  <a:pt x="3440063" y="1831172"/>
                </a:lnTo>
                <a:cubicBezTo>
                  <a:pt x="3440063" y="1943542"/>
                  <a:pt x="3348969" y="2034636"/>
                  <a:pt x="3236599" y="2034636"/>
                </a:cubicBezTo>
                <a:lnTo>
                  <a:pt x="203464" y="2034636"/>
                </a:lnTo>
                <a:cubicBezTo>
                  <a:pt x="91094" y="2034636"/>
                  <a:pt x="0" y="1943542"/>
                  <a:pt x="0" y="1831172"/>
                </a:cubicBezTo>
                <a:lnTo>
                  <a:pt x="0" y="20346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912" tIns="184912" rIns="184912" bIns="777272" numCol="1" spcCol="1270" anchor="t" anchorCtr="0">
            <a:noAutofit/>
          </a:bodyPr>
          <a:lstStyle/>
          <a:p>
            <a:pPr marL="0" lvl="0" indent="0" algn="ctr" defTabSz="1155700">
              <a:lnSpc>
                <a:spcPct val="90000"/>
              </a:lnSpc>
              <a:spcBef>
                <a:spcPct val="0"/>
              </a:spcBef>
              <a:spcAft>
                <a:spcPct val="35000"/>
              </a:spcAft>
              <a:buNone/>
            </a:pPr>
            <a:r>
              <a:rPr lang="en-US" sz="3000" b="1" kern="1200" dirty="0">
                <a:latin typeface="Times New Roman" panose="02020603050405020304" pitchFamily="18" charset="0"/>
                <a:cs typeface="Times New Roman" panose="02020603050405020304" pitchFamily="18" charset="0"/>
              </a:rPr>
              <a:t>Giao tiếp gặp gỡ trực tiếp</a:t>
            </a:r>
          </a:p>
        </p:txBody>
      </p:sp>
      <p:sp>
        <p:nvSpPr>
          <p:cNvPr id="8" name="Freeform: Shape 10">
            <a:extLst>
              <a:ext uri="{FF2B5EF4-FFF2-40B4-BE49-F238E27FC236}">
                <a16:creationId xmlns:a16="http://schemas.microsoft.com/office/drawing/2014/main" id="{A71E62BF-BEDC-4CCC-AC14-040D8BC56BFE}"/>
              </a:ext>
            </a:extLst>
          </p:cNvPr>
          <p:cNvSpPr/>
          <p:nvPr/>
        </p:nvSpPr>
        <p:spPr>
          <a:xfrm>
            <a:off x="322025" y="3031034"/>
            <a:ext cx="5199019" cy="3492987"/>
          </a:xfrm>
          <a:custGeom>
            <a:avLst/>
            <a:gdLst>
              <a:gd name="connsiteX0" fmla="*/ 0 w 3440063"/>
              <a:gd name="connsiteY0" fmla="*/ 149760 h 1497600"/>
              <a:gd name="connsiteX1" fmla="*/ 149760 w 3440063"/>
              <a:gd name="connsiteY1" fmla="*/ 0 h 1497600"/>
              <a:gd name="connsiteX2" fmla="*/ 3290303 w 3440063"/>
              <a:gd name="connsiteY2" fmla="*/ 0 h 1497600"/>
              <a:gd name="connsiteX3" fmla="*/ 3440063 w 3440063"/>
              <a:gd name="connsiteY3" fmla="*/ 149760 h 1497600"/>
              <a:gd name="connsiteX4" fmla="*/ 3440063 w 3440063"/>
              <a:gd name="connsiteY4" fmla="*/ 1347840 h 1497600"/>
              <a:gd name="connsiteX5" fmla="*/ 3290303 w 3440063"/>
              <a:gd name="connsiteY5" fmla="*/ 1497600 h 1497600"/>
              <a:gd name="connsiteX6" fmla="*/ 149760 w 3440063"/>
              <a:gd name="connsiteY6" fmla="*/ 1497600 h 1497600"/>
              <a:gd name="connsiteX7" fmla="*/ 0 w 3440063"/>
              <a:gd name="connsiteY7" fmla="*/ 1347840 h 1497600"/>
              <a:gd name="connsiteX8" fmla="*/ 0 w 3440063"/>
              <a:gd name="connsiteY8" fmla="*/ 149760 h 14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1497600">
                <a:moveTo>
                  <a:pt x="0" y="149760"/>
                </a:moveTo>
                <a:cubicBezTo>
                  <a:pt x="0" y="67050"/>
                  <a:pt x="67050" y="0"/>
                  <a:pt x="149760" y="0"/>
                </a:cubicBezTo>
                <a:lnTo>
                  <a:pt x="3290303" y="0"/>
                </a:lnTo>
                <a:cubicBezTo>
                  <a:pt x="3373013" y="0"/>
                  <a:pt x="3440063" y="67050"/>
                  <a:pt x="3440063" y="149760"/>
                </a:cubicBezTo>
                <a:lnTo>
                  <a:pt x="3440063" y="1347840"/>
                </a:lnTo>
                <a:cubicBezTo>
                  <a:pt x="3440063" y="1430550"/>
                  <a:pt x="3373013" y="1497600"/>
                  <a:pt x="3290303" y="1497600"/>
                </a:cubicBezTo>
                <a:lnTo>
                  <a:pt x="149760" y="1497600"/>
                </a:lnTo>
                <a:cubicBezTo>
                  <a:pt x="67050" y="1497600"/>
                  <a:pt x="0" y="1430550"/>
                  <a:pt x="0" y="1347840"/>
                </a:cubicBezTo>
                <a:lnTo>
                  <a:pt x="0" y="1497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8775" tIns="228775" rIns="228775" bIns="228775" numCol="1" spcCol="1270" anchor="t" anchorCtr="0">
            <a:noAutofit/>
          </a:bodyPr>
          <a:lstStyle/>
          <a:p>
            <a:pPr marL="228600" lvl="1" indent="-228600" algn="just" defTabSz="1155700">
              <a:lnSpc>
                <a:spcPct val="90000"/>
              </a:lnSpc>
              <a:spcBef>
                <a:spcPct val="0"/>
              </a:spcBef>
              <a:spcAft>
                <a:spcPct val="15000"/>
              </a:spcAft>
              <a:buChar char="•"/>
            </a:pPr>
            <a:r>
              <a:rPr lang="en-US" sz="2800" dirty="0">
                <a:solidFill>
                  <a:srgbClr val="333333"/>
                </a:solidFill>
                <a:latin typeface="Times New Roman" panose="02020603050405020304" pitchFamily="18" charset="0"/>
                <a:cs typeface="Times New Roman" panose="02020603050405020304" pitchFamily="18" charset="0"/>
              </a:rPr>
              <a:t>G</a:t>
            </a:r>
            <a:r>
              <a:rPr lang="vi-VN" sz="2800" dirty="0">
                <a:solidFill>
                  <a:srgbClr val="333333"/>
                </a:solidFill>
                <a:latin typeface="Times New Roman" panose="02020603050405020304" pitchFamily="18" charset="0"/>
                <a:cs typeface="Times New Roman" panose="02020603050405020304" pitchFamily="18" charset="0"/>
              </a:rPr>
              <a:t>ặp </a:t>
            </a:r>
            <a:r>
              <a:rPr lang="en-US" sz="2800" dirty="0">
                <a:solidFill>
                  <a:srgbClr val="333333"/>
                </a:solidFill>
                <a:latin typeface="Times New Roman" panose="02020603050405020304" pitchFamily="18" charset="0"/>
                <a:cs typeface="Times New Roman" panose="02020603050405020304" pitchFamily="18" charset="0"/>
              </a:rPr>
              <a:t>mặt</a:t>
            </a:r>
            <a:r>
              <a:rPr lang="vi-VN" sz="2800" dirty="0">
                <a:solidFill>
                  <a:srgbClr val="333333"/>
                </a:solidFill>
                <a:latin typeface="Times New Roman" panose="02020603050405020304" pitchFamily="18" charset="0"/>
                <a:cs typeface="Times New Roman" panose="02020603050405020304" pitchFamily="18" charset="0"/>
              </a:rPr>
              <a:t> trong thực tế</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mặt</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đối</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mặt</a:t>
            </a:r>
            <a:endParaRPr lang="en-US" sz="2800" dirty="0">
              <a:solidFill>
                <a:srgbClr val="333333"/>
              </a:solidFill>
              <a:latin typeface="Times New Roman" panose="02020603050405020304" pitchFamily="18" charset="0"/>
              <a:cs typeface="Times New Roman" panose="02020603050405020304" pitchFamily="18" charset="0"/>
            </a:endParaRPr>
          </a:p>
          <a:p>
            <a:pPr marL="228600" lvl="1" indent="-228600" algn="just" defTabSz="1155700">
              <a:lnSpc>
                <a:spcPct val="90000"/>
              </a:lnSpc>
              <a:spcBef>
                <a:spcPct val="0"/>
              </a:spcBef>
              <a:spcAft>
                <a:spcPct val="15000"/>
              </a:spcAft>
              <a:buChar char="•"/>
            </a:pPr>
            <a:r>
              <a:rPr lang="en-US" sz="2800" dirty="0">
                <a:solidFill>
                  <a:srgbClr val="FF0000"/>
                </a:solidFill>
                <a:latin typeface="Times New Roman" panose="02020603050405020304" pitchFamily="18" charset="0"/>
                <a:cs typeface="Times New Roman" panose="02020603050405020304" pitchFamily="18" charset="0"/>
              </a:rPr>
              <a:t>D</a:t>
            </a:r>
            <a:r>
              <a:rPr lang="vi-VN" sz="2800" dirty="0">
                <a:solidFill>
                  <a:srgbClr val="FF0000"/>
                </a:solidFill>
                <a:latin typeface="Times New Roman" panose="02020603050405020304" pitchFamily="18" charset="0"/>
                <a:cs typeface="Times New Roman" panose="02020603050405020304" pitchFamily="18" charset="0"/>
              </a:rPr>
              <a:t>ùng lời nói để nói chuyện với nhau</a:t>
            </a:r>
            <a:r>
              <a:rPr lang="en-US" sz="2800" dirty="0">
                <a:solidFill>
                  <a:srgbClr val="FF0000"/>
                </a:solidFill>
                <a:latin typeface="Times New Roman" panose="02020603050405020304" pitchFamily="18" charset="0"/>
                <a:cs typeface="Times New Roman" panose="02020603050405020304" pitchFamily="18" charset="0"/>
              </a:rPr>
              <a:t>. </a:t>
            </a:r>
            <a:r>
              <a:rPr lang="vi-VN" sz="2800" dirty="0">
                <a:solidFill>
                  <a:srgbClr val="FF0000"/>
                </a:solidFill>
                <a:latin typeface="Times New Roman" panose="02020603050405020304" pitchFamily="18" charset="0"/>
                <a:cs typeface="Times New Roman" panose="02020603050405020304" pitchFamily="18" charset="0"/>
              </a:rPr>
              <a:t>Có thể sử dụng ánh mắt, cử chỉ, nét mặt</a:t>
            </a:r>
            <a:r>
              <a:rPr lang="en-US" sz="2800" dirty="0">
                <a:solidFill>
                  <a:srgbClr val="FF0000"/>
                </a:solidFill>
                <a:latin typeface="Times New Roman" panose="02020603050405020304" pitchFamily="18" charset="0"/>
                <a:cs typeface="Times New Roman" panose="02020603050405020304" pitchFamily="18" charset="0"/>
              </a:rPr>
              <a:t>…</a:t>
            </a:r>
          </a:p>
          <a:p>
            <a:pPr marL="228600" lvl="1" indent="-228600" algn="just" defTabSz="1155700">
              <a:lnSpc>
                <a:spcPct val="90000"/>
              </a:lnSpc>
              <a:spcBef>
                <a:spcPct val="0"/>
              </a:spcBef>
              <a:spcAft>
                <a:spcPct val="15000"/>
              </a:spcAft>
              <a:buChar char="•"/>
            </a:pPr>
            <a:r>
              <a:rPr lang="en-US" sz="2800" dirty="0">
                <a:solidFill>
                  <a:srgbClr val="333333"/>
                </a:solidFill>
                <a:latin typeface="Times New Roman" panose="02020603050405020304" pitchFamily="18" charset="0"/>
                <a:cs typeface="Times New Roman" panose="02020603050405020304" pitchFamily="18" charset="0"/>
              </a:rPr>
              <a:t>N</a:t>
            </a:r>
            <a:r>
              <a:rPr lang="vi-VN" sz="2800" dirty="0">
                <a:solidFill>
                  <a:srgbClr val="333333"/>
                </a:solidFill>
                <a:latin typeface="Times New Roman" panose="02020603050405020304" pitchFamily="18" charset="0"/>
                <a:cs typeface="Times New Roman" panose="02020603050405020304" pitchFamily="18" charset="0"/>
              </a:rPr>
              <a:t>hanh chóng biết được ý kiến</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thái</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độ</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cảm</a:t>
            </a:r>
            <a:r>
              <a:rPr lang="en-US" sz="2800" dirty="0">
                <a:solidFill>
                  <a:srgbClr val="333333"/>
                </a:solidFill>
                <a:latin typeface="Times New Roman" panose="02020603050405020304" pitchFamily="18" charset="0"/>
                <a:cs typeface="Times New Roman" panose="02020603050405020304" pitchFamily="18" charset="0"/>
              </a:rPr>
              <a:t> </a:t>
            </a:r>
            <a:r>
              <a:rPr lang="en-US" sz="2800" dirty="0" err="1">
                <a:solidFill>
                  <a:srgbClr val="333333"/>
                </a:solidFill>
                <a:latin typeface="Times New Roman" panose="02020603050405020304" pitchFamily="18" charset="0"/>
                <a:cs typeface="Times New Roman" panose="02020603050405020304" pitchFamily="18" charset="0"/>
              </a:rPr>
              <a:t>xúc</a:t>
            </a:r>
            <a:r>
              <a:rPr lang="en-US" sz="2800" dirty="0">
                <a:solidFill>
                  <a:srgbClr val="333333"/>
                </a:solidFill>
                <a:latin typeface="Times New Roman" panose="02020603050405020304" pitchFamily="18" charset="0"/>
                <a:cs typeface="Times New Roman" panose="02020603050405020304" pitchFamily="18" charset="0"/>
              </a:rPr>
              <a:t> </a:t>
            </a:r>
            <a:r>
              <a:rPr lang="vi-VN" sz="2800" dirty="0">
                <a:solidFill>
                  <a:srgbClr val="333333"/>
                </a:solidFill>
                <a:latin typeface="Times New Roman" panose="02020603050405020304" pitchFamily="18" charset="0"/>
                <a:cs typeface="Times New Roman" panose="02020603050405020304" pitchFamily="18" charset="0"/>
              </a:rPr>
              <a:t>của người đối thoại</a:t>
            </a:r>
            <a:r>
              <a:rPr lang="en-US" sz="2800" dirty="0">
                <a:solidFill>
                  <a:srgbClr val="333333"/>
                </a:solidFill>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a:p>
            <a:pPr marL="342900" lvl="1" indent="-342900" algn="just" defTabSz="1155700">
              <a:lnSpc>
                <a:spcPct val="90000"/>
              </a:lnSpc>
              <a:spcBef>
                <a:spcPct val="0"/>
              </a:spcBef>
              <a:spcAft>
                <a:spcPct val="15000"/>
              </a:spcAft>
              <a:buFontTx/>
              <a:buChar char="-"/>
            </a:pP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9" name="Freeform: Shape 12">
            <a:extLst>
              <a:ext uri="{FF2B5EF4-FFF2-40B4-BE49-F238E27FC236}">
                <a16:creationId xmlns:a16="http://schemas.microsoft.com/office/drawing/2014/main" id="{FD231D71-8A56-46CB-9D44-75322105529E}"/>
              </a:ext>
            </a:extLst>
          </p:cNvPr>
          <p:cNvSpPr/>
          <p:nvPr/>
        </p:nvSpPr>
        <p:spPr>
          <a:xfrm>
            <a:off x="6552456" y="1745948"/>
            <a:ext cx="3440063" cy="1285088"/>
          </a:xfrm>
          <a:custGeom>
            <a:avLst/>
            <a:gdLst>
              <a:gd name="connsiteX0" fmla="*/ 0 w 3440063"/>
              <a:gd name="connsiteY0" fmla="*/ 203464 h 2034636"/>
              <a:gd name="connsiteX1" fmla="*/ 203464 w 3440063"/>
              <a:gd name="connsiteY1" fmla="*/ 0 h 2034636"/>
              <a:gd name="connsiteX2" fmla="*/ 3236599 w 3440063"/>
              <a:gd name="connsiteY2" fmla="*/ 0 h 2034636"/>
              <a:gd name="connsiteX3" fmla="*/ 3440063 w 3440063"/>
              <a:gd name="connsiteY3" fmla="*/ 203464 h 2034636"/>
              <a:gd name="connsiteX4" fmla="*/ 3440063 w 3440063"/>
              <a:gd name="connsiteY4" fmla="*/ 1831172 h 2034636"/>
              <a:gd name="connsiteX5" fmla="*/ 3236599 w 3440063"/>
              <a:gd name="connsiteY5" fmla="*/ 2034636 h 2034636"/>
              <a:gd name="connsiteX6" fmla="*/ 203464 w 3440063"/>
              <a:gd name="connsiteY6" fmla="*/ 2034636 h 2034636"/>
              <a:gd name="connsiteX7" fmla="*/ 0 w 3440063"/>
              <a:gd name="connsiteY7" fmla="*/ 1831172 h 2034636"/>
              <a:gd name="connsiteX8" fmla="*/ 0 w 3440063"/>
              <a:gd name="connsiteY8" fmla="*/ 203464 h 20346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2034636">
                <a:moveTo>
                  <a:pt x="0" y="203464"/>
                </a:moveTo>
                <a:cubicBezTo>
                  <a:pt x="0" y="91094"/>
                  <a:pt x="91094" y="0"/>
                  <a:pt x="203464" y="0"/>
                </a:cubicBezTo>
                <a:lnTo>
                  <a:pt x="3236599" y="0"/>
                </a:lnTo>
                <a:cubicBezTo>
                  <a:pt x="3348969" y="0"/>
                  <a:pt x="3440063" y="91094"/>
                  <a:pt x="3440063" y="203464"/>
                </a:cubicBezTo>
                <a:lnTo>
                  <a:pt x="3440063" y="1831172"/>
                </a:lnTo>
                <a:cubicBezTo>
                  <a:pt x="3440063" y="1943542"/>
                  <a:pt x="3348969" y="2034636"/>
                  <a:pt x="3236599" y="2034636"/>
                </a:cubicBezTo>
                <a:lnTo>
                  <a:pt x="203464" y="2034636"/>
                </a:lnTo>
                <a:cubicBezTo>
                  <a:pt x="91094" y="2034636"/>
                  <a:pt x="0" y="1943542"/>
                  <a:pt x="0" y="1831172"/>
                </a:cubicBezTo>
                <a:lnTo>
                  <a:pt x="0" y="203464"/>
                </a:lnTo>
                <a:close/>
              </a:path>
            </a:pathLst>
          </a:cu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84912" tIns="184912" rIns="184912" bIns="777272" numCol="1" spcCol="1270" anchor="t" anchorCtr="0">
            <a:noAutofit/>
          </a:bodyPr>
          <a:lstStyle/>
          <a:p>
            <a:pPr marL="0" lvl="0" indent="0" algn="ctr" defTabSz="1155700">
              <a:lnSpc>
                <a:spcPct val="90000"/>
              </a:lnSpc>
              <a:spcBef>
                <a:spcPct val="0"/>
              </a:spcBef>
              <a:spcAft>
                <a:spcPct val="35000"/>
              </a:spcAft>
              <a:buNone/>
            </a:pPr>
            <a:r>
              <a:rPr lang="en-US" sz="3000" b="1" kern="1200" dirty="0">
                <a:latin typeface="Times New Roman" panose="02020603050405020304" pitchFamily="18" charset="0"/>
                <a:cs typeface="Times New Roman" panose="02020603050405020304" pitchFamily="18" charset="0"/>
              </a:rPr>
              <a:t>Giao tiếp qua </a:t>
            </a:r>
            <a:r>
              <a:rPr lang="en-US" sz="3000" b="1" kern="1200" dirty="0" err="1">
                <a:latin typeface="Times New Roman" panose="02020603050405020304" pitchFamily="18" charset="0"/>
                <a:cs typeface="Times New Roman" panose="02020603050405020304" pitchFamily="18" charset="0"/>
              </a:rPr>
              <a:t>mạng</a:t>
            </a:r>
            <a:endParaRPr lang="en-US" sz="3000" b="1" kern="1200" dirty="0">
              <a:latin typeface="Times New Roman" panose="02020603050405020304" pitchFamily="18" charset="0"/>
              <a:cs typeface="Times New Roman" panose="02020603050405020304" pitchFamily="18" charset="0"/>
            </a:endParaRPr>
          </a:p>
        </p:txBody>
      </p:sp>
      <p:sp>
        <p:nvSpPr>
          <p:cNvPr id="10" name="Left-Right Arrow 17">
            <a:extLst>
              <a:ext uri="{FF2B5EF4-FFF2-40B4-BE49-F238E27FC236}">
                <a16:creationId xmlns:a16="http://schemas.microsoft.com/office/drawing/2014/main" id="{22929408-582F-4F32-A1F9-63AC42F7AAD5}"/>
              </a:ext>
            </a:extLst>
          </p:cNvPr>
          <p:cNvSpPr/>
          <p:nvPr/>
        </p:nvSpPr>
        <p:spPr>
          <a:xfrm>
            <a:off x="4489632" y="1938012"/>
            <a:ext cx="2062824" cy="764969"/>
          </a:xfrm>
          <a:prstGeom prst="lef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Freeform: Shape 10">
            <a:extLst>
              <a:ext uri="{FF2B5EF4-FFF2-40B4-BE49-F238E27FC236}">
                <a16:creationId xmlns:a16="http://schemas.microsoft.com/office/drawing/2014/main" id="{A3A5A48F-C89F-42EF-9490-3B27B9D64594}"/>
              </a:ext>
            </a:extLst>
          </p:cNvPr>
          <p:cNvSpPr/>
          <p:nvPr/>
        </p:nvSpPr>
        <p:spPr>
          <a:xfrm>
            <a:off x="5559496" y="3011539"/>
            <a:ext cx="6215017" cy="3512482"/>
          </a:xfrm>
          <a:custGeom>
            <a:avLst/>
            <a:gdLst>
              <a:gd name="connsiteX0" fmla="*/ 0 w 3440063"/>
              <a:gd name="connsiteY0" fmla="*/ 149760 h 1497600"/>
              <a:gd name="connsiteX1" fmla="*/ 149760 w 3440063"/>
              <a:gd name="connsiteY1" fmla="*/ 0 h 1497600"/>
              <a:gd name="connsiteX2" fmla="*/ 3290303 w 3440063"/>
              <a:gd name="connsiteY2" fmla="*/ 0 h 1497600"/>
              <a:gd name="connsiteX3" fmla="*/ 3440063 w 3440063"/>
              <a:gd name="connsiteY3" fmla="*/ 149760 h 1497600"/>
              <a:gd name="connsiteX4" fmla="*/ 3440063 w 3440063"/>
              <a:gd name="connsiteY4" fmla="*/ 1347840 h 1497600"/>
              <a:gd name="connsiteX5" fmla="*/ 3290303 w 3440063"/>
              <a:gd name="connsiteY5" fmla="*/ 1497600 h 1497600"/>
              <a:gd name="connsiteX6" fmla="*/ 149760 w 3440063"/>
              <a:gd name="connsiteY6" fmla="*/ 1497600 h 1497600"/>
              <a:gd name="connsiteX7" fmla="*/ 0 w 3440063"/>
              <a:gd name="connsiteY7" fmla="*/ 1347840 h 1497600"/>
              <a:gd name="connsiteX8" fmla="*/ 0 w 3440063"/>
              <a:gd name="connsiteY8" fmla="*/ 149760 h 1497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0063" h="1497600">
                <a:moveTo>
                  <a:pt x="0" y="149760"/>
                </a:moveTo>
                <a:cubicBezTo>
                  <a:pt x="0" y="67050"/>
                  <a:pt x="67050" y="0"/>
                  <a:pt x="149760" y="0"/>
                </a:cubicBezTo>
                <a:lnTo>
                  <a:pt x="3290303" y="0"/>
                </a:lnTo>
                <a:cubicBezTo>
                  <a:pt x="3373013" y="0"/>
                  <a:pt x="3440063" y="67050"/>
                  <a:pt x="3440063" y="149760"/>
                </a:cubicBezTo>
                <a:lnTo>
                  <a:pt x="3440063" y="1347840"/>
                </a:lnTo>
                <a:cubicBezTo>
                  <a:pt x="3440063" y="1430550"/>
                  <a:pt x="3373013" y="1497600"/>
                  <a:pt x="3290303" y="1497600"/>
                </a:cubicBezTo>
                <a:lnTo>
                  <a:pt x="149760" y="1497600"/>
                </a:lnTo>
                <a:cubicBezTo>
                  <a:pt x="67050" y="1497600"/>
                  <a:pt x="0" y="1430550"/>
                  <a:pt x="0" y="1347840"/>
                </a:cubicBezTo>
                <a:lnTo>
                  <a:pt x="0" y="14976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228775" tIns="228775" rIns="228775" bIns="228775" numCol="1" spcCol="1270" anchor="t" anchorCtr="0">
            <a:noAutofit/>
          </a:bodyPr>
          <a:lstStyle/>
          <a:p>
            <a:pPr marL="228600" lvl="1" indent="-228600" algn="just" defTabSz="1155700">
              <a:lnSpc>
                <a:spcPct val="90000"/>
              </a:lnSpc>
              <a:spcBef>
                <a:spcPct val="0"/>
              </a:spcBef>
              <a:spcAft>
                <a:spcPct val="15000"/>
              </a:spcAft>
              <a:buChar char="•"/>
            </a:pP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trò</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chuyện</a:t>
            </a:r>
            <a:r>
              <a:rPr lang="en-US" sz="2800" dirty="0">
                <a:solidFill>
                  <a:schemeClr val="tx1"/>
                </a:solidFill>
                <a:latin typeface="Times New Roman" panose="02020603050405020304" pitchFamily="18" charset="0"/>
                <a:cs typeface="Times New Roman" panose="02020603050405020304" pitchFamily="18" charset="0"/>
              </a:rPr>
              <a:t> ở </a:t>
            </a:r>
            <a:r>
              <a:rPr lang="en-US" sz="2800" dirty="0" err="1">
                <a:solidFill>
                  <a:schemeClr val="tx1"/>
                </a:solidFill>
                <a:latin typeface="Times New Roman" panose="02020603050405020304" pitchFamily="18" charset="0"/>
                <a:cs typeface="Times New Roman" panose="02020603050405020304" pitchFamily="18" charset="0"/>
              </a:rPr>
              <a:t>bất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cứ</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đâu,không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cần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đối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mặt</a:t>
            </a:r>
            <a:r>
              <a:rPr lang="en-US" sz="2800" dirty="0">
                <a:solidFill>
                  <a:schemeClr val="tx1"/>
                </a:solidFill>
                <a:latin typeface="Times New Roman" panose="02020603050405020304" pitchFamily="18" charset="0"/>
                <a:cs typeface="Times New Roman" panose="02020603050405020304" pitchFamily="18" charset="0"/>
              </a:rPr>
              <a:t>, l</a:t>
            </a:r>
            <a:r>
              <a:rPr lang="vi-VN" sz="2800" dirty="0">
                <a:solidFill>
                  <a:schemeClr val="tx1"/>
                </a:solidFill>
                <a:latin typeface="Times New Roman" panose="02020603050405020304" pitchFamily="18" charset="0"/>
                <a:cs typeface="Times New Roman" panose="02020603050405020304" pitchFamily="18" charset="0"/>
              </a:rPr>
              <a:t>àm quen với </a:t>
            </a:r>
            <a:r>
              <a:rPr lang="en-US" sz="2800" dirty="0">
                <a:solidFill>
                  <a:schemeClr val="tx1"/>
                </a:solidFill>
                <a:latin typeface="Times New Roman" panose="02020603050405020304" pitchFamily="18" charset="0"/>
                <a:cs typeface="Times New Roman" panose="02020603050405020304" pitchFamily="18" charset="0"/>
              </a:rPr>
              <a:t>mọi người </a:t>
            </a:r>
            <a:r>
              <a:rPr lang="vi-VN" sz="2800" dirty="0">
                <a:solidFill>
                  <a:schemeClr val="tx1"/>
                </a:solidFill>
                <a:latin typeface="Times New Roman" panose="02020603050405020304" pitchFamily="18" charset="0"/>
                <a:cs typeface="Times New Roman" panose="02020603050405020304" pitchFamily="18" charset="0"/>
              </a:rPr>
              <a:t>mà không r</a:t>
            </a:r>
            <a:r>
              <a:rPr lang="en-US" sz="2800" dirty="0">
                <a:solidFill>
                  <a:schemeClr val="tx1"/>
                </a:solidFill>
                <a:latin typeface="Times New Roman" panose="02020603050405020304" pitchFamily="18" charset="0"/>
                <a:cs typeface="Times New Roman" panose="02020603050405020304" pitchFamily="18" charset="0"/>
              </a:rPr>
              <a:t>a</a:t>
            </a:r>
            <a:r>
              <a:rPr lang="vi-VN" sz="2800" dirty="0">
                <a:solidFill>
                  <a:schemeClr val="tx1"/>
                </a:solidFill>
                <a:latin typeface="Times New Roman" panose="02020603050405020304" pitchFamily="18" charset="0"/>
                <a:cs typeface="Times New Roman" panose="02020603050405020304" pitchFamily="18" charset="0"/>
              </a:rPr>
              <a:t> khỏi</a:t>
            </a:r>
            <a:r>
              <a:rPr lang="en-US" sz="2800" dirty="0">
                <a:solidFill>
                  <a:schemeClr val="tx1"/>
                </a:solidFill>
                <a:latin typeface="Times New Roman" panose="02020603050405020304" pitchFamily="18" charset="0"/>
                <a:cs typeface="Times New Roman" panose="02020603050405020304" pitchFamily="18" charset="0"/>
              </a:rPr>
              <a:t> nhà</a:t>
            </a:r>
          </a:p>
          <a:p>
            <a:pPr marL="228600" lvl="1" indent="-228600" algn="just" defTabSz="1155700">
              <a:lnSpc>
                <a:spcPct val="90000"/>
              </a:lnSpc>
              <a:spcBef>
                <a:spcPct val="0"/>
              </a:spcBef>
              <a:spcAft>
                <a:spcPct val="15000"/>
              </a:spcAft>
              <a:buChar char="•"/>
            </a:pPr>
            <a:r>
              <a:rPr lang="en-US" sz="2800" dirty="0">
                <a:solidFill>
                  <a:srgbClr val="FF0000"/>
                </a:solidFill>
                <a:latin typeface="Times New Roman" panose="02020603050405020304" pitchFamily="18" charset="0"/>
                <a:cs typeface="Times New Roman" panose="02020603050405020304" pitchFamily="18" charset="0"/>
              </a:rPr>
              <a:t>B</a:t>
            </a:r>
            <a:r>
              <a:rPr lang="vi-VN" sz="2800" dirty="0">
                <a:solidFill>
                  <a:srgbClr val="FF0000"/>
                </a:solidFill>
                <a:latin typeface="Times New Roman" panose="02020603050405020304" pitchFamily="18" charset="0"/>
                <a:cs typeface="Times New Roman" panose="02020603050405020304" pitchFamily="18" charset="0"/>
              </a:rPr>
              <a:t>ình luận vào các bài đăng của bạn bè và người lạ</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nhắn</a:t>
            </a:r>
            <a:r>
              <a:rPr lang="en-US" sz="2800" dirty="0">
                <a:solidFill>
                  <a:srgbClr val="FF0000"/>
                </a:solidFill>
                <a:latin typeface="Times New Roman" panose="02020603050405020304" pitchFamily="18" charset="0"/>
                <a:cs typeface="Times New Roman" panose="02020603050405020304" pitchFamily="18" charset="0"/>
              </a:rPr>
              <a:t> tin qua </a:t>
            </a:r>
            <a:r>
              <a:rPr lang="en-US" sz="2800" dirty="0" err="1">
                <a:solidFill>
                  <a:srgbClr val="FF0000"/>
                </a:solidFill>
                <a:latin typeface="Times New Roman" panose="02020603050405020304" pitchFamily="18" charset="0"/>
                <a:cs typeface="Times New Roman" panose="02020603050405020304" pitchFamily="18" charset="0"/>
              </a:rPr>
              <a:t>ứng</a:t>
            </a:r>
            <a:r>
              <a:rPr lang="en-US" sz="2800" dirty="0">
                <a:solidFill>
                  <a:srgbClr val="FF0000"/>
                </a:solidFill>
                <a:latin typeface="Times New Roman" panose="02020603050405020304" pitchFamily="18" charset="0"/>
                <a:cs typeface="Times New Roman" panose="02020603050405020304" pitchFamily="18" charset="0"/>
              </a:rPr>
              <a:t> </a:t>
            </a:r>
            <a:r>
              <a:rPr lang="en-US" sz="2800" dirty="0" err="1">
                <a:solidFill>
                  <a:srgbClr val="FF0000"/>
                </a:solidFill>
                <a:latin typeface="Times New Roman" panose="02020603050405020304" pitchFamily="18" charset="0"/>
                <a:cs typeface="Times New Roman" panose="02020603050405020304" pitchFamily="18" charset="0"/>
              </a:rPr>
              <a:t>dụng</a:t>
            </a:r>
            <a:endParaRPr lang="en-US" sz="2800" dirty="0">
              <a:solidFill>
                <a:srgbClr val="FF0000"/>
              </a:solidFill>
              <a:latin typeface="Times New Roman" panose="02020603050405020304" pitchFamily="18" charset="0"/>
              <a:cs typeface="Times New Roman" panose="02020603050405020304" pitchFamily="18" charset="0"/>
            </a:endParaRPr>
          </a:p>
          <a:p>
            <a:pPr marL="228600" lvl="1" indent="-228600" algn="just" defTabSz="1155700">
              <a:lnSpc>
                <a:spcPct val="90000"/>
              </a:lnSpc>
              <a:spcBef>
                <a:spcPct val="0"/>
              </a:spcBef>
              <a:spcAft>
                <a:spcPct val="15000"/>
              </a:spcAft>
              <a:buChar char="•"/>
            </a:pPr>
            <a:r>
              <a:rPr lang="en-US" sz="2800" dirty="0">
                <a:solidFill>
                  <a:schemeClr val="tx1"/>
                </a:solidFill>
                <a:latin typeface="Times New Roman" panose="02020603050405020304" pitchFamily="18" charset="0"/>
                <a:cs typeface="Times New Roman" panose="02020603050405020304" pitchFamily="18" charset="0"/>
              </a:rPr>
              <a:t>Ẩn danh thể hiện suy nghĩ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không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cảm</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xúc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của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mình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bộc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lộ</a:t>
            </a:r>
            <a:r>
              <a:rPr lang="en-US" sz="2800" dirty="0">
                <a:solidFill>
                  <a:schemeClr val="tx1"/>
                </a:solidFill>
                <a:latin typeface="Times New Roman" panose="02020603050405020304" pitchFamily="18" charset="0"/>
                <a:cs typeface="Times New Roman" panose="02020603050405020304" pitchFamily="18" charset="0"/>
              </a:rPr>
              <a:t>.</a:t>
            </a:r>
            <a:endParaRPr lang="en-US" sz="2600" dirty="0">
              <a:solidFill>
                <a:schemeClr val="tx1"/>
              </a:solidFill>
              <a:latin typeface="Times New Roman" panose="02020603050405020304" pitchFamily="18" charset="0"/>
              <a:cs typeface="Times New Roman" panose="02020603050405020304" pitchFamily="18" charset="0"/>
            </a:endParaRPr>
          </a:p>
          <a:p>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6B49E10C-DA92-4510-A4B4-7AB693A3ADE5}"/>
              </a:ext>
            </a:extLst>
          </p:cNvPr>
          <p:cNvSpPr txBox="1"/>
          <p:nvPr/>
        </p:nvSpPr>
        <p:spPr>
          <a:xfrm>
            <a:off x="522589" y="1970557"/>
            <a:ext cx="11193607" cy="3539430"/>
          </a:xfrm>
          <a:prstGeom prst="rect">
            <a:avLst/>
          </a:prstGeom>
          <a:noFill/>
        </p:spPr>
        <p:txBody>
          <a:bodyPr wrap="square" rtlCol="0">
            <a:spAutoFit/>
          </a:bodyPr>
          <a:lstStyle/>
          <a:p>
            <a:r>
              <a:rPr lang="en-US" sz="3200" dirty="0" err="1">
                <a:solidFill>
                  <a:schemeClr val="accent6">
                    <a:lumMod val="75000"/>
                  </a:schemeClr>
                </a:solidFill>
                <a:latin typeface="Times New Roman" panose="02020603050405020304" pitchFamily="18" charset="0"/>
                <a:cs typeface="Times New Roman" panose="02020603050405020304" pitchFamily="18" charset="0"/>
              </a:rPr>
              <a:t>Vì</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trong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suy</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nghĩ</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nhiều</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bạn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việc</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giao</a:t>
            </a:r>
            <a:r>
              <a:rPr lang="en-US" sz="3200" dirty="0">
                <a:solidFill>
                  <a:schemeClr val="accent6">
                    <a:lumMod val="75000"/>
                  </a:schemeClr>
                </a:solidFill>
                <a:latin typeface="Times New Roman" panose="02020603050405020304" pitchFamily="18" charset="0"/>
                <a:cs typeface="Times New Roman" panose="02020603050405020304" pitchFamily="18" charset="0"/>
              </a:rPr>
              <a:t> tiếp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trên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mạng</a:t>
            </a:r>
            <a:r>
              <a:rPr lang="en-US" sz="3200" dirty="0">
                <a:solidFill>
                  <a:schemeClr val="accent6">
                    <a:lumMod val="75000"/>
                  </a:schemeClr>
                </a:solidFill>
                <a:latin typeface="Times New Roman" panose="02020603050405020304" pitchFamily="18" charset="0"/>
                <a:cs typeface="Times New Roman" panose="02020603050405020304" pitchFamily="18" charset="0"/>
              </a:rPr>
              <a:t> hay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mạng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hội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là</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thế</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giới</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ảo</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ẩn</a:t>
            </a:r>
            <a:r>
              <a:rPr lang="en-US" sz="3200" b="1" dirty="0">
                <a:solidFill>
                  <a:schemeClr val="accent6">
                    <a:lumMod val="75000"/>
                  </a:schemeClr>
                </a:solidFill>
                <a:latin typeface="Times New Roman" panose="02020603050405020304" pitchFamily="18" charset="0"/>
                <a:cs typeface="Times New Roman" panose="02020603050405020304" pitchFamily="18" charset="0"/>
              </a:rPr>
              <a:t> </a:t>
            </a:r>
            <a:r>
              <a:rPr lang="en-US" sz="3200" b="1" dirty="0" err="1">
                <a:solidFill>
                  <a:schemeClr val="accent6">
                    <a:lumMod val="75000"/>
                  </a:schemeClr>
                </a:solidFill>
                <a:latin typeface="Times New Roman" panose="02020603050405020304" pitchFamily="18" charset="0"/>
                <a:cs typeface="Times New Roman" panose="02020603050405020304" pitchFamily="18" charset="0"/>
              </a:rPr>
              <a:t>danh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3200" dirty="0">
                <a:solidFill>
                  <a:schemeClr val="accent6">
                    <a:lumMod val="75000"/>
                  </a:schemeClr>
                </a:solidFill>
                <a:latin typeface="Times New Roman" panose="02020603050405020304" pitchFamily="18" charset="0"/>
                <a:cs typeface="Times New Roman" panose="02020603050405020304" pitchFamily="18" charset="0"/>
              </a:rPr>
              <a:t> ta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sẽ</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thể</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nhìn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thấy</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mặt</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nhau</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3200" dirty="0">
                <a:solidFill>
                  <a:schemeClr val="accent6">
                    <a:lumMod val="75000"/>
                  </a:schemeClr>
                </a:solidFill>
                <a:latin typeface="Times New Roman" panose="02020603050405020304" pitchFamily="18" charset="0"/>
                <a:cs typeface="Times New Roman" panose="02020603050405020304" pitchFamily="18" charset="0"/>
              </a:rPr>
              <a:t> lo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sợ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bị</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mang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tiếng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xấu</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có</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thể</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sử</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dụng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tên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giả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ảnh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giả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mà</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không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bị</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người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khác</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phán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xét</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Chính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vì</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vậy</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các</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bạn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dễ</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dãi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trong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cách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ứng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xử</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giao</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tiếp</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với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nhau</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coi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mạng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hội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như</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một</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công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cụ</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để</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thể</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hiện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cái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tôi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của</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mình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hoặc</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lợi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dụng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diễn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đàn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công</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khai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đả</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kích</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nói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xấu</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bôi</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nhọ</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lẫn</a:t>
            </a:r>
            <a:r>
              <a:rPr lang="en-US" sz="3200" dirty="0">
                <a:solidFill>
                  <a:schemeClr val="accent6">
                    <a:lumMod val="75000"/>
                  </a:schemeClr>
                </a:solidFill>
                <a:latin typeface="Times New Roman" panose="02020603050405020304" pitchFamily="18" charset="0"/>
                <a:cs typeface="Times New Roman" panose="02020603050405020304" pitchFamily="18" charset="0"/>
              </a:rPr>
              <a:t> </a:t>
            </a:r>
            <a:r>
              <a:rPr lang="en-US" sz="3200" dirty="0" err="1">
                <a:solidFill>
                  <a:schemeClr val="accent6">
                    <a:lumMod val="75000"/>
                  </a:schemeClr>
                </a:solidFill>
                <a:latin typeface="Times New Roman" panose="02020603050405020304" pitchFamily="18" charset="0"/>
                <a:cs typeface="Times New Roman" panose="02020603050405020304" pitchFamily="18" charset="0"/>
              </a:rPr>
              <a:t>nhau</a:t>
            </a:r>
            <a:r>
              <a:rPr lang="en-US" sz="3200" dirty="0">
                <a:solidFill>
                  <a:schemeClr val="accent6">
                    <a:lumMod val="75000"/>
                  </a:schemeClr>
                </a:solidFill>
                <a:latin typeface="Times New Roman" panose="02020603050405020304" pitchFamily="18" charset="0"/>
                <a:cs typeface="Times New Roman" panose="02020603050405020304" pitchFamily="18" charset="0"/>
              </a:rPr>
              <a:t>,...</a:t>
            </a:r>
          </a:p>
        </p:txBody>
      </p:sp>
      <p:pic>
        <p:nvPicPr>
          <p:cNvPr id="13" name="Picture 12">
            <a:extLst>
              <a:ext uri="{FF2B5EF4-FFF2-40B4-BE49-F238E27FC236}">
                <a16:creationId xmlns:a16="http://schemas.microsoft.com/office/drawing/2014/main" id="{B02B7BE1-4E4D-4EFB-B0ED-0D8527FD0D06}"/>
              </a:ext>
            </a:extLst>
          </p:cNvPr>
          <p:cNvPicPr>
            <a:picLocks noChangeAspect="1"/>
          </p:cNvPicPr>
          <p:nvPr/>
        </p:nvPicPr>
        <p:blipFill rotWithShape="1">
          <a:blip r:embed="rId3"/>
          <a:srcRect l="2774" t="69944" r="2288" b="6362"/>
          <a:stretch/>
        </p:blipFill>
        <p:spPr>
          <a:xfrm>
            <a:off x="404806" y="1074381"/>
            <a:ext cx="11455400" cy="78321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14400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grpId="1" nodeType="clickEffect">
                                  <p:stCondLst>
                                    <p:cond delay="0"/>
                                  </p:stCondLst>
                                  <p:childTnLst>
                                    <p:animEffect transition="out" filter="fade">
                                      <p:cBhvr>
                                        <p:cTn id="18" dur="250"/>
                                        <p:tgtEl>
                                          <p:spTgt spid="6"/>
                                        </p:tgtEl>
                                      </p:cBhvr>
                                    </p:animEffect>
                                    <p:set>
                                      <p:cBhvr>
                                        <p:cTn id="19" dur="1" fill="hold">
                                          <p:stCondLst>
                                            <p:cond delay="249"/>
                                          </p:stCondLst>
                                        </p:cTn>
                                        <p:tgtEl>
                                          <p:spTgt spid="6"/>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par>
                                <p:cTn id="25" presetID="16" presetClass="entr" presetSubtype="21"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inVertical)">
                                      <p:cBhvr>
                                        <p:cTn id="27" dur="500"/>
                                        <p:tgtEl>
                                          <p:spTgt spid="10"/>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par>
                                <p:cTn id="31" presetID="16" presetClass="entr" presetSubtype="21"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barn(inVertical)">
                                      <p:cBhvr>
                                        <p:cTn id="33" dur="500"/>
                                        <p:tgtEl>
                                          <p:spTgt spid="8"/>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barn(inVertical)">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8">
                                            <p:txEl>
                                              <p:pRg st="0" end="0"/>
                                            </p:txEl>
                                          </p:spTgt>
                                        </p:tgtEl>
                                        <p:attrNameLst>
                                          <p:attrName>style.visibility</p:attrName>
                                        </p:attrNameLst>
                                      </p:cBhvr>
                                      <p:to>
                                        <p:strVal val="visible"/>
                                      </p:to>
                                    </p:set>
                                    <p:animEffect transition="in" filter="fade">
                                      <p:cBhvr>
                                        <p:cTn id="41" dur="500"/>
                                        <p:tgtEl>
                                          <p:spTgt spid="8">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1">
                                            <p:txEl>
                                              <p:pRg st="0" end="0"/>
                                            </p:txEl>
                                          </p:spTgt>
                                        </p:tgtEl>
                                        <p:attrNameLst>
                                          <p:attrName>style.visibility</p:attrName>
                                        </p:attrNameLst>
                                      </p:cBhvr>
                                      <p:to>
                                        <p:strVal val="visible"/>
                                      </p:to>
                                    </p:set>
                                    <p:animEffect transition="in" filter="fade">
                                      <p:cBhvr>
                                        <p:cTn id="46" dur="500"/>
                                        <p:tgtEl>
                                          <p:spTgt spid="11">
                                            <p:txEl>
                                              <p:pRg st="0" end="0"/>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8">
                                            <p:txEl>
                                              <p:pRg st="1" end="1"/>
                                            </p:txEl>
                                          </p:spTgt>
                                        </p:tgtEl>
                                        <p:attrNameLst>
                                          <p:attrName>style.visibility</p:attrName>
                                        </p:attrNameLst>
                                      </p:cBhvr>
                                      <p:to>
                                        <p:strVal val="visible"/>
                                      </p:to>
                                    </p:set>
                                    <p:animEffect transition="in" filter="fade">
                                      <p:cBhvr>
                                        <p:cTn id="51" dur="500"/>
                                        <p:tgtEl>
                                          <p:spTgt spid="8">
                                            <p:txEl>
                                              <p:pRg st="1" end="1"/>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1">
                                            <p:txEl>
                                              <p:pRg st="1" end="1"/>
                                            </p:txEl>
                                          </p:spTgt>
                                        </p:tgtEl>
                                        <p:attrNameLst>
                                          <p:attrName>style.visibility</p:attrName>
                                        </p:attrNameLst>
                                      </p:cBhvr>
                                      <p:to>
                                        <p:strVal val="visible"/>
                                      </p:to>
                                    </p:set>
                                    <p:animEffect transition="in" filter="fade">
                                      <p:cBhvr>
                                        <p:cTn id="56" dur="500"/>
                                        <p:tgtEl>
                                          <p:spTgt spid="11">
                                            <p:txEl>
                                              <p:pRg st="1" end="1"/>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nodeType="clickEffect">
                                  <p:stCondLst>
                                    <p:cond delay="0"/>
                                  </p:stCondLst>
                                  <p:childTnLst>
                                    <p:set>
                                      <p:cBhvr>
                                        <p:cTn id="60" dur="1" fill="hold">
                                          <p:stCondLst>
                                            <p:cond delay="0"/>
                                          </p:stCondLst>
                                        </p:cTn>
                                        <p:tgtEl>
                                          <p:spTgt spid="8">
                                            <p:txEl>
                                              <p:pRg st="2" end="2"/>
                                            </p:txEl>
                                          </p:spTgt>
                                        </p:tgtEl>
                                        <p:attrNameLst>
                                          <p:attrName>style.visibility</p:attrName>
                                        </p:attrNameLst>
                                      </p:cBhvr>
                                      <p:to>
                                        <p:strVal val="visible"/>
                                      </p:to>
                                    </p:set>
                                    <p:animEffect transition="in" filter="fade">
                                      <p:cBhvr>
                                        <p:cTn id="61" dur="500"/>
                                        <p:tgtEl>
                                          <p:spTgt spid="8">
                                            <p:txEl>
                                              <p:pRg st="2" end="2"/>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1">
                                            <p:txEl>
                                              <p:pRg st="2" end="2"/>
                                            </p:txEl>
                                          </p:spTgt>
                                        </p:tgtEl>
                                        <p:attrNameLst>
                                          <p:attrName>style.visibility</p:attrName>
                                        </p:attrNameLst>
                                      </p:cBhvr>
                                      <p:to>
                                        <p:strVal val="visible"/>
                                      </p:to>
                                    </p:set>
                                    <p:animEffect transition="in" filter="fade">
                                      <p:cBhvr>
                                        <p:cTn id="66" dur="500"/>
                                        <p:tgtEl>
                                          <p:spTgt spid="11">
                                            <p:txEl>
                                              <p:pRg st="2" end="2"/>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500"/>
                                        <p:tgtEl>
                                          <p:spTgt spid="5"/>
                                        </p:tgtEl>
                                      </p:cBhvr>
                                    </p:animEffect>
                                    <p:set>
                                      <p:cBhvr>
                                        <p:cTn id="71" dur="1" fill="hold">
                                          <p:stCondLst>
                                            <p:cond delay="499"/>
                                          </p:stCondLst>
                                        </p:cTn>
                                        <p:tgtEl>
                                          <p:spTgt spid="5"/>
                                        </p:tgtEl>
                                        <p:attrNameLst>
                                          <p:attrName>style.visibility</p:attrName>
                                        </p:attrNameLst>
                                      </p:cBhvr>
                                      <p:to>
                                        <p:strVal val="hidden"/>
                                      </p:to>
                                    </p:set>
                                  </p:childTnLst>
                                </p:cTn>
                              </p:par>
                              <p:par>
                                <p:cTn id="72" presetID="10" presetClass="entr" presetSubtype="0" fill="hold" nodeType="withEffect">
                                  <p:stCondLst>
                                    <p:cond delay="0"/>
                                  </p:stCondLst>
                                  <p:childTnLst>
                                    <p:set>
                                      <p:cBhvr>
                                        <p:cTn id="73" dur="1" fill="hold">
                                          <p:stCondLst>
                                            <p:cond delay="0"/>
                                          </p:stCondLst>
                                        </p:cTn>
                                        <p:tgtEl>
                                          <p:spTgt spid="13"/>
                                        </p:tgtEl>
                                        <p:attrNameLst>
                                          <p:attrName>style.visibility</p:attrName>
                                        </p:attrNameLst>
                                      </p:cBhvr>
                                      <p:to>
                                        <p:strVal val="visible"/>
                                      </p:to>
                                    </p:set>
                                    <p:animEffect transition="in" filter="fade">
                                      <p:cBhvr>
                                        <p:cTn id="74" dur="500"/>
                                        <p:tgtEl>
                                          <p:spTgt spid="13"/>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xit" presetSubtype="0" fill="hold" grpId="1" nodeType="clickEffect">
                                  <p:stCondLst>
                                    <p:cond delay="0"/>
                                  </p:stCondLst>
                                  <p:childTnLst>
                                    <p:animEffect transition="out" filter="fade">
                                      <p:cBhvr>
                                        <p:cTn id="78" dur="500"/>
                                        <p:tgtEl>
                                          <p:spTgt spid="7"/>
                                        </p:tgtEl>
                                      </p:cBhvr>
                                    </p:animEffect>
                                    <p:set>
                                      <p:cBhvr>
                                        <p:cTn id="79" dur="1" fill="hold">
                                          <p:stCondLst>
                                            <p:cond delay="499"/>
                                          </p:stCondLst>
                                        </p:cTn>
                                        <p:tgtEl>
                                          <p:spTgt spid="7"/>
                                        </p:tgtEl>
                                        <p:attrNameLst>
                                          <p:attrName>style.visibility</p:attrName>
                                        </p:attrNameLst>
                                      </p:cBhvr>
                                      <p:to>
                                        <p:strVal val="hidden"/>
                                      </p:to>
                                    </p:set>
                                  </p:childTnLst>
                                </p:cTn>
                              </p:par>
                              <p:par>
                                <p:cTn id="80" presetID="10" presetClass="exit" presetSubtype="0" fill="hold" grpId="1" nodeType="withEffect">
                                  <p:stCondLst>
                                    <p:cond delay="0"/>
                                  </p:stCondLst>
                                  <p:childTnLst>
                                    <p:animEffect transition="out" filter="fade">
                                      <p:cBhvr>
                                        <p:cTn id="81" dur="500"/>
                                        <p:tgtEl>
                                          <p:spTgt spid="10"/>
                                        </p:tgtEl>
                                      </p:cBhvr>
                                    </p:animEffect>
                                    <p:set>
                                      <p:cBhvr>
                                        <p:cTn id="82" dur="1" fill="hold">
                                          <p:stCondLst>
                                            <p:cond delay="499"/>
                                          </p:stCondLst>
                                        </p:cTn>
                                        <p:tgtEl>
                                          <p:spTgt spid="10"/>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9"/>
                                        </p:tgtEl>
                                      </p:cBhvr>
                                    </p:animEffect>
                                    <p:set>
                                      <p:cBhvr>
                                        <p:cTn id="85" dur="1" fill="hold">
                                          <p:stCondLst>
                                            <p:cond delay="499"/>
                                          </p:stCondLst>
                                        </p:cTn>
                                        <p:tgtEl>
                                          <p:spTgt spid="9"/>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8"/>
                                        </p:tgtEl>
                                      </p:cBhvr>
                                    </p:animEffect>
                                    <p:set>
                                      <p:cBhvr>
                                        <p:cTn id="88" dur="1" fill="hold">
                                          <p:stCondLst>
                                            <p:cond delay="499"/>
                                          </p:stCondLst>
                                        </p:cTn>
                                        <p:tgtEl>
                                          <p:spTgt spid="8"/>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11"/>
                                        </p:tgtEl>
                                      </p:cBhvr>
                                    </p:animEffect>
                                    <p:set>
                                      <p:cBhvr>
                                        <p:cTn id="91" dur="1" fill="hold">
                                          <p:stCondLst>
                                            <p:cond delay="499"/>
                                          </p:stCondLst>
                                        </p:cTn>
                                        <p:tgtEl>
                                          <p:spTgt spid="11"/>
                                        </p:tgtEl>
                                        <p:attrNameLst>
                                          <p:attrName>style.visibility</p:attrName>
                                        </p:attrNameLst>
                                      </p:cBhvr>
                                      <p:to>
                                        <p:strVal val="hidden"/>
                                      </p:to>
                                    </p:set>
                                  </p:childTnLst>
                                </p:cTn>
                              </p:par>
                              <p:par>
                                <p:cTn id="92" presetID="10" presetClass="exit" presetSubtype="0" fill="hold" nodeType="withEffect">
                                  <p:stCondLst>
                                    <p:cond delay="0"/>
                                  </p:stCondLst>
                                  <p:childTnLst>
                                    <p:animEffect transition="out" filter="fade">
                                      <p:cBhvr>
                                        <p:cTn id="93" dur="500"/>
                                        <p:tgtEl>
                                          <p:spTgt spid="8">
                                            <p:txEl>
                                              <p:pRg st="0" end="0"/>
                                            </p:txEl>
                                          </p:spTgt>
                                        </p:tgtEl>
                                      </p:cBhvr>
                                    </p:animEffect>
                                    <p:set>
                                      <p:cBhvr>
                                        <p:cTn id="94" dur="1" fill="hold">
                                          <p:stCondLst>
                                            <p:cond delay="499"/>
                                          </p:stCondLst>
                                        </p:cTn>
                                        <p:tgtEl>
                                          <p:spTgt spid="8">
                                            <p:txEl>
                                              <p:pRg st="0" end="0"/>
                                            </p:txEl>
                                          </p:spTgt>
                                        </p:tgtEl>
                                        <p:attrNameLst>
                                          <p:attrName>style.visibility</p:attrName>
                                        </p:attrNameLst>
                                      </p:cBhvr>
                                      <p:to>
                                        <p:strVal val="hidden"/>
                                      </p:to>
                                    </p:set>
                                  </p:childTnLst>
                                </p:cTn>
                              </p:par>
                              <p:par>
                                <p:cTn id="95" presetID="10" presetClass="exit" presetSubtype="0" fill="hold" nodeType="withEffect">
                                  <p:stCondLst>
                                    <p:cond delay="0"/>
                                  </p:stCondLst>
                                  <p:childTnLst>
                                    <p:animEffect transition="out" filter="fade">
                                      <p:cBhvr>
                                        <p:cTn id="96" dur="500"/>
                                        <p:tgtEl>
                                          <p:spTgt spid="8">
                                            <p:txEl>
                                              <p:pRg st="1" end="1"/>
                                            </p:txEl>
                                          </p:spTgt>
                                        </p:tgtEl>
                                      </p:cBhvr>
                                    </p:animEffect>
                                    <p:set>
                                      <p:cBhvr>
                                        <p:cTn id="97" dur="1" fill="hold">
                                          <p:stCondLst>
                                            <p:cond delay="499"/>
                                          </p:stCondLst>
                                        </p:cTn>
                                        <p:tgtEl>
                                          <p:spTgt spid="8">
                                            <p:txEl>
                                              <p:pRg st="1" end="1"/>
                                            </p:txEl>
                                          </p:spTgt>
                                        </p:tgtEl>
                                        <p:attrNameLst>
                                          <p:attrName>style.visibility</p:attrName>
                                        </p:attrNameLst>
                                      </p:cBhvr>
                                      <p:to>
                                        <p:strVal val="hidden"/>
                                      </p:to>
                                    </p:set>
                                  </p:childTnLst>
                                </p:cTn>
                              </p:par>
                              <p:par>
                                <p:cTn id="98" presetID="10" presetClass="exit" presetSubtype="0" fill="hold" nodeType="withEffect">
                                  <p:stCondLst>
                                    <p:cond delay="0"/>
                                  </p:stCondLst>
                                  <p:childTnLst>
                                    <p:animEffect transition="out" filter="fade">
                                      <p:cBhvr>
                                        <p:cTn id="99" dur="500"/>
                                        <p:tgtEl>
                                          <p:spTgt spid="8">
                                            <p:txEl>
                                              <p:pRg st="2" end="2"/>
                                            </p:txEl>
                                          </p:spTgt>
                                        </p:tgtEl>
                                      </p:cBhvr>
                                    </p:animEffect>
                                    <p:set>
                                      <p:cBhvr>
                                        <p:cTn id="100" dur="1" fill="hold">
                                          <p:stCondLst>
                                            <p:cond delay="499"/>
                                          </p:stCondLst>
                                        </p:cTn>
                                        <p:tgtEl>
                                          <p:spTgt spid="8">
                                            <p:txEl>
                                              <p:pRg st="2" end="2"/>
                                            </p:txEl>
                                          </p:spTgt>
                                        </p:tgtEl>
                                        <p:attrNameLst>
                                          <p:attrName>style.visibility</p:attrName>
                                        </p:attrNameLst>
                                      </p:cBhvr>
                                      <p:to>
                                        <p:strVal val="hidden"/>
                                      </p:to>
                                    </p:set>
                                  </p:childTnLst>
                                </p:cTn>
                              </p:par>
                              <p:par>
                                <p:cTn id="101" presetID="10" presetClass="exit" presetSubtype="0" fill="hold" nodeType="withEffect">
                                  <p:stCondLst>
                                    <p:cond delay="0"/>
                                  </p:stCondLst>
                                  <p:childTnLst>
                                    <p:animEffect transition="out" filter="fade">
                                      <p:cBhvr>
                                        <p:cTn id="102" dur="500"/>
                                        <p:tgtEl>
                                          <p:spTgt spid="11">
                                            <p:txEl>
                                              <p:pRg st="0" end="0"/>
                                            </p:txEl>
                                          </p:spTgt>
                                        </p:tgtEl>
                                      </p:cBhvr>
                                    </p:animEffect>
                                    <p:set>
                                      <p:cBhvr>
                                        <p:cTn id="103" dur="1" fill="hold">
                                          <p:stCondLst>
                                            <p:cond delay="499"/>
                                          </p:stCondLst>
                                        </p:cTn>
                                        <p:tgtEl>
                                          <p:spTgt spid="11">
                                            <p:txEl>
                                              <p:pRg st="0" end="0"/>
                                            </p:txEl>
                                          </p:spTgt>
                                        </p:tgtEl>
                                        <p:attrNameLst>
                                          <p:attrName>style.visibility</p:attrName>
                                        </p:attrNameLst>
                                      </p:cBhvr>
                                      <p:to>
                                        <p:strVal val="hidden"/>
                                      </p:to>
                                    </p:set>
                                  </p:childTnLst>
                                </p:cTn>
                              </p:par>
                              <p:par>
                                <p:cTn id="104" presetID="10" presetClass="exit" presetSubtype="0" fill="hold" nodeType="withEffect">
                                  <p:stCondLst>
                                    <p:cond delay="0"/>
                                  </p:stCondLst>
                                  <p:childTnLst>
                                    <p:animEffect transition="out" filter="fade">
                                      <p:cBhvr>
                                        <p:cTn id="105" dur="500"/>
                                        <p:tgtEl>
                                          <p:spTgt spid="11">
                                            <p:txEl>
                                              <p:pRg st="1" end="1"/>
                                            </p:txEl>
                                          </p:spTgt>
                                        </p:tgtEl>
                                      </p:cBhvr>
                                    </p:animEffect>
                                    <p:set>
                                      <p:cBhvr>
                                        <p:cTn id="106" dur="1" fill="hold">
                                          <p:stCondLst>
                                            <p:cond delay="499"/>
                                          </p:stCondLst>
                                        </p:cTn>
                                        <p:tgtEl>
                                          <p:spTgt spid="11">
                                            <p:txEl>
                                              <p:pRg st="1" end="1"/>
                                            </p:txEl>
                                          </p:spTgt>
                                        </p:tgtEl>
                                        <p:attrNameLst>
                                          <p:attrName>style.visibility</p:attrName>
                                        </p:attrNameLst>
                                      </p:cBhvr>
                                      <p:to>
                                        <p:strVal val="hidden"/>
                                      </p:to>
                                    </p:set>
                                  </p:childTnLst>
                                </p:cTn>
                              </p:par>
                              <p:par>
                                <p:cTn id="107" presetID="10" presetClass="exit" presetSubtype="0" fill="hold" nodeType="withEffect">
                                  <p:stCondLst>
                                    <p:cond delay="0"/>
                                  </p:stCondLst>
                                  <p:childTnLst>
                                    <p:animEffect transition="out" filter="fade">
                                      <p:cBhvr>
                                        <p:cTn id="108" dur="500"/>
                                        <p:tgtEl>
                                          <p:spTgt spid="11">
                                            <p:txEl>
                                              <p:pRg st="2" end="2"/>
                                            </p:txEl>
                                          </p:spTgt>
                                        </p:tgtEl>
                                      </p:cBhvr>
                                    </p:animEffect>
                                    <p:set>
                                      <p:cBhvr>
                                        <p:cTn id="109" dur="1" fill="hold">
                                          <p:stCondLst>
                                            <p:cond delay="499"/>
                                          </p:stCondLst>
                                        </p:cTn>
                                        <p:tgtEl>
                                          <p:spTgt spid="11">
                                            <p:txEl>
                                              <p:pRg st="2" end="2"/>
                                            </p:txEl>
                                          </p:spTgt>
                                        </p:tgtEl>
                                        <p:attrNameLst>
                                          <p:attrName>style.visibility</p:attrName>
                                        </p:attrNameLst>
                                      </p:cBhvr>
                                      <p:to>
                                        <p:strVal val="hidden"/>
                                      </p:to>
                                    </p:set>
                                  </p:childTnLst>
                                </p:cTn>
                              </p:par>
                            </p:childTnLst>
                          </p:cTn>
                        </p:par>
                      </p:childTnLst>
                    </p:cTn>
                  </p:par>
                  <p:par>
                    <p:cTn id="110" fill="hold">
                      <p:stCondLst>
                        <p:cond delay="indefinite"/>
                      </p:stCondLst>
                      <p:childTnLst>
                        <p:par>
                          <p:cTn id="111" fill="hold">
                            <p:stCondLst>
                              <p:cond delay="0"/>
                            </p:stCondLst>
                            <p:childTnLst>
                              <p:par>
                                <p:cTn id="112" presetID="10" presetClass="entr" presetSubtype="0" fill="hold" grpId="0" nodeType="clickEffect">
                                  <p:stCondLst>
                                    <p:cond delay="0"/>
                                  </p:stCondLst>
                                  <p:childTnLst>
                                    <p:set>
                                      <p:cBhvr>
                                        <p:cTn id="113" dur="1" fill="hold">
                                          <p:stCondLst>
                                            <p:cond delay="0"/>
                                          </p:stCondLst>
                                        </p:cTn>
                                        <p:tgtEl>
                                          <p:spTgt spid="12"/>
                                        </p:tgtEl>
                                        <p:attrNameLst>
                                          <p:attrName>style.visibility</p:attrName>
                                        </p:attrNameLst>
                                      </p:cBhvr>
                                      <p:to>
                                        <p:strVal val="visible"/>
                                      </p:to>
                                    </p:set>
                                    <p:animEffect transition="in" filter="fade">
                                      <p:cBhvr>
                                        <p:cTn id="11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27">
            <a:extLst>
              <a:ext uri="{FF2B5EF4-FFF2-40B4-BE49-F238E27FC236}">
                <a16:creationId xmlns:a16="http://schemas.microsoft.com/office/drawing/2014/main" id="{B9086366-A79A-C888-498A-A1B19D3AACA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98673" y="-1219658"/>
            <a:ext cx="6505303" cy="36638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p:cNvSpPr txBox="1"/>
          <p:nvPr/>
        </p:nvSpPr>
        <p:spPr>
          <a:xfrm>
            <a:off x="4949371" y="781241"/>
            <a:ext cx="3864519" cy="1384995"/>
          </a:xfrm>
          <a:prstGeom prst="rect">
            <a:avLst/>
          </a:prstGeom>
          <a:noFill/>
        </p:spPr>
        <p:txBody>
          <a:bodyPr wrap="none" rtlCol="0">
            <a:spAutoFit/>
          </a:bodyPr>
          <a:lstStyle/>
          <a:p>
            <a:r>
              <a:rPr lang="en-US" sz="2800" b="1" dirty="0">
                <a:solidFill>
                  <a:srgbClr val="0000FF"/>
                </a:solidFill>
                <a:latin typeface="Times New Roman" panose="02020603050405020304" pitchFamily="18" charset="0"/>
                <a:cs typeface="Times New Roman" panose="02020603050405020304" pitchFamily="18" charset="0"/>
              </a:rPr>
              <a:t>TRÒ CHƠI: TIẾP SỨC</a:t>
            </a:r>
          </a:p>
          <a:p>
            <a:pPr algn="ctr"/>
            <a:r>
              <a:rPr lang="en-US" sz="2800" b="1" dirty="0">
                <a:solidFill>
                  <a:srgbClr val="C00000"/>
                </a:solidFill>
              </a:rPr>
              <a:t>Thời gian: 3 phút</a:t>
            </a:r>
          </a:p>
          <a:p>
            <a:endParaRPr lang="en-US" sz="2800" dirty="0"/>
          </a:p>
        </p:txBody>
      </p:sp>
      <p:sp>
        <p:nvSpPr>
          <p:cNvPr id="8" name="Scroll: Horizontal 5">
            <a:extLst>
              <a:ext uri="{FF2B5EF4-FFF2-40B4-BE49-F238E27FC236}">
                <a16:creationId xmlns:a16="http://schemas.microsoft.com/office/drawing/2014/main" id="{2A211817-2D5A-4781-A27C-F5E29562D660}"/>
              </a:ext>
            </a:extLst>
          </p:cNvPr>
          <p:cNvSpPr/>
          <p:nvPr/>
        </p:nvSpPr>
        <p:spPr>
          <a:xfrm>
            <a:off x="656697" y="1681216"/>
            <a:ext cx="11094895" cy="4131092"/>
          </a:xfrm>
          <a:prstGeom prst="horizontalScroll">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gn="just">
              <a:buFontTx/>
              <a:buChar char="-"/>
            </a:pPr>
            <a:r>
              <a:rPr lang="en-US" sz="3600" dirty="0">
                <a:solidFill>
                  <a:schemeClr val="tx1"/>
                </a:solidFill>
                <a:latin typeface="Times New Roman" panose="02020603050405020304" pitchFamily="18" charset="0"/>
                <a:cs typeface="Times New Roman" panose="02020603050405020304" pitchFamily="18" charset="0"/>
              </a:rPr>
              <a:t>Chia lớp thành </a:t>
            </a:r>
            <a:r>
              <a:rPr lang="en-US" sz="3600" b="1" dirty="0">
                <a:solidFill>
                  <a:schemeClr val="tx1"/>
                </a:solidFill>
                <a:latin typeface="Times New Roman" panose="02020603050405020304" pitchFamily="18" charset="0"/>
                <a:cs typeface="Times New Roman" panose="02020603050405020304" pitchFamily="18" charset="0"/>
              </a:rPr>
              <a:t>2 đội chơi</a:t>
            </a:r>
          </a:p>
          <a:p>
            <a:pPr marL="285750" indent="-285750" algn="just">
              <a:buFontTx/>
              <a:buChar char="-"/>
            </a:pPr>
            <a:r>
              <a:rPr lang="en-US" sz="3600" b="1" dirty="0">
                <a:solidFill>
                  <a:schemeClr val="tx1"/>
                </a:solidFill>
                <a:latin typeface="Times New Roman" panose="02020603050405020304" pitchFamily="18" charset="0"/>
                <a:cs typeface="Times New Roman" panose="02020603050405020304" pitchFamily="18" charset="0"/>
              </a:rPr>
              <a:t>Nhiệm vụ: </a:t>
            </a:r>
            <a:r>
              <a:rPr lang="en-US" sz="3600" dirty="0">
                <a:solidFill>
                  <a:schemeClr val="tx1"/>
                </a:solidFill>
                <a:latin typeface="Times New Roman" panose="02020603050405020304" pitchFamily="18" charset="0"/>
                <a:cs typeface="Times New Roman" panose="02020603050405020304" pitchFamily="18" charset="0"/>
              </a:rPr>
              <a:t>- Các thành viên trong đội thảo luận những điều các em nghĩ là </a:t>
            </a:r>
            <a:r>
              <a:rPr lang="en-US" sz="3600" b="1" dirty="0">
                <a:solidFill>
                  <a:srgbClr val="FF3399"/>
                </a:solidFill>
                <a:latin typeface="Times New Roman" panose="02020603050405020304" pitchFamily="18" charset="0"/>
                <a:cs typeface="Times New Roman" panose="02020603050405020304" pitchFamily="18" charset="0"/>
              </a:rPr>
              <a:t>NÊN </a:t>
            </a:r>
            <a:r>
              <a:rPr lang="en-US" sz="3600" dirty="0">
                <a:solidFill>
                  <a:schemeClr val="tx1"/>
                </a:solidFill>
                <a:latin typeface="Times New Roman" panose="02020603050405020304" pitchFamily="18" charset="0"/>
                <a:cs typeface="Times New Roman" panose="02020603050405020304" pitchFamily="18" charset="0"/>
              </a:rPr>
              <a:t>và </a:t>
            </a:r>
            <a:r>
              <a:rPr lang="en-US" sz="3600" b="1" dirty="0">
                <a:solidFill>
                  <a:srgbClr val="FF3399"/>
                </a:solidFill>
                <a:latin typeface="Times New Roman" panose="02020603050405020304" pitchFamily="18" charset="0"/>
                <a:cs typeface="Times New Roman" panose="02020603050405020304" pitchFamily="18" charset="0"/>
              </a:rPr>
              <a:t>KHÔNG NÊN</a:t>
            </a:r>
            <a:r>
              <a:rPr lang="en-US" sz="3600" b="1" dirty="0">
                <a:solidFill>
                  <a:schemeClr val="tx1"/>
                </a:solidFill>
                <a:latin typeface="Times New Roman" panose="02020603050405020304" pitchFamily="18" charset="0"/>
                <a:cs typeface="Times New Roman" panose="02020603050405020304" pitchFamily="18" charset="0"/>
              </a:rPr>
              <a:t> </a:t>
            </a:r>
            <a:r>
              <a:rPr lang="en-US" sz="3600" dirty="0">
                <a:solidFill>
                  <a:schemeClr val="tx1"/>
                </a:solidFill>
                <a:latin typeface="Times New Roman" panose="02020603050405020304" pitchFamily="18" charset="0"/>
                <a:cs typeface="Times New Roman" panose="02020603050405020304" pitchFamily="18" charset="0"/>
              </a:rPr>
              <a:t>làm khi giao tiếp qua mạng rồi sắp xếp vào bảng tương ứng.</a:t>
            </a:r>
          </a:p>
        </p:txBody>
      </p:sp>
      <p:pic>
        <p:nvPicPr>
          <p:cNvPr id="312" name="Picture 311">
            <a:extLst>
              <a:ext uri="{FF2B5EF4-FFF2-40B4-BE49-F238E27FC236}">
                <a16:creationId xmlns:a16="http://schemas.microsoft.com/office/drawing/2014/main" id="{D0030621-F4FE-41C4-BF3A-6B010533CA63}"/>
              </a:ext>
            </a:extLst>
          </p:cNvPr>
          <p:cNvPicPr>
            <a:picLocks noChangeAspect="1"/>
          </p:cNvPicPr>
          <p:nvPr/>
        </p:nvPicPr>
        <p:blipFill>
          <a:blip r:embed="rId4"/>
          <a:stretch>
            <a:fillRect/>
          </a:stretch>
        </p:blipFill>
        <p:spPr>
          <a:xfrm>
            <a:off x="108144" y="1743180"/>
            <a:ext cx="12192000" cy="4969103"/>
          </a:xfrm>
          <a:prstGeom prst="rect">
            <a:avLst/>
          </a:prstGeom>
        </p:spPr>
      </p:pic>
      <p:sp>
        <p:nvSpPr>
          <p:cNvPr id="313" name="TextBox 312"/>
          <p:cNvSpPr txBox="1"/>
          <p:nvPr/>
        </p:nvSpPr>
        <p:spPr>
          <a:xfrm>
            <a:off x="1165412" y="753035"/>
            <a:ext cx="184731" cy="369332"/>
          </a:xfrm>
          <a:prstGeom prst="rect">
            <a:avLst/>
          </a:prstGeom>
          <a:noFill/>
        </p:spPr>
        <p:txBody>
          <a:bodyPr wrap="none" rtlCol="0">
            <a:spAutoFit/>
          </a:bodyPr>
          <a:lstStyle/>
          <a:p>
            <a:endParaRPr lang="en-US" dirty="0"/>
          </a:p>
        </p:txBody>
      </p:sp>
      <p:sp>
        <p:nvSpPr>
          <p:cNvPr id="314" name="Rounded Rectangle 31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03:00</a:t>
            </a:r>
          </a:p>
        </p:txBody>
      </p:sp>
      <p:sp>
        <p:nvSpPr>
          <p:cNvPr id="315" name="Rounded Rectangle 31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02:59</a:t>
            </a:r>
          </a:p>
        </p:txBody>
      </p:sp>
      <p:sp>
        <p:nvSpPr>
          <p:cNvPr id="316" name="Rounded Rectangle 31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02:58</a:t>
            </a:r>
          </a:p>
        </p:txBody>
      </p:sp>
      <p:sp>
        <p:nvSpPr>
          <p:cNvPr id="317" name="Rounded Rectangle 31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02:57</a:t>
            </a:r>
          </a:p>
        </p:txBody>
      </p:sp>
      <p:sp>
        <p:nvSpPr>
          <p:cNvPr id="318" name="Rounded Rectangle 31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02:56</a:t>
            </a:r>
          </a:p>
        </p:txBody>
      </p:sp>
      <p:sp>
        <p:nvSpPr>
          <p:cNvPr id="319" name="Rounded Rectangle 31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02:55</a:t>
            </a:r>
          </a:p>
        </p:txBody>
      </p:sp>
      <p:sp>
        <p:nvSpPr>
          <p:cNvPr id="320" name="Rounded Rectangle 31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02:54</a:t>
            </a:r>
          </a:p>
        </p:txBody>
      </p:sp>
      <p:sp>
        <p:nvSpPr>
          <p:cNvPr id="321" name="Rounded Rectangle 32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02:53</a:t>
            </a:r>
          </a:p>
        </p:txBody>
      </p:sp>
      <p:sp>
        <p:nvSpPr>
          <p:cNvPr id="322" name="Rounded Rectangle 32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02:52</a:t>
            </a:r>
          </a:p>
        </p:txBody>
      </p:sp>
      <p:sp>
        <p:nvSpPr>
          <p:cNvPr id="323" name="Rounded Rectangle 32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02:51</a:t>
            </a:r>
          </a:p>
        </p:txBody>
      </p:sp>
      <p:sp>
        <p:nvSpPr>
          <p:cNvPr id="324" name="Rounded Rectangle 32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02:50</a:t>
            </a:r>
          </a:p>
        </p:txBody>
      </p:sp>
      <p:sp>
        <p:nvSpPr>
          <p:cNvPr id="325" name="Rounded Rectangle 32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02:49</a:t>
            </a:r>
          </a:p>
        </p:txBody>
      </p:sp>
      <p:sp>
        <p:nvSpPr>
          <p:cNvPr id="326" name="Rounded Rectangle 32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02:48</a:t>
            </a:r>
          </a:p>
        </p:txBody>
      </p:sp>
      <p:sp>
        <p:nvSpPr>
          <p:cNvPr id="327" name="Rounded Rectangle 32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02:47</a:t>
            </a:r>
          </a:p>
        </p:txBody>
      </p:sp>
      <p:sp>
        <p:nvSpPr>
          <p:cNvPr id="328" name="Rounded Rectangle 32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02:46</a:t>
            </a:r>
          </a:p>
        </p:txBody>
      </p:sp>
      <p:sp>
        <p:nvSpPr>
          <p:cNvPr id="329" name="Rounded Rectangle 32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02:45</a:t>
            </a:r>
          </a:p>
        </p:txBody>
      </p:sp>
      <p:sp>
        <p:nvSpPr>
          <p:cNvPr id="330" name="Rounded Rectangle 32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02:44</a:t>
            </a:r>
          </a:p>
        </p:txBody>
      </p:sp>
      <p:sp>
        <p:nvSpPr>
          <p:cNvPr id="331" name="Rounded Rectangle 33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02:43</a:t>
            </a:r>
          </a:p>
        </p:txBody>
      </p:sp>
      <p:sp>
        <p:nvSpPr>
          <p:cNvPr id="332" name="Rounded Rectangle 33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02:42</a:t>
            </a:r>
          </a:p>
        </p:txBody>
      </p:sp>
      <p:sp>
        <p:nvSpPr>
          <p:cNvPr id="333" name="Rounded Rectangle 33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02:41</a:t>
            </a:r>
          </a:p>
        </p:txBody>
      </p:sp>
      <p:sp>
        <p:nvSpPr>
          <p:cNvPr id="334" name="Rounded Rectangle 33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02:40</a:t>
            </a:r>
          </a:p>
        </p:txBody>
      </p:sp>
      <p:sp>
        <p:nvSpPr>
          <p:cNvPr id="335" name="Rounded Rectangle 33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02:39</a:t>
            </a:r>
          </a:p>
        </p:txBody>
      </p:sp>
      <p:sp>
        <p:nvSpPr>
          <p:cNvPr id="336" name="Rounded Rectangle 33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02:38</a:t>
            </a:r>
          </a:p>
        </p:txBody>
      </p:sp>
      <p:sp>
        <p:nvSpPr>
          <p:cNvPr id="337" name="Rounded Rectangle 33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02:37</a:t>
            </a:r>
          </a:p>
        </p:txBody>
      </p:sp>
      <p:sp>
        <p:nvSpPr>
          <p:cNvPr id="338" name="Rounded Rectangle 33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02:36</a:t>
            </a:r>
          </a:p>
        </p:txBody>
      </p:sp>
      <p:sp>
        <p:nvSpPr>
          <p:cNvPr id="339" name="Rounded Rectangle 33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02:35</a:t>
            </a:r>
          </a:p>
        </p:txBody>
      </p:sp>
      <p:sp>
        <p:nvSpPr>
          <p:cNvPr id="340" name="Rounded Rectangle 33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02:34</a:t>
            </a:r>
          </a:p>
        </p:txBody>
      </p:sp>
      <p:sp>
        <p:nvSpPr>
          <p:cNvPr id="341" name="Rounded Rectangle 34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02:33</a:t>
            </a:r>
          </a:p>
        </p:txBody>
      </p:sp>
      <p:sp>
        <p:nvSpPr>
          <p:cNvPr id="342" name="Rounded Rectangle 34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02:32</a:t>
            </a:r>
          </a:p>
        </p:txBody>
      </p:sp>
      <p:sp>
        <p:nvSpPr>
          <p:cNvPr id="343" name="Rounded Rectangle 34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02:31</a:t>
            </a:r>
          </a:p>
        </p:txBody>
      </p:sp>
      <p:sp>
        <p:nvSpPr>
          <p:cNvPr id="344" name="Rounded Rectangle 34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02:30</a:t>
            </a:r>
          </a:p>
        </p:txBody>
      </p:sp>
      <p:sp>
        <p:nvSpPr>
          <p:cNvPr id="345" name="Rounded Rectangle 34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02:29</a:t>
            </a:r>
          </a:p>
        </p:txBody>
      </p:sp>
      <p:sp>
        <p:nvSpPr>
          <p:cNvPr id="346" name="Rounded Rectangle 34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02:28</a:t>
            </a:r>
          </a:p>
        </p:txBody>
      </p:sp>
      <p:sp>
        <p:nvSpPr>
          <p:cNvPr id="347" name="Rounded Rectangle 34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02:27</a:t>
            </a:r>
          </a:p>
        </p:txBody>
      </p:sp>
      <p:sp>
        <p:nvSpPr>
          <p:cNvPr id="348" name="Rounded Rectangle 34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02:26</a:t>
            </a:r>
          </a:p>
        </p:txBody>
      </p:sp>
      <p:sp>
        <p:nvSpPr>
          <p:cNvPr id="349" name="Rounded Rectangle 34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02:25</a:t>
            </a:r>
          </a:p>
        </p:txBody>
      </p:sp>
      <p:sp>
        <p:nvSpPr>
          <p:cNvPr id="350" name="Rounded Rectangle 34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02:24</a:t>
            </a:r>
          </a:p>
        </p:txBody>
      </p:sp>
      <p:sp>
        <p:nvSpPr>
          <p:cNvPr id="351" name="Rounded Rectangle 35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02:23</a:t>
            </a:r>
          </a:p>
        </p:txBody>
      </p:sp>
      <p:sp>
        <p:nvSpPr>
          <p:cNvPr id="352" name="Rounded Rectangle 35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02:22</a:t>
            </a:r>
          </a:p>
        </p:txBody>
      </p:sp>
      <p:sp>
        <p:nvSpPr>
          <p:cNvPr id="353" name="Rounded Rectangle 35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02:21</a:t>
            </a:r>
          </a:p>
        </p:txBody>
      </p:sp>
      <p:sp>
        <p:nvSpPr>
          <p:cNvPr id="354" name="Rounded Rectangle 35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02:20</a:t>
            </a:r>
          </a:p>
        </p:txBody>
      </p:sp>
      <p:sp>
        <p:nvSpPr>
          <p:cNvPr id="355" name="Rounded Rectangle 35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02:19</a:t>
            </a:r>
          </a:p>
        </p:txBody>
      </p:sp>
      <p:sp>
        <p:nvSpPr>
          <p:cNvPr id="356" name="Rounded Rectangle 35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02:18</a:t>
            </a:r>
          </a:p>
        </p:txBody>
      </p:sp>
      <p:sp>
        <p:nvSpPr>
          <p:cNvPr id="357" name="Rounded Rectangle 35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02:17</a:t>
            </a:r>
          </a:p>
        </p:txBody>
      </p:sp>
      <p:sp>
        <p:nvSpPr>
          <p:cNvPr id="358" name="Rounded Rectangle 35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02:16</a:t>
            </a:r>
          </a:p>
        </p:txBody>
      </p:sp>
      <p:sp>
        <p:nvSpPr>
          <p:cNvPr id="359" name="Rounded Rectangle 35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02:15</a:t>
            </a:r>
          </a:p>
        </p:txBody>
      </p:sp>
      <p:sp>
        <p:nvSpPr>
          <p:cNvPr id="360" name="Rounded Rectangle 35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02:14</a:t>
            </a:r>
          </a:p>
        </p:txBody>
      </p:sp>
      <p:sp>
        <p:nvSpPr>
          <p:cNvPr id="361" name="Rounded Rectangle 36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02:13</a:t>
            </a:r>
          </a:p>
        </p:txBody>
      </p:sp>
      <p:sp>
        <p:nvSpPr>
          <p:cNvPr id="362" name="Rounded Rectangle 36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02:12</a:t>
            </a:r>
          </a:p>
        </p:txBody>
      </p:sp>
      <p:sp>
        <p:nvSpPr>
          <p:cNvPr id="363" name="Rounded Rectangle 36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02:11</a:t>
            </a:r>
          </a:p>
        </p:txBody>
      </p:sp>
      <p:sp>
        <p:nvSpPr>
          <p:cNvPr id="364" name="Rounded Rectangle 36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02:10</a:t>
            </a:r>
          </a:p>
        </p:txBody>
      </p:sp>
      <p:sp>
        <p:nvSpPr>
          <p:cNvPr id="365" name="Rounded Rectangle 36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02:09</a:t>
            </a:r>
          </a:p>
        </p:txBody>
      </p:sp>
      <p:sp>
        <p:nvSpPr>
          <p:cNvPr id="366" name="Rounded Rectangle 36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02:08</a:t>
            </a:r>
          </a:p>
        </p:txBody>
      </p:sp>
      <p:sp>
        <p:nvSpPr>
          <p:cNvPr id="367" name="Rounded Rectangle 36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02:07</a:t>
            </a:r>
          </a:p>
        </p:txBody>
      </p:sp>
      <p:sp>
        <p:nvSpPr>
          <p:cNvPr id="368" name="Rounded Rectangle 36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02:06</a:t>
            </a:r>
          </a:p>
        </p:txBody>
      </p:sp>
      <p:sp>
        <p:nvSpPr>
          <p:cNvPr id="369" name="Rounded Rectangle 36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02:05</a:t>
            </a:r>
          </a:p>
        </p:txBody>
      </p:sp>
      <p:sp>
        <p:nvSpPr>
          <p:cNvPr id="370" name="Rounded Rectangle 36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02:04</a:t>
            </a:r>
          </a:p>
        </p:txBody>
      </p:sp>
      <p:sp>
        <p:nvSpPr>
          <p:cNvPr id="371" name="Rounded Rectangle 37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02:03</a:t>
            </a:r>
          </a:p>
        </p:txBody>
      </p:sp>
      <p:sp>
        <p:nvSpPr>
          <p:cNvPr id="372" name="Rounded Rectangle 37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02:02</a:t>
            </a:r>
          </a:p>
        </p:txBody>
      </p:sp>
      <p:sp>
        <p:nvSpPr>
          <p:cNvPr id="373" name="Rounded Rectangle 37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02:01</a:t>
            </a:r>
          </a:p>
        </p:txBody>
      </p:sp>
      <p:sp>
        <p:nvSpPr>
          <p:cNvPr id="374" name="Rounded Rectangle 37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02:00</a:t>
            </a:r>
          </a:p>
        </p:txBody>
      </p:sp>
      <p:sp>
        <p:nvSpPr>
          <p:cNvPr id="375" name="Rounded Rectangle 37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01:59</a:t>
            </a:r>
          </a:p>
        </p:txBody>
      </p:sp>
      <p:sp>
        <p:nvSpPr>
          <p:cNvPr id="376" name="Rounded Rectangle 37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01:58</a:t>
            </a:r>
          </a:p>
        </p:txBody>
      </p:sp>
      <p:sp>
        <p:nvSpPr>
          <p:cNvPr id="377" name="Rounded Rectangle 37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01:57</a:t>
            </a:r>
          </a:p>
        </p:txBody>
      </p:sp>
      <p:sp>
        <p:nvSpPr>
          <p:cNvPr id="378" name="Rounded Rectangle 37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01:56</a:t>
            </a:r>
          </a:p>
        </p:txBody>
      </p:sp>
      <p:sp>
        <p:nvSpPr>
          <p:cNvPr id="379" name="Rounded Rectangle 37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01:55</a:t>
            </a:r>
          </a:p>
        </p:txBody>
      </p:sp>
      <p:sp>
        <p:nvSpPr>
          <p:cNvPr id="380" name="Rounded Rectangle 37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01:54</a:t>
            </a:r>
          </a:p>
        </p:txBody>
      </p:sp>
      <p:sp>
        <p:nvSpPr>
          <p:cNvPr id="381" name="Rounded Rectangle 38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01:53</a:t>
            </a:r>
          </a:p>
        </p:txBody>
      </p:sp>
      <p:sp>
        <p:nvSpPr>
          <p:cNvPr id="382" name="Rounded Rectangle 38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01:52</a:t>
            </a:r>
          </a:p>
        </p:txBody>
      </p:sp>
      <p:sp>
        <p:nvSpPr>
          <p:cNvPr id="383" name="Rounded Rectangle 38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01:51</a:t>
            </a:r>
          </a:p>
        </p:txBody>
      </p:sp>
      <p:sp>
        <p:nvSpPr>
          <p:cNvPr id="384" name="Rounded Rectangle 38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01:50</a:t>
            </a:r>
          </a:p>
        </p:txBody>
      </p:sp>
      <p:sp>
        <p:nvSpPr>
          <p:cNvPr id="385" name="Rounded Rectangle 38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01:49</a:t>
            </a:r>
          </a:p>
        </p:txBody>
      </p:sp>
      <p:sp>
        <p:nvSpPr>
          <p:cNvPr id="386" name="Rounded Rectangle 38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01:48</a:t>
            </a:r>
          </a:p>
        </p:txBody>
      </p:sp>
      <p:sp>
        <p:nvSpPr>
          <p:cNvPr id="387" name="Rounded Rectangle 38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01:47</a:t>
            </a:r>
          </a:p>
        </p:txBody>
      </p:sp>
      <p:sp>
        <p:nvSpPr>
          <p:cNvPr id="388" name="Rounded Rectangle 38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01:46</a:t>
            </a:r>
          </a:p>
        </p:txBody>
      </p:sp>
      <p:sp>
        <p:nvSpPr>
          <p:cNvPr id="389" name="Rounded Rectangle 38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01:45</a:t>
            </a:r>
          </a:p>
        </p:txBody>
      </p:sp>
      <p:sp>
        <p:nvSpPr>
          <p:cNvPr id="390" name="Rounded Rectangle 38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01:44</a:t>
            </a:r>
          </a:p>
        </p:txBody>
      </p:sp>
      <p:sp>
        <p:nvSpPr>
          <p:cNvPr id="391" name="Rounded Rectangle 39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01:43</a:t>
            </a:r>
          </a:p>
        </p:txBody>
      </p:sp>
      <p:sp>
        <p:nvSpPr>
          <p:cNvPr id="392" name="Rounded Rectangle 39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01:42</a:t>
            </a:r>
          </a:p>
        </p:txBody>
      </p:sp>
      <p:sp>
        <p:nvSpPr>
          <p:cNvPr id="393" name="Rounded Rectangle 39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01:41</a:t>
            </a:r>
          </a:p>
        </p:txBody>
      </p:sp>
      <p:sp>
        <p:nvSpPr>
          <p:cNvPr id="394" name="Rounded Rectangle 39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01:40</a:t>
            </a:r>
          </a:p>
        </p:txBody>
      </p:sp>
      <p:sp>
        <p:nvSpPr>
          <p:cNvPr id="395" name="Rounded Rectangle 39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01:39</a:t>
            </a:r>
          </a:p>
        </p:txBody>
      </p:sp>
      <p:sp>
        <p:nvSpPr>
          <p:cNvPr id="396" name="Rounded Rectangle 39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01:38</a:t>
            </a:r>
          </a:p>
        </p:txBody>
      </p:sp>
      <p:sp>
        <p:nvSpPr>
          <p:cNvPr id="397" name="Rounded Rectangle 39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01:37</a:t>
            </a:r>
          </a:p>
        </p:txBody>
      </p:sp>
      <p:sp>
        <p:nvSpPr>
          <p:cNvPr id="398" name="Rounded Rectangle 39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01:36</a:t>
            </a:r>
          </a:p>
        </p:txBody>
      </p:sp>
      <p:sp>
        <p:nvSpPr>
          <p:cNvPr id="399" name="Rounded Rectangle 39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01:35</a:t>
            </a:r>
          </a:p>
        </p:txBody>
      </p:sp>
      <p:sp>
        <p:nvSpPr>
          <p:cNvPr id="400" name="Rounded Rectangle 39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01:34</a:t>
            </a:r>
          </a:p>
        </p:txBody>
      </p:sp>
      <p:sp>
        <p:nvSpPr>
          <p:cNvPr id="401" name="Rounded Rectangle 40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01:33</a:t>
            </a:r>
          </a:p>
        </p:txBody>
      </p:sp>
      <p:sp>
        <p:nvSpPr>
          <p:cNvPr id="402" name="Rounded Rectangle 40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01:32</a:t>
            </a:r>
          </a:p>
        </p:txBody>
      </p:sp>
      <p:sp>
        <p:nvSpPr>
          <p:cNvPr id="403" name="Rounded Rectangle 40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01:31</a:t>
            </a:r>
          </a:p>
        </p:txBody>
      </p:sp>
      <p:sp>
        <p:nvSpPr>
          <p:cNvPr id="404" name="Rounded Rectangle 40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01:30</a:t>
            </a:r>
          </a:p>
        </p:txBody>
      </p:sp>
      <p:sp>
        <p:nvSpPr>
          <p:cNvPr id="405" name="Rounded Rectangle 40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01:29</a:t>
            </a:r>
          </a:p>
        </p:txBody>
      </p:sp>
      <p:sp>
        <p:nvSpPr>
          <p:cNvPr id="406" name="Rounded Rectangle 40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01:28</a:t>
            </a:r>
          </a:p>
        </p:txBody>
      </p:sp>
      <p:sp>
        <p:nvSpPr>
          <p:cNvPr id="407" name="Rounded Rectangle 40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01:27</a:t>
            </a:r>
          </a:p>
        </p:txBody>
      </p:sp>
      <p:sp>
        <p:nvSpPr>
          <p:cNvPr id="408" name="Rounded Rectangle 40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01:26</a:t>
            </a:r>
          </a:p>
        </p:txBody>
      </p:sp>
      <p:sp>
        <p:nvSpPr>
          <p:cNvPr id="409" name="Rounded Rectangle 40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01:25</a:t>
            </a:r>
          </a:p>
        </p:txBody>
      </p:sp>
      <p:sp>
        <p:nvSpPr>
          <p:cNvPr id="410" name="Rounded Rectangle 40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01:24</a:t>
            </a:r>
          </a:p>
        </p:txBody>
      </p:sp>
      <p:sp>
        <p:nvSpPr>
          <p:cNvPr id="411" name="Rounded Rectangle 41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01:23</a:t>
            </a:r>
          </a:p>
        </p:txBody>
      </p:sp>
      <p:sp>
        <p:nvSpPr>
          <p:cNvPr id="412" name="Rounded Rectangle 41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01:22</a:t>
            </a:r>
          </a:p>
        </p:txBody>
      </p:sp>
      <p:sp>
        <p:nvSpPr>
          <p:cNvPr id="413" name="Rounded Rectangle 41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01:21</a:t>
            </a:r>
          </a:p>
        </p:txBody>
      </p:sp>
      <p:sp>
        <p:nvSpPr>
          <p:cNvPr id="414" name="Rounded Rectangle 41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01:20</a:t>
            </a:r>
          </a:p>
        </p:txBody>
      </p:sp>
      <p:sp>
        <p:nvSpPr>
          <p:cNvPr id="415" name="Rounded Rectangle 41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01:19</a:t>
            </a:r>
          </a:p>
        </p:txBody>
      </p:sp>
      <p:sp>
        <p:nvSpPr>
          <p:cNvPr id="416" name="Rounded Rectangle 41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01:18</a:t>
            </a:r>
          </a:p>
        </p:txBody>
      </p:sp>
      <p:sp>
        <p:nvSpPr>
          <p:cNvPr id="417" name="Rounded Rectangle 41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01:17</a:t>
            </a:r>
          </a:p>
        </p:txBody>
      </p:sp>
      <p:sp>
        <p:nvSpPr>
          <p:cNvPr id="418" name="Rounded Rectangle 41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01:16</a:t>
            </a:r>
          </a:p>
        </p:txBody>
      </p:sp>
      <p:sp>
        <p:nvSpPr>
          <p:cNvPr id="419" name="Rounded Rectangle 41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01:15</a:t>
            </a:r>
          </a:p>
        </p:txBody>
      </p:sp>
      <p:sp>
        <p:nvSpPr>
          <p:cNvPr id="420" name="Rounded Rectangle 41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01:14</a:t>
            </a:r>
          </a:p>
        </p:txBody>
      </p:sp>
      <p:sp>
        <p:nvSpPr>
          <p:cNvPr id="421" name="Rounded Rectangle 42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01:13</a:t>
            </a:r>
          </a:p>
        </p:txBody>
      </p:sp>
      <p:sp>
        <p:nvSpPr>
          <p:cNvPr id="422" name="Rounded Rectangle 42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01:12</a:t>
            </a:r>
          </a:p>
        </p:txBody>
      </p:sp>
      <p:sp>
        <p:nvSpPr>
          <p:cNvPr id="423" name="Rounded Rectangle 42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01:11</a:t>
            </a:r>
          </a:p>
        </p:txBody>
      </p:sp>
      <p:sp>
        <p:nvSpPr>
          <p:cNvPr id="424" name="Rounded Rectangle 42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01:10</a:t>
            </a:r>
          </a:p>
        </p:txBody>
      </p:sp>
      <p:sp>
        <p:nvSpPr>
          <p:cNvPr id="425" name="Rounded Rectangle 42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01:09</a:t>
            </a:r>
          </a:p>
        </p:txBody>
      </p:sp>
      <p:sp>
        <p:nvSpPr>
          <p:cNvPr id="426" name="Rounded Rectangle 42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01:08</a:t>
            </a:r>
          </a:p>
        </p:txBody>
      </p:sp>
      <p:sp>
        <p:nvSpPr>
          <p:cNvPr id="427" name="Rounded Rectangle 42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01:07</a:t>
            </a:r>
          </a:p>
        </p:txBody>
      </p:sp>
      <p:sp>
        <p:nvSpPr>
          <p:cNvPr id="428" name="Rounded Rectangle 42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01:06</a:t>
            </a:r>
          </a:p>
        </p:txBody>
      </p:sp>
      <p:sp>
        <p:nvSpPr>
          <p:cNvPr id="429" name="Rounded Rectangle 42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01:05</a:t>
            </a:r>
          </a:p>
        </p:txBody>
      </p:sp>
      <p:sp>
        <p:nvSpPr>
          <p:cNvPr id="430" name="Rounded Rectangle 42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01:04</a:t>
            </a:r>
          </a:p>
        </p:txBody>
      </p:sp>
      <p:sp>
        <p:nvSpPr>
          <p:cNvPr id="431" name="Rounded Rectangle 43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01:03</a:t>
            </a:r>
          </a:p>
        </p:txBody>
      </p:sp>
      <p:sp>
        <p:nvSpPr>
          <p:cNvPr id="432" name="Rounded Rectangle 43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01:02</a:t>
            </a:r>
          </a:p>
        </p:txBody>
      </p:sp>
      <p:sp>
        <p:nvSpPr>
          <p:cNvPr id="433" name="Rounded Rectangle 43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01:01</a:t>
            </a:r>
          </a:p>
        </p:txBody>
      </p:sp>
      <p:sp>
        <p:nvSpPr>
          <p:cNvPr id="434" name="Rounded Rectangle 43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01:00</a:t>
            </a:r>
          </a:p>
        </p:txBody>
      </p:sp>
      <p:sp>
        <p:nvSpPr>
          <p:cNvPr id="435" name="Rounded Rectangle 43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00:59</a:t>
            </a:r>
          </a:p>
        </p:txBody>
      </p:sp>
      <p:sp>
        <p:nvSpPr>
          <p:cNvPr id="436" name="Rounded Rectangle 43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00:58</a:t>
            </a:r>
          </a:p>
        </p:txBody>
      </p:sp>
      <p:sp>
        <p:nvSpPr>
          <p:cNvPr id="437" name="Rounded Rectangle 43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00:57</a:t>
            </a:r>
          </a:p>
        </p:txBody>
      </p:sp>
      <p:sp>
        <p:nvSpPr>
          <p:cNvPr id="438" name="Rounded Rectangle 43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00:56</a:t>
            </a:r>
          </a:p>
        </p:txBody>
      </p:sp>
      <p:sp>
        <p:nvSpPr>
          <p:cNvPr id="439" name="Rounded Rectangle 43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00:55</a:t>
            </a:r>
          </a:p>
        </p:txBody>
      </p:sp>
      <p:sp>
        <p:nvSpPr>
          <p:cNvPr id="440" name="Rounded Rectangle 43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00:54</a:t>
            </a:r>
          </a:p>
        </p:txBody>
      </p:sp>
      <p:sp>
        <p:nvSpPr>
          <p:cNvPr id="441" name="Rounded Rectangle 44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00:53</a:t>
            </a:r>
          </a:p>
        </p:txBody>
      </p:sp>
      <p:sp>
        <p:nvSpPr>
          <p:cNvPr id="442" name="Rounded Rectangle 44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00:52</a:t>
            </a:r>
          </a:p>
        </p:txBody>
      </p:sp>
      <p:sp>
        <p:nvSpPr>
          <p:cNvPr id="443" name="Rounded Rectangle 44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00:51</a:t>
            </a:r>
          </a:p>
        </p:txBody>
      </p:sp>
      <p:sp>
        <p:nvSpPr>
          <p:cNvPr id="444" name="Rounded Rectangle 44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00:50</a:t>
            </a:r>
          </a:p>
        </p:txBody>
      </p:sp>
      <p:sp>
        <p:nvSpPr>
          <p:cNvPr id="445" name="Rounded Rectangle 44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00:49</a:t>
            </a:r>
          </a:p>
        </p:txBody>
      </p:sp>
      <p:sp>
        <p:nvSpPr>
          <p:cNvPr id="446" name="Rounded Rectangle 44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00:48</a:t>
            </a:r>
          </a:p>
        </p:txBody>
      </p:sp>
      <p:sp>
        <p:nvSpPr>
          <p:cNvPr id="447" name="Rounded Rectangle 44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00:47</a:t>
            </a:r>
          </a:p>
        </p:txBody>
      </p:sp>
      <p:sp>
        <p:nvSpPr>
          <p:cNvPr id="448" name="Rounded Rectangle 44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00:46</a:t>
            </a:r>
          </a:p>
        </p:txBody>
      </p:sp>
      <p:sp>
        <p:nvSpPr>
          <p:cNvPr id="449" name="Rounded Rectangle 44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00:45</a:t>
            </a:r>
          </a:p>
        </p:txBody>
      </p:sp>
      <p:sp>
        <p:nvSpPr>
          <p:cNvPr id="450" name="Rounded Rectangle 44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00:44</a:t>
            </a:r>
          </a:p>
        </p:txBody>
      </p:sp>
      <p:sp>
        <p:nvSpPr>
          <p:cNvPr id="451" name="Rounded Rectangle 45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00:43</a:t>
            </a:r>
          </a:p>
        </p:txBody>
      </p:sp>
      <p:sp>
        <p:nvSpPr>
          <p:cNvPr id="452" name="Rounded Rectangle 45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00:42</a:t>
            </a:r>
          </a:p>
        </p:txBody>
      </p:sp>
      <p:sp>
        <p:nvSpPr>
          <p:cNvPr id="453" name="Rounded Rectangle 45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00:41</a:t>
            </a:r>
          </a:p>
        </p:txBody>
      </p:sp>
      <p:sp>
        <p:nvSpPr>
          <p:cNvPr id="454" name="Rounded Rectangle 45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00:40</a:t>
            </a:r>
          </a:p>
        </p:txBody>
      </p:sp>
      <p:sp>
        <p:nvSpPr>
          <p:cNvPr id="455" name="Rounded Rectangle 45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00:39</a:t>
            </a:r>
          </a:p>
        </p:txBody>
      </p:sp>
      <p:sp>
        <p:nvSpPr>
          <p:cNvPr id="456" name="Rounded Rectangle 45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00:38</a:t>
            </a:r>
          </a:p>
        </p:txBody>
      </p:sp>
      <p:sp>
        <p:nvSpPr>
          <p:cNvPr id="457" name="Rounded Rectangle 45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00:37</a:t>
            </a:r>
          </a:p>
        </p:txBody>
      </p:sp>
      <p:sp>
        <p:nvSpPr>
          <p:cNvPr id="458" name="Rounded Rectangle 45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00:36</a:t>
            </a:r>
          </a:p>
        </p:txBody>
      </p:sp>
      <p:sp>
        <p:nvSpPr>
          <p:cNvPr id="459" name="Rounded Rectangle 45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00:35</a:t>
            </a:r>
          </a:p>
        </p:txBody>
      </p:sp>
      <p:sp>
        <p:nvSpPr>
          <p:cNvPr id="460" name="Rounded Rectangle 45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00:34</a:t>
            </a:r>
          </a:p>
        </p:txBody>
      </p:sp>
      <p:sp>
        <p:nvSpPr>
          <p:cNvPr id="461" name="Rounded Rectangle 46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00:33</a:t>
            </a:r>
          </a:p>
        </p:txBody>
      </p:sp>
      <p:sp>
        <p:nvSpPr>
          <p:cNvPr id="462" name="Rounded Rectangle 46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00:32</a:t>
            </a:r>
          </a:p>
        </p:txBody>
      </p:sp>
      <p:sp>
        <p:nvSpPr>
          <p:cNvPr id="463" name="Rounded Rectangle 46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00:31</a:t>
            </a:r>
          </a:p>
        </p:txBody>
      </p:sp>
      <p:sp>
        <p:nvSpPr>
          <p:cNvPr id="464" name="Rounded Rectangle 46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00:30</a:t>
            </a:r>
          </a:p>
        </p:txBody>
      </p:sp>
      <p:sp>
        <p:nvSpPr>
          <p:cNvPr id="465" name="Rounded Rectangle 46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00:29</a:t>
            </a:r>
          </a:p>
        </p:txBody>
      </p:sp>
      <p:sp>
        <p:nvSpPr>
          <p:cNvPr id="466" name="Rounded Rectangle 46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00:28</a:t>
            </a:r>
          </a:p>
        </p:txBody>
      </p:sp>
      <p:sp>
        <p:nvSpPr>
          <p:cNvPr id="467" name="Rounded Rectangle 46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00:27</a:t>
            </a:r>
          </a:p>
        </p:txBody>
      </p:sp>
      <p:sp>
        <p:nvSpPr>
          <p:cNvPr id="468" name="Rounded Rectangle 46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00:26</a:t>
            </a:r>
          </a:p>
        </p:txBody>
      </p:sp>
      <p:sp>
        <p:nvSpPr>
          <p:cNvPr id="469" name="Rounded Rectangle 46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00:25</a:t>
            </a:r>
          </a:p>
        </p:txBody>
      </p:sp>
      <p:sp>
        <p:nvSpPr>
          <p:cNvPr id="470" name="Rounded Rectangle 46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00:24</a:t>
            </a:r>
          </a:p>
        </p:txBody>
      </p:sp>
      <p:sp>
        <p:nvSpPr>
          <p:cNvPr id="471" name="Rounded Rectangle 47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00:23</a:t>
            </a:r>
          </a:p>
        </p:txBody>
      </p:sp>
      <p:sp>
        <p:nvSpPr>
          <p:cNvPr id="472" name="Rounded Rectangle 47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00:22</a:t>
            </a:r>
          </a:p>
        </p:txBody>
      </p:sp>
      <p:sp>
        <p:nvSpPr>
          <p:cNvPr id="473" name="Rounded Rectangle 47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00:21</a:t>
            </a:r>
          </a:p>
        </p:txBody>
      </p:sp>
      <p:sp>
        <p:nvSpPr>
          <p:cNvPr id="474" name="Rounded Rectangle 47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00:20</a:t>
            </a:r>
          </a:p>
        </p:txBody>
      </p:sp>
      <p:sp>
        <p:nvSpPr>
          <p:cNvPr id="475" name="Rounded Rectangle 47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00:19</a:t>
            </a:r>
          </a:p>
        </p:txBody>
      </p:sp>
      <p:sp>
        <p:nvSpPr>
          <p:cNvPr id="476" name="Rounded Rectangle 47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00:18</a:t>
            </a:r>
          </a:p>
        </p:txBody>
      </p:sp>
      <p:sp>
        <p:nvSpPr>
          <p:cNvPr id="477" name="Rounded Rectangle 47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00:17</a:t>
            </a:r>
          </a:p>
        </p:txBody>
      </p:sp>
      <p:sp>
        <p:nvSpPr>
          <p:cNvPr id="478" name="Rounded Rectangle 47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00:16</a:t>
            </a:r>
          </a:p>
        </p:txBody>
      </p:sp>
      <p:sp>
        <p:nvSpPr>
          <p:cNvPr id="479" name="Rounded Rectangle 47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00:15</a:t>
            </a:r>
          </a:p>
        </p:txBody>
      </p:sp>
      <p:sp>
        <p:nvSpPr>
          <p:cNvPr id="480" name="Rounded Rectangle 47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00:14</a:t>
            </a:r>
          </a:p>
        </p:txBody>
      </p:sp>
      <p:sp>
        <p:nvSpPr>
          <p:cNvPr id="481" name="Rounded Rectangle 480"/>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00:13</a:t>
            </a:r>
          </a:p>
        </p:txBody>
      </p:sp>
      <p:sp>
        <p:nvSpPr>
          <p:cNvPr id="482" name="Rounded Rectangle 481"/>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00:12</a:t>
            </a:r>
          </a:p>
        </p:txBody>
      </p:sp>
      <p:sp>
        <p:nvSpPr>
          <p:cNvPr id="483" name="Rounded Rectangle 482"/>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00:11</a:t>
            </a:r>
          </a:p>
        </p:txBody>
      </p:sp>
      <p:sp>
        <p:nvSpPr>
          <p:cNvPr id="484" name="Rounded Rectangle 483"/>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00:10</a:t>
            </a:r>
          </a:p>
        </p:txBody>
      </p:sp>
      <p:sp>
        <p:nvSpPr>
          <p:cNvPr id="485" name="Rounded Rectangle 484"/>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00:09</a:t>
            </a:r>
          </a:p>
        </p:txBody>
      </p:sp>
      <p:sp>
        <p:nvSpPr>
          <p:cNvPr id="486" name="Rounded Rectangle 485"/>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00:08</a:t>
            </a:r>
          </a:p>
        </p:txBody>
      </p:sp>
      <p:sp>
        <p:nvSpPr>
          <p:cNvPr id="487" name="Rounded Rectangle 486"/>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00:07</a:t>
            </a:r>
          </a:p>
        </p:txBody>
      </p:sp>
      <p:sp>
        <p:nvSpPr>
          <p:cNvPr id="488" name="Rounded Rectangle 487"/>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00:06</a:t>
            </a:r>
          </a:p>
        </p:txBody>
      </p:sp>
      <p:sp>
        <p:nvSpPr>
          <p:cNvPr id="489" name="Rounded Rectangle 488"/>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00:05</a:t>
            </a:r>
          </a:p>
        </p:txBody>
      </p:sp>
      <p:sp>
        <p:nvSpPr>
          <p:cNvPr id="490" name="Rounded Rectangle 489"/>
          <p:cNvSpPr/>
          <p:nvPr/>
        </p:nvSpPr>
        <p:spPr>
          <a:xfrm>
            <a:off x="466164" y="398930"/>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00:04</a:t>
            </a:r>
          </a:p>
        </p:txBody>
      </p:sp>
      <p:sp>
        <p:nvSpPr>
          <p:cNvPr id="491" name="Rounded Rectangle 490"/>
          <p:cNvSpPr/>
          <p:nvPr/>
        </p:nvSpPr>
        <p:spPr>
          <a:xfrm>
            <a:off x="466163" y="419269"/>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00:03</a:t>
            </a:r>
          </a:p>
        </p:txBody>
      </p:sp>
      <p:sp>
        <p:nvSpPr>
          <p:cNvPr id="492" name="Rounded Rectangle 491"/>
          <p:cNvSpPr/>
          <p:nvPr/>
        </p:nvSpPr>
        <p:spPr>
          <a:xfrm>
            <a:off x="466162" y="415957"/>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00:02</a:t>
            </a:r>
          </a:p>
        </p:txBody>
      </p:sp>
      <p:sp>
        <p:nvSpPr>
          <p:cNvPr id="493" name="Rounded Rectangle 492"/>
          <p:cNvSpPr/>
          <p:nvPr/>
        </p:nvSpPr>
        <p:spPr>
          <a:xfrm>
            <a:off x="466161" y="410575"/>
            <a:ext cx="1574753" cy="777790"/>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latin typeface="Times New Roman" panose="02020603050405020304" pitchFamily="18" charset="0"/>
                <a:cs typeface="Times New Roman" panose="02020603050405020304" pitchFamily="18" charset="0"/>
              </a:rPr>
              <a:t>00:01</a:t>
            </a:r>
          </a:p>
        </p:txBody>
      </p:sp>
      <p:sp>
        <p:nvSpPr>
          <p:cNvPr id="494" name="Rounded Rectangle 493"/>
          <p:cNvSpPr/>
          <p:nvPr/>
        </p:nvSpPr>
        <p:spPr>
          <a:xfrm>
            <a:off x="466160" y="391406"/>
            <a:ext cx="1678016" cy="828793"/>
          </a:xfrm>
          <a:prstGeom prst="roundRect">
            <a:avLst/>
          </a:prstGeom>
          <a:solidFill>
            <a:schemeClr val="accent6"/>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latin typeface="Times New Roman" panose="02020603050405020304" pitchFamily="18" charset="0"/>
                <a:cs typeface="Times New Roman" panose="02020603050405020304" pitchFamily="18" charset="0"/>
              </a:rPr>
              <a:t>00:00</a:t>
            </a:r>
          </a:p>
        </p:txBody>
      </p:sp>
      <p:sp>
        <p:nvSpPr>
          <p:cNvPr id="495" name="Oval 494"/>
          <p:cNvSpPr/>
          <p:nvPr/>
        </p:nvSpPr>
        <p:spPr>
          <a:xfrm>
            <a:off x="784412" y="1302225"/>
            <a:ext cx="762000" cy="4572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latin typeface="Times New Roman" panose="02020603050405020304" pitchFamily="18" charset="0"/>
                <a:cs typeface="Times New Roman" panose="02020603050405020304" pitchFamily="18" charset="0"/>
              </a:rPr>
              <a:t>TG</a:t>
            </a:r>
          </a:p>
        </p:txBody>
      </p:sp>
      <p:pic>
        <p:nvPicPr>
          <p:cNvPr id="311" name="Picture 310">
            <a:extLst>
              <a:ext uri="{FF2B5EF4-FFF2-40B4-BE49-F238E27FC236}">
                <a16:creationId xmlns:a16="http://schemas.microsoft.com/office/drawing/2014/main" id="{D0030621-F4FE-41C4-BF3A-6B010533CA63}"/>
              </a:ext>
            </a:extLst>
          </p:cNvPr>
          <p:cNvPicPr>
            <a:picLocks noChangeAspect="1"/>
          </p:cNvPicPr>
          <p:nvPr/>
        </p:nvPicPr>
        <p:blipFill>
          <a:blip r:embed="rId4"/>
          <a:stretch>
            <a:fillRect/>
          </a:stretch>
        </p:blipFill>
        <p:spPr>
          <a:xfrm>
            <a:off x="0" y="152711"/>
            <a:ext cx="12192000" cy="6858000"/>
          </a:xfrm>
          <a:prstGeom prst="rect">
            <a:avLst/>
          </a:prstGeom>
        </p:spPr>
      </p:pic>
    </p:spTree>
    <p:extLst>
      <p:ext uri="{BB962C8B-B14F-4D97-AF65-F5344CB8AC3E}">
        <p14:creationId xmlns:p14="http://schemas.microsoft.com/office/powerpoint/2010/main" val="111398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11"/>
                                        </p:tgtEl>
                                        <p:attrNameLst>
                                          <p:attrName>style.visibility</p:attrName>
                                        </p:attrNameLst>
                                      </p:cBhvr>
                                      <p:to>
                                        <p:strVal val="visible"/>
                                      </p:to>
                                    </p:set>
                                    <p:animEffect transition="in" filter="circle(in)">
                                      <p:cBhvr>
                                        <p:cTn id="12" dur="2000"/>
                                        <p:tgtEl>
                                          <p:spTgt spid="3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311"/>
                                        </p:tgtEl>
                                      </p:cBhvr>
                                    </p:animEffect>
                                    <p:set>
                                      <p:cBhvr>
                                        <p:cTn id="17" dur="1" fill="hold">
                                          <p:stCondLst>
                                            <p:cond delay="499"/>
                                          </p:stCondLst>
                                        </p:cTn>
                                        <p:tgtEl>
                                          <p:spTgt spid="311"/>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12"/>
                                        </p:tgtEl>
                                        <p:attrNameLst>
                                          <p:attrName>style.visibility</p:attrName>
                                        </p:attrNameLst>
                                      </p:cBhvr>
                                      <p:to>
                                        <p:strVal val="visible"/>
                                      </p:to>
                                    </p:set>
                                    <p:animEffect transition="in" filter="circle(in)">
                                      <p:cBhvr>
                                        <p:cTn id="22" dur="2000"/>
                                        <p:tgtEl>
                                          <p:spTgt spid="312"/>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xit" presetSubtype="16" fill="hold" grpId="0" nodeType="clickEffect">
                                  <p:stCondLst>
                                    <p:cond delay="0"/>
                                  </p:stCondLst>
                                  <p:childTnLst>
                                    <p:animEffect transition="out" filter="box(in)">
                                      <p:cBhvr>
                                        <p:cTn id="26" dur="500"/>
                                        <p:tgtEl>
                                          <p:spTgt spid="495"/>
                                        </p:tgtEl>
                                      </p:cBhvr>
                                    </p:animEffect>
                                    <p:set>
                                      <p:cBhvr>
                                        <p:cTn id="27" dur="1" fill="hold">
                                          <p:stCondLst>
                                            <p:cond delay="499"/>
                                          </p:stCondLst>
                                        </p:cTn>
                                        <p:tgtEl>
                                          <p:spTgt spid="495"/>
                                        </p:tgtEl>
                                        <p:attrNameLst>
                                          <p:attrName>style.visibility</p:attrName>
                                        </p:attrNameLst>
                                      </p:cBhvr>
                                      <p:to>
                                        <p:strVal val="hidden"/>
                                      </p:to>
                                    </p:set>
                                  </p:childTnLst>
                                </p:cTn>
                              </p:par>
                            </p:childTnLst>
                          </p:cTn>
                        </p:par>
                        <p:par>
                          <p:cTn id="28" fill="hold">
                            <p:stCondLst>
                              <p:cond delay="500"/>
                            </p:stCondLst>
                            <p:childTnLst>
                              <p:par>
                                <p:cTn id="29" presetID="11" presetClass="entr" presetSubtype="0" fill="hold" grpId="0" nodeType="afterEffect">
                                  <p:stCondLst>
                                    <p:cond delay="0"/>
                                  </p:stCondLst>
                                  <p:childTnLst>
                                    <p:set>
                                      <p:cBhvr>
                                        <p:cTn id="30" dur="1000">
                                          <p:stCondLst>
                                            <p:cond delay="0"/>
                                          </p:stCondLst>
                                        </p:cTn>
                                        <p:tgtEl>
                                          <p:spTgt spid="314"/>
                                        </p:tgtEl>
                                        <p:attrNameLst>
                                          <p:attrName>style.visibility</p:attrName>
                                        </p:attrNameLst>
                                      </p:cBhvr>
                                      <p:to>
                                        <p:strVal val="visible"/>
                                      </p:to>
                                    </p:set>
                                  </p:childTnLst>
                                </p:cTn>
                              </p:par>
                            </p:childTnLst>
                          </p:cTn>
                        </p:par>
                        <p:par>
                          <p:cTn id="31" fill="hold">
                            <p:stCondLst>
                              <p:cond delay="1500"/>
                            </p:stCondLst>
                            <p:childTnLst>
                              <p:par>
                                <p:cTn id="32" presetID="11" presetClass="entr" presetSubtype="0" fill="hold" grpId="0" nodeType="afterEffect">
                                  <p:stCondLst>
                                    <p:cond delay="0"/>
                                  </p:stCondLst>
                                  <p:childTnLst>
                                    <p:set>
                                      <p:cBhvr>
                                        <p:cTn id="33" dur="1000">
                                          <p:stCondLst>
                                            <p:cond delay="0"/>
                                          </p:stCondLst>
                                        </p:cTn>
                                        <p:tgtEl>
                                          <p:spTgt spid="315"/>
                                        </p:tgtEl>
                                        <p:attrNameLst>
                                          <p:attrName>style.visibility</p:attrName>
                                        </p:attrNameLst>
                                      </p:cBhvr>
                                      <p:to>
                                        <p:strVal val="visible"/>
                                      </p:to>
                                    </p:set>
                                  </p:childTnLst>
                                </p:cTn>
                              </p:par>
                            </p:childTnLst>
                          </p:cTn>
                        </p:par>
                        <p:par>
                          <p:cTn id="34" fill="hold">
                            <p:stCondLst>
                              <p:cond delay="2500"/>
                            </p:stCondLst>
                            <p:childTnLst>
                              <p:par>
                                <p:cTn id="35" presetID="11" presetClass="entr" presetSubtype="0" fill="hold" grpId="0" nodeType="afterEffect">
                                  <p:stCondLst>
                                    <p:cond delay="0"/>
                                  </p:stCondLst>
                                  <p:childTnLst>
                                    <p:set>
                                      <p:cBhvr>
                                        <p:cTn id="36" dur="1000">
                                          <p:stCondLst>
                                            <p:cond delay="0"/>
                                          </p:stCondLst>
                                        </p:cTn>
                                        <p:tgtEl>
                                          <p:spTgt spid="316"/>
                                        </p:tgtEl>
                                        <p:attrNameLst>
                                          <p:attrName>style.visibility</p:attrName>
                                        </p:attrNameLst>
                                      </p:cBhvr>
                                      <p:to>
                                        <p:strVal val="visible"/>
                                      </p:to>
                                    </p:set>
                                  </p:childTnLst>
                                </p:cTn>
                              </p:par>
                            </p:childTnLst>
                          </p:cTn>
                        </p:par>
                        <p:par>
                          <p:cTn id="37" fill="hold">
                            <p:stCondLst>
                              <p:cond delay="3500"/>
                            </p:stCondLst>
                            <p:childTnLst>
                              <p:par>
                                <p:cTn id="38" presetID="11" presetClass="entr" presetSubtype="0" fill="hold" grpId="0" nodeType="afterEffect">
                                  <p:stCondLst>
                                    <p:cond delay="0"/>
                                  </p:stCondLst>
                                  <p:childTnLst>
                                    <p:set>
                                      <p:cBhvr>
                                        <p:cTn id="39" dur="1000">
                                          <p:stCondLst>
                                            <p:cond delay="0"/>
                                          </p:stCondLst>
                                        </p:cTn>
                                        <p:tgtEl>
                                          <p:spTgt spid="317"/>
                                        </p:tgtEl>
                                        <p:attrNameLst>
                                          <p:attrName>style.visibility</p:attrName>
                                        </p:attrNameLst>
                                      </p:cBhvr>
                                      <p:to>
                                        <p:strVal val="visible"/>
                                      </p:to>
                                    </p:set>
                                  </p:childTnLst>
                                </p:cTn>
                              </p:par>
                            </p:childTnLst>
                          </p:cTn>
                        </p:par>
                        <p:par>
                          <p:cTn id="40" fill="hold">
                            <p:stCondLst>
                              <p:cond delay="4500"/>
                            </p:stCondLst>
                            <p:childTnLst>
                              <p:par>
                                <p:cTn id="41" presetID="11" presetClass="entr" presetSubtype="0" fill="hold" grpId="0" nodeType="afterEffect">
                                  <p:stCondLst>
                                    <p:cond delay="0"/>
                                  </p:stCondLst>
                                  <p:childTnLst>
                                    <p:set>
                                      <p:cBhvr>
                                        <p:cTn id="42" dur="1000">
                                          <p:stCondLst>
                                            <p:cond delay="0"/>
                                          </p:stCondLst>
                                        </p:cTn>
                                        <p:tgtEl>
                                          <p:spTgt spid="318"/>
                                        </p:tgtEl>
                                        <p:attrNameLst>
                                          <p:attrName>style.visibility</p:attrName>
                                        </p:attrNameLst>
                                      </p:cBhvr>
                                      <p:to>
                                        <p:strVal val="visible"/>
                                      </p:to>
                                    </p:set>
                                  </p:childTnLst>
                                </p:cTn>
                              </p:par>
                            </p:childTnLst>
                          </p:cTn>
                        </p:par>
                        <p:par>
                          <p:cTn id="43" fill="hold">
                            <p:stCondLst>
                              <p:cond delay="5500"/>
                            </p:stCondLst>
                            <p:childTnLst>
                              <p:par>
                                <p:cTn id="44" presetID="11" presetClass="entr" presetSubtype="0" fill="hold" grpId="0" nodeType="afterEffect">
                                  <p:stCondLst>
                                    <p:cond delay="0"/>
                                  </p:stCondLst>
                                  <p:childTnLst>
                                    <p:set>
                                      <p:cBhvr>
                                        <p:cTn id="45" dur="1000">
                                          <p:stCondLst>
                                            <p:cond delay="0"/>
                                          </p:stCondLst>
                                        </p:cTn>
                                        <p:tgtEl>
                                          <p:spTgt spid="319"/>
                                        </p:tgtEl>
                                        <p:attrNameLst>
                                          <p:attrName>style.visibility</p:attrName>
                                        </p:attrNameLst>
                                      </p:cBhvr>
                                      <p:to>
                                        <p:strVal val="visible"/>
                                      </p:to>
                                    </p:set>
                                  </p:childTnLst>
                                </p:cTn>
                              </p:par>
                            </p:childTnLst>
                          </p:cTn>
                        </p:par>
                        <p:par>
                          <p:cTn id="46" fill="hold">
                            <p:stCondLst>
                              <p:cond delay="6500"/>
                            </p:stCondLst>
                            <p:childTnLst>
                              <p:par>
                                <p:cTn id="47" presetID="11" presetClass="entr" presetSubtype="0" fill="hold" grpId="0" nodeType="afterEffect">
                                  <p:stCondLst>
                                    <p:cond delay="0"/>
                                  </p:stCondLst>
                                  <p:childTnLst>
                                    <p:set>
                                      <p:cBhvr>
                                        <p:cTn id="48" dur="1000">
                                          <p:stCondLst>
                                            <p:cond delay="0"/>
                                          </p:stCondLst>
                                        </p:cTn>
                                        <p:tgtEl>
                                          <p:spTgt spid="320"/>
                                        </p:tgtEl>
                                        <p:attrNameLst>
                                          <p:attrName>style.visibility</p:attrName>
                                        </p:attrNameLst>
                                      </p:cBhvr>
                                      <p:to>
                                        <p:strVal val="visible"/>
                                      </p:to>
                                    </p:set>
                                  </p:childTnLst>
                                </p:cTn>
                              </p:par>
                            </p:childTnLst>
                          </p:cTn>
                        </p:par>
                        <p:par>
                          <p:cTn id="49" fill="hold">
                            <p:stCondLst>
                              <p:cond delay="7500"/>
                            </p:stCondLst>
                            <p:childTnLst>
                              <p:par>
                                <p:cTn id="50" presetID="11" presetClass="entr" presetSubtype="0" fill="hold" grpId="0" nodeType="afterEffect">
                                  <p:stCondLst>
                                    <p:cond delay="0"/>
                                  </p:stCondLst>
                                  <p:childTnLst>
                                    <p:set>
                                      <p:cBhvr>
                                        <p:cTn id="51" dur="1000">
                                          <p:stCondLst>
                                            <p:cond delay="0"/>
                                          </p:stCondLst>
                                        </p:cTn>
                                        <p:tgtEl>
                                          <p:spTgt spid="321"/>
                                        </p:tgtEl>
                                        <p:attrNameLst>
                                          <p:attrName>style.visibility</p:attrName>
                                        </p:attrNameLst>
                                      </p:cBhvr>
                                      <p:to>
                                        <p:strVal val="visible"/>
                                      </p:to>
                                    </p:set>
                                  </p:childTnLst>
                                </p:cTn>
                              </p:par>
                            </p:childTnLst>
                          </p:cTn>
                        </p:par>
                        <p:par>
                          <p:cTn id="52" fill="hold">
                            <p:stCondLst>
                              <p:cond delay="8500"/>
                            </p:stCondLst>
                            <p:childTnLst>
                              <p:par>
                                <p:cTn id="53" presetID="11" presetClass="entr" presetSubtype="0" fill="hold" grpId="0" nodeType="afterEffect">
                                  <p:stCondLst>
                                    <p:cond delay="0"/>
                                  </p:stCondLst>
                                  <p:childTnLst>
                                    <p:set>
                                      <p:cBhvr>
                                        <p:cTn id="54" dur="1000">
                                          <p:stCondLst>
                                            <p:cond delay="0"/>
                                          </p:stCondLst>
                                        </p:cTn>
                                        <p:tgtEl>
                                          <p:spTgt spid="322"/>
                                        </p:tgtEl>
                                        <p:attrNameLst>
                                          <p:attrName>style.visibility</p:attrName>
                                        </p:attrNameLst>
                                      </p:cBhvr>
                                      <p:to>
                                        <p:strVal val="visible"/>
                                      </p:to>
                                    </p:set>
                                  </p:childTnLst>
                                </p:cTn>
                              </p:par>
                            </p:childTnLst>
                          </p:cTn>
                        </p:par>
                        <p:par>
                          <p:cTn id="55" fill="hold">
                            <p:stCondLst>
                              <p:cond delay="9500"/>
                            </p:stCondLst>
                            <p:childTnLst>
                              <p:par>
                                <p:cTn id="56" presetID="11" presetClass="entr" presetSubtype="0" fill="hold" grpId="0" nodeType="afterEffect">
                                  <p:stCondLst>
                                    <p:cond delay="0"/>
                                  </p:stCondLst>
                                  <p:childTnLst>
                                    <p:set>
                                      <p:cBhvr>
                                        <p:cTn id="57" dur="1000">
                                          <p:stCondLst>
                                            <p:cond delay="0"/>
                                          </p:stCondLst>
                                        </p:cTn>
                                        <p:tgtEl>
                                          <p:spTgt spid="323"/>
                                        </p:tgtEl>
                                        <p:attrNameLst>
                                          <p:attrName>style.visibility</p:attrName>
                                        </p:attrNameLst>
                                      </p:cBhvr>
                                      <p:to>
                                        <p:strVal val="visible"/>
                                      </p:to>
                                    </p:set>
                                  </p:childTnLst>
                                </p:cTn>
                              </p:par>
                            </p:childTnLst>
                          </p:cTn>
                        </p:par>
                        <p:par>
                          <p:cTn id="58" fill="hold">
                            <p:stCondLst>
                              <p:cond delay="10500"/>
                            </p:stCondLst>
                            <p:childTnLst>
                              <p:par>
                                <p:cTn id="59" presetID="11" presetClass="entr" presetSubtype="0" fill="hold" grpId="0" nodeType="afterEffect">
                                  <p:stCondLst>
                                    <p:cond delay="0"/>
                                  </p:stCondLst>
                                  <p:childTnLst>
                                    <p:set>
                                      <p:cBhvr>
                                        <p:cTn id="60" dur="1000">
                                          <p:stCondLst>
                                            <p:cond delay="0"/>
                                          </p:stCondLst>
                                        </p:cTn>
                                        <p:tgtEl>
                                          <p:spTgt spid="324"/>
                                        </p:tgtEl>
                                        <p:attrNameLst>
                                          <p:attrName>style.visibility</p:attrName>
                                        </p:attrNameLst>
                                      </p:cBhvr>
                                      <p:to>
                                        <p:strVal val="visible"/>
                                      </p:to>
                                    </p:set>
                                  </p:childTnLst>
                                </p:cTn>
                              </p:par>
                            </p:childTnLst>
                          </p:cTn>
                        </p:par>
                        <p:par>
                          <p:cTn id="61" fill="hold">
                            <p:stCondLst>
                              <p:cond delay="11500"/>
                            </p:stCondLst>
                            <p:childTnLst>
                              <p:par>
                                <p:cTn id="62" presetID="11" presetClass="entr" presetSubtype="0" fill="hold" grpId="0" nodeType="afterEffect">
                                  <p:stCondLst>
                                    <p:cond delay="0"/>
                                  </p:stCondLst>
                                  <p:childTnLst>
                                    <p:set>
                                      <p:cBhvr>
                                        <p:cTn id="63" dur="1000">
                                          <p:stCondLst>
                                            <p:cond delay="0"/>
                                          </p:stCondLst>
                                        </p:cTn>
                                        <p:tgtEl>
                                          <p:spTgt spid="325"/>
                                        </p:tgtEl>
                                        <p:attrNameLst>
                                          <p:attrName>style.visibility</p:attrName>
                                        </p:attrNameLst>
                                      </p:cBhvr>
                                      <p:to>
                                        <p:strVal val="visible"/>
                                      </p:to>
                                    </p:set>
                                  </p:childTnLst>
                                </p:cTn>
                              </p:par>
                            </p:childTnLst>
                          </p:cTn>
                        </p:par>
                        <p:par>
                          <p:cTn id="64" fill="hold">
                            <p:stCondLst>
                              <p:cond delay="12500"/>
                            </p:stCondLst>
                            <p:childTnLst>
                              <p:par>
                                <p:cTn id="65" presetID="11" presetClass="entr" presetSubtype="0" fill="hold" grpId="0" nodeType="afterEffect">
                                  <p:stCondLst>
                                    <p:cond delay="0"/>
                                  </p:stCondLst>
                                  <p:childTnLst>
                                    <p:set>
                                      <p:cBhvr>
                                        <p:cTn id="66" dur="1000">
                                          <p:stCondLst>
                                            <p:cond delay="0"/>
                                          </p:stCondLst>
                                        </p:cTn>
                                        <p:tgtEl>
                                          <p:spTgt spid="326"/>
                                        </p:tgtEl>
                                        <p:attrNameLst>
                                          <p:attrName>style.visibility</p:attrName>
                                        </p:attrNameLst>
                                      </p:cBhvr>
                                      <p:to>
                                        <p:strVal val="visible"/>
                                      </p:to>
                                    </p:set>
                                  </p:childTnLst>
                                </p:cTn>
                              </p:par>
                            </p:childTnLst>
                          </p:cTn>
                        </p:par>
                        <p:par>
                          <p:cTn id="67" fill="hold">
                            <p:stCondLst>
                              <p:cond delay="13500"/>
                            </p:stCondLst>
                            <p:childTnLst>
                              <p:par>
                                <p:cTn id="68" presetID="11" presetClass="entr" presetSubtype="0" fill="hold" grpId="0" nodeType="afterEffect">
                                  <p:stCondLst>
                                    <p:cond delay="0"/>
                                  </p:stCondLst>
                                  <p:childTnLst>
                                    <p:set>
                                      <p:cBhvr>
                                        <p:cTn id="69" dur="1000">
                                          <p:stCondLst>
                                            <p:cond delay="0"/>
                                          </p:stCondLst>
                                        </p:cTn>
                                        <p:tgtEl>
                                          <p:spTgt spid="327"/>
                                        </p:tgtEl>
                                        <p:attrNameLst>
                                          <p:attrName>style.visibility</p:attrName>
                                        </p:attrNameLst>
                                      </p:cBhvr>
                                      <p:to>
                                        <p:strVal val="visible"/>
                                      </p:to>
                                    </p:set>
                                  </p:childTnLst>
                                </p:cTn>
                              </p:par>
                            </p:childTnLst>
                          </p:cTn>
                        </p:par>
                        <p:par>
                          <p:cTn id="70" fill="hold">
                            <p:stCondLst>
                              <p:cond delay="14500"/>
                            </p:stCondLst>
                            <p:childTnLst>
                              <p:par>
                                <p:cTn id="71" presetID="11" presetClass="entr" presetSubtype="0" fill="hold" grpId="0" nodeType="afterEffect">
                                  <p:stCondLst>
                                    <p:cond delay="0"/>
                                  </p:stCondLst>
                                  <p:childTnLst>
                                    <p:set>
                                      <p:cBhvr>
                                        <p:cTn id="72" dur="1000">
                                          <p:stCondLst>
                                            <p:cond delay="0"/>
                                          </p:stCondLst>
                                        </p:cTn>
                                        <p:tgtEl>
                                          <p:spTgt spid="328"/>
                                        </p:tgtEl>
                                        <p:attrNameLst>
                                          <p:attrName>style.visibility</p:attrName>
                                        </p:attrNameLst>
                                      </p:cBhvr>
                                      <p:to>
                                        <p:strVal val="visible"/>
                                      </p:to>
                                    </p:set>
                                  </p:childTnLst>
                                </p:cTn>
                              </p:par>
                            </p:childTnLst>
                          </p:cTn>
                        </p:par>
                        <p:par>
                          <p:cTn id="73" fill="hold">
                            <p:stCondLst>
                              <p:cond delay="15500"/>
                            </p:stCondLst>
                            <p:childTnLst>
                              <p:par>
                                <p:cTn id="74" presetID="11" presetClass="entr" presetSubtype="0" fill="hold" grpId="0" nodeType="afterEffect">
                                  <p:stCondLst>
                                    <p:cond delay="0"/>
                                  </p:stCondLst>
                                  <p:childTnLst>
                                    <p:set>
                                      <p:cBhvr>
                                        <p:cTn id="75" dur="1000">
                                          <p:stCondLst>
                                            <p:cond delay="0"/>
                                          </p:stCondLst>
                                        </p:cTn>
                                        <p:tgtEl>
                                          <p:spTgt spid="329"/>
                                        </p:tgtEl>
                                        <p:attrNameLst>
                                          <p:attrName>style.visibility</p:attrName>
                                        </p:attrNameLst>
                                      </p:cBhvr>
                                      <p:to>
                                        <p:strVal val="visible"/>
                                      </p:to>
                                    </p:set>
                                  </p:childTnLst>
                                </p:cTn>
                              </p:par>
                            </p:childTnLst>
                          </p:cTn>
                        </p:par>
                        <p:par>
                          <p:cTn id="76" fill="hold">
                            <p:stCondLst>
                              <p:cond delay="16500"/>
                            </p:stCondLst>
                            <p:childTnLst>
                              <p:par>
                                <p:cTn id="77" presetID="11" presetClass="entr" presetSubtype="0" fill="hold" grpId="0" nodeType="afterEffect">
                                  <p:stCondLst>
                                    <p:cond delay="0"/>
                                  </p:stCondLst>
                                  <p:childTnLst>
                                    <p:set>
                                      <p:cBhvr>
                                        <p:cTn id="78" dur="1000">
                                          <p:stCondLst>
                                            <p:cond delay="0"/>
                                          </p:stCondLst>
                                        </p:cTn>
                                        <p:tgtEl>
                                          <p:spTgt spid="330"/>
                                        </p:tgtEl>
                                        <p:attrNameLst>
                                          <p:attrName>style.visibility</p:attrName>
                                        </p:attrNameLst>
                                      </p:cBhvr>
                                      <p:to>
                                        <p:strVal val="visible"/>
                                      </p:to>
                                    </p:set>
                                  </p:childTnLst>
                                </p:cTn>
                              </p:par>
                            </p:childTnLst>
                          </p:cTn>
                        </p:par>
                        <p:par>
                          <p:cTn id="79" fill="hold">
                            <p:stCondLst>
                              <p:cond delay="17500"/>
                            </p:stCondLst>
                            <p:childTnLst>
                              <p:par>
                                <p:cTn id="80" presetID="11" presetClass="entr" presetSubtype="0" fill="hold" grpId="0" nodeType="afterEffect">
                                  <p:stCondLst>
                                    <p:cond delay="0"/>
                                  </p:stCondLst>
                                  <p:childTnLst>
                                    <p:set>
                                      <p:cBhvr>
                                        <p:cTn id="81" dur="1000">
                                          <p:stCondLst>
                                            <p:cond delay="0"/>
                                          </p:stCondLst>
                                        </p:cTn>
                                        <p:tgtEl>
                                          <p:spTgt spid="331"/>
                                        </p:tgtEl>
                                        <p:attrNameLst>
                                          <p:attrName>style.visibility</p:attrName>
                                        </p:attrNameLst>
                                      </p:cBhvr>
                                      <p:to>
                                        <p:strVal val="visible"/>
                                      </p:to>
                                    </p:set>
                                  </p:childTnLst>
                                </p:cTn>
                              </p:par>
                            </p:childTnLst>
                          </p:cTn>
                        </p:par>
                        <p:par>
                          <p:cTn id="82" fill="hold">
                            <p:stCondLst>
                              <p:cond delay="18500"/>
                            </p:stCondLst>
                            <p:childTnLst>
                              <p:par>
                                <p:cTn id="83" presetID="11" presetClass="entr" presetSubtype="0" fill="hold" grpId="0" nodeType="afterEffect">
                                  <p:stCondLst>
                                    <p:cond delay="0"/>
                                  </p:stCondLst>
                                  <p:childTnLst>
                                    <p:set>
                                      <p:cBhvr>
                                        <p:cTn id="84" dur="1000">
                                          <p:stCondLst>
                                            <p:cond delay="0"/>
                                          </p:stCondLst>
                                        </p:cTn>
                                        <p:tgtEl>
                                          <p:spTgt spid="332"/>
                                        </p:tgtEl>
                                        <p:attrNameLst>
                                          <p:attrName>style.visibility</p:attrName>
                                        </p:attrNameLst>
                                      </p:cBhvr>
                                      <p:to>
                                        <p:strVal val="visible"/>
                                      </p:to>
                                    </p:set>
                                  </p:childTnLst>
                                </p:cTn>
                              </p:par>
                            </p:childTnLst>
                          </p:cTn>
                        </p:par>
                        <p:par>
                          <p:cTn id="85" fill="hold">
                            <p:stCondLst>
                              <p:cond delay="19500"/>
                            </p:stCondLst>
                            <p:childTnLst>
                              <p:par>
                                <p:cTn id="86" presetID="11" presetClass="entr" presetSubtype="0" fill="hold" grpId="0" nodeType="afterEffect">
                                  <p:stCondLst>
                                    <p:cond delay="0"/>
                                  </p:stCondLst>
                                  <p:childTnLst>
                                    <p:set>
                                      <p:cBhvr>
                                        <p:cTn id="87" dur="1000">
                                          <p:stCondLst>
                                            <p:cond delay="0"/>
                                          </p:stCondLst>
                                        </p:cTn>
                                        <p:tgtEl>
                                          <p:spTgt spid="333"/>
                                        </p:tgtEl>
                                        <p:attrNameLst>
                                          <p:attrName>style.visibility</p:attrName>
                                        </p:attrNameLst>
                                      </p:cBhvr>
                                      <p:to>
                                        <p:strVal val="visible"/>
                                      </p:to>
                                    </p:set>
                                  </p:childTnLst>
                                </p:cTn>
                              </p:par>
                            </p:childTnLst>
                          </p:cTn>
                        </p:par>
                        <p:par>
                          <p:cTn id="88" fill="hold">
                            <p:stCondLst>
                              <p:cond delay="20500"/>
                            </p:stCondLst>
                            <p:childTnLst>
                              <p:par>
                                <p:cTn id="89" presetID="11" presetClass="entr" presetSubtype="0" fill="hold" grpId="0" nodeType="afterEffect">
                                  <p:stCondLst>
                                    <p:cond delay="0"/>
                                  </p:stCondLst>
                                  <p:childTnLst>
                                    <p:set>
                                      <p:cBhvr>
                                        <p:cTn id="90" dur="1000">
                                          <p:stCondLst>
                                            <p:cond delay="0"/>
                                          </p:stCondLst>
                                        </p:cTn>
                                        <p:tgtEl>
                                          <p:spTgt spid="334"/>
                                        </p:tgtEl>
                                        <p:attrNameLst>
                                          <p:attrName>style.visibility</p:attrName>
                                        </p:attrNameLst>
                                      </p:cBhvr>
                                      <p:to>
                                        <p:strVal val="visible"/>
                                      </p:to>
                                    </p:set>
                                  </p:childTnLst>
                                </p:cTn>
                              </p:par>
                            </p:childTnLst>
                          </p:cTn>
                        </p:par>
                        <p:par>
                          <p:cTn id="91" fill="hold">
                            <p:stCondLst>
                              <p:cond delay="21500"/>
                            </p:stCondLst>
                            <p:childTnLst>
                              <p:par>
                                <p:cTn id="92" presetID="11" presetClass="entr" presetSubtype="0" fill="hold" grpId="0" nodeType="afterEffect">
                                  <p:stCondLst>
                                    <p:cond delay="0"/>
                                  </p:stCondLst>
                                  <p:childTnLst>
                                    <p:set>
                                      <p:cBhvr>
                                        <p:cTn id="93" dur="1000">
                                          <p:stCondLst>
                                            <p:cond delay="0"/>
                                          </p:stCondLst>
                                        </p:cTn>
                                        <p:tgtEl>
                                          <p:spTgt spid="335"/>
                                        </p:tgtEl>
                                        <p:attrNameLst>
                                          <p:attrName>style.visibility</p:attrName>
                                        </p:attrNameLst>
                                      </p:cBhvr>
                                      <p:to>
                                        <p:strVal val="visible"/>
                                      </p:to>
                                    </p:set>
                                  </p:childTnLst>
                                </p:cTn>
                              </p:par>
                            </p:childTnLst>
                          </p:cTn>
                        </p:par>
                        <p:par>
                          <p:cTn id="94" fill="hold">
                            <p:stCondLst>
                              <p:cond delay="22500"/>
                            </p:stCondLst>
                            <p:childTnLst>
                              <p:par>
                                <p:cTn id="95" presetID="11" presetClass="entr" presetSubtype="0" fill="hold" grpId="0" nodeType="afterEffect">
                                  <p:stCondLst>
                                    <p:cond delay="0"/>
                                  </p:stCondLst>
                                  <p:childTnLst>
                                    <p:set>
                                      <p:cBhvr>
                                        <p:cTn id="96" dur="1000">
                                          <p:stCondLst>
                                            <p:cond delay="0"/>
                                          </p:stCondLst>
                                        </p:cTn>
                                        <p:tgtEl>
                                          <p:spTgt spid="336"/>
                                        </p:tgtEl>
                                        <p:attrNameLst>
                                          <p:attrName>style.visibility</p:attrName>
                                        </p:attrNameLst>
                                      </p:cBhvr>
                                      <p:to>
                                        <p:strVal val="visible"/>
                                      </p:to>
                                    </p:set>
                                  </p:childTnLst>
                                </p:cTn>
                              </p:par>
                            </p:childTnLst>
                          </p:cTn>
                        </p:par>
                        <p:par>
                          <p:cTn id="97" fill="hold">
                            <p:stCondLst>
                              <p:cond delay="23500"/>
                            </p:stCondLst>
                            <p:childTnLst>
                              <p:par>
                                <p:cTn id="98" presetID="11" presetClass="entr" presetSubtype="0" fill="hold" grpId="0" nodeType="afterEffect">
                                  <p:stCondLst>
                                    <p:cond delay="0"/>
                                  </p:stCondLst>
                                  <p:childTnLst>
                                    <p:set>
                                      <p:cBhvr>
                                        <p:cTn id="99" dur="1000">
                                          <p:stCondLst>
                                            <p:cond delay="0"/>
                                          </p:stCondLst>
                                        </p:cTn>
                                        <p:tgtEl>
                                          <p:spTgt spid="337"/>
                                        </p:tgtEl>
                                        <p:attrNameLst>
                                          <p:attrName>style.visibility</p:attrName>
                                        </p:attrNameLst>
                                      </p:cBhvr>
                                      <p:to>
                                        <p:strVal val="visible"/>
                                      </p:to>
                                    </p:set>
                                  </p:childTnLst>
                                </p:cTn>
                              </p:par>
                            </p:childTnLst>
                          </p:cTn>
                        </p:par>
                        <p:par>
                          <p:cTn id="100" fill="hold">
                            <p:stCondLst>
                              <p:cond delay="24500"/>
                            </p:stCondLst>
                            <p:childTnLst>
                              <p:par>
                                <p:cTn id="101" presetID="11" presetClass="entr" presetSubtype="0" fill="hold" grpId="0" nodeType="afterEffect">
                                  <p:stCondLst>
                                    <p:cond delay="0"/>
                                  </p:stCondLst>
                                  <p:childTnLst>
                                    <p:set>
                                      <p:cBhvr>
                                        <p:cTn id="102" dur="1000">
                                          <p:stCondLst>
                                            <p:cond delay="0"/>
                                          </p:stCondLst>
                                        </p:cTn>
                                        <p:tgtEl>
                                          <p:spTgt spid="338"/>
                                        </p:tgtEl>
                                        <p:attrNameLst>
                                          <p:attrName>style.visibility</p:attrName>
                                        </p:attrNameLst>
                                      </p:cBhvr>
                                      <p:to>
                                        <p:strVal val="visible"/>
                                      </p:to>
                                    </p:set>
                                  </p:childTnLst>
                                </p:cTn>
                              </p:par>
                            </p:childTnLst>
                          </p:cTn>
                        </p:par>
                        <p:par>
                          <p:cTn id="103" fill="hold">
                            <p:stCondLst>
                              <p:cond delay="25500"/>
                            </p:stCondLst>
                            <p:childTnLst>
                              <p:par>
                                <p:cTn id="104" presetID="11" presetClass="entr" presetSubtype="0" fill="hold" grpId="0" nodeType="afterEffect">
                                  <p:stCondLst>
                                    <p:cond delay="0"/>
                                  </p:stCondLst>
                                  <p:childTnLst>
                                    <p:set>
                                      <p:cBhvr>
                                        <p:cTn id="105" dur="1000">
                                          <p:stCondLst>
                                            <p:cond delay="0"/>
                                          </p:stCondLst>
                                        </p:cTn>
                                        <p:tgtEl>
                                          <p:spTgt spid="339"/>
                                        </p:tgtEl>
                                        <p:attrNameLst>
                                          <p:attrName>style.visibility</p:attrName>
                                        </p:attrNameLst>
                                      </p:cBhvr>
                                      <p:to>
                                        <p:strVal val="visible"/>
                                      </p:to>
                                    </p:set>
                                  </p:childTnLst>
                                </p:cTn>
                              </p:par>
                            </p:childTnLst>
                          </p:cTn>
                        </p:par>
                        <p:par>
                          <p:cTn id="106" fill="hold">
                            <p:stCondLst>
                              <p:cond delay="26500"/>
                            </p:stCondLst>
                            <p:childTnLst>
                              <p:par>
                                <p:cTn id="107" presetID="11" presetClass="entr" presetSubtype="0" fill="hold" grpId="0" nodeType="afterEffect">
                                  <p:stCondLst>
                                    <p:cond delay="0"/>
                                  </p:stCondLst>
                                  <p:childTnLst>
                                    <p:set>
                                      <p:cBhvr>
                                        <p:cTn id="108" dur="1000">
                                          <p:stCondLst>
                                            <p:cond delay="0"/>
                                          </p:stCondLst>
                                        </p:cTn>
                                        <p:tgtEl>
                                          <p:spTgt spid="340"/>
                                        </p:tgtEl>
                                        <p:attrNameLst>
                                          <p:attrName>style.visibility</p:attrName>
                                        </p:attrNameLst>
                                      </p:cBhvr>
                                      <p:to>
                                        <p:strVal val="visible"/>
                                      </p:to>
                                    </p:set>
                                  </p:childTnLst>
                                </p:cTn>
                              </p:par>
                            </p:childTnLst>
                          </p:cTn>
                        </p:par>
                        <p:par>
                          <p:cTn id="109" fill="hold">
                            <p:stCondLst>
                              <p:cond delay="27500"/>
                            </p:stCondLst>
                            <p:childTnLst>
                              <p:par>
                                <p:cTn id="110" presetID="11" presetClass="entr" presetSubtype="0" fill="hold" grpId="0" nodeType="afterEffect">
                                  <p:stCondLst>
                                    <p:cond delay="0"/>
                                  </p:stCondLst>
                                  <p:childTnLst>
                                    <p:set>
                                      <p:cBhvr>
                                        <p:cTn id="111" dur="1000">
                                          <p:stCondLst>
                                            <p:cond delay="0"/>
                                          </p:stCondLst>
                                        </p:cTn>
                                        <p:tgtEl>
                                          <p:spTgt spid="341"/>
                                        </p:tgtEl>
                                        <p:attrNameLst>
                                          <p:attrName>style.visibility</p:attrName>
                                        </p:attrNameLst>
                                      </p:cBhvr>
                                      <p:to>
                                        <p:strVal val="visible"/>
                                      </p:to>
                                    </p:set>
                                  </p:childTnLst>
                                </p:cTn>
                              </p:par>
                            </p:childTnLst>
                          </p:cTn>
                        </p:par>
                        <p:par>
                          <p:cTn id="112" fill="hold">
                            <p:stCondLst>
                              <p:cond delay="28500"/>
                            </p:stCondLst>
                            <p:childTnLst>
                              <p:par>
                                <p:cTn id="113" presetID="11" presetClass="entr" presetSubtype="0" fill="hold" grpId="0" nodeType="afterEffect">
                                  <p:stCondLst>
                                    <p:cond delay="0"/>
                                  </p:stCondLst>
                                  <p:childTnLst>
                                    <p:set>
                                      <p:cBhvr>
                                        <p:cTn id="114" dur="1000">
                                          <p:stCondLst>
                                            <p:cond delay="0"/>
                                          </p:stCondLst>
                                        </p:cTn>
                                        <p:tgtEl>
                                          <p:spTgt spid="342"/>
                                        </p:tgtEl>
                                        <p:attrNameLst>
                                          <p:attrName>style.visibility</p:attrName>
                                        </p:attrNameLst>
                                      </p:cBhvr>
                                      <p:to>
                                        <p:strVal val="visible"/>
                                      </p:to>
                                    </p:set>
                                  </p:childTnLst>
                                </p:cTn>
                              </p:par>
                            </p:childTnLst>
                          </p:cTn>
                        </p:par>
                        <p:par>
                          <p:cTn id="115" fill="hold">
                            <p:stCondLst>
                              <p:cond delay="29500"/>
                            </p:stCondLst>
                            <p:childTnLst>
                              <p:par>
                                <p:cTn id="116" presetID="11" presetClass="entr" presetSubtype="0" fill="hold" grpId="0" nodeType="afterEffect">
                                  <p:stCondLst>
                                    <p:cond delay="0"/>
                                  </p:stCondLst>
                                  <p:childTnLst>
                                    <p:set>
                                      <p:cBhvr>
                                        <p:cTn id="117" dur="1000">
                                          <p:stCondLst>
                                            <p:cond delay="0"/>
                                          </p:stCondLst>
                                        </p:cTn>
                                        <p:tgtEl>
                                          <p:spTgt spid="343"/>
                                        </p:tgtEl>
                                        <p:attrNameLst>
                                          <p:attrName>style.visibility</p:attrName>
                                        </p:attrNameLst>
                                      </p:cBhvr>
                                      <p:to>
                                        <p:strVal val="visible"/>
                                      </p:to>
                                    </p:set>
                                  </p:childTnLst>
                                </p:cTn>
                              </p:par>
                            </p:childTnLst>
                          </p:cTn>
                        </p:par>
                        <p:par>
                          <p:cTn id="118" fill="hold">
                            <p:stCondLst>
                              <p:cond delay="30500"/>
                            </p:stCondLst>
                            <p:childTnLst>
                              <p:par>
                                <p:cTn id="119" presetID="11" presetClass="entr" presetSubtype="0" fill="hold" grpId="0" nodeType="afterEffect">
                                  <p:stCondLst>
                                    <p:cond delay="0"/>
                                  </p:stCondLst>
                                  <p:childTnLst>
                                    <p:set>
                                      <p:cBhvr>
                                        <p:cTn id="120" dur="1000">
                                          <p:stCondLst>
                                            <p:cond delay="0"/>
                                          </p:stCondLst>
                                        </p:cTn>
                                        <p:tgtEl>
                                          <p:spTgt spid="344"/>
                                        </p:tgtEl>
                                        <p:attrNameLst>
                                          <p:attrName>style.visibility</p:attrName>
                                        </p:attrNameLst>
                                      </p:cBhvr>
                                      <p:to>
                                        <p:strVal val="visible"/>
                                      </p:to>
                                    </p:set>
                                  </p:childTnLst>
                                </p:cTn>
                              </p:par>
                            </p:childTnLst>
                          </p:cTn>
                        </p:par>
                        <p:par>
                          <p:cTn id="121" fill="hold">
                            <p:stCondLst>
                              <p:cond delay="31500"/>
                            </p:stCondLst>
                            <p:childTnLst>
                              <p:par>
                                <p:cTn id="122" presetID="11" presetClass="entr" presetSubtype="0" fill="hold" grpId="0" nodeType="afterEffect">
                                  <p:stCondLst>
                                    <p:cond delay="0"/>
                                  </p:stCondLst>
                                  <p:childTnLst>
                                    <p:set>
                                      <p:cBhvr>
                                        <p:cTn id="123" dur="1000">
                                          <p:stCondLst>
                                            <p:cond delay="0"/>
                                          </p:stCondLst>
                                        </p:cTn>
                                        <p:tgtEl>
                                          <p:spTgt spid="345"/>
                                        </p:tgtEl>
                                        <p:attrNameLst>
                                          <p:attrName>style.visibility</p:attrName>
                                        </p:attrNameLst>
                                      </p:cBhvr>
                                      <p:to>
                                        <p:strVal val="visible"/>
                                      </p:to>
                                    </p:set>
                                  </p:childTnLst>
                                </p:cTn>
                              </p:par>
                            </p:childTnLst>
                          </p:cTn>
                        </p:par>
                        <p:par>
                          <p:cTn id="124" fill="hold">
                            <p:stCondLst>
                              <p:cond delay="32500"/>
                            </p:stCondLst>
                            <p:childTnLst>
                              <p:par>
                                <p:cTn id="125" presetID="11" presetClass="entr" presetSubtype="0" fill="hold" grpId="0" nodeType="afterEffect">
                                  <p:stCondLst>
                                    <p:cond delay="0"/>
                                  </p:stCondLst>
                                  <p:childTnLst>
                                    <p:set>
                                      <p:cBhvr>
                                        <p:cTn id="126" dur="1000">
                                          <p:stCondLst>
                                            <p:cond delay="0"/>
                                          </p:stCondLst>
                                        </p:cTn>
                                        <p:tgtEl>
                                          <p:spTgt spid="346"/>
                                        </p:tgtEl>
                                        <p:attrNameLst>
                                          <p:attrName>style.visibility</p:attrName>
                                        </p:attrNameLst>
                                      </p:cBhvr>
                                      <p:to>
                                        <p:strVal val="visible"/>
                                      </p:to>
                                    </p:set>
                                  </p:childTnLst>
                                </p:cTn>
                              </p:par>
                            </p:childTnLst>
                          </p:cTn>
                        </p:par>
                        <p:par>
                          <p:cTn id="127" fill="hold">
                            <p:stCondLst>
                              <p:cond delay="33500"/>
                            </p:stCondLst>
                            <p:childTnLst>
                              <p:par>
                                <p:cTn id="128" presetID="11" presetClass="entr" presetSubtype="0" fill="hold" grpId="0" nodeType="afterEffect">
                                  <p:stCondLst>
                                    <p:cond delay="0"/>
                                  </p:stCondLst>
                                  <p:childTnLst>
                                    <p:set>
                                      <p:cBhvr>
                                        <p:cTn id="129" dur="1000">
                                          <p:stCondLst>
                                            <p:cond delay="0"/>
                                          </p:stCondLst>
                                        </p:cTn>
                                        <p:tgtEl>
                                          <p:spTgt spid="347"/>
                                        </p:tgtEl>
                                        <p:attrNameLst>
                                          <p:attrName>style.visibility</p:attrName>
                                        </p:attrNameLst>
                                      </p:cBhvr>
                                      <p:to>
                                        <p:strVal val="visible"/>
                                      </p:to>
                                    </p:set>
                                  </p:childTnLst>
                                </p:cTn>
                              </p:par>
                            </p:childTnLst>
                          </p:cTn>
                        </p:par>
                        <p:par>
                          <p:cTn id="130" fill="hold">
                            <p:stCondLst>
                              <p:cond delay="34500"/>
                            </p:stCondLst>
                            <p:childTnLst>
                              <p:par>
                                <p:cTn id="131" presetID="11" presetClass="entr" presetSubtype="0" fill="hold" grpId="0" nodeType="afterEffect">
                                  <p:stCondLst>
                                    <p:cond delay="0"/>
                                  </p:stCondLst>
                                  <p:childTnLst>
                                    <p:set>
                                      <p:cBhvr>
                                        <p:cTn id="132" dur="1000">
                                          <p:stCondLst>
                                            <p:cond delay="0"/>
                                          </p:stCondLst>
                                        </p:cTn>
                                        <p:tgtEl>
                                          <p:spTgt spid="348"/>
                                        </p:tgtEl>
                                        <p:attrNameLst>
                                          <p:attrName>style.visibility</p:attrName>
                                        </p:attrNameLst>
                                      </p:cBhvr>
                                      <p:to>
                                        <p:strVal val="visible"/>
                                      </p:to>
                                    </p:set>
                                  </p:childTnLst>
                                </p:cTn>
                              </p:par>
                            </p:childTnLst>
                          </p:cTn>
                        </p:par>
                        <p:par>
                          <p:cTn id="133" fill="hold">
                            <p:stCondLst>
                              <p:cond delay="35500"/>
                            </p:stCondLst>
                            <p:childTnLst>
                              <p:par>
                                <p:cTn id="134" presetID="11" presetClass="entr" presetSubtype="0" fill="hold" grpId="0" nodeType="afterEffect">
                                  <p:stCondLst>
                                    <p:cond delay="0"/>
                                  </p:stCondLst>
                                  <p:childTnLst>
                                    <p:set>
                                      <p:cBhvr>
                                        <p:cTn id="135" dur="1000">
                                          <p:stCondLst>
                                            <p:cond delay="0"/>
                                          </p:stCondLst>
                                        </p:cTn>
                                        <p:tgtEl>
                                          <p:spTgt spid="349"/>
                                        </p:tgtEl>
                                        <p:attrNameLst>
                                          <p:attrName>style.visibility</p:attrName>
                                        </p:attrNameLst>
                                      </p:cBhvr>
                                      <p:to>
                                        <p:strVal val="visible"/>
                                      </p:to>
                                    </p:set>
                                  </p:childTnLst>
                                </p:cTn>
                              </p:par>
                            </p:childTnLst>
                          </p:cTn>
                        </p:par>
                        <p:par>
                          <p:cTn id="136" fill="hold">
                            <p:stCondLst>
                              <p:cond delay="36500"/>
                            </p:stCondLst>
                            <p:childTnLst>
                              <p:par>
                                <p:cTn id="137" presetID="11" presetClass="entr" presetSubtype="0" fill="hold" grpId="0" nodeType="afterEffect">
                                  <p:stCondLst>
                                    <p:cond delay="0"/>
                                  </p:stCondLst>
                                  <p:childTnLst>
                                    <p:set>
                                      <p:cBhvr>
                                        <p:cTn id="138" dur="1000">
                                          <p:stCondLst>
                                            <p:cond delay="0"/>
                                          </p:stCondLst>
                                        </p:cTn>
                                        <p:tgtEl>
                                          <p:spTgt spid="350"/>
                                        </p:tgtEl>
                                        <p:attrNameLst>
                                          <p:attrName>style.visibility</p:attrName>
                                        </p:attrNameLst>
                                      </p:cBhvr>
                                      <p:to>
                                        <p:strVal val="visible"/>
                                      </p:to>
                                    </p:set>
                                  </p:childTnLst>
                                </p:cTn>
                              </p:par>
                            </p:childTnLst>
                          </p:cTn>
                        </p:par>
                        <p:par>
                          <p:cTn id="139" fill="hold">
                            <p:stCondLst>
                              <p:cond delay="37500"/>
                            </p:stCondLst>
                            <p:childTnLst>
                              <p:par>
                                <p:cTn id="140" presetID="11" presetClass="entr" presetSubtype="0" fill="hold" grpId="0" nodeType="afterEffect">
                                  <p:stCondLst>
                                    <p:cond delay="0"/>
                                  </p:stCondLst>
                                  <p:childTnLst>
                                    <p:set>
                                      <p:cBhvr>
                                        <p:cTn id="141" dur="1000">
                                          <p:stCondLst>
                                            <p:cond delay="0"/>
                                          </p:stCondLst>
                                        </p:cTn>
                                        <p:tgtEl>
                                          <p:spTgt spid="351"/>
                                        </p:tgtEl>
                                        <p:attrNameLst>
                                          <p:attrName>style.visibility</p:attrName>
                                        </p:attrNameLst>
                                      </p:cBhvr>
                                      <p:to>
                                        <p:strVal val="visible"/>
                                      </p:to>
                                    </p:set>
                                  </p:childTnLst>
                                </p:cTn>
                              </p:par>
                            </p:childTnLst>
                          </p:cTn>
                        </p:par>
                        <p:par>
                          <p:cTn id="142" fill="hold">
                            <p:stCondLst>
                              <p:cond delay="38500"/>
                            </p:stCondLst>
                            <p:childTnLst>
                              <p:par>
                                <p:cTn id="143" presetID="11" presetClass="entr" presetSubtype="0" fill="hold" grpId="0" nodeType="afterEffect">
                                  <p:stCondLst>
                                    <p:cond delay="0"/>
                                  </p:stCondLst>
                                  <p:childTnLst>
                                    <p:set>
                                      <p:cBhvr>
                                        <p:cTn id="144" dur="1000">
                                          <p:stCondLst>
                                            <p:cond delay="0"/>
                                          </p:stCondLst>
                                        </p:cTn>
                                        <p:tgtEl>
                                          <p:spTgt spid="352"/>
                                        </p:tgtEl>
                                        <p:attrNameLst>
                                          <p:attrName>style.visibility</p:attrName>
                                        </p:attrNameLst>
                                      </p:cBhvr>
                                      <p:to>
                                        <p:strVal val="visible"/>
                                      </p:to>
                                    </p:set>
                                  </p:childTnLst>
                                </p:cTn>
                              </p:par>
                            </p:childTnLst>
                          </p:cTn>
                        </p:par>
                        <p:par>
                          <p:cTn id="145" fill="hold">
                            <p:stCondLst>
                              <p:cond delay="39500"/>
                            </p:stCondLst>
                            <p:childTnLst>
                              <p:par>
                                <p:cTn id="146" presetID="11" presetClass="entr" presetSubtype="0" fill="hold" grpId="0" nodeType="afterEffect">
                                  <p:stCondLst>
                                    <p:cond delay="0"/>
                                  </p:stCondLst>
                                  <p:childTnLst>
                                    <p:set>
                                      <p:cBhvr>
                                        <p:cTn id="147" dur="1000">
                                          <p:stCondLst>
                                            <p:cond delay="0"/>
                                          </p:stCondLst>
                                        </p:cTn>
                                        <p:tgtEl>
                                          <p:spTgt spid="353"/>
                                        </p:tgtEl>
                                        <p:attrNameLst>
                                          <p:attrName>style.visibility</p:attrName>
                                        </p:attrNameLst>
                                      </p:cBhvr>
                                      <p:to>
                                        <p:strVal val="visible"/>
                                      </p:to>
                                    </p:set>
                                  </p:childTnLst>
                                </p:cTn>
                              </p:par>
                            </p:childTnLst>
                          </p:cTn>
                        </p:par>
                        <p:par>
                          <p:cTn id="148" fill="hold">
                            <p:stCondLst>
                              <p:cond delay="40500"/>
                            </p:stCondLst>
                            <p:childTnLst>
                              <p:par>
                                <p:cTn id="149" presetID="11" presetClass="entr" presetSubtype="0" fill="hold" grpId="0" nodeType="afterEffect">
                                  <p:stCondLst>
                                    <p:cond delay="0"/>
                                  </p:stCondLst>
                                  <p:childTnLst>
                                    <p:set>
                                      <p:cBhvr>
                                        <p:cTn id="150" dur="1000">
                                          <p:stCondLst>
                                            <p:cond delay="0"/>
                                          </p:stCondLst>
                                        </p:cTn>
                                        <p:tgtEl>
                                          <p:spTgt spid="354"/>
                                        </p:tgtEl>
                                        <p:attrNameLst>
                                          <p:attrName>style.visibility</p:attrName>
                                        </p:attrNameLst>
                                      </p:cBhvr>
                                      <p:to>
                                        <p:strVal val="visible"/>
                                      </p:to>
                                    </p:set>
                                  </p:childTnLst>
                                </p:cTn>
                              </p:par>
                            </p:childTnLst>
                          </p:cTn>
                        </p:par>
                        <p:par>
                          <p:cTn id="151" fill="hold">
                            <p:stCondLst>
                              <p:cond delay="41500"/>
                            </p:stCondLst>
                            <p:childTnLst>
                              <p:par>
                                <p:cTn id="152" presetID="11" presetClass="entr" presetSubtype="0" fill="hold" grpId="0" nodeType="afterEffect">
                                  <p:stCondLst>
                                    <p:cond delay="0"/>
                                  </p:stCondLst>
                                  <p:childTnLst>
                                    <p:set>
                                      <p:cBhvr>
                                        <p:cTn id="153" dur="1000">
                                          <p:stCondLst>
                                            <p:cond delay="0"/>
                                          </p:stCondLst>
                                        </p:cTn>
                                        <p:tgtEl>
                                          <p:spTgt spid="355"/>
                                        </p:tgtEl>
                                        <p:attrNameLst>
                                          <p:attrName>style.visibility</p:attrName>
                                        </p:attrNameLst>
                                      </p:cBhvr>
                                      <p:to>
                                        <p:strVal val="visible"/>
                                      </p:to>
                                    </p:set>
                                  </p:childTnLst>
                                </p:cTn>
                              </p:par>
                            </p:childTnLst>
                          </p:cTn>
                        </p:par>
                        <p:par>
                          <p:cTn id="154" fill="hold">
                            <p:stCondLst>
                              <p:cond delay="42500"/>
                            </p:stCondLst>
                            <p:childTnLst>
                              <p:par>
                                <p:cTn id="155" presetID="11" presetClass="entr" presetSubtype="0" fill="hold" grpId="0" nodeType="afterEffect">
                                  <p:stCondLst>
                                    <p:cond delay="0"/>
                                  </p:stCondLst>
                                  <p:childTnLst>
                                    <p:set>
                                      <p:cBhvr>
                                        <p:cTn id="156" dur="1000">
                                          <p:stCondLst>
                                            <p:cond delay="0"/>
                                          </p:stCondLst>
                                        </p:cTn>
                                        <p:tgtEl>
                                          <p:spTgt spid="356"/>
                                        </p:tgtEl>
                                        <p:attrNameLst>
                                          <p:attrName>style.visibility</p:attrName>
                                        </p:attrNameLst>
                                      </p:cBhvr>
                                      <p:to>
                                        <p:strVal val="visible"/>
                                      </p:to>
                                    </p:set>
                                  </p:childTnLst>
                                </p:cTn>
                              </p:par>
                            </p:childTnLst>
                          </p:cTn>
                        </p:par>
                        <p:par>
                          <p:cTn id="157" fill="hold">
                            <p:stCondLst>
                              <p:cond delay="43500"/>
                            </p:stCondLst>
                            <p:childTnLst>
                              <p:par>
                                <p:cTn id="158" presetID="11" presetClass="entr" presetSubtype="0" fill="hold" grpId="0" nodeType="afterEffect">
                                  <p:stCondLst>
                                    <p:cond delay="0"/>
                                  </p:stCondLst>
                                  <p:childTnLst>
                                    <p:set>
                                      <p:cBhvr>
                                        <p:cTn id="159" dur="1000">
                                          <p:stCondLst>
                                            <p:cond delay="0"/>
                                          </p:stCondLst>
                                        </p:cTn>
                                        <p:tgtEl>
                                          <p:spTgt spid="357"/>
                                        </p:tgtEl>
                                        <p:attrNameLst>
                                          <p:attrName>style.visibility</p:attrName>
                                        </p:attrNameLst>
                                      </p:cBhvr>
                                      <p:to>
                                        <p:strVal val="visible"/>
                                      </p:to>
                                    </p:set>
                                  </p:childTnLst>
                                </p:cTn>
                              </p:par>
                            </p:childTnLst>
                          </p:cTn>
                        </p:par>
                        <p:par>
                          <p:cTn id="160" fill="hold">
                            <p:stCondLst>
                              <p:cond delay="44500"/>
                            </p:stCondLst>
                            <p:childTnLst>
                              <p:par>
                                <p:cTn id="161" presetID="11" presetClass="entr" presetSubtype="0" fill="hold" grpId="0" nodeType="afterEffect">
                                  <p:stCondLst>
                                    <p:cond delay="0"/>
                                  </p:stCondLst>
                                  <p:childTnLst>
                                    <p:set>
                                      <p:cBhvr>
                                        <p:cTn id="162" dur="1000">
                                          <p:stCondLst>
                                            <p:cond delay="0"/>
                                          </p:stCondLst>
                                        </p:cTn>
                                        <p:tgtEl>
                                          <p:spTgt spid="358"/>
                                        </p:tgtEl>
                                        <p:attrNameLst>
                                          <p:attrName>style.visibility</p:attrName>
                                        </p:attrNameLst>
                                      </p:cBhvr>
                                      <p:to>
                                        <p:strVal val="visible"/>
                                      </p:to>
                                    </p:set>
                                  </p:childTnLst>
                                </p:cTn>
                              </p:par>
                            </p:childTnLst>
                          </p:cTn>
                        </p:par>
                        <p:par>
                          <p:cTn id="163" fill="hold">
                            <p:stCondLst>
                              <p:cond delay="45500"/>
                            </p:stCondLst>
                            <p:childTnLst>
                              <p:par>
                                <p:cTn id="164" presetID="11" presetClass="entr" presetSubtype="0" fill="hold" grpId="0" nodeType="afterEffect">
                                  <p:stCondLst>
                                    <p:cond delay="0"/>
                                  </p:stCondLst>
                                  <p:childTnLst>
                                    <p:set>
                                      <p:cBhvr>
                                        <p:cTn id="165" dur="1000">
                                          <p:stCondLst>
                                            <p:cond delay="0"/>
                                          </p:stCondLst>
                                        </p:cTn>
                                        <p:tgtEl>
                                          <p:spTgt spid="359"/>
                                        </p:tgtEl>
                                        <p:attrNameLst>
                                          <p:attrName>style.visibility</p:attrName>
                                        </p:attrNameLst>
                                      </p:cBhvr>
                                      <p:to>
                                        <p:strVal val="visible"/>
                                      </p:to>
                                    </p:set>
                                  </p:childTnLst>
                                </p:cTn>
                              </p:par>
                            </p:childTnLst>
                          </p:cTn>
                        </p:par>
                        <p:par>
                          <p:cTn id="166" fill="hold">
                            <p:stCondLst>
                              <p:cond delay="46500"/>
                            </p:stCondLst>
                            <p:childTnLst>
                              <p:par>
                                <p:cTn id="167" presetID="11" presetClass="entr" presetSubtype="0" fill="hold" grpId="0" nodeType="afterEffect">
                                  <p:stCondLst>
                                    <p:cond delay="0"/>
                                  </p:stCondLst>
                                  <p:childTnLst>
                                    <p:set>
                                      <p:cBhvr>
                                        <p:cTn id="168" dur="1000">
                                          <p:stCondLst>
                                            <p:cond delay="0"/>
                                          </p:stCondLst>
                                        </p:cTn>
                                        <p:tgtEl>
                                          <p:spTgt spid="360"/>
                                        </p:tgtEl>
                                        <p:attrNameLst>
                                          <p:attrName>style.visibility</p:attrName>
                                        </p:attrNameLst>
                                      </p:cBhvr>
                                      <p:to>
                                        <p:strVal val="visible"/>
                                      </p:to>
                                    </p:set>
                                  </p:childTnLst>
                                </p:cTn>
                              </p:par>
                            </p:childTnLst>
                          </p:cTn>
                        </p:par>
                        <p:par>
                          <p:cTn id="169" fill="hold">
                            <p:stCondLst>
                              <p:cond delay="47500"/>
                            </p:stCondLst>
                            <p:childTnLst>
                              <p:par>
                                <p:cTn id="170" presetID="11" presetClass="entr" presetSubtype="0" fill="hold" grpId="0" nodeType="afterEffect">
                                  <p:stCondLst>
                                    <p:cond delay="0"/>
                                  </p:stCondLst>
                                  <p:childTnLst>
                                    <p:set>
                                      <p:cBhvr>
                                        <p:cTn id="171" dur="1000">
                                          <p:stCondLst>
                                            <p:cond delay="0"/>
                                          </p:stCondLst>
                                        </p:cTn>
                                        <p:tgtEl>
                                          <p:spTgt spid="361"/>
                                        </p:tgtEl>
                                        <p:attrNameLst>
                                          <p:attrName>style.visibility</p:attrName>
                                        </p:attrNameLst>
                                      </p:cBhvr>
                                      <p:to>
                                        <p:strVal val="visible"/>
                                      </p:to>
                                    </p:set>
                                  </p:childTnLst>
                                </p:cTn>
                              </p:par>
                            </p:childTnLst>
                          </p:cTn>
                        </p:par>
                        <p:par>
                          <p:cTn id="172" fill="hold">
                            <p:stCondLst>
                              <p:cond delay="48500"/>
                            </p:stCondLst>
                            <p:childTnLst>
                              <p:par>
                                <p:cTn id="173" presetID="11" presetClass="entr" presetSubtype="0" fill="hold" grpId="0" nodeType="afterEffect">
                                  <p:stCondLst>
                                    <p:cond delay="0"/>
                                  </p:stCondLst>
                                  <p:childTnLst>
                                    <p:set>
                                      <p:cBhvr>
                                        <p:cTn id="174" dur="1000">
                                          <p:stCondLst>
                                            <p:cond delay="0"/>
                                          </p:stCondLst>
                                        </p:cTn>
                                        <p:tgtEl>
                                          <p:spTgt spid="362"/>
                                        </p:tgtEl>
                                        <p:attrNameLst>
                                          <p:attrName>style.visibility</p:attrName>
                                        </p:attrNameLst>
                                      </p:cBhvr>
                                      <p:to>
                                        <p:strVal val="visible"/>
                                      </p:to>
                                    </p:set>
                                  </p:childTnLst>
                                </p:cTn>
                              </p:par>
                            </p:childTnLst>
                          </p:cTn>
                        </p:par>
                        <p:par>
                          <p:cTn id="175" fill="hold">
                            <p:stCondLst>
                              <p:cond delay="49500"/>
                            </p:stCondLst>
                            <p:childTnLst>
                              <p:par>
                                <p:cTn id="176" presetID="11" presetClass="entr" presetSubtype="0" fill="hold" grpId="0" nodeType="afterEffect">
                                  <p:stCondLst>
                                    <p:cond delay="0"/>
                                  </p:stCondLst>
                                  <p:childTnLst>
                                    <p:set>
                                      <p:cBhvr>
                                        <p:cTn id="177" dur="1000">
                                          <p:stCondLst>
                                            <p:cond delay="0"/>
                                          </p:stCondLst>
                                        </p:cTn>
                                        <p:tgtEl>
                                          <p:spTgt spid="363"/>
                                        </p:tgtEl>
                                        <p:attrNameLst>
                                          <p:attrName>style.visibility</p:attrName>
                                        </p:attrNameLst>
                                      </p:cBhvr>
                                      <p:to>
                                        <p:strVal val="visible"/>
                                      </p:to>
                                    </p:set>
                                  </p:childTnLst>
                                </p:cTn>
                              </p:par>
                            </p:childTnLst>
                          </p:cTn>
                        </p:par>
                        <p:par>
                          <p:cTn id="178" fill="hold">
                            <p:stCondLst>
                              <p:cond delay="50500"/>
                            </p:stCondLst>
                            <p:childTnLst>
                              <p:par>
                                <p:cTn id="179" presetID="11" presetClass="entr" presetSubtype="0" fill="hold" grpId="0" nodeType="afterEffect">
                                  <p:stCondLst>
                                    <p:cond delay="0"/>
                                  </p:stCondLst>
                                  <p:childTnLst>
                                    <p:set>
                                      <p:cBhvr>
                                        <p:cTn id="180" dur="1000">
                                          <p:stCondLst>
                                            <p:cond delay="0"/>
                                          </p:stCondLst>
                                        </p:cTn>
                                        <p:tgtEl>
                                          <p:spTgt spid="364"/>
                                        </p:tgtEl>
                                        <p:attrNameLst>
                                          <p:attrName>style.visibility</p:attrName>
                                        </p:attrNameLst>
                                      </p:cBhvr>
                                      <p:to>
                                        <p:strVal val="visible"/>
                                      </p:to>
                                    </p:set>
                                  </p:childTnLst>
                                </p:cTn>
                              </p:par>
                            </p:childTnLst>
                          </p:cTn>
                        </p:par>
                        <p:par>
                          <p:cTn id="181" fill="hold">
                            <p:stCondLst>
                              <p:cond delay="51500"/>
                            </p:stCondLst>
                            <p:childTnLst>
                              <p:par>
                                <p:cTn id="182" presetID="11" presetClass="entr" presetSubtype="0" fill="hold" grpId="0" nodeType="afterEffect">
                                  <p:stCondLst>
                                    <p:cond delay="0"/>
                                  </p:stCondLst>
                                  <p:childTnLst>
                                    <p:set>
                                      <p:cBhvr>
                                        <p:cTn id="183" dur="1000">
                                          <p:stCondLst>
                                            <p:cond delay="0"/>
                                          </p:stCondLst>
                                        </p:cTn>
                                        <p:tgtEl>
                                          <p:spTgt spid="365"/>
                                        </p:tgtEl>
                                        <p:attrNameLst>
                                          <p:attrName>style.visibility</p:attrName>
                                        </p:attrNameLst>
                                      </p:cBhvr>
                                      <p:to>
                                        <p:strVal val="visible"/>
                                      </p:to>
                                    </p:set>
                                  </p:childTnLst>
                                </p:cTn>
                              </p:par>
                            </p:childTnLst>
                          </p:cTn>
                        </p:par>
                        <p:par>
                          <p:cTn id="184" fill="hold">
                            <p:stCondLst>
                              <p:cond delay="52500"/>
                            </p:stCondLst>
                            <p:childTnLst>
                              <p:par>
                                <p:cTn id="185" presetID="11" presetClass="entr" presetSubtype="0" fill="hold" grpId="0" nodeType="afterEffect">
                                  <p:stCondLst>
                                    <p:cond delay="0"/>
                                  </p:stCondLst>
                                  <p:childTnLst>
                                    <p:set>
                                      <p:cBhvr>
                                        <p:cTn id="186" dur="1000">
                                          <p:stCondLst>
                                            <p:cond delay="0"/>
                                          </p:stCondLst>
                                        </p:cTn>
                                        <p:tgtEl>
                                          <p:spTgt spid="366"/>
                                        </p:tgtEl>
                                        <p:attrNameLst>
                                          <p:attrName>style.visibility</p:attrName>
                                        </p:attrNameLst>
                                      </p:cBhvr>
                                      <p:to>
                                        <p:strVal val="visible"/>
                                      </p:to>
                                    </p:set>
                                  </p:childTnLst>
                                </p:cTn>
                              </p:par>
                            </p:childTnLst>
                          </p:cTn>
                        </p:par>
                        <p:par>
                          <p:cTn id="187" fill="hold">
                            <p:stCondLst>
                              <p:cond delay="53500"/>
                            </p:stCondLst>
                            <p:childTnLst>
                              <p:par>
                                <p:cTn id="188" presetID="11" presetClass="entr" presetSubtype="0" fill="hold" grpId="0" nodeType="afterEffect">
                                  <p:stCondLst>
                                    <p:cond delay="0"/>
                                  </p:stCondLst>
                                  <p:childTnLst>
                                    <p:set>
                                      <p:cBhvr>
                                        <p:cTn id="189" dur="1000">
                                          <p:stCondLst>
                                            <p:cond delay="0"/>
                                          </p:stCondLst>
                                        </p:cTn>
                                        <p:tgtEl>
                                          <p:spTgt spid="367"/>
                                        </p:tgtEl>
                                        <p:attrNameLst>
                                          <p:attrName>style.visibility</p:attrName>
                                        </p:attrNameLst>
                                      </p:cBhvr>
                                      <p:to>
                                        <p:strVal val="visible"/>
                                      </p:to>
                                    </p:set>
                                  </p:childTnLst>
                                </p:cTn>
                              </p:par>
                            </p:childTnLst>
                          </p:cTn>
                        </p:par>
                        <p:par>
                          <p:cTn id="190" fill="hold">
                            <p:stCondLst>
                              <p:cond delay="54500"/>
                            </p:stCondLst>
                            <p:childTnLst>
                              <p:par>
                                <p:cTn id="191" presetID="11" presetClass="entr" presetSubtype="0" fill="hold" grpId="0" nodeType="afterEffect">
                                  <p:stCondLst>
                                    <p:cond delay="0"/>
                                  </p:stCondLst>
                                  <p:childTnLst>
                                    <p:set>
                                      <p:cBhvr>
                                        <p:cTn id="192" dur="1000">
                                          <p:stCondLst>
                                            <p:cond delay="0"/>
                                          </p:stCondLst>
                                        </p:cTn>
                                        <p:tgtEl>
                                          <p:spTgt spid="368"/>
                                        </p:tgtEl>
                                        <p:attrNameLst>
                                          <p:attrName>style.visibility</p:attrName>
                                        </p:attrNameLst>
                                      </p:cBhvr>
                                      <p:to>
                                        <p:strVal val="visible"/>
                                      </p:to>
                                    </p:set>
                                  </p:childTnLst>
                                </p:cTn>
                              </p:par>
                            </p:childTnLst>
                          </p:cTn>
                        </p:par>
                        <p:par>
                          <p:cTn id="193" fill="hold">
                            <p:stCondLst>
                              <p:cond delay="55500"/>
                            </p:stCondLst>
                            <p:childTnLst>
                              <p:par>
                                <p:cTn id="194" presetID="11" presetClass="entr" presetSubtype="0" fill="hold" grpId="0" nodeType="afterEffect">
                                  <p:stCondLst>
                                    <p:cond delay="0"/>
                                  </p:stCondLst>
                                  <p:childTnLst>
                                    <p:set>
                                      <p:cBhvr>
                                        <p:cTn id="195" dur="1000">
                                          <p:stCondLst>
                                            <p:cond delay="0"/>
                                          </p:stCondLst>
                                        </p:cTn>
                                        <p:tgtEl>
                                          <p:spTgt spid="369"/>
                                        </p:tgtEl>
                                        <p:attrNameLst>
                                          <p:attrName>style.visibility</p:attrName>
                                        </p:attrNameLst>
                                      </p:cBhvr>
                                      <p:to>
                                        <p:strVal val="visible"/>
                                      </p:to>
                                    </p:set>
                                  </p:childTnLst>
                                </p:cTn>
                              </p:par>
                            </p:childTnLst>
                          </p:cTn>
                        </p:par>
                        <p:par>
                          <p:cTn id="196" fill="hold">
                            <p:stCondLst>
                              <p:cond delay="56500"/>
                            </p:stCondLst>
                            <p:childTnLst>
                              <p:par>
                                <p:cTn id="197" presetID="11" presetClass="entr" presetSubtype="0" fill="hold" grpId="0" nodeType="afterEffect">
                                  <p:stCondLst>
                                    <p:cond delay="0"/>
                                  </p:stCondLst>
                                  <p:childTnLst>
                                    <p:set>
                                      <p:cBhvr>
                                        <p:cTn id="198" dur="1000">
                                          <p:stCondLst>
                                            <p:cond delay="0"/>
                                          </p:stCondLst>
                                        </p:cTn>
                                        <p:tgtEl>
                                          <p:spTgt spid="370"/>
                                        </p:tgtEl>
                                        <p:attrNameLst>
                                          <p:attrName>style.visibility</p:attrName>
                                        </p:attrNameLst>
                                      </p:cBhvr>
                                      <p:to>
                                        <p:strVal val="visible"/>
                                      </p:to>
                                    </p:set>
                                  </p:childTnLst>
                                </p:cTn>
                              </p:par>
                            </p:childTnLst>
                          </p:cTn>
                        </p:par>
                        <p:par>
                          <p:cTn id="199" fill="hold">
                            <p:stCondLst>
                              <p:cond delay="57500"/>
                            </p:stCondLst>
                            <p:childTnLst>
                              <p:par>
                                <p:cTn id="200" presetID="11" presetClass="entr" presetSubtype="0" fill="hold" grpId="0" nodeType="afterEffect">
                                  <p:stCondLst>
                                    <p:cond delay="0"/>
                                  </p:stCondLst>
                                  <p:childTnLst>
                                    <p:set>
                                      <p:cBhvr>
                                        <p:cTn id="201" dur="1000">
                                          <p:stCondLst>
                                            <p:cond delay="0"/>
                                          </p:stCondLst>
                                        </p:cTn>
                                        <p:tgtEl>
                                          <p:spTgt spid="371"/>
                                        </p:tgtEl>
                                        <p:attrNameLst>
                                          <p:attrName>style.visibility</p:attrName>
                                        </p:attrNameLst>
                                      </p:cBhvr>
                                      <p:to>
                                        <p:strVal val="visible"/>
                                      </p:to>
                                    </p:set>
                                  </p:childTnLst>
                                </p:cTn>
                              </p:par>
                            </p:childTnLst>
                          </p:cTn>
                        </p:par>
                        <p:par>
                          <p:cTn id="202" fill="hold">
                            <p:stCondLst>
                              <p:cond delay="58500"/>
                            </p:stCondLst>
                            <p:childTnLst>
                              <p:par>
                                <p:cTn id="203" presetID="11" presetClass="entr" presetSubtype="0" fill="hold" grpId="0" nodeType="afterEffect">
                                  <p:stCondLst>
                                    <p:cond delay="0"/>
                                  </p:stCondLst>
                                  <p:childTnLst>
                                    <p:set>
                                      <p:cBhvr>
                                        <p:cTn id="204" dur="1000">
                                          <p:stCondLst>
                                            <p:cond delay="0"/>
                                          </p:stCondLst>
                                        </p:cTn>
                                        <p:tgtEl>
                                          <p:spTgt spid="372"/>
                                        </p:tgtEl>
                                        <p:attrNameLst>
                                          <p:attrName>style.visibility</p:attrName>
                                        </p:attrNameLst>
                                      </p:cBhvr>
                                      <p:to>
                                        <p:strVal val="visible"/>
                                      </p:to>
                                    </p:set>
                                  </p:childTnLst>
                                </p:cTn>
                              </p:par>
                            </p:childTnLst>
                          </p:cTn>
                        </p:par>
                        <p:par>
                          <p:cTn id="205" fill="hold">
                            <p:stCondLst>
                              <p:cond delay="59500"/>
                            </p:stCondLst>
                            <p:childTnLst>
                              <p:par>
                                <p:cTn id="206" presetID="11" presetClass="entr" presetSubtype="0" fill="hold" grpId="0" nodeType="afterEffect">
                                  <p:stCondLst>
                                    <p:cond delay="0"/>
                                  </p:stCondLst>
                                  <p:childTnLst>
                                    <p:set>
                                      <p:cBhvr>
                                        <p:cTn id="207" dur="1000">
                                          <p:stCondLst>
                                            <p:cond delay="0"/>
                                          </p:stCondLst>
                                        </p:cTn>
                                        <p:tgtEl>
                                          <p:spTgt spid="373"/>
                                        </p:tgtEl>
                                        <p:attrNameLst>
                                          <p:attrName>style.visibility</p:attrName>
                                        </p:attrNameLst>
                                      </p:cBhvr>
                                      <p:to>
                                        <p:strVal val="visible"/>
                                      </p:to>
                                    </p:set>
                                  </p:childTnLst>
                                </p:cTn>
                              </p:par>
                            </p:childTnLst>
                          </p:cTn>
                        </p:par>
                        <p:par>
                          <p:cTn id="208" fill="hold">
                            <p:stCondLst>
                              <p:cond delay="60500"/>
                            </p:stCondLst>
                            <p:childTnLst>
                              <p:par>
                                <p:cTn id="209" presetID="11" presetClass="entr" presetSubtype="0" fill="hold" grpId="0" nodeType="afterEffect">
                                  <p:stCondLst>
                                    <p:cond delay="0"/>
                                  </p:stCondLst>
                                  <p:childTnLst>
                                    <p:set>
                                      <p:cBhvr>
                                        <p:cTn id="210" dur="1000">
                                          <p:stCondLst>
                                            <p:cond delay="0"/>
                                          </p:stCondLst>
                                        </p:cTn>
                                        <p:tgtEl>
                                          <p:spTgt spid="374"/>
                                        </p:tgtEl>
                                        <p:attrNameLst>
                                          <p:attrName>style.visibility</p:attrName>
                                        </p:attrNameLst>
                                      </p:cBhvr>
                                      <p:to>
                                        <p:strVal val="visible"/>
                                      </p:to>
                                    </p:set>
                                  </p:childTnLst>
                                </p:cTn>
                              </p:par>
                            </p:childTnLst>
                          </p:cTn>
                        </p:par>
                        <p:par>
                          <p:cTn id="211" fill="hold">
                            <p:stCondLst>
                              <p:cond delay="61500"/>
                            </p:stCondLst>
                            <p:childTnLst>
                              <p:par>
                                <p:cTn id="212" presetID="11" presetClass="entr" presetSubtype="0" fill="hold" grpId="0" nodeType="afterEffect">
                                  <p:stCondLst>
                                    <p:cond delay="0"/>
                                  </p:stCondLst>
                                  <p:childTnLst>
                                    <p:set>
                                      <p:cBhvr>
                                        <p:cTn id="213" dur="1000">
                                          <p:stCondLst>
                                            <p:cond delay="0"/>
                                          </p:stCondLst>
                                        </p:cTn>
                                        <p:tgtEl>
                                          <p:spTgt spid="375"/>
                                        </p:tgtEl>
                                        <p:attrNameLst>
                                          <p:attrName>style.visibility</p:attrName>
                                        </p:attrNameLst>
                                      </p:cBhvr>
                                      <p:to>
                                        <p:strVal val="visible"/>
                                      </p:to>
                                    </p:set>
                                  </p:childTnLst>
                                </p:cTn>
                              </p:par>
                            </p:childTnLst>
                          </p:cTn>
                        </p:par>
                        <p:par>
                          <p:cTn id="214" fill="hold">
                            <p:stCondLst>
                              <p:cond delay="62500"/>
                            </p:stCondLst>
                            <p:childTnLst>
                              <p:par>
                                <p:cTn id="215" presetID="11" presetClass="entr" presetSubtype="0" fill="hold" grpId="0" nodeType="afterEffect">
                                  <p:stCondLst>
                                    <p:cond delay="0"/>
                                  </p:stCondLst>
                                  <p:childTnLst>
                                    <p:set>
                                      <p:cBhvr>
                                        <p:cTn id="216" dur="1000">
                                          <p:stCondLst>
                                            <p:cond delay="0"/>
                                          </p:stCondLst>
                                        </p:cTn>
                                        <p:tgtEl>
                                          <p:spTgt spid="376"/>
                                        </p:tgtEl>
                                        <p:attrNameLst>
                                          <p:attrName>style.visibility</p:attrName>
                                        </p:attrNameLst>
                                      </p:cBhvr>
                                      <p:to>
                                        <p:strVal val="visible"/>
                                      </p:to>
                                    </p:set>
                                  </p:childTnLst>
                                </p:cTn>
                              </p:par>
                            </p:childTnLst>
                          </p:cTn>
                        </p:par>
                        <p:par>
                          <p:cTn id="217" fill="hold">
                            <p:stCondLst>
                              <p:cond delay="63500"/>
                            </p:stCondLst>
                            <p:childTnLst>
                              <p:par>
                                <p:cTn id="218" presetID="11" presetClass="entr" presetSubtype="0" fill="hold" grpId="0" nodeType="afterEffect">
                                  <p:stCondLst>
                                    <p:cond delay="0"/>
                                  </p:stCondLst>
                                  <p:childTnLst>
                                    <p:set>
                                      <p:cBhvr>
                                        <p:cTn id="219" dur="1000">
                                          <p:stCondLst>
                                            <p:cond delay="0"/>
                                          </p:stCondLst>
                                        </p:cTn>
                                        <p:tgtEl>
                                          <p:spTgt spid="377"/>
                                        </p:tgtEl>
                                        <p:attrNameLst>
                                          <p:attrName>style.visibility</p:attrName>
                                        </p:attrNameLst>
                                      </p:cBhvr>
                                      <p:to>
                                        <p:strVal val="visible"/>
                                      </p:to>
                                    </p:set>
                                  </p:childTnLst>
                                </p:cTn>
                              </p:par>
                            </p:childTnLst>
                          </p:cTn>
                        </p:par>
                        <p:par>
                          <p:cTn id="220" fill="hold">
                            <p:stCondLst>
                              <p:cond delay="64500"/>
                            </p:stCondLst>
                            <p:childTnLst>
                              <p:par>
                                <p:cTn id="221" presetID="11" presetClass="entr" presetSubtype="0" fill="hold" grpId="0" nodeType="afterEffect">
                                  <p:stCondLst>
                                    <p:cond delay="0"/>
                                  </p:stCondLst>
                                  <p:childTnLst>
                                    <p:set>
                                      <p:cBhvr>
                                        <p:cTn id="222" dur="1000">
                                          <p:stCondLst>
                                            <p:cond delay="0"/>
                                          </p:stCondLst>
                                        </p:cTn>
                                        <p:tgtEl>
                                          <p:spTgt spid="378"/>
                                        </p:tgtEl>
                                        <p:attrNameLst>
                                          <p:attrName>style.visibility</p:attrName>
                                        </p:attrNameLst>
                                      </p:cBhvr>
                                      <p:to>
                                        <p:strVal val="visible"/>
                                      </p:to>
                                    </p:set>
                                  </p:childTnLst>
                                </p:cTn>
                              </p:par>
                            </p:childTnLst>
                          </p:cTn>
                        </p:par>
                        <p:par>
                          <p:cTn id="223" fill="hold">
                            <p:stCondLst>
                              <p:cond delay="65500"/>
                            </p:stCondLst>
                            <p:childTnLst>
                              <p:par>
                                <p:cTn id="224" presetID="11" presetClass="entr" presetSubtype="0" fill="hold" grpId="0" nodeType="afterEffect">
                                  <p:stCondLst>
                                    <p:cond delay="0"/>
                                  </p:stCondLst>
                                  <p:childTnLst>
                                    <p:set>
                                      <p:cBhvr>
                                        <p:cTn id="225" dur="1000">
                                          <p:stCondLst>
                                            <p:cond delay="0"/>
                                          </p:stCondLst>
                                        </p:cTn>
                                        <p:tgtEl>
                                          <p:spTgt spid="379"/>
                                        </p:tgtEl>
                                        <p:attrNameLst>
                                          <p:attrName>style.visibility</p:attrName>
                                        </p:attrNameLst>
                                      </p:cBhvr>
                                      <p:to>
                                        <p:strVal val="visible"/>
                                      </p:to>
                                    </p:set>
                                  </p:childTnLst>
                                </p:cTn>
                              </p:par>
                            </p:childTnLst>
                          </p:cTn>
                        </p:par>
                        <p:par>
                          <p:cTn id="226" fill="hold">
                            <p:stCondLst>
                              <p:cond delay="66500"/>
                            </p:stCondLst>
                            <p:childTnLst>
                              <p:par>
                                <p:cTn id="227" presetID="11" presetClass="entr" presetSubtype="0" fill="hold" grpId="0" nodeType="afterEffect">
                                  <p:stCondLst>
                                    <p:cond delay="0"/>
                                  </p:stCondLst>
                                  <p:childTnLst>
                                    <p:set>
                                      <p:cBhvr>
                                        <p:cTn id="228" dur="1000">
                                          <p:stCondLst>
                                            <p:cond delay="0"/>
                                          </p:stCondLst>
                                        </p:cTn>
                                        <p:tgtEl>
                                          <p:spTgt spid="380"/>
                                        </p:tgtEl>
                                        <p:attrNameLst>
                                          <p:attrName>style.visibility</p:attrName>
                                        </p:attrNameLst>
                                      </p:cBhvr>
                                      <p:to>
                                        <p:strVal val="visible"/>
                                      </p:to>
                                    </p:set>
                                  </p:childTnLst>
                                </p:cTn>
                              </p:par>
                            </p:childTnLst>
                          </p:cTn>
                        </p:par>
                        <p:par>
                          <p:cTn id="229" fill="hold">
                            <p:stCondLst>
                              <p:cond delay="67500"/>
                            </p:stCondLst>
                            <p:childTnLst>
                              <p:par>
                                <p:cTn id="230" presetID="11" presetClass="entr" presetSubtype="0" fill="hold" grpId="0" nodeType="afterEffect">
                                  <p:stCondLst>
                                    <p:cond delay="0"/>
                                  </p:stCondLst>
                                  <p:childTnLst>
                                    <p:set>
                                      <p:cBhvr>
                                        <p:cTn id="231" dur="1000">
                                          <p:stCondLst>
                                            <p:cond delay="0"/>
                                          </p:stCondLst>
                                        </p:cTn>
                                        <p:tgtEl>
                                          <p:spTgt spid="381"/>
                                        </p:tgtEl>
                                        <p:attrNameLst>
                                          <p:attrName>style.visibility</p:attrName>
                                        </p:attrNameLst>
                                      </p:cBhvr>
                                      <p:to>
                                        <p:strVal val="visible"/>
                                      </p:to>
                                    </p:set>
                                  </p:childTnLst>
                                </p:cTn>
                              </p:par>
                            </p:childTnLst>
                          </p:cTn>
                        </p:par>
                        <p:par>
                          <p:cTn id="232" fill="hold">
                            <p:stCondLst>
                              <p:cond delay="68500"/>
                            </p:stCondLst>
                            <p:childTnLst>
                              <p:par>
                                <p:cTn id="233" presetID="11" presetClass="entr" presetSubtype="0" fill="hold" grpId="0" nodeType="afterEffect">
                                  <p:stCondLst>
                                    <p:cond delay="0"/>
                                  </p:stCondLst>
                                  <p:childTnLst>
                                    <p:set>
                                      <p:cBhvr>
                                        <p:cTn id="234" dur="1000">
                                          <p:stCondLst>
                                            <p:cond delay="0"/>
                                          </p:stCondLst>
                                        </p:cTn>
                                        <p:tgtEl>
                                          <p:spTgt spid="382"/>
                                        </p:tgtEl>
                                        <p:attrNameLst>
                                          <p:attrName>style.visibility</p:attrName>
                                        </p:attrNameLst>
                                      </p:cBhvr>
                                      <p:to>
                                        <p:strVal val="visible"/>
                                      </p:to>
                                    </p:set>
                                  </p:childTnLst>
                                </p:cTn>
                              </p:par>
                            </p:childTnLst>
                          </p:cTn>
                        </p:par>
                        <p:par>
                          <p:cTn id="235" fill="hold">
                            <p:stCondLst>
                              <p:cond delay="69500"/>
                            </p:stCondLst>
                            <p:childTnLst>
                              <p:par>
                                <p:cTn id="236" presetID="11" presetClass="entr" presetSubtype="0" fill="hold" grpId="0" nodeType="afterEffect">
                                  <p:stCondLst>
                                    <p:cond delay="0"/>
                                  </p:stCondLst>
                                  <p:childTnLst>
                                    <p:set>
                                      <p:cBhvr>
                                        <p:cTn id="237" dur="1000">
                                          <p:stCondLst>
                                            <p:cond delay="0"/>
                                          </p:stCondLst>
                                        </p:cTn>
                                        <p:tgtEl>
                                          <p:spTgt spid="383"/>
                                        </p:tgtEl>
                                        <p:attrNameLst>
                                          <p:attrName>style.visibility</p:attrName>
                                        </p:attrNameLst>
                                      </p:cBhvr>
                                      <p:to>
                                        <p:strVal val="visible"/>
                                      </p:to>
                                    </p:set>
                                  </p:childTnLst>
                                </p:cTn>
                              </p:par>
                            </p:childTnLst>
                          </p:cTn>
                        </p:par>
                        <p:par>
                          <p:cTn id="238" fill="hold">
                            <p:stCondLst>
                              <p:cond delay="70500"/>
                            </p:stCondLst>
                            <p:childTnLst>
                              <p:par>
                                <p:cTn id="239" presetID="11" presetClass="entr" presetSubtype="0" fill="hold" grpId="0" nodeType="afterEffect">
                                  <p:stCondLst>
                                    <p:cond delay="0"/>
                                  </p:stCondLst>
                                  <p:childTnLst>
                                    <p:set>
                                      <p:cBhvr>
                                        <p:cTn id="240" dur="1000">
                                          <p:stCondLst>
                                            <p:cond delay="0"/>
                                          </p:stCondLst>
                                        </p:cTn>
                                        <p:tgtEl>
                                          <p:spTgt spid="384"/>
                                        </p:tgtEl>
                                        <p:attrNameLst>
                                          <p:attrName>style.visibility</p:attrName>
                                        </p:attrNameLst>
                                      </p:cBhvr>
                                      <p:to>
                                        <p:strVal val="visible"/>
                                      </p:to>
                                    </p:set>
                                  </p:childTnLst>
                                </p:cTn>
                              </p:par>
                            </p:childTnLst>
                          </p:cTn>
                        </p:par>
                        <p:par>
                          <p:cTn id="241" fill="hold">
                            <p:stCondLst>
                              <p:cond delay="71500"/>
                            </p:stCondLst>
                            <p:childTnLst>
                              <p:par>
                                <p:cTn id="242" presetID="11" presetClass="entr" presetSubtype="0" fill="hold" grpId="0" nodeType="afterEffect">
                                  <p:stCondLst>
                                    <p:cond delay="0"/>
                                  </p:stCondLst>
                                  <p:childTnLst>
                                    <p:set>
                                      <p:cBhvr>
                                        <p:cTn id="243" dur="1000">
                                          <p:stCondLst>
                                            <p:cond delay="0"/>
                                          </p:stCondLst>
                                        </p:cTn>
                                        <p:tgtEl>
                                          <p:spTgt spid="385"/>
                                        </p:tgtEl>
                                        <p:attrNameLst>
                                          <p:attrName>style.visibility</p:attrName>
                                        </p:attrNameLst>
                                      </p:cBhvr>
                                      <p:to>
                                        <p:strVal val="visible"/>
                                      </p:to>
                                    </p:set>
                                  </p:childTnLst>
                                </p:cTn>
                              </p:par>
                            </p:childTnLst>
                          </p:cTn>
                        </p:par>
                        <p:par>
                          <p:cTn id="244" fill="hold">
                            <p:stCondLst>
                              <p:cond delay="72500"/>
                            </p:stCondLst>
                            <p:childTnLst>
                              <p:par>
                                <p:cTn id="245" presetID="11" presetClass="entr" presetSubtype="0" fill="hold" grpId="0" nodeType="afterEffect">
                                  <p:stCondLst>
                                    <p:cond delay="0"/>
                                  </p:stCondLst>
                                  <p:childTnLst>
                                    <p:set>
                                      <p:cBhvr>
                                        <p:cTn id="246" dur="1000">
                                          <p:stCondLst>
                                            <p:cond delay="0"/>
                                          </p:stCondLst>
                                        </p:cTn>
                                        <p:tgtEl>
                                          <p:spTgt spid="386"/>
                                        </p:tgtEl>
                                        <p:attrNameLst>
                                          <p:attrName>style.visibility</p:attrName>
                                        </p:attrNameLst>
                                      </p:cBhvr>
                                      <p:to>
                                        <p:strVal val="visible"/>
                                      </p:to>
                                    </p:set>
                                  </p:childTnLst>
                                </p:cTn>
                              </p:par>
                            </p:childTnLst>
                          </p:cTn>
                        </p:par>
                        <p:par>
                          <p:cTn id="247" fill="hold">
                            <p:stCondLst>
                              <p:cond delay="73500"/>
                            </p:stCondLst>
                            <p:childTnLst>
                              <p:par>
                                <p:cTn id="248" presetID="11" presetClass="entr" presetSubtype="0" fill="hold" grpId="0" nodeType="afterEffect">
                                  <p:stCondLst>
                                    <p:cond delay="0"/>
                                  </p:stCondLst>
                                  <p:childTnLst>
                                    <p:set>
                                      <p:cBhvr>
                                        <p:cTn id="249" dur="1000">
                                          <p:stCondLst>
                                            <p:cond delay="0"/>
                                          </p:stCondLst>
                                        </p:cTn>
                                        <p:tgtEl>
                                          <p:spTgt spid="387"/>
                                        </p:tgtEl>
                                        <p:attrNameLst>
                                          <p:attrName>style.visibility</p:attrName>
                                        </p:attrNameLst>
                                      </p:cBhvr>
                                      <p:to>
                                        <p:strVal val="visible"/>
                                      </p:to>
                                    </p:set>
                                  </p:childTnLst>
                                </p:cTn>
                              </p:par>
                            </p:childTnLst>
                          </p:cTn>
                        </p:par>
                        <p:par>
                          <p:cTn id="250" fill="hold">
                            <p:stCondLst>
                              <p:cond delay="74500"/>
                            </p:stCondLst>
                            <p:childTnLst>
                              <p:par>
                                <p:cTn id="251" presetID="11" presetClass="entr" presetSubtype="0" fill="hold" grpId="0" nodeType="afterEffect">
                                  <p:stCondLst>
                                    <p:cond delay="0"/>
                                  </p:stCondLst>
                                  <p:childTnLst>
                                    <p:set>
                                      <p:cBhvr>
                                        <p:cTn id="252" dur="1000">
                                          <p:stCondLst>
                                            <p:cond delay="0"/>
                                          </p:stCondLst>
                                        </p:cTn>
                                        <p:tgtEl>
                                          <p:spTgt spid="388"/>
                                        </p:tgtEl>
                                        <p:attrNameLst>
                                          <p:attrName>style.visibility</p:attrName>
                                        </p:attrNameLst>
                                      </p:cBhvr>
                                      <p:to>
                                        <p:strVal val="visible"/>
                                      </p:to>
                                    </p:set>
                                  </p:childTnLst>
                                </p:cTn>
                              </p:par>
                            </p:childTnLst>
                          </p:cTn>
                        </p:par>
                        <p:par>
                          <p:cTn id="253" fill="hold">
                            <p:stCondLst>
                              <p:cond delay="75500"/>
                            </p:stCondLst>
                            <p:childTnLst>
                              <p:par>
                                <p:cTn id="254" presetID="11" presetClass="entr" presetSubtype="0" fill="hold" grpId="0" nodeType="afterEffect">
                                  <p:stCondLst>
                                    <p:cond delay="0"/>
                                  </p:stCondLst>
                                  <p:childTnLst>
                                    <p:set>
                                      <p:cBhvr>
                                        <p:cTn id="255" dur="1000">
                                          <p:stCondLst>
                                            <p:cond delay="0"/>
                                          </p:stCondLst>
                                        </p:cTn>
                                        <p:tgtEl>
                                          <p:spTgt spid="389"/>
                                        </p:tgtEl>
                                        <p:attrNameLst>
                                          <p:attrName>style.visibility</p:attrName>
                                        </p:attrNameLst>
                                      </p:cBhvr>
                                      <p:to>
                                        <p:strVal val="visible"/>
                                      </p:to>
                                    </p:set>
                                  </p:childTnLst>
                                </p:cTn>
                              </p:par>
                            </p:childTnLst>
                          </p:cTn>
                        </p:par>
                        <p:par>
                          <p:cTn id="256" fill="hold">
                            <p:stCondLst>
                              <p:cond delay="76500"/>
                            </p:stCondLst>
                            <p:childTnLst>
                              <p:par>
                                <p:cTn id="257" presetID="11" presetClass="entr" presetSubtype="0" fill="hold" grpId="0" nodeType="afterEffect">
                                  <p:stCondLst>
                                    <p:cond delay="0"/>
                                  </p:stCondLst>
                                  <p:childTnLst>
                                    <p:set>
                                      <p:cBhvr>
                                        <p:cTn id="258" dur="1000">
                                          <p:stCondLst>
                                            <p:cond delay="0"/>
                                          </p:stCondLst>
                                        </p:cTn>
                                        <p:tgtEl>
                                          <p:spTgt spid="390"/>
                                        </p:tgtEl>
                                        <p:attrNameLst>
                                          <p:attrName>style.visibility</p:attrName>
                                        </p:attrNameLst>
                                      </p:cBhvr>
                                      <p:to>
                                        <p:strVal val="visible"/>
                                      </p:to>
                                    </p:set>
                                  </p:childTnLst>
                                </p:cTn>
                              </p:par>
                            </p:childTnLst>
                          </p:cTn>
                        </p:par>
                        <p:par>
                          <p:cTn id="259" fill="hold">
                            <p:stCondLst>
                              <p:cond delay="77500"/>
                            </p:stCondLst>
                            <p:childTnLst>
                              <p:par>
                                <p:cTn id="260" presetID="11" presetClass="entr" presetSubtype="0" fill="hold" grpId="0" nodeType="afterEffect">
                                  <p:stCondLst>
                                    <p:cond delay="0"/>
                                  </p:stCondLst>
                                  <p:childTnLst>
                                    <p:set>
                                      <p:cBhvr>
                                        <p:cTn id="261" dur="1000">
                                          <p:stCondLst>
                                            <p:cond delay="0"/>
                                          </p:stCondLst>
                                        </p:cTn>
                                        <p:tgtEl>
                                          <p:spTgt spid="391"/>
                                        </p:tgtEl>
                                        <p:attrNameLst>
                                          <p:attrName>style.visibility</p:attrName>
                                        </p:attrNameLst>
                                      </p:cBhvr>
                                      <p:to>
                                        <p:strVal val="visible"/>
                                      </p:to>
                                    </p:set>
                                  </p:childTnLst>
                                </p:cTn>
                              </p:par>
                            </p:childTnLst>
                          </p:cTn>
                        </p:par>
                        <p:par>
                          <p:cTn id="262" fill="hold">
                            <p:stCondLst>
                              <p:cond delay="78500"/>
                            </p:stCondLst>
                            <p:childTnLst>
                              <p:par>
                                <p:cTn id="263" presetID="11" presetClass="entr" presetSubtype="0" fill="hold" grpId="0" nodeType="afterEffect">
                                  <p:stCondLst>
                                    <p:cond delay="0"/>
                                  </p:stCondLst>
                                  <p:childTnLst>
                                    <p:set>
                                      <p:cBhvr>
                                        <p:cTn id="264" dur="1000">
                                          <p:stCondLst>
                                            <p:cond delay="0"/>
                                          </p:stCondLst>
                                        </p:cTn>
                                        <p:tgtEl>
                                          <p:spTgt spid="392"/>
                                        </p:tgtEl>
                                        <p:attrNameLst>
                                          <p:attrName>style.visibility</p:attrName>
                                        </p:attrNameLst>
                                      </p:cBhvr>
                                      <p:to>
                                        <p:strVal val="visible"/>
                                      </p:to>
                                    </p:set>
                                  </p:childTnLst>
                                </p:cTn>
                              </p:par>
                            </p:childTnLst>
                          </p:cTn>
                        </p:par>
                        <p:par>
                          <p:cTn id="265" fill="hold">
                            <p:stCondLst>
                              <p:cond delay="79500"/>
                            </p:stCondLst>
                            <p:childTnLst>
                              <p:par>
                                <p:cTn id="266" presetID="11" presetClass="entr" presetSubtype="0" fill="hold" grpId="0" nodeType="afterEffect">
                                  <p:stCondLst>
                                    <p:cond delay="0"/>
                                  </p:stCondLst>
                                  <p:childTnLst>
                                    <p:set>
                                      <p:cBhvr>
                                        <p:cTn id="267" dur="1000">
                                          <p:stCondLst>
                                            <p:cond delay="0"/>
                                          </p:stCondLst>
                                        </p:cTn>
                                        <p:tgtEl>
                                          <p:spTgt spid="393"/>
                                        </p:tgtEl>
                                        <p:attrNameLst>
                                          <p:attrName>style.visibility</p:attrName>
                                        </p:attrNameLst>
                                      </p:cBhvr>
                                      <p:to>
                                        <p:strVal val="visible"/>
                                      </p:to>
                                    </p:set>
                                  </p:childTnLst>
                                </p:cTn>
                              </p:par>
                            </p:childTnLst>
                          </p:cTn>
                        </p:par>
                        <p:par>
                          <p:cTn id="268" fill="hold">
                            <p:stCondLst>
                              <p:cond delay="80500"/>
                            </p:stCondLst>
                            <p:childTnLst>
                              <p:par>
                                <p:cTn id="269" presetID="11" presetClass="entr" presetSubtype="0" fill="hold" grpId="0" nodeType="afterEffect">
                                  <p:stCondLst>
                                    <p:cond delay="0"/>
                                  </p:stCondLst>
                                  <p:childTnLst>
                                    <p:set>
                                      <p:cBhvr>
                                        <p:cTn id="270" dur="1000">
                                          <p:stCondLst>
                                            <p:cond delay="0"/>
                                          </p:stCondLst>
                                        </p:cTn>
                                        <p:tgtEl>
                                          <p:spTgt spid="394"/>
                                        </p:tgtEl>
                                        <p:attrNameLst>
                                          <p:attrName>style.visibility</p:attrName>
                                        </p:attrNameLst>
                                      </p:cBhvr>
                                      <p:to>
                                        <p:strVal val="visible"/>
                                      </p:to>
                                    </p:set>
                                  </p:childTnLst>
                                </p:cTn>
                              </p:par>
                            </p:childTnLst>
                          </p:cTn>
                        </p:par>
                        <p:par>
                          <p:cTn id="271" fill="hold">
                            <p:stCondLst>
                              <p:cond delay="81500"/>
                            </p:stCondLst>
                            <p:childTnLst>
                              <p:par>
                                <p:cTn id="272" presetID="11" presetClass="entr" presetSubtype="0" fill="hold" grpId="0" nodeType="afterEffect">
                                  <p:stCondLst>
                                    <p:cond delay="0"/>
                                  </p:stCondLst>
                                  <p:childTnLst>
                                    <p:set>
                                      <p:cBhvr>
                                        <p:cTn id="273" dur="1000">
                                          <p:stCondLst>
                                            <p:cond delay="0"/>
                                          </p:stCondLst>
                                        </p:cTn>
                                        <p:tgtEl>
                                          <p:spTgt spid="395"/>
                                        </p:tgtEl>
                                        <p:attrNameLst>
                                          <p:attrName>style.visibility</p:attrName>
                                        </p:attrNameLst>
                                      </p:cBhvr>
                                      <p:to>
                                        <p:strVal val="visible"/>
                                      </p:to>
                                    </p:set>
                                  </p:childTnLst>
                                </p:cTn>
                              </p:par>
                            </p:childTnLst>
                          </p:cTn>
                        </p:par>
                        <p:par>
                          <p:cTn id="274" fill="hold">
                            <p:stCondLst>
                              <p:cond delay="82500"/>
                            </p:stCondLst>
                            <p:childTnLst>
                              <p:par>
                                <p:cTn id="275" presetID="11" presetClass="entr" presetSubtype="0" fill="hold" grpId="0" nodeType="afterEffect">
                                  <p:stCondLst>
                                    <p:cond delay="0"/>
                                  </p:stCondLst>
                                  <p:childTnLst>
                                    <p:set>
                                      <p:cBhvr>
                                        <p:cTn id="276" dur="1000">
                                          <p:stCondLst>
                                            <p:cond delay="0"/>
                                          </p:stCondLst>
                                        </p:cTn>
                                        <p:tgtEl>
                                          <p:spTgt spid="396"/>
                                        </p:tgtEl>
                                        <p:attrNameLst>
                                          <p:attrName>style.visibility</p:attrName>
                                        </p:attrNameLst>
                                      </p:cBhvr>
                                      <p:to>
                                        <p:strVal val="visible"/>
                                      </p:to>
                                    </p:set>
                                  </p:childTnLst>
                                </p:cTn>
                              </p:par>
                            </p:childTnLst>
                          </p:cTn>
                        </p:par>
                        <p:par>
                          <p:cTn id="277" fill="hold">
                            <p:stCondLst>
                              <p:cond delay="83500"/>
                            </p:stCondLst>
                            <p:childTnLst>
                              <p:par>
                                <p:cTn id="278" presetID="11" presetClass="entr" presetSubtype="0" fill="hold" grpId="0" nodeType="afterEffect">
                                  <p:stCondLst>
                                    <p:cond delay="0"/>
                                  </p:stCondLst>
                                  <p:childTnLst>
                                    <p:set>
                                      <p:cBhvr>
                                        <p:cTn id="279" dur="1000">
                                          <p:stCondLst>
                                            <p:cond delay="0"/>
                                          </p:stCondLst>
                                        </p:cTn>
                                        <p:tgtEl>
                                          <p:spTgt spid="397"/>
                                        </p:tgtEl>
                                        <p:attrNameLst>
                                          <p:attrName>style.visibility</p:attrName>
                                        </p:attrNameLst>
                                      </p:cBhvr>
                                      <p:to>
                                        <p:strVal val="visible"/>
                                      </p:to>
                                    </p:set>
                                  </p:childTnLst>
                                </p:cTn>
                              </p:par>
                            </p:childTnLst>
                          </p:cTn>
                        </p:par>
                        <p:par>
                          <p:cTn id="280" fill="hold">
                            <p:stCondLst>
                              <p:cond delay="84500"/>
                            </p:stCondLst>
                            <p:childTnLst>
                              <p:par>
                                <p:cTn id="281" presetID="11" presetClass="entr" presetSubtype="0" fill="hold" grpId="0" nodeType="afterEffect">
                                  <p:stCondLst>
                                    <p:cond delay="0"/>
                                  </p:stCondLst>
                                  <p:childTnLst>
                                    <p:set>
                                      <p:cBhvr>
                                        <p:cTn id="282" dur="1000">
                                          <p:stCondLst>
                                            <p:cond delay="0"/>
                                          </p:stCondLst>
                                        </p:cTn>
                                        <p:tgtEl>
                                          <p:spTgt spid="398"/>
                                        </p:tgtEl>
                                        <p:attrNameLst>
                                          <p:attrName>style.visibility</p:attrName>
                                        </p:attrNameLst>
                                      </p:cBhvr>
                                      <p:to>
                                        <p:strVal val="visible"/>
                                      </p:to>
                                    </p:set>
                                  </p:childTnLst>
                                </p:cTn>
                              </p:par>
                            </p:childTnLst>
                          </p:cTn>
                        </p:par>
                        <p:par>
                          <p:cTn id="283" fill="hold">
                            <p:stCondLst>
                              <p:cond delay="85500"/>
                            </p:stCondLst>
                            <p:childTnLst>
                              <p:par>
                                <p:cTn id="284" presetID="11" presetClass="entr" presetSubtype="0" fill="hold" grpId="0" nodeType="afterEffect">
                                  <p:stCondLst>
                                    <p:cond delay="0"/>
                                  </p:stCondLst>
                                  <p:childTnLst>
                                    <p:set>
                                      <p:cBhvr>
                                        <p:cTn id="285" dur="1000">
                                          <p:stCondLst>
                                            <p:cond delay="0"/>
                                          </p:stCondLst>
                                        </p:cTn>
                                        <p:tgtEl>
                                          <p:spTgt spid="399"/>
                                        </p:tgtEl>
                                        <p:attrNameLst>
                                          <p:attrName>style.visibility</p:attrName>
                                        </p:attrNameLst>
                                      </p:cBhvr>
                                      <p:to>
                                        <p:strVal val="visible"/>
                                      </p:to>
                                    </p:set>
                                  </p:childTnLst>
                                </p:cTn>
                              </p:par>
                            </p:childTnLst>
                          </p:cTn>
                        </p:par>
                        <p:par>
                          <p:cTn id="286" fill="hold">
                            <p:stCondLst>
                              <p:cond delay="86500"/>
                            </p:stCondLst>
                            <p:childTnLst>
                              <p:par>
                                <p:cTn id="287" presetID="11" presetClass="entr" presetSubtype="0" fill="hold" grpId="0" nodeType="afterEffect">
                                  <p:stCondLst>
                                    <p:cond delay="0"/>
                                  </p:stCondLst>
                                  <p:childTnLst>
                                    <p:set>
                                      <p:cBhvr>
                                        <p:cTn id="288" dur="1000">
                                          <p:stCondLst>
                                            <p:cond delay="0"/>
                                          </p:stCondLst>
                                        </p:cTn>
                                        <p:tgtEl>
                                          <p:spTgt spid="400"/>
                                        </p:tgtEl>
                                        <p:attrNameLst>
                                          <p:attrName>style.visibility</p:attrName>
                                        </p:attrNameLst>
                                      </p:cBhvr>
                                      <p:to>
                                        <p:strVal val="visible"/>
                                      </p:to>
                                    </p:set>
                                  </p:childTnLst>
                                </p:cTn>
                              </p:par>
                            </p:childTnLst>
                          </p:cTn>
                        </p:par>
                        <p:par>
                          <p:cTn id="289" fill="hold">
                            <p:stCondLst>
                              <p:cond delay="87500"/>
                            </p:stCondLst>
                            <p:childTnLst>
                              <p:par>
                                <p:cTn id="290" presetID="11" presetClass="entr" presetSubtype="0" fill="hold" grpId="0" nodeType="afterEffect">
                                  <p:stCondLst>
                                    <p:cond delay="0"/>
                                  </p:stCondLst>
                                  <p:childTnLst>
                                    <p:set>
                                      <p:cBhvr>
                                        <p:cTn id="291" dur="1000">
                                          <p:stCondLst>
                                            <p:cond delay="0"/>
                                          </p:stCondLst>
                                        </p:cTn>
                                        <p:tgtEl>
                                          <p:spTgt spid="401"/>
                                        </p:tgtEl>
                                        <p:attrNameLst>
                                          <p:attrName>style.visibility</p:attrName>
                                        </p:attrNameLst>
                                      </p:cBhvr>
                                      <p:to>
                                        <p:strVal val="visible"/>
                                      </p:to>
                                    </p:set>
                                  </p:childTnLst>
                                </p:cTn>
                              </p:par>
                            </p:childTnLst>
                          </p:cTn>
                        </p:par>
                        <p:par>
                          <p:cTn id="292" fill="hold">
                            <p:stCondLst>
                              <p:cond delay="88500"/>
                            </p:stCondLst>
                            <p:childTnLst>
                              <p:par>
                                <p:cTn id="293" presetID="11" presetClass="entr" presetSubtype="0" fill="hold" grpId="0" nodeType="afterEffect">
                                  <p:stCondLst>
                                    <p:cond delay="0"/>
                                  </p:stCondLst>
                                  <p:childTnLst>
                                    <p:set>
                                      <p:cBhvr>
                                        <p:cTn id="294" dur="1000">
                                          <p:stCondLst>
                                            <p:cond delay="0"/>
                                          </p:stCondLst>
                                        </p:cTn>
                                        <p:tgtEl>
                                          <p:spTgt spid="402"/>
                                        </p:tgtEl>
                                        <p:attrNameLst>
                                          <p:attrName>style.visibility</p:attrName>
                                        </p:attrNameLst>
                                      </p:cBhvr>
                                      <p:to>
                                        <p:strVal val="visible"/>
                                      </p:to>
                                    </p:set>
                                  </p:childTnLst>
                                </p:cTn>
                              </p:par>
                            </p:childTnLst>
                          </p:cTn>
                        </p:par>
                        <p:par>
                          <p:cTn id="295" fill="hold">
                            <p:stCondLst>
                              <p:cond delay="89500"/>
                            </p:stCondLst>
                            <p:childTnLst>
                              <p:par>
                                <p:cTn id="296" presetID="11" presetClass="entr" presetSubtype="0" fill="hold" grpId="0" nodeType="afterEffect">
                                  <p:stCondLst>
                                    <p:cond delay="0"/>
                                  </p:stCondLst>
                                  <p:childTnLst>
                                    <p:set>
                                      <p:cBhvr>
                                        <p:cTn id="297" dur="1000">
                                          <p:stCondLst>
                                            <p:cond delay="0"/>
                                          </p:stCondLst>
                                        </p:cTn>
                                        <p:tgtEl>
                                          <p:spTgt spid="403"/>
                                        </p:tgtEl>
                                        <p:attrNameLst>
                                          <p:attrName>style.visibility</p:attrName>
                                        </p:attrNameLst>
                                      </p:cBhvr>
                                      <p:to>
                                        <p:strVal val="visible"/>
                                      </p:to>
                                    </p:set>
                                  </p:childTnLst>
                                </p:cTn>
                              </p:par>
                            </p:childTnLst>
                          </p:cTn>
                        </p:par>
                        <p:par>
                          <p:cTn id="298" fill="hold">
                            <p:stCondLst>
                              <p:cond delay="90500"/>
                            </p:stCondLst>
                            <p:childTnLst>
                              <p:par>
                                <p:cTn id="299" presetID="11" presetClass="entr" presetSubtype="0" fill="hold" grpId="0" nodeType="afterEffect">
                                  <p:stCondLst>
                                    <p:cond delay="0"/>
                                  </p:stCondLst>
                                  <p:childTnLst>
                                    <p:set>
                                      <p:cBhvr>
                                        <p:cTn id="300" dur="1000">
                                          <p:stCondLst>
                                            <p:cond delay="0"/>
                                          </p:stCondLst>
                                        </p:cTn>
                                        <p:tgtEl>
                                          <p:spTgt spid="404"/>
                                        </p:tgtEl>
                                        <p:attrNameLst>
                                          <p:attrName>style.visibility</p:attrName>
                                        </p:attrNameLst>
                                      </p:cBhvr>
                                      <p:to>
                                        <p:strVal val="visible"/>
                                      </p:to>
                                    </p:set>
                                  </p:childTnLst>
                                </p:cTn>
                              </p:par>
                            </p:childTnLst>
                          </p:cTn>
                        </p:par>
                        <p:par>
                          <p:cTn id="301" fill="hold">
                            <p:stCondLst>
                              <p:cond delay="91500"/>
                            </p:stCondLst>
                            <p:childTnLst>
                              <p:par>
                                <p:cTn id="302" presetID="11" presetClass="entr" presetSubtype="0" fill="hold" grpId="0" nodeType="afterEffect">
                                  <p:stCondLst>
                                    <p:cond delay="0"/>
                                  </p:stCondLst>
                                  <p:childTnLst>
                                    <p:set>
                                      <p:cBhvr>
                                        <p:cTn id="303" dur="1000">
                                          <p:stCondLst>
                                            <p:cond delay="0"/>
                                          </p:stCondLst>
                                        </p:cTn>
                                        <p:tgtEl>
                                          <p:spTgt spid="405"/>
                                        </p:tgtEl>
                                        <p:attrNameLst>
                                          <p:attrName>style.visibility</p:attrName>
                                        </p:attrNameLst>
                                      </p:cBhvr>
                                      <p:to>
                                        <p:strVal val="visible"/>
                                      </p:to>
                                    </p:set>
                                  </p:childTnLst>
                                </p:cTn>
                              </p:par>
                            </p:childTnLst>
                          </p:cTn>
                        </p:par>
                        <p:par>
                          <p:cTn id="304" fill="hold">
                            <p:stCondLst>
                              <p:cond delay="92500"/>
                            </p:stCondLst>
                            <p:childTnLst>
                              <p:par>
                                <p:cTn id="305" presetID="11" presetClass="entr" presetSubtype="0" fill="hold" grpId="0" nodeType="afterEffect">
                                  <p:stCondLst>
                                    <p:cond delay="0"/>
                                  </p:stCondLst>
                                  <p:childTnLst>
                                    <p:set>
                                      <p:cBhvr>
                                        <p:cTn id="306" dur="1000">
                                          <p:stCondLst>
                                            <p:cond delay="0"/>
                                          </p:stCondLst>
                                        </p:cTn>
                                        <p:tgtEl>
                                          <p:spTgt spid="406"/>
                                        </p:tgtEl>
                                        <p:attrNameLst>
                                          <p:attrName>style.visibility</p:attrName>
                                        </p:attrNameLst>
                                      </p:cBhvr>
                                      <p:to>
                                        <p:strVal val="visible"/>
                                      </p:to>
                                    </p:set>
                                  </p:childTnLst>
                                </p:cTn>
                              </p:par>
                            </p:childTnLst>
                          </p:cTn>
                        </p:par>
                        <p:par>
                          <p:cTn id="307" fill="hold">
                            <p:stCondLst>
                              <p:cond delay="93500"/>
                            </p:stCondLst>
                            <p:childTnLst>
                              <p:par>
                                <p:cTn id="308" presetID="11" presetClass="entr" presetSubtype="0" fill="hold" grpId="0" nodeType="afterEffect">
                                  <p:stCondLst>
                                    <p:cond delay="0"/>
                                  </p:stCondLst>
                                  <p:childTnLst>
                                    <p:set>
                                      <p:cBhvr>
                                        <p:cTn id="309" dur="1000">
                                          <p:stCondLst>
                                            <p:cond delay="0"/>
                                          </p:stCondLst>
                                        </p:cTn>
                                        <p:tgtEl>
                                          <p:spTgt spid="407"/>
                                        </p:tgtEl>
                                        <p:attrNameLst>
                                          <p:attrName>style.visibility</p:attrName>
                                        </p:attrNameLst>
                                      </p:cBhvr>
                                      <p:to>
                                        <p:strVal val="visible"/>
                                      </p:to>
                                    </p:set>
                                  </p:childTnLst>
                                </p:cTn>
                              </p:par>
                            </p:childTnLst>
                          </p:cTn>
                        </p:par>
                        <p:par>
                          <p:cTn id="310" fill="hold">
                            <p:stCondLst>
                              <p:cond delay="94500"/>
                            </p:stCondLst>
                            <p:childTnLst>
                              <p:par>
                                <p:cTn id="311" presetID="11" presetClass="entr" presetSubtype="0" fill="hold" grpId="0" nodeType="afterEffect">
                                  <p:stCondLst>
                                    <p:cond delay="0"/>
                                  </p:stCondLst>
                                  <p:childTnLst>
                                    <p:set>
                                      <p:cBhvr>
                                        <p:cTn id="312" dur="1000">
                                          <p:stCondLst>
                                            <p:cond delay="0"/>
                                          </p:stCondLst>
                                        </p:cTn>
                                        <p:tgtEl>
                                          <p:spTgt spid="408"/>
                                        </p:tgtEl>
                                        <p:attrNameLst>
                                          <p:attrName>style.visibility</p:attrName>
                                        </p:attrNameLst>
                                      </p:cBhvr>
                                      <p:to>
                                        <p:strVal val="visible"/>
                                      </p:to>
                                    </p:set>
                                  </p:childTnLst>
                                </p:cTn>
                              </p:par>
                            </p:childTnLst>
                          </p:cTn>
                        </p:par>
                        <p:par>
                          <p:cTn id="313" fill="hold">
                            <p:stCondLst>
                              <p:cond delay="95500"/>
                            </p:stCondLst>
                            <p:childTnLst>
                              <p:par>
                                <p:cTn id="314" presetID="11" presetClass="entr" presetSubtype="0" fill="hold" grpId="0" nodeType="afterEffect">
                                  <p:stCondLst>
                                    <p:cond delay="0"/>
                                  </p:stCondLst>
                                  <p:childTnLst>
                                    <p:set>
                                      <p:cBhvr>
                                        <p:cTn id="315" dur="1000">
                                          <p:stCondLst>
                                            <p:cond delay="0"/>
                                          </p:stCondLst>
                                        </p:cTn>
                                        <p:tgtEl>
                                          <p:spTgt spid="409"/>
                                        </p:tgtEl>
                                        <p:attrNameLst>
                                          <p:attrName>style.visibility</p:attrName>
                                        </p:attrNameLst>
                                      </p:cBhvr>
                                      <p:to>
                                        <p:strVal val="visible"/>
                                      </p:to>
                                    </p:set>
                                  </p:childTnLst>
                                </p:cTn>
                              </p:par>
                            </p:childTnLst>
                          </p:cTn>
                        </p:par>
                        <p:par>
                          <p:cTn id="316" fill="hold">
                            <p:stCondLst>
                              <p:cond delay="96500"/>
                            </p:stCondLst>
                            <p:childTnLst>
                              <p:par>
                                <p:cTn id="317" presetID="11" presetClass="entr" presetSubtype="0" fill="hold" grpId="0" nodeType="afterEffect">
                                  <p:stCondLst>
                                    <p:cond delay="0"/>
                                  </p:stCondLst>
                                  <p:childTnLst>
                                    <p:set>
                                      <p:cBhvr>
                                        <p:cTn id="318" dur="1000">
                                          <p:stCondLst>
                                            <p:cond delay="0"/>
                                          </p:stCondLst>
                                        </p:cTn>
                                        <p:tgtEl>
                                          <p:spTgt spid="410"/>
                                        </p:tgtEl>
                                        <p:attrNameLst>
                                          <p:attrName>style.visibility</p:attrName>
                                        </p:attrNameLst>
                                      </p:cBhvr>
                                      <p:to>
                                        <p:strVal val="visible"/>
                                      </p:to>
                                    </p:set>
                                  </p:childTnLst>
                                </p:cTn>
                              </p:par>
                            </p:childTnLst>
                          </p:cTn>
                        </p:par>
                        <p:par>
                          <p:cTn id="319" fill="hold">
                            <p:stCondLst>
                              <p:cond delay="97500"/>
                            </p:stCondLst>
                            <p:childTnLst>
                              <p:par>
                                <p:cTn id="320" presetID="11" presetClass="entr" presetSubtype="0" fill="hold" grpId="0" nodeType="afterEffect">
                                  <p:stCondLst>
                                    <p:cond delay="0"/>
                                  </p:stCondLst>
                                  <p:childTnLst>
                                    <p:set>
                                      <p:cBhvr>
                                        <p:cTn id="321" dur="1000">
                                          <p:stCondLst>
                                            <p:cond delay="0"/>
                                          </p:stCondLst>
                                        </p:cTn>
                                        <p:tgtEl>
                                          <p:spTgt spid="411"/>
                                        </p:tgtEl>
                                        <p:attrNameLst>
                                          <p:attrName>style.visibility</p:attrName>
                                        </p:attrNameLst>
                                      </p:cBhvr>
                                      <p:to>
                                        <p:strVal val="visible"/>
                                      </p:to>
                                    </p:set>
                                  </p:childTnLst>
                                </p:cTn>
                              </p:par>
                            </p:childTnLst>
                          </p:cTn>
                        </p:par>
                        <p:par>
                          <p:cTn id="322" fill="hold">
                            <p:stCondLst>
                              <p:cond delay="98500"/>
                            </p:stCondLst>
                            <p:childTnLst>
                              <p:par>
                                <p:cTn id="323" presetID="11" presetClass="entr" presetSubtype="0" fill="hold" grpId="0" nodeType="afterEffect">
                                  <p:stCondLst>
                                    <p:cond delay="0"/>
                                  </p:stCondLst>
                                  <p:childTnLst>
                                    <p:set>
                                      <p:cBhvr>
                                        <p:cTn id="324" dur="1000">
                                          <p:stCondLst>
                                            <p:cond delay="0"/>
                                          </p:stCondLst>
                                        </p:cTn>
                                        <p:tgtEl>
                                          <p:spTgt spid="412"/>
                                        </p:tgtEl>
                                        <p:attrNameLst>
                                          <p:attrName>style.visibility</p:attrName>
                                        </p:attrNameLst>
                                      </p:cBhvr>
                                      <p:to>
                                        <p:strVal val="visible"/>
                                      </p:to>
                                    </p:set>
                                  </p:childTnLst>
                                </p:cTn>
                              </p:par>
                            </p:childTnLst>
                          </p:cTn>
                        </p:par>
                        <p:par>
                          <p:cTn id="325" fill="hold">
                            <p:stCondLst>
                              <p:cond delay="99500"/>
                            </p:stCondLst>
                            <p:childTnLst>
                              <p:par>
                                <p:cTn id="326" presetID="11" presetClass="entr" presetSubtype="0" fill="hold" grpId="0" nodeType="afterEffect">
                                  <p:stCondLst>
                                    <p:cond delay="0"/>
                                  </p:stCondLst>
                                  <p:childTnLst>
                                    <p:set>
                                      <p:cBhvr>
                                        <p:cTn id="327" dur="1000">
                                          <p:stCondLst>
                                            <p:cond delay="0"/>
                                          </p:stCondLst>
                                        </p:cTn>
                                        <p:tgtEl>
                                          <p:spTgt spid="413"/>
                                        </p:tgtEl>
                                        <p:attrNameLst>
                                          <p:attrName>style.visibility</p:attrName>
                                        </p:attrNameLst>
                                      </p:cBhvr>
                                      <p:to>
                                        <p:strVal val="visible"/>
                                      </p:to>
                                    </p:set>
                                  </p:childTnLst>
                                </p:cTn>
                              </p:par>
                            </p:childTnLst>
                          </p:cTn>
                        </p:par>
                        <p:par>
                          <p:cTn id="328" fill="hold">
                            <p:stCondLst>
                              <p:cond delay="100500"/>
                            </p:stCondLst>
                            <p:childTnLst>
                              <p:par>
                                <p:cTn id="329" presetID="11" presetClass="entr" presetSubtype="0" fill="hold" grpId="0" nodeType="afterEffect">
                                  <p:stCondLst>
                                    <p:cond delay="0"/>
                                  </p:stCondLst>
                                  <p:childTnLst>
                                    <p:set>
                                      <p:cBhvr>
                                        <p:cTn id="330" dur="1000">
                                          <p:stCondLst>
                                            <p:cond delay="0"/>
                                          </p:stCondLst>
                                        </p:cTn>
                                        <p:tgtEl>
                                          <p:spTgt spid="414"/>
                                        </p:tgtEl>
                                        <p:attrNameLst>
                                          <p:attrName>style.visibility</p:attrName>
                                        </p:attrNameLst>
                                      </p:cBhvr>
                                      <p:to>
                                        <p:strVal val="visible"/>
                                      </p:to>
                                    </p:set>
                                  </p:childTnLst>
                                </p:cTn>
                              </p:par>
                            </p:childTnLst>
                          </p:cTn>
                        </p:par>
                        <p:par>
                          <p:cTn id="331" fill="hold">
                            <p:stCondLst>
                              <p:cond delay="101500"/>
                            </p:stCondLst>
                            <p:childTnLst>
                              <p:par>
                                <p:cTn id="332" presetID="11" presetClass="entr" presetSubtype="0" fill="hold" grpId="0" nodeType="afterEffect">
                                  <p:stCondLst>
                                    <p:cond delay="0"/>
                                  </p:stCondLst>
                                  <p:childTnLst>
                                    <p:set>
                                      <p:cBhvr>
                                        <p:cTn id="333" dur="1000">
                                          <p:stCondLst>
                                            <p:cond delay="0"/>
                                          </p:stCondLst>
                                        </p:cTn>
                                        <p:tgtEl>
                                          <p:spTgt spid="415"/>
                                        </p:tgtEl>
                                        <p:attrNameLst>
                                          <p:attrName>style.visibility</p:attrName>
                                        </p:attrNameLst>
                                      </p:cBhvr>
                                      <p:to>
                                        <p:strVal val="visible"/>
                                      </p:to>
                                    </p:set>
                                  </p:childTnLst>
                                </p:cTn>
                              </p:par>
                            </p:childTnLst>
                          </p:cTn>
                        </p:par>
                        <p:par>
                          <p:cTn id="334" fill="hold">
                            <p:stCondLst>
                              <p:cond delay="102500"/>
                            </p:stCondLst>
                            <p:childTnLst>
                              <p:par>
                                <p:cTn id="335" presetID="11" presetClass="entr" presetSubtype="0" fill="hold" grpId="0" nodeType="afterEffect">
                                  <p:stCondLst>
                                    <p:cond delay="0"/>
                                  </p:stCondLst>
                                  <p:childTnLst>
                                    <p:set>
                                      <p:cBhvr>
                                        <p:cTn id="336" dur="1000">
                                          <p:stCondLst>
                                            <p:cond delay="0"/>
                                          </p:stCondLst>
                                        </p:cTn>
                                        <p:tgtEl>
                                          <p:spTgt spid="416"/>
                                        </p:tgtEl>
                                        <p:attrNameLst>
                                          <p:attrName>style.visibility</p:attrName>
                                        </p:attrNameLst>
                                      </p:cBhvr>
                                      <p:to>
                                        <p:strVal val="visible"/>
                                      </p:to>
                                    </p:set>
                                  </p:childTnLst>
                                </p:cTn>
                              </p:par>
                            </p:childTnLst>
                          </p:cTn>
                        </p:par>
                        <p:par>
                          <p:cTn id="337" fill="hold">
                            <p:stCondLst>
                              <p:cond delay="103500"/>
                            </p:stCondLst>
                            <p:childTnLst>
                              <p:par>
                                <p:cTn id="338" presetID="11" presetClass="entr" presetSubtype="0" fill="hold" grpId="0" nodeType="afterEffect">
                                  <p:stCondLst>
                                    <p:cond delay="0"/>
                                  </p:stCondLst>
                                  <p:childTnLst>
                                    <p:set>
                                      <p:cBhvr>
                                        <p:cTn id="339" dur="1000">
                                          <p:stCondLst>
                                            <p:cond delay="0"/>
                                          </p:stCondLst>
                                        </p:cTn>
                                        <p:tgtEl>
                                          <p:spTgt spid="417"/>
                                        </p:tgtEl>
                                        <p:attrNameLst>
                                          <p:attrName>style.visibility</p:attrName>
                                        </p:attrNameLst>
                                      </p:cBhvr>
                                      <p:to>
                                        <p:strVal val="visible"/>
                                      </p:to>
                                    </p:set>
                                  </p:childTnLst>
                                </p:cTn>
                              </p:par>
                            </p:childTnLst>
                          </p:cTn>
                        </p:par>
                        <p:par>
                          <p:cTn id="340" fill="hold">
                            <p:stCondLst>
                              <p:cond delay="104500"/>
                            </p:stCondLst>
                            <p:childTnLst>
                              <p:par>
                                <p:cTn id="341" presetID="11" presetClass="entr" presetSubtype="0" fill="hold" grpId="0" nodeType="afterEffect">
                                  <p:stCondLst>
                                    <p:cond delay="0"/>
                                  </p:stCondLst>
                                  <p:childTnLst>
                                    <p:set>
                                      <p:cBhvr>
                                        <p:cTn id="342" dur="1000">
                                          <p:stCondLst>
                                            <p:cond delay="0"/>
                                          </p:stCondLst>
                                        </p:cTn>
                                        <p:tgtEl>
                                          <p:spTgt spid="418"/>
                                        </p:tgtEl>
                                        <p:attrNameLst>
                                          <p:attrName>style.visibility</p:attrName>
                                        </p:attrNameLst>
                                      </p:cBhvr>
                                      <p:to>
                                        <p:strVal val="visible"/>
                                      </p:to>
                                    </p:set>
                                  </p:childTnLst>
                                </p:cTn>
                              </p:par>
                            </p:childTnLst>
                          </p:cTn>
                        </p:par>
                        <p:par>
                          <p:cTn id="343" fill="hold">
                            <p:stCondLst>
                              <p:cond delay="105500"/>
                            </p:stCondLst>
                            <p:childTnLst>
                              <p:par>
                                <p:cTn id="344" presetID="11" presetClass="entr" presetSubtype="0" fill="hold" grpId="0" nodeType="afterEffect">
                                  <p:stCondLst>
                                    <p:cond delay="0"/>
                                  </p:stCondLst>
                                  <p:childTnLst>
                                    <p:set>
                                      <p:cBhvr>
                                        <p:cTn id="345" dur="1000">
                                          <p:stCondLst>
                                            <p:cond delay="0"/>
                                          </p:stCondLst>
                                        </p:cTn>
                                        <p:tgtEl>
                                          <p:spTgt spid="419"/>
                                        </p:tgtEl>
                                        <p:attrNameLst>
                                          <p:attrName>style.visibility</p:attrName>
                                        </p:attrNameLst>
                                      </p:cBhvr>
                                      <p:to>
                                        <p:strVal val="visible"/>
                                      </p:to>
                                    </p:set>
                                  </p:childTnLst>
                                </p:cTn>
                              </p:par>
                            </p:childTnLst>
                          </p:cTn>
                        </p:par>
                        <p:par>
                          <p:cTn id="346" fill="hold">
                            <p:stCondLst>
                              <p:cond delay="106500"/>
                            </p:stCondLst>
                            <p:childTnLst>
                              <p:par>
                                <p:cTn id="347" presetID="11" presetClass="entr" presetSubtype="0" fill="hold" grpId="0" nodeType="afterEffect">
                                  <p:stCondLst>
                                    <p:cond delay="0"/>
                                  </p:stCondLst>
                                  <p:childTnLst>
                                    <p:set>
                                      <p:cBhvr>
                                        <p:cTn id="348" dur="1000">
                                          <p:stCondLst>
                                            <p:cond delay="0"/>
                                          </p:stCondLst>
                                        </p:cTn>
                                        <p:tgtEl>
                                          <p:spTgt spid="420"/>
                                        </p:tgtEl>
                                        <p:attrNameLst>
                                          <p:attrName>style.visibility</p:attrName>
                                        </p:attrNameLst>
                                      </p:cBhvr>
                                      <p:to>
                                        <p:strVal val="visible"/>
                                      </p:to>
                                    </p:set>
                                  </p:childTnLst>
                                </p:cTn>
                              </p:par>
                            </p:childTnLst>
                          </p:cTn>
                        </p:par>
                        <p:par>
                          <p:cTn id="349" fill="hold">
                            <p:stCondLst>
                              <p:cond delay="107500"/>
                            </p:stCondLst>
                            <p:childTnLst>
                              <p:par>
                                <p:cTn id="350" presetID="11" presetClass="entr" presetSubtype="0" fill="hold" grpId="0" nodeType="afterEffect">
                                  <p:stCondLst>
                                    <p:cond delay="0"/>
                                  </p:stCondLst>
                                  <p:childTnLst>
                                    <p:set>
                                      <p:cBhvr>
                                        <p:cTn id="351" dur="1000">
                                          <p:stCondLst>
                                            <p:cond delay="0"/>
                                          </p:stCondLst>
                                        </p:cTn>
                                        <p:tgtEl>
                                          <p:spTgt spid="421"/>
                                        </p:tgtEl>
                                        <p:attrNameLst>
                                          <p:attrName>style.visibility</p:attrName>
                                        </p:attrNameLst>
                                      </p:cBhvr>
                                      <p:to>
                                        <p:strVal val="visible"/>
                                      </p:to>
                                    </p:set>
                                  </p:childTnLst>
                                </p:cTn>
                              </p:par>
                            </p:childTnLst>
                          </p:cTn>
                        </p:par>
                        <p:par>
                          <p:cTn id="352" fill="hold">
                            <p:stCondLst>
                              <p:cond delay="108500"/>
                            </p:stCondLst>
                            <p:childTnLst>
                              <p:par>
                                <p:cTn id="353" presetID="11" presetClass="entr" presetSubtype="0" fill="hold" grpId="0" nodeType="afterEffect">
                                  <p:stCondLst>
                                    <p:cond delay="0"/>
                                  </p:stCondLst>
                                  <p:childTnLst>
                                    <p:set>
                                      <p:cBhvr>
                                        <p:cTn id="354" dur="1000">
                                          <p:stCondLst>
                                            <p:cond delay="0"/>
                                          </p:stCondLst>
                                        </p:cTn>
                                        <p:tgtEl>
                                          <p:spTgt spid="422"/>
                                        </p:tgtEl>
                                        <p:attrNameLst>
                                          <p:attrName>style.visibility</p:attrName>
                                        </p:attrNameLst>
                                      </p:cBhvr>
                                      <p:to>
                                        <p:strVal val="visible"/>
                                      </p:to>
                                    </p:set>
                                  </p:childTnLst>
                                </p:cTn>
                              </p:par>
                            </p:childTnLst>
                          </p:cTn>
                        </p:par>
                        <p:par>
                          <p:cTn id="355" fill="hold">
                            <p:stCondLst>
                              <p:cond delay="109500"/>
                            </p:stCondLst>
                            <p:childTnLst>
                              <p:par>
                                <p:cTn id="356" presetID="11" presetClass="entr" presetSubtype="0" fill="hold" grpId="0" nodeType="afterEffect">
                                  <p:stCondLst>
                                    <p:cond delay="0"/>
                                  </p:stCondLst>
                                  <p:childTnLst>
                                    <p:set>
                                      <p:cBhvr>
                                        <p:cTn id="357" dur="1000">
                                          <p:stCondLst>
                                            <p:cond delay="0"/>
                                          </p:stCondLst>
                                        </p:cTn>
                                        <p:tgtEl>
                                          <p:spTgt spid="423"/>
                                        </p:tgtEl>
                                        <p:attrNameLst>
                                          <p:attrName>style.visibility</p:attrName>
                                        </p:attrNameLst>
                                      </p:cBhvr>
                                      <p:to>
                                        <p:strVal val="visible"/>
                                      </p:to>
                                    </p:set>
                                  </p:childTnLst>
                                </p:cTn>
                              </p:par>
                            </p:childTnLst>
                          </p:cTn>
                        </p:par>
                        <p:par>
                          <p:cTn id="358" fill="hold">
                            <p:stCondLst>
                              <p:cond delay="110500"/>
                            </p:stCondLst>
                            <p:childTnLst>
                              <p:par>
                                <p:cTn id="359" presetID="11" presetClass="entr" presetSubtype="0" fill="hold" grpId="0" nodeType="afterEffect">
                                  <p:stCondLst>
                                    <p:cond delay="0"/>
                                  </p:stCondLst>
                                  <p:childTnLst>
                                    <p:set>
                                      <p:cBhvr>
                                        <p:cTn id="360" dur="1000">
                                          <p:stCondLst>
                                            <p:cond delay="0"/>
                                          </p:stCondLst>
                                        </p:cTn>
                                        <p:tgtEl>
                                          <p:spTgt spid="424"/>
                                        </p:tgtEl>
                                        <p:attrNameLst>
                                          <p:attrName>style.visibility</p:attrName>
                                        </p:attrNameLst>
                                      </p:cBhvr>
                                      <p:to>
                                        <p:strVal val="visible"/>
                                      </p:to>
                                    </p:set>
                                  </p:childTnLst>
                                </p:cTn>
                              </p:par>
                            </p:childTnLst>
                          </p:cTn>
                        </p:par>
                        <p:par>
                          <p:cTn id="361" fill="hold">
                            <p:stCondLst>
                              <p:cond delay="111500"/>
                            </p:stCondLst>
                            <p:childTnLst>
                              <p:par>
                                <p:cTn id="362" presetID="11" presetClass="entr" presetSubtype="0" fill="hold" grpId="0" nodeType="afterEffect">
                                  <p:stCondLst>
                                    <p:cond delay="0"/>
                                  </p:stCondLst>
                                  <p:childTnLst>
                                    <p:set>
                                      <p:cBhvr>
                                        <p:cTn id="363" dur="1000">
                                          <p:stCondLst>
                                            <p:cond delay="0"/>
                                          </p:stCondLst>
                                        </p:cTn>
                                        <p:tgtEl>
                                          <p:spTgt spid="425"/>
                                        </p:tgtEl>
                                        <p:attrNameLst>
                                          <p:attrName>style.visibility</p:attrName>
                                        </p:attrNameLst>
                                      </p:cBhvr>
                                      <p:to>
                                        <p:strVal val="visible"/>
                                      </p:to>
                                    </p:set>
                                  </p:childTnLst>
                                </p:cTn>
                              </p:par>
                            </p:childTnLst>
                          </p:cTn>
                        </p:par>
                        <p:par>
                          <p:cTn id="364" fill="hold">
                            <p:stCondLst>
                              <p:cond delay="112500"/>
                            </p:stCondLst>
                            <p:childTnLst>
                              <p:par>
                                <p:cTn id="365" presetID="11" presetClass="entr" presetSubtype="0" fill="hold" grpId="0" nodeType="afterEffect">
                                  <p:stCondLst>
                                    <p:cond delay="0"/>
                                  </p:stCondLst>
                                  <p:childTnLst>
                                    <p:set>
                                      <p:cBhvr>
                                        <p:cTn id="366" dur="1000">
                                          <p:stCondLst>
                                            <p:cond delay="0"/>
                                          </p:stCondLst>
                                        </p:cTn>
                                        <p:tgtEl>
                                          <p:spTgt spid="426"/>
                                        </p:tgtEl>
                                        <p:attrNameLst>
                                          <p:attrName>style.visibility</p:attrName>
                                        </p:attrNameLst>
                                      </p:cBhvr>
                                      <p:to>
                                        <p:strVal val="visible"/>
                                      </p:to>
                                    </p:set>
                                  </p:childTnLst>
                                </p:cTn>
                              </p:par>
                            </p:childTnLst>
                          </p:cTn>
                        </p:par>
                        <p:par>
                          <p:cTn id="367" fill="hold">
                            <p:stCondLst>
                              <p:cond delay="113500"/>
                            </p:stCondLst>
                            <p:childTnLst>
                              <p:par>
                                <p:cTn id="368" presetID="11" presetClass="entr" presetSubtype="0" fill="hold" grpId="0" nodeType="afterEffect">
                                  <p:stCondLst>
                                    <p:cond delay="0"/>
                                  </p:stCondLst>
                                  <p:childTnLst>
                                    <p:set>
                                      <p:cBhvr>
                                        <p:cTn id="369" dur="1000">
                                          <p:stCondLst>
                                            <p:cond delay="0"/>
                                          </p:stCondLst>
                                        </p:cTn>
                                        <p:tgtEl>
                                          <p:spTgt spid="427"/>
                                        </p:tgtEl>
                                        <p:attrNameLst>
                                          <p:attrName>style.visibility</p:attrName>
                                        </p:attrNameLst>
                                      </p:cBhvr>
                                      <p:to>
                                        <p:strVal val="visible"/>
                                      </p:to>
                                    </p:set>
                                  </p:childTnLst>
                                </p:cTn>
                              </p:par>
                            </p:childTnLst>
                          </p:cTn>
                        </p:par>
                        <p:par>
                          <p:cTn id="370" fill="hold">
                            <p:stCondLst>
                              <p:cond delay="114500"/>
                            </p:stCondLst>
                            <p:childTnLst>
                              <p:par>
                                <p:cTn id="371" presetID="11" presetClass="entr" presetSubtype="0" fill="hold" grpId="0" nodeType="afterEffect">
                                  <p:stCondLst>
                                    <p:cond delay="0"/>
                                  </p:stCondLst>
                                  <p:childTnLst>
                                    <p:set>
                                      <p:cBhvr>
                                        <p:cTn id="372" dur="1000">
                                          <p:stCondLst>
                                            <p:cond delay="0"/>
                                          </p:stCondLst>
                                        </p:cTn>
                                        <p:tgtEl>
                                          <p:spTgt spid="428"/>
                                        </p:tgtEl>
                                        <p:attrNameLst>
                                          <p:attrName>style.visibility</p:attrName>
                                        </p:attrNameLst>
                                      </p:cBhvr>
                                      <p:to>
                                        <p:strVal val="visible"/>
                                      </p:to>
                                    </p:set>
                                  </p:childTnLst>
                                </p:cTn>
                              </p:par>
                            </p:childTnLst>
                          </p:cTn>
                        </p:par>
                        <p:par>
                          <p:cTn id="373" fill="hold">
                            <p:stCondLst>
                              <p:cond delay="115500"/>
                            </p:stCondLst>
                            <p:childTnLst>
                              <p:par>
                                <p:cTn id="374" presetID="11" presetClass="entr" presetSubtype="0" fill="hold" grpId="0" nodeType="afterEffect">
                                  <p:stCondLst>
                                    <p:cond delay="0"/>
                                  </p:stCondLst>
                                  <p:childTnLst>
                                    <p:set>
                                      <p:cBhvr>
                                        <p:cTn id="375" dur="1000">
                                          <p:stCondLst>
                                            <p:cond delay="0"/>
                                          </p:stCondLst>
                                        </p:cTn>
                                        <p:tgtEl>
                                          <p:spTgt spid="429"/>
                                        </p:tgtEl>
                                        <p:attrNameLst>
                                          <p:attrName>style.visibility</p:attrName>
                                        </p:attrNameLst>
                                      </p:cBhvr>
                                      <p:to>
                                        <p:strVal val="visible"/>
                                      </p:to>
                                    </p:set>
                                  </p:childTnLst>
                                </p:cTn>
                              </p:par>
                            </p:childTnLst>
                          </p:cTn>
                        </p:par>
                        <p:par>
                          <p:cTn id="376" fill="hold">
                            <p:stCondLst>
                              <p:cond delay="116500"/>
                            </p:stCondLst>
                            <p:childTnLst>
                              <p:par>
                                <p:cTn id="377" presetID="11" presetClass="entr" presetSubtype="0" fill="hold" grpId="0" nodeType="afterEffect">
                                  <p:stCondLst>
                                    <p:cond delay="0"/>
                                  </p:stCondLst>
                                  <p:childTnLst>
                                    <p:set>
                                      <p:cBhvr>
                                        <p:cTn id="378" dur="1000">
                                          <p:stCondLst>
                                            <p:cond delay="0"/>
                                          </p:stCondLst>
                                        </p:cTn>
                                        <p:tgtEl>
                                          <p:spTgt spid="430"/>
                                        </p:tgtEl>
                                        <p:attrNameLst>
                                          <p:attrName>style.visibility</p:attrName>
                                        </p:attrNameLst>
                                      </p:cBhvr>
                                      <p:to>
                                        <p:strVal val="visible"/>
                                      </p:to>
                                    </p:set>
                                  </p:childTnLst>
                                </p:cTn>
                              </p:par>
                            </p:childTnLst>
                          </p:cTn>
                        </p:par>
                        <p:par>
                          <p:cTn id="379" fill="hold">
                            <p:stCondLst>
                              <p:cond delay="117500"/>
                            </p:stCondLst>
                            <p:childTnLst>
                              <p:par>
                                <p:cTn id="380" presetID="11" presetClass="entr" presetSubtype="0" fill="hold" grpId="0" nodeType="afterEffect">
                                  <p:stCondLst>
                                    <p:cond delay="0"/>
                                  </p:stCondLst>
                                  <p:childTnLst>
                                    <p:set>
                                      <p:cBhvr>
                                        <p:cTn id="381" dur="1000">
                                          <p:stCondLst>
                                            <p:cond delay="0"/>
                                          </p:stCondLst>
                                        </p:cTn>
                                        <p:tgtEl>
                                          <p:spTgt spid="431"/>
                                        </p:tgtEl>
                                        <p:attrNameLst>
                                          <p:attrName>style.visibility</p:attrName>
                                        </p:attrNameLst>
                                      </p:cBhvr>
                                      <p:to>
                                        <p:strVal val="visible"/>
                                      </p:to>
                                    </p:set>
                                  </p:childTnLst>
                                </p:cTn>
                              </p:par>
                            </p:childTnLst>
                          </p:cTn>
                        </p:par>
                        <p:par>
                          <p:cTn id="382" fill="hold">
                            <p:stCondLst>
                              <p:cond delay="118500"/>
                            </p:stCondLst>
                            <p:childTnLst>
                              <p:par>
                                <p:cTn id="383" presetID="11" presetClass="entr" presetSubtype="0" fill="hold" grpId="0" nodeType="afterEffect">
                                  <p:stCondLst>
                                    <p:cond delay="0"/>
                                  </p:stCondLst>
                                  <p:childTnLst>
                                    <p:set>
                                      <p:cBhvr>
                                        <p:cTn id="384" dur="1000">
                                          <p:stCondLst>
                                            <p:cond delay="0"/>
                                          </p:stCondLst>
                                        </p:cTn>
                                        <p:tgtEl>
                                          <p:spTgt spid="432"/>
                                        </p:tgtEl>
                                        <p:attrNameLst>
                                          <p:attrName>style.visibility</p:attrName>
                                        </p:attrNameLst>
                                      </p:cBhvr>
                                      <p:to>
                                        <p:strVal val="visible"/>
                                      </p:to>
                                    </p:set>
                                  </p:childTnLst>
                                </p:cTn>
                              </p:par>
                            </p:childTnLst>
                          </p:cTn>
                        </p:par>
                        <p:par>
                          <p:cTn id="385" fill="hold">
                            <p:stCondLst>
                              <p:cond delay="119500"/>
                            </p:stCondLst>
                            <p:childTnLst>
                              <p:par>
                                <p:cTn id="386" presetID="11" presetClass="entr" presetSubtype="0" fill="hold" grpId="0" nodeType="afterEffect">
                                  <p:stCondLst>
                                    <p:cond delay="0"/>
                                  </p:stCondLst>
                                  <p:childTnLst>
                                    <p:set>
                                      <p:cBhvr>
                                        <p:cTn id="387" dur="1000">
                                          <p:stCondLst>
                                            <p:cond delay="0"/>
                                          </p:stCondLst>
                                        </p:cTn>
                                        <p:tgtEl>
                                          <p:spTgt spid="433"/>
                                        </p:tgtEl>
                                        <p:attrNameLst>
                                          <p:attrName>style.visibility</p:attrName>
                                        </p:attrNameLst>
                                      </p:cBhvr>
                                      <p:to>
                                        <p:strVal val="visible"/>
                                      </p:to>
                                    </p:set>
                                  </p:childTnLst>
                                </p:cTn>
                              </p:par>
                            </p:childTnLst>
                          </p:cTn>
                        </p:par>
                        <p:par>
                          <p:cTn id="388" fill="hold">
                            <p:stCondLst>
                              <p:cond delay="120500"/>
                            </p:stCondLst>
                            <p:childTnLst>
                              <p:par>
                                <p:cTn id="389" presetID="11" presetClass="entr" presetSubtype="0" fill="hold" grpId="0" nodeType="afterEffect">
                                  <p:stCondLst>
                                    <p:cond delay="0"/>
                                  </p:stCondLst>
                                  <p:childTnLst>
                                    <p:set>
                                      <p:cBhvr>
                                        <p:cTn id="390" dur="1000">
                                          <p:stCondLst>
                                            <p:cond delay="0"/>
                                          </p:stCondLst>
                                        </p:cTn>
                                        <p:tgtEl>
                                          <p:spTgt spid="434"/>
                                        </p:tgtEl>
                                        <p:attrNameLst>
                                          <p:attrName>style.visibility</p:attrName>
                                        </p:attrNameLst>
                                      </p:cBhvr>
                                      <p:to>
                                        <p:strVal val="visible"/>
                                      </p:to>
                                    </p:set>
                                  </p:childTnLst>
                                </p:cTn>
                              </p:par>
                            </p:childTnLst>
                          </p:cTn>
                        </p:par>
                        <p:par>
                          <p:cTn id="391" fill="hold">
                            <p:stCondLst>
                              <p:cond delay="121500"/>
                            </p:stCondLst>
                            <p:childTnLst>
                              <p:par>
                                <p:cTn id="392" presetID="11" presetClass="entr" presetSubtype="0" fill="hold" grpId="0" nodeType="afterEffect">
                                  <p:stCondLst>
                                    <p:cond delay="0"/>
                                  </p:stCondLst>
                                  <p:childTnLst>
                                    <p:set>
                                      <p:cBhvr>
                                        <p:cTn id="393" dur="1000">
                                          <p:stCondLst>
                                            <p:cond delay="0"/>
                                          </p:stCondLst>
                                        </p:cTn>
                                        <p:tgtEl>
                                          <p:spTgt spid="435"/>
                                        </p:tgtEl>
                                        <p:attrNameLst>
                                          <p:attrName>style.visibility</p:attrName>
                                        </p:attrNameLst>
                                      </p:cBhvr>
                                      <p:to>
                                        <p:strVal val="visible"/>
                                      </p:to>
                                    </p:set>
                                  </p:childTnLst>
                                </p:cTn>
                              </p:par>
                            </p:childTnLst>
                          </p:cTn>
                        </p:par>
                        <p:par>
                          <p:cTn id="394" fill="hold">
                            <p:stCondLst>
                              <p:cond delay="122500"/>
                            </p:stCondLst>
                            <p:childTnLst>
                              <p:par>
                                <p:cTn id="395" presetID="11" presetClass="entr" presetSubtype="0" fill="hold" grpId="0" nodeType="afterEffect">
                                  <p:stCondLst>
                                    <p:cond delay="0"/>
                                  </p:stCondLst>
                                  <p:childTnLst>
                                    <p:set>
                                      <p:cBhvr>
                                        <p:cTn id="396" dur="1000">
                                          <p:stCondLst>
                                            <p:cond delay="0"/>
                                          </p:stCondLst>
                                        </p:cTn>
                                        <p:tgtEl>
                                          <p:spTgt spid="436"/>
                                        </p:tgtEl>
                                        <p:attrNameLst>
                                          <p:attrName>style.visibility</p:attrName>
                                        </p:attrNameLst>
                                      </p:cBhvr>
                                      <p:to>
                                        <p:strVal val="visible"/>
                                      </p:to>
                                    </p:set>
                                  </p:childTnLst>
                                </p:cTn>
                              </p:par>
                            </p:childTnLst>
                          </p:cTn>
                        </p:par>
                        <p:par>
                          <p:cTn id="397" fill="hold">
                            <p:stCondLst>
                              <p:cond delay="123500"/>
                            </p:stCondLst>
                            <p:childTnLst>
                              <p:par>
                                <p:cTn id="398" presetID="11" presetClass="entr" presetSubtype="0" fill="hold" grpId="0" nodeType="afterEffect">
                                  <p:stCondLst>
                                    <p:cond delay="0"/>
                                  </p:stCondLst>
                                  <p:childTnLst>
                                    <p:set>
                                      <p:cBhvr>
                                        <p:cTn id="399" dur="1000">
                                          <p:stCondLst>
                                            <p:cond delay="0"/>
                                          </p:stCondLst>
                                        </p:cTn>
                                        <p:tgtEl>
                                          <p:spTgt spid="437"/>
                                        </p:tgtEl>
                                        <p:attrNameLst>
                                          <p:attrName>style.visibility</p:attrName>
                                        </p:attrNameLst>
                                      </p:cBhvr>
                                      <p:to>
                                        <p:strVal val="visible"/>
                                      </p:to>
                                    </p:set>
                                  </p:childTnLst>
                                </p:cTn>
                              </p:par>
                            </p:childTnLst>
                          </p:cTn>
                        </p:par>
                        <p:par>
                          <p:cTn id="400" fill="hold">
                            <p:stCondLst>
                              <p:cond delay="124500"/>
                            </p:stCondLst>
                            <p:childTnLst>
                              <p:par>
                                <p:cTn id="401" presetID="11" presetClass="entr" presetSubtype="0" fill="hold" grpId="0" nodeType="afterEffect">
                                  <p:stCondLst>
                                    <p:cond delay="0"/>
                                  </p:stCondLst>
                                  <p:childTnLst>
                                    <p:set>
                                      <p:cBhvr>
                                        <p:cTn id="402" dur="1000">
                                          <p:stCondLst>
                                            <p:cond delay="0"/>
                                          </p:stCondLst>
                                        </p:cTn>
                                        <p:tgtEl>
                                          <p:spTgt spid="438"/>
                                        </p:tgtEl>
                                        <p:attrNameLst>
                                          <p:attrName>style.visibility</p:attrName>
                                        </p:attrNameLst>
                                      </p:cBhvr>
                                      <p:to>
                                        <p:strVal val="visible"/>
                                      </p:to>
                                    </p:set>
                                  </p:childTnLst>
                                </p:cTn>
                              </p:par>
                            </p:childTnLst>
                          </p:cTn>
                        </p:par>
                        <p:par>
                          <p:cTn id="403" fill="hold">
                            <p:stCondLst>
                              <p:cond delay="125500"/>
                            </p:stCondLst>
                            <p:childTnLst>
                              <p:par>
                                <p:cTn id="404" presetID="11" presetClass="entr" presetSubtype="0" fill="hold" grpId="0" nodeType="afterEffect">
                                  <p:stCondLst>
                                    <p:cond delay="0"/>
                                  </p:stCondLst>
                                  <p:childTnLst>
                                    <p:set>
                                      <p:cBhvr>
                                        <p:cTn id="405" dur="1000">
                                          <p:stCondLst>
                                            <p:cond delay="0"/>
                                          </p:stCondLst>
                                        </p:cTn>
                                        <p:tgtEl>
                                          <p:spTgt spid="439"/>
                                        </p:tgtEl>
                                        <p:attrNameLst>
                                          <p:attrName>style.visibility</p:attrName>
                                        </p:attrNameLst>
                                      </p:cBhvr>
                                      <p:to>
                                        <p:strVal val="visible"/>
                                      </p:to>
                                    </p:set>
                                  </p:childTnLst>
                                </p:cTn>
                              </p:par>
                            </p:childTnLst>
                          </p:cTn>
                        </p:par>
                        <p:par>
                          <p:cTn id="406" fill="hold">
                            <p:stCondLst>
                              <p:cond delay="126500"/>
                            </p:stCondLst>
                            <p:childTnLst>
                              <p:par>
                                <p:cTn id="407" presetID="11" presetClass="entr" presetSubtype="0" fill="hold" grpId="0" nodeType="afterEffect">
                                  <p:stCondLst>
                                    <p:cond delay="0"/>
                                  </p:stCondLst>
                                  <p:childTnLst>
                                    <p:set>
                                      <p:cBhvr>
                                        <p:cTn id="408" dur="1000">
                                          <p:stCondLst>
                                            <p:cond delay="0"/>
                                          </p:stCondLst>
                                        </p:cTn>
                                        <p:tgtEl>
                                          <p:spTgt spid="440"/>
                                        </p:tgtEl>
                                        <p:attrNameLst>
                                          <p:attrName>style.visibility</p:attrName>
                                        </p:attrNameLst>
                                      </p:cBhvr>
                                      <p:to>
                                        <p:strVal val="visible"/>
                                      </p:to>
                                    </p:set>
                                  </p:childTnLst>
                                </p:cTn>
                              </p:par>
                            </p:childTnLst>
                          </p:cTn>
                        </p:par>
                        <p:par>
                          <p:cTn id="409" fill="hold">
                            <p:stCondLst>
                              <p:cond delay="127500"/>
                            </p:stCondLst>
                            <p:childTnLst>
                              <p:par>
                                <p:cTn id="410" presetID="11" presetClass="entr" presetSubtype="0" fill="hold" grpId="0" nodeType="afterEffect">
                                  <p:stCondLst>
                                    <p:cond delay="0"/>
                                  </p:stCondLst>
                                  <p:childTnLst>
                                    <p:set>
                                      <p:cBhvr>
                                        <p:cTn id="411" dur="1000">
                                          <p:stCondLst>
                                            <p:cond delay="0"/>
                                          </p:stCondLst>
                                        </p:cTn>
                                        <p:tgtEl>
                                          <p:spTgt spid="441"/>
                                        </p:tgtEl>
                                        <p:attrNameLst>
                                          <p:attrName>style.visibility</p:attrName>
                                        </p:attrNameLst>
                                      </p:cBhvr>
                                      <p:to>
                                        <p:strVal val="visible"/>
                                      </p:to>
                                    </p:set>
                                  </p:childTnLst>
                                </p:cTn>
                              </p:par>
                            </p:childTnLst>
                          </p:cTn>
                        </p:par>
                        <p:par>
                          <p:cTn id="412" fill="hold">
                            <p:stCondLst>
                              <p:cond delay="128500"/>
                            </p:stCondLst>
                            <p:childTnLst>
                              <p:par>
                                <p:cTn id="413" presetID="11" presetClass="entr" presetSubtype="0" fill="hold" grpId="0" nodeType="afterEffect">
                                  <p:stCondLst>
                                    <p:cond delay="0"/>
                                  </p:stCondLst>
                                  <p:childTnLst>
                                    <p:set>
                                      <p:cBhvr>
                                        <p:cTn id="414" dur="1000">
                                          <p:stCondLst>
                                            <p:cond delay="0"/>
                                          </p:stCondLst>
                                        </p:cTn>
                                        <p:tgtEl>
                                          <p:spTgt spid="442"/>
                                        </p:tgtEl>
                                        <p:attrNameLst>
                                          <p:attrName>style.visibility</p:attrName>
                                        </p:attrNameLst>
                                      </p:cBhvr>
                                      <p:to>
                                        <p:strVal val="visible"/>
                                      </p:to>
                                    </p:set>
                                  </p:childTnLst>
                                </p:cTn>
                              </p:par>
                            </p:childTnLst>
                          </p:cTn>
                        </p:par>
                        <p:par>
                          <p:cTn id="415" fill="hold">
                            <p:stCondLst>
                              <p:cond delay="129500"/>
                            </p:stCondLst>
                            <p:childTnLst>
                              <p:par>
                                <p:cTn id="416" presetID="11" presetClass="entr" presetSubtype="0" fill="hold" grpId="0" nodeType="afterEffect">
                                  <p:stCondLst>
                                    <p:cond delay="0"/>
                                  </p:stCondLst>
                                  <p:childTnLst>
                                    <p:set>
                                      <p:cBhvr>
                                        <p:cTn id="417" dur="1000">
                                          <p:stCondLst>
                                            <p:cond delay="0"/>
                                          </p:stCondLst>
                                        </p:cTn>
                                        <p:tgtEl>
                                          <p:spTgt spid="443"/>
                                        </p:tgtEl>
                                        <p:attrNameLst>
                                          <p:attrName>style.visibility</p:attrName>
                                        </p:attrNameLst>
                                      </p:cBhvr>
                                      <p:to>
                                        <p:strVal val="visible"/>
                                      </p:to>
                                    </p:set>
                                  </p:childTnLst>
                                </p:cTn>
                              </p:par>
                            </p:childTnLst>
                          </p:cTn>
                        </p:par>
                        <p:par>
                          <p:cTn id="418" fill="hold">
                            <p:stCondLst>
                              <p:cond delay="130500"/>
                            </p:stCondLst>
                            <p:childTnLst>
                              <p:par>
                                <p:cTn id="419" presetID="11" presetClass="entr" presetSubtype="0" fill="hold" grpId="0" nodeType="afterEffect">
                                  <p:stCondLst>
                                    <p:cond delay="0"/>
                                  </p:stCondLst>
                                  <p:childTnLst>
                                    <p:set>
                                      <p:cBhvr>
                                        <p:cTn id="420" dur="1000">
                                          <p:stCondLst>
                                            <p:cond delay="0"/>
                                          </p:stCondLst>
                                        </p:cTn>
                                        <p:tgtEl>
                                          <p:spTgt spid="444"/>
                                        </p:tgtEl>
                                        <p:attrNameLst>
                                          <p:attrName>style.visibility</p:attrName>
                                        </p:attrNameLst>
                                      </p:cBhvr>
                                      <p:to>
                                        <p:strVal val="visible"/>
                                      </p:to>
                                    </p:set>
                                  </p:childTnLst>
                                </p:cTn>
                              </p:par>
                            </p:childTnLst>
                          </p:cTn>
                        </p:par>
                        <p:par>
                          <p:cTn id="421" fill="hold">
                            <p:stCondLst>
                              <p:cond delay="131500"/>
                            </p:stCondLst>
                            <p:childTnLst>
                              <p:par>
                                <p:cTn id="422" presetID="11" presetClass="entr" presetSubtype="0" fill="hold" grpId="0" nodeType="afterEffect">
                                  <p:stCondLst>
                                    <p:cond delay="0"/>
                                  </p:stCondLst>
                                  <p:childTnLst>
                                    <p:set>
                                      <p:cBhvr>
                                        <p:cTn id="423" dur="1000">
                                          <p:stCondLst>
                                            <p:cond delay="0"/>
                                          </p:stCondLst>
                                        </p:cTn>
                                        <p:tgtEl>
                                          <p:spTgt spid="445"/>
                                        </p:tgtEl>
                                        <p:attrNameLst>
                                          <p:attrName>style.visibility</p:attrName>
                                        </p:attrNameLst>
                                      </p:cBhvr>
                                      <p:to>
                                        <p:strVal val="visible"/>
                                      </p:to>
                                    </p:set>
                                  </p:childTnLst>
                                </p:cTn>
                              </p:par>
                            </p:childTnLst>
                          </p:cTn>
                        </p:par>
                        <p:par>
                          <p:cTn id="424" fill="hold">
                            <p:stCondLst>
                              <p:cond delay="132500"/>
                            </p:stCondLst>
                            <p:childTnLst>
                              <p:par>
                                <p:cTn id="425" presetID="11" presetClass="entr" presetSubtype="0" fill="hold" grpId="0" nodeType="afterEffect">
                                  <p:stCondLst>
                                    <p:cond delay="0"/>
                                  </p:stCondLst>
                                  <p:childTnLst>
                                    <p:set>
                                      <p:cBhvr>
                                        <p:cTn id="426" dur="1000">
                                          <p:stCondLst>
                                            <p:cond delay="0"/>
                                          </p:stCondLst>
                                        </p:cTn>
                                        <p:tgtEl>
                                          <p:spTgt spid="446"/>
                                        </p:tgtEl>
                                        <p:attrNameLst>
                                          <p:attrName>style.visibility</p:attrName>
                                        </p:attrNameLst>
                                      </p:cBhvr>
                                      <p:to>
                                        <p:strVal val="visible"/>
                                      </p:to>
                                    </p:set>
                                  </p:childTnLst>
                                </p:cTn>
                              </p:par>
                            </p:childTnLst>
                          </p:cTn>
                        </p:par>
                        <p:par>
                          <p:cTn id="427" fill="hold">
                            <p:stCondLst>
                              <p:cond delay="133500"/>
                            </p:stCondLst>
                            <p:childTnLst>
                              <p:par>
                                <p:cTn id="428" presetID="11" presetClass="entr" presetSubtype="0" fill="hold" grpId="0" nodeType="afterEffect">
                                  <p:stCondLst>
                                    <p:cond delay="0"/>
                                  </p:stCondLst>
                                  <p:childTnLst>
                                    <p:set>
                                      <p:cBhvr>
                                        <p:cTn id="429" dur="1000">
                                          <p:stCondLst>
                                            <p:cond delay="0"/>
                                          </p:stCondLst>
                                        </p:cTn>
                                        <p:tgtEl>
                                          <p:spTgt spid="447"/>
                                        </p:tgtEl>
                                        <p:attrNameLst>
                                          <p:attrName>style.visibility</p:attrName>
                                        </p:attrNameLst>
                                      </p:cBhvr>
                                      <p:to>
                                        <p:strVal val="visible"/>
                                      </p:to>
                                    </p:set>
                                  </p:childTnLst>
                                </p:cTn>
                              </p:par>
                            </p:childTnLst>
                          </p:cTn>
                        </p:par>
                        <p:par>
                          <p:cTn id="430" fill="hold">
                            <p:stCondLst>
                              <p:cond delay="134500"/>
                            </p:stCondLst>
                            <p:childTnLst>
                              <p:par>
                                <p:cTn id="431" presetID="11" presetClass="entr" presetSubtype="0" fill="hold" grpId="0" nodeType="afterEffect">
                                  <p:stCondLst>
                                    <p:cond delay="0"/>
                                  </p:stCondLst>
                                  <p:childTnLst>
                                    <p:set>
                                      <p:cBhvr>
                                        <p:cTn id="432" dur="1000">
                                          <p:stCondLst>
                                            <p:cond delay="0"/>
                                          </p:stCondLst>
                                        </p:cTn>
                                        <p:tgtEl>
                                          <p:spTgt spid="448"/>
                                        </p:tgtEl>
                                        <p:attrNameLst>
                                          <p:attrName>style.visibility</p:attrName>
                                        </p:attrNameLst>
                                      </p:cBhvr>
                                      <p:to>
                                        <p:strVal val="visible"/>
                                      </p:to>
                                    </p:set>
                                  </p:childTnLst>
                                </p:cTn>
                              </p:par>
                            </p:childTnLst>
                          </p:cTn>
                        </p:par>
                        <p:par>
                          <p:cTn id="433" fill="hold">
                            <p:stCondLst>
                              <p:cond delay="135500"/>
                            </p:stCondLst>
                            <p:childTnLst>
                              <p:par>
                                <p:cTn id="434" presetID="11" presetClass="entr" presetSubtype="0" fill="hold" grpId="0" nodeType="afterEffect">
                                  <p:stCondLst>
                                    <p:cond delay="0"/>
                                  </p:stCondLst>
                                  <p:childTnLst>
                                    <p:set>
                                      <p:cBhvr>
                                        <p:cTn id="435" dur="1000">
                                          <p:stCondLst>
                                            <p:cond delay="0"/>
                                          </p:stCondLst>
                                        </p:cTn>
                                        <p:tgtEl>
                                          <p:spTgt spid="449"/>
                                        </p:tgtEl>
                                        <p:attrNameLst>
                                          <p:attrName>style.visibility</p:attrName>
                                        </p:attrNameLst>
                                      </p:cBhvr>
                                      <p:to>
                                        <p:strVal val="visible"/>
                                      </p:to>
                                    </p:set>
                                  </p:childTnLst>
                                </p:cTn>
                              </p:par>
                            </p:childTnLst>
                          </p:cTn>
                        </p:par>
                        <p:par>
                          <p:cTn id="436" fill="hold">
                            <p:stCondLst>
                              <p:cond delay="136500"/>
                            </p:stCondLst>
                            <p:childTnLst>
                              <p:par>
                                <p:cTn id="437" presetID="11" presetClass="entr" presetSubtype="0" fill="hold" grpId="0" nodeType="afterEffect">
                                  <p:stCondLst>
                                    <p:cond delay="0"/>
                                  </p:stCondLst>
                                  <p:childTnLst>
                                    <p:set>
                                      <p:cBhvr>
                                        <p:cTn id="438" dur="1000">
                                          <p:stCondLst>
                                            <p:cond delay="0"/>
                                          </p:stCondLst>
                                        </p:cTn>
                                        <p:tgtEl>
                                          <p:spTgt spid="450"/>
                                        </p:tgtEl>
                                        <p:attrNameLst>
                                          <p:attrName>style.visibility</p:attrName>
                                        </p:attrNameLst>
                                      </p:cBhvr>
                                      <p:to>
                                        <p:strVal val="visible"/>
                                      </p:to>
                                    </p:set>
                                  </p:childTnLst>
                                </p:cTn>
                              </p:par>
                            </p:childTnLst>
                          </p:cTn>
                        </p:par>
                        <p:par>
                          <p:cTn id="439" fill="hold">
                            <p:stCondLst>
                              <p:cond delay="137500"/>
                            </p:stCondLst>
                            <p:childTnLst>
                              <p:par>
                                <p:cTn id="440" presetID="11" presetClass="entr" presetSubtype="0" fill="hold" grpId="0" nodeType="afterEffect">
                                  <p:stCondLst>
                                    <p:cond delay="0"/>
                                  </p:stCondLst>
                                  <p:childTnLst>
                                    <p:set>
                                      <p:cBhvr>
                                        <p:cTn id="441" dur="1000">
                                          <p:stCondLst>
                                            <p:cond delay="0"/>
                                          </p:stCondLst>
                                        </p:cTn>
                                        <p:tgtEl>
                                          <p:spTgt spid="451"/>
                                        </p:tgtEl>
                                        <p:attrNameLst>
                                          <p:attrName>style.visibility</p:attrName>
                                        </p:attrNameLst>
                                      </p:cBhvr>
                                      <p:to>
                                        <p:strVal val="visible"/>
                                      </p:to>
                                    </p:set>
                                  </p:childTnLst>
                                </p:cTn>
                              </p:par>
                            </p:childTnLst>
                          </p:cTn>
                        </p:par>
                        <p:par>
                          <p:cTn id="442" fill="hold">
                            <p:stCondLst>
                              <p:cond delay="138500"/>
                            </p:stCondLst>
                            <p:childTnLst>
                              <p:par>
                                <p:cTn id="443" presetID="11" presetClass="entr" presetSubtype="0" fill="hold" grpId="0" nodeType="afterEffect">
                                  <p:stCondLst>
                                    <p:cond delay="0"/>
                                  </p:stCondLst>
                                  <p:childTnLst>
                                    <p:set>
                                      <p:cBhvr>
                                        <p:cTn id="444" dur="1000">
                                          <p:stCondLst>
                                            <p:cond delay="0"/>
                                          </p:stCondLst>
                                        </p:cTn>
                                        <p:tgtEl>
                                          <p:spTgt spid="452"/>
                                        </p:tgtEl>
                                        <p:attrNameLst>
                                          <p:attrName>style.visibility</p:attrName>
                                        </p:attrNameLst>
                                      </p:cBhvr>
                                      <p:to>
                                        <p:strVal val="visible"/>
                                      </p:to>
                                    </p:set>
                                  </p:childTnLst>
                                </p:cTn>
                              </p:par>
                            </p:childTnLst>
                          </p:cTn>
                        </p:par>
                        <p:par>
                          <p:cTn id="445" fill="hold">
                            <p:stCondLst>
                              <p:cond delay="139500"/>
                            </p:stCondLst>
                            <p:childTnLst>
                              <p:par>
                                <p:cTn id="446" presetID="11" presetClass="entr" presetSubtype="0" fill="hold" grpId="0" nodeType="afterEffect">
                                  <p:stCondLst>
                                    <p:cond delay="0"/>
                                  </p:stCondLst>
                                  <p:childTnLst>
                                    <p:set>
                                      <p:cBhvr>
                                        <p:cTn id="447" dur="1000">
                                          <p:stCondLst>
                                            <p:cond delay="0"/>
                                          </p:stCondLst>
                                        </p:cTn>
                                        <p:tgtEl>
                                          <p:spTgt spid="453"/>
                                        </p:tgtEl>
                                        <p:attrNameLst>
                                          <p:attrName>style.visibility</p:attrName>
                                        </p:attrNameLst>
                                      </p:cBhvr>
                                      <p:to>
                                        <p:strVal val="visible"/>
                                      </p:to>
                                    </p:set>
                                  </p:childTnLst>
                                </p:cTn>
                              </p:par>
                            </p:childTnLst>
                          </p:cTn>
                        </p:par>
                        <p:par>
                          <p:cTn id="448" fill="hold">
                            <p:stCondLst>
                              <p:cond delay="140500"/>
                            </p:stCondLst>
                            <p:childTnLst>
                              <p:par>
                                <p:cTn id="449" presetID="11" presetClass="entr" presetSubtype="0" fill="hold" grpId="0" nodeType="afterEffect">
                                  <p:stCondLst>
                                    <p:cond delay="0"/>
                                  </p:stCondLst>
                                  <p:childTnLst>
                                    <p:set>
                                      <p:cBhvr>
                                        <p:cTn id="450" dur="1000">
                                          <p:stCondLst>
                                            <p:cond delay="0"/>
                                          </p:stCondLst>
                                        </p:cTn>
                                        <p:tgtEl>
                                          <p:spTgt spid="454"/>
                                        </p:tgtEl>
                                        <p:attrNameLst>
                                          <p:attrName>style.visibility</p:attrName>
                                        </p:attrNameLst>
                                      </p:cBhvr>
                                      <p:to>
                                        <p:strVal val="visible"/>
                                      </p:to>
                                    </p:set>
                                  </p:childTnLst>
                                </p:cTn>
                              </p:par>
                            </p:childTnLst>
                          </p:cTn>
                        </p:par>
                        <p:par>
                          <p:cTn id="451" fill="hold">
                            <p:stCondLst>
                              <p:cond delay="141500"/>
                            </p:stCondLst>
                            <p:childTnLst>
                              <p:par>
                                <p:cTn id="452" presetID="11" presetClass="entr" presetSubtype="0" fill="hold" grpId="0" nodeType="afterEffect">
                                  <p:stCondLst>
                                    <p:cond delay="0"/>
                                  </p:stCondLst>
                                  <p:childTnLst>
                                    <p:set>
                                      <p:cBhvr>
                                        <p:cTn id="453" dur="1000">
                                          <p:stCondLst>
                                            <p:cond delay="0"/>
                                          </p:stCondLst>
                                        </p:cTn>
                                        <p:tgtEl>
                                          <p:spTgt spid="455"/>
                                        </p:tgtEl>
                                        <p:attrNameLst>
                                          <p:attrName>style.visibility</p:attrName>
                                        </p:attrNameLst>
                                      </p:cBhvr>
                                      <p:to>
                                        <p:strVal val="visible"/>
                                      </p:to>
                                    </p:set>
                                  </p:childTnLst>
                                </p:cTn>
                              </p:par>
                            </p:childTnLst>
                          </p:cTn>
                        </p:par>
                        <p:par>
                          <p:cTn id="454" fill="hold">
                            <p:stCondLst>
                              <p:cond delay="142500"/>
                            </p:stCondLst>
                            <p:childTnLst>
                              <p:par>
                                <p:cTn id="455" presetID="11" presetClass="entr" presetSubtype="0" fill="hold" grpId="0" nodeType="afterEffect">
                                  <p:stCondLst>
                                    <p:cond delay="0"/>
                                  </p:stCondLst>
                                  <p:childTnLst>
                                    <p:set>
                                      <p:cBhvr>
                                        <p:cTn id="456" dur="1000">
                                          <p:stCondLst>
                                            <p:cond delay="0"/>
                                          </p:stCondLst>
                                        </p:cTn>
                                        <p:tgtEl>
                                          <p:spTgt spid="456"/>
                                        </p:tgtEl>
                                        <p:attrNameLst>
                                          <p:attrName>style.visibility</p:attrName>
                                        </p:attrNameLst>
                                      </p:cBhvr>
                                      <p:to>
                                        <p:strVal val="visible"/>
                                      </p:to>
                                    </p:set>
                                  </p:childTnLst>
                                </p:cTn>
                              </p:par>
                            </p:childTnLst>
                          </p:cTn>
                        </p:par>
                        <p:par>
                          <p:cTn id="457" fill="hold">
                            <p:stCondLst>
                              <p:cond delay="143500"/>
                            </p:stCondLst>
                            <p:childTnLst>
                              <p:par>
                                <p:cTn id="458" presetID="11" presetClass="entr" presetSubtype="0" fill="hold" grpId="0" nodeType="afterEffect">
                                  <p:stCondLst>
                                    <p:cond delay="0"/>
                                  </p:stCondLst>
                                  <p:childTnLst>
                                    <p:set>
                                      <p:cBhvr>
                                        <p:cTn id="459" dur="1000">
                                          <p:stCondLst>
                                            <p:cond delay="0"/>
                                          </p:stCondLst>
                                        </p:cTn>
                                        <p:tgtEl>
                                          <p:spTgt spid="457"/>
                                        </p:tgtEl>
                                        <p:attrNameLst>
                                          <p:attrName>style.visibility</p:attrName>
                                        </p:attrNameLst>
                                      </p:cBhvr>
                                      <p:to>
                                        <p:strVal val="visible"/>
                                      </p:to>
                                    </p:set>
                                  </p:childTnLst>
                                </p:cTn>
                              </p:par>
                            </p:childTnLst>
                          </p:cTn>
                        </p:par>
                        <p:par>
                          <p:cTn id="460" fill="hold">
                            <p:stCondLst>
                              <p:cond delay="144500"/>
                            </p:stCondLst>
                            <p:childTnLst>
                              <p:par>
                                <p:cTn id="461" presetID="11" presetClass="entr" presetSubtype="0" fill="hold" grpId="0" nodeType="afterEffect">
                                  <p:stCondLst>
                                    <p:cond delay="0"/>
                                  </p:stCondLst>
                                  <p:childTnLst>
                                    <p:set>
                                      <p:cBhvr>
                                        <p:cTn id="462" dur="1000">
                                          <p:stCondLst>
                                            <p:cond delay="0"/>
                                          </p:stCondLst>
                                        </p:cTn>
                                        <p:tgtEl>
                                          <p:spTgt spid="458"/>
                                        </p:tgtEl>
                                        <p:attrNameLst>
                                          <p:attrName>style.visibility</p:attrName>
                                        </p:attrNameLst>
                                      </p:cBhvr>
                                      <p:to>
                                        <p:strVal val="visible"/>
                                      </p:to>
                                    </p:set>
                                  </p:childTnLst>
                                </p:cTn>
                              </p:par>
                            </p:childTnLst>
                          </p:cTn>
                        </p:par>
                        <p:par>
                          <p:cTn id="463" fill="hold">
                            <p:stCondLst>
                              <p:cond delay="145500"/>
                            </p:stCondLst>
                            <p:childTnLst>
                              <p:par>
                                <p:cTn id="464" presetID="11" presetClass="entr" presetSubtype="0" fill="hold" grpId="0" nodeType="afterEffect">
                                  <p:stCondLst>
                                    <p:cond delay="0"/>
                                  </p:stCondLst>
                                  <p:childTnLst>
                                    <p:set>
                                      <p:cBhvr>
                                        <p:cTn id="465" dur="1000">
                                          <p:stCondLst>
                                            <p:cond delay="0"/>
                                          </p:stCondLst>
                                        </p:cTn>
                                        <p:tgtEl>
                                          <p:spTgt spid="459"/>
                                        </p:tgtEl>
                                        <p:attrNameLst>
                                          <p:attrName>style.visibility</p:attrName>
                                        </p:attrNameLst>
                                      </p:cBhvr>
                                      <p:to>
                                        <p:strVal val="visible"/>
                                      </p:to>
                                    </p:set>
                                  </p:childTnLst>
                                </p:cTn>
                              </p:par>
                            </p:childTnLst>
                          </p:cTn>
                        </p:par>
                        <p:par>
                          <p:cTn id="466" fill="hold">
                            <p:stCondLst>
                              <p:cond delay="146500"/>
                            </p:stCondLst>
                            <p:childTnLst>
                              <p:par>
                                <p:cTn id="467" presetID="11" presetClass="entr" presetSubtype="0" fill="hold" grpId="0" nodeType="afterEffect">
                                  <p:stCondLst>
                                    <p:cond delay="0"/>
                                  </p:stCondLst>
                                  <p:childTnLst>
                                    <p:set>
                                      <p:cBhvr>
                                        <p:cTn id="468" dur="1000">
                                          <p:stCondLst>
                                            <p:cond delay="0"/>
                                          </p:stCondLst>
                                        </p:cTn>
                                        <p:tgtEl>
                                          <p:spTgt spid="460"/>
                                        </p:tgtEl>
                                        <p:attrNameLst>
                                          <p:attrName>style.visibility</p:attrName>
                                        </p:attrNameLst>
                                      </p:cBhvr>
                                      <p:to>
                                        <p:strVal val="visible"/>
                                      </p:to>
                                    </p:set>
                                  </p:childTnLst>
                                </p:cTn>
                              </p:par>
                            </p:childTnLst>
                          </p:cTn>
                        </p:par>
                        <p:par>
                          <p:cTn id="469" fill="hold">
                            <p:stCondLst>
                              <p:cond delay="147500"/>
                            </p:stCondLst>
                            <p:childTnLst>
                              <p:par>
                                <p:cTn id="470" presetID="11" presetClass="entr" presetSubtype="0" fill="hold" grpId="0" nodeType="afterEffect">
                                  <p:stCondLst>
                                    <p:cond delay="0"/>
                                  </p:stCondLst>
                                  <p:childTnLst>
                                    <p:set>
                                      <p:cBhvr>
                                        <p:cTn id="471" dur="1000">
                                          <p:stCondLst>
                                            <p:cond delay="0"/>
                                          </p:stCondLst>
                                        </p:cTn>
                                        <p:tgtEl>
                                          <p:spTgt spid="461"/>
                                        </p:tgtEl>
                                        <p:attrNameLst>
                                          <p:attrName>style.visibility</p:attrName>
                                        </p:attrNameLst>
                                      </p:cBhvr>
                                      <p:to>
                                        <p:strVal val="visible"/>
                                      </p:to>
                                    </p:set>
                                  </p:childTnLst>
                                </p:cTn>
                              </p:par>
                            </p:childTnLst>
                          </p:cTn>
                        </p:par>
                        <p:par>
                          <p:cTn id="472" fill="hold">
                            <p:stCondLst>
                              <p:cond delay="148500"/>
                            </p:stCondLst>
                            <p:childTnLst>
                              <p:par>
                                <p:cTn id="473" presetID="11" presetClass="entr" presetSubtype="0" fill="hold" grpId="0" nodeType="afterEffect">
                                  <p:stCondLst>
                                    <p:cond delay="0"/>
                                  </p:stCondLst>
                                  <p:childTnLst>
                                    <p:set>
                                      <p:cBhvr>
                                        <p:cTn id="474" dur="1000">
                                          <p:stCondLst>
                                            <p:cond delay="0"/>
                                          </p:stCondLst>
                                        </p:cTn>
                                        <p:tgtEl>
                                          <p:spTgt spid="462"/>
                                        </p:tgtEl>
                                        <p:attrNameLst>
                                          <p:attrName>style.visibility</p:attrName>
                                        </p:attrNameLst>
                                      </p:cBhvr>
                                      <p:to>
                                        <p:strVal val="visible"/>
                                      </p:to>
                                    </p:set>
                                  </p:childTnLst>
                                </p:cTn>
                              </p:par>
                            </p:childTnLst>
                          </p:cTn>
                        </p:par>
                        <p:par>
                          <p:cTn id="475" fill="hold">
                            <p:stCondLst>
                              <p:cond delay="149500"/>
                            </p:stCondLst>
                            <p:childTnLst>
                              <p:par>
                                <p:cTn id="476" presetID="11" presetClass="entr" presetSubtype="0" fill="hold" grpId="0" nodeType="afterEffect">
                                  <p:stCondLst>
                                    <p:cond delay="0"/>
                                  </p:stCondLst>
                                  <p:childTnLst>
                                    <p:set>
                                      <p:cBhvr>
                                        <p:cTn id="477" dur="1000">
                                          <p:stCondLst>
                                            <p:cond delay="0"/>
                                          </p:stCondLst>
                                        </p:cTn>
                                        <p:tgtEl>
                                          <p:spTgt spid="463"/>
                                        </p:tgtEl>
                                        <p:attrNameLst>
                                          <p:attrName>style.visibility</p:attrName>
                                        </p:attrNameLst>
                                      </p:cBhvr>
                                      <p:to>
                                        <p:strVal val="visible"/>
                                      </p:to>
                                    </p:set>
                                  </p:childTnLst>
                                </p:cTn>
                              </p:par>
                            </p:childTnLst>
                          </p:cTn>
                        </p:par>
                        <p:par>
                          <p:cTn id="478" fill="hold">
                            <p:stCondLst>
                              <p:cond delay="150500"/>
                            </p:stCondLst>
                            <p:childTnLst>
                              <p:par>
                                <p:cTn id="479" presetID="11" presetClass="entr" presetSubtype="0" fill="hold" grpId="0" nodeType="afterEffect">
                                  <p:stCondLst>
                                    <p:cond delay="0"/>
                                  </p:stCondLst>
                                  <p:childTnLst>
                                    <p:set>
                                      <p:cBhvr>
                                        <p:cTn id="480" dur="1000">
                                          <p:stCondLst>
                                            <p:cond delay="0"/>
                                          </p:stCondLst>
                                        </p:cTn>
                                        <p:tgtEl>
                                          <p:spTgt spid="464"/>
                                        </p:tgtEl>
                                        <p:attrNameLst>
                                          <p:attrName>style.visibility</p:attrName>
                                        </p:attrNameLst>
                                      </p:cBhvr>
                                      <p:to>
                                        <p:strVal val="visible"/>
                                      </p:to>
                                    </p:set>
                                  </p:childTnLst>
                                </p:cTn>
                              </p:par>
                            </p:childTnLst>
                          </p:cTn>
                        </p:par>
                        <p:par>
                          <p:cTn id="481" fill="hold">
                            <p:stCondLst>
                              <p:cond delay="151500"/>
                            </p:stCondLst>
                            <p:childTnLst>
                              <p:par>
                                <p:cTn id="482" presetID="11" presetClass="entr" presetSubtype="0" fill="hold" grpId="0" nodeType="afterEffect">
                                  <p:stCondLst>
                                    <p:cond delay="0"/>
                                  </p:stCondLst>
                                  <p:childTnLst>
                                    <p:set>
                                      <p:cBhvr>
                                        <p:cTn id="483" dur="1000">
                                          <p:stCondLst>
                                            <p:cond delay="0"/>
                                          </p:stCondLst>
                                        </p:cTn>
                                        <p:tgtEl>
                                          <p:spTgt spid="465"/>
                                        </p:tgtEl>
                                        <p:attrNameLst>
                                          <p:attrName>style.visibility</p:attrName>
                                        </p:attrNameLst>
                                      </p:cBhvr>
                                      <p:to>
                                        <p:strVal val="visible"/>
                                      </p:to>
                                    </p:set>
                                  </p:childTnLst>
                                </p:cTn>
                              </p:par>
                            </p:childTnLst>
                          </p:cTn>
                        </p:par>
                        <p:par>
                          <p:cTn id="484" fill="hold">
                            <p:stCondLst>
                              <p:cond delay="152500"/>
                            </p:stCondLst>
                            <p:childTnLst>
                              <p:par>
                                <p:cTn id="485" presetID="11" presetClass="entr" presetSubtype="0" fill="hold" grpId="0" nodeType="afterEffect">
                                  <p:stCondLst>
                                    <p:cond delay="0"/>
                                  </p:stCondLst>
                                  <p:childTnLst>
                                    <p:set>
                                      <p:cBhvr>
                                        <p:cTn id="486" dur="1000">
                                          <p:stCondLst>
                                            <p:cond delay="0"/>
                                          </p:stCondLst>
                                        </p:cTn>
                                        <p:tgtEl>
                                          <p:spTgt spid="466"/>
                                        </p:tgtEl>
                                        <p:attrNameLst>
                                          <p:attrName>style.visibility</p:attrName>
                                        </p:attrNameLst>
                                      </p:cBhvr>
                                      <p:to>
                                        <p:strVal val="visible"/>
                                      </p:to>
                                    </p:set>
                                  </p:childTnLst>
                                </p:cTn>
                              </p:par>
                            </p:childTnLst>
                          </p:cTn>
                        </p:par>
                        <p:par>
                          <p:cTn id="487" fill="hold">
                            <p:stCondLst>
                              <p:cond delay="153500"/>
                            </p:stCondLst>
                            <p:childTnLst>
                              <p:par>
                                <p:cTn id="488" presetID="11" presetClass="entr" presetSubtype="0" fill="hold" grpId="0" nodeType="afterEffect">
                                  <p:stCondLst>
                                    <p:cond delay="0"/>
                                  </p:stCondLst>
                                  <p:childTnLst>
                                    <p:set>
                                      <p:cBhvr>
                                        <p:cTn id="489" dur="1000">
                                          <p:stCondLst>
                                            <p:cond delay="0"/>
                                          </p:stCondLst>
                                        </p:cTn>
                                        <p:tgtEl>
                                          <p:spTgt spid="467"/>
                                        </p:tgtEl>
                                        <p:attrNameLst>
                                          <p:attrName>style.visibility</p:attrName>
                                        </p:attrNameLst>
                                      </p:cBhvr>
                                      <p:to>
                                        <p:strVal val="visible"/>
                                      </p:to>
                                    </p:set>
                                  </p:childTnLst>
                                </p:cTn>
                              </p:par>
                            </p:childTnLst>
                          </p:cTn>
                        </p:par>
                        <p:par>
                          <p:cTn id="490" fill="hold">
                            <p:stCondLst>
                              <p:cond delay="154500"/>
                            </p:stCondLst>
                            <p:childTnLst>
                              <p:par>
                                <p:cTn id="491" presetID="11" presetClass="entr" presetSubtype="0" fill="hold" grpId="0" nodeType="afterEffect">
                                  <p:stCondLst>
                                    <p:cond delay="0"/>
                                  </p:stCondLst>
                                  <p:childTnLst>
                                    <p:set>
                                      <p:cBhvr>
                                        <p:cTn id="492" dur="1000">
                                          <p:stCondLst>
                                            <p:cond delay="0"/>
                                          </p:stCondLst>
                                        </p:cTn>
                                        <p:tgtEl>
                                          <p:spTgt spid="468"/>
                                        </p:tgtEl>
                                        <p:attrNameLst>
                                          <p:attrName>style.visibility</p:attrName>
                                        </p:attrNameLst>
                                      </p:cBhvr>
                                      <p:to>
                                        <p:strVal val="visible"/>
                                      </p:to>
                                    </p:set>
                                  </p:childTnLst>
                                </p:cTn>
                              </p:par>
                            </p:childTnLst>
                          </p:cTn>
                        </p:par>
                        <p:par>
                          <p:cTn id="493" fill="hold">
                            <p:stCondLst>
                              <p:cond delay="155500"/>
                            </p:stCondLst>
                            <p:childTnLst>
                              <p:par>
                                <p:cTn id="494" presetID="11" presetClass="entr" presetSubtype="0" fill="hold" grpId="0" nodeType="afterEffect">
                                  <p:stCondLst>
                                    <p:cond delay="0"/>
                                  </p:stCondLst>
                                  <p:childTnLst>
                                    <p:set>
                                      <p:cBhvr>
                                        <p:cTn id="495" dur="1000">
                                          <p:stCondLst>
                                            <p:cond delay="0"/>
                                          </p:stCondLst>
                                        </p:cTn>
                                        <p:tgtEl>
                                          <p:spTgt spid="469"/>
                                        </p:tgtEl>
                                        <p:attrNameLst>
                                          <p:attrName>style.visibility</p:attrName>
                                        </p:attrNameLst>
                                      </p:cBhvr>
                                      <p:to>
                                        <p:strVal val="visible"/>
                                      </p:to>
                                    </p:set>
                                  </p:childTnLst>
                                </p:cTn>
                              </p:par>
                            </p:childTnLst>
                          </p:cTn>
                        </p:par>
                        <p:par>
                          <p:cTn id="496" fill="hold">
                            <p:stCondLst>
                              <p:cond delay="156500"/>
                            </p:stCondLst>
                            <p:childTnLst>
                              <p:par>
                                <p:cTn id="497" presetID="11" presetClass="entr" presetSubtype="0" fill="hold" grpId="0" nodeType="afterEffect">
                                  <p:stCondLst>
                                    <p:cond delay="0"/>
                                  </p:stCondLst>
                                  <p:childTnLst>
                                    <p:set>
                                      <p:cBhvr>
                                        <p:cTn id="498" dur="1000">
                                          <p:stCondLst>
                                            <p:cond delay="0"/>
                                          </p:stCondLst>
                                        </p:cTn>
                                        <p:tgtEl>
                                          <p:spTgt spid="470"/>
                                        </p:tgtEl>
                                        <p:attrNameLst>
                                          <p:attrName>style.visibility</p:attrName>
                                        </p:attrNameLst>
                                      </p:cBhvr>
                                      <p:to>
                                        <p:strVal val="visible"/>
                                      </p:to>
                                    </p:set>
                                  </p:childTnLst>
                                </p:cTn>
                              </p:par>
                            </p:childTnLst>
                          </p:cTn>
                        </p:par>
                        <p:par>
                          <p:cTn id="499" fill="hold">
                            <p:stCondLst>
                              <p:cond delay="157500"/>
                            </p:stCondLst>
                            <p:childTnLst>
                              <p:par>
                                <p:cTn id="500" presetID="11" presetClass="entr" presetSubtype="0" fill="hold" grpId="0" nodeType="afterEffect">
                                  <p:stCondLst>
                                    <p:cond delay="0"/>
                                  </p:stCondLst>
                                  <p:childTnLst>
                                    <p:set>
                                      <p:cBhvr>
                                        <p:cTn id="501" dur="1000">
                                          <p:stCondLst>
                                            <p:cond delay="0"/>
                                          </p:stCondLst>
                                        </p:cTn>
                                        <p:tgtEl>
                                          <p:spTgt spid="471"/>
                                        </p:tgtEl>
                                        <p:attrNameLst>
                                          <p:attrName>style.visibility</p:attrName>
                                        </p:attrNameLst>
                                      </p:cBhvr>
                                      <p:to>
                                        <p:strVal val="visible"/>
                                      </p:to>
                                    </p:set>
                                  </p:childTnLst>
                                </p:cTn>
                              </p:par>
                            </p:childTnLst>
                          </p:cTn>
                        </p:par>
                        <p:par>
                          <p:cTn id="502" fill="hold">
                            <p:stCondLst>
                              <p:cond delay="158500"/>
                            </p:stCondLst>
                            <p:childTnLst>
                              <p:par>
                                <p:cTn id="503" presetID="11" presetClass="entr" presetSubtype="0" fill="hold" grpId="0" nodeType="afterEffect">
                                  <p:stCondLst>
                                    <p:cond delay="0"/>
                                  </p:stCondLst>
                                  <p:childTnLst>
                                    <p:set>
                                      <p:cBhvr>
                                        <p:cTn id="504" dur="1000">
                                          <p:stCondLst>
                                            <p:cond delay="0"/>
                                          </p:stCondLst>
                                        </p:cTn>
                                        <p:tgtEl>
                                          <p:spTgt spid="472"/>
                                        </p:tgtEl>
                                        <p:attrNameLst>
                                          <p:attrName>style.visibility</p:attrName>
                                        </p:attrNameLst>
                                      </p:cBhvr>
                                      <p:to>
                                        <p:strVal val="visible"/>
                                      </p:to>
                                    </p:set>
                                  </p:childTnLst>
                                </p:cTn>
                              </p:par>
                            </p:childTnLst>
                          </p:cTn>
                        </p:par>
                        <p:par>
                          <p:cTn id="505" fill="hold">
                            <p:stCondLst>
                              <p:cond delay="159500"/>
                            </p:stCondLst>
                            <p:childTnLst>
                              <p:par>
                                <p:cTn id="506" presetID="11" presetClass="entr" presetSubtype="0" fill="hold" grpId="0" nodeType="afterEffect">
                                  <p:stCondLst>
                                    <p:cond delay="0"/>
                                  </p:stCondLst>
                                  <p:childTnLst>
                                    <p:set>
                                      <p:cBhvr>
                                        <p:cTn id="507" dur="1000">
                                          <p:stCondLst>
                                            <p:cond delay="0"/>
                                          </p:stCondLst>
                                        </p:cTn>
                                        <p:tgtEl>
                                          <p:spTgt spid="473"/>
                                        </p:tgtEl>
                                        <p:attrNameLst>
                                          <p:attrName>style.visibility</p:attrName>
                                        </p:attrNameLst>
                                      </p:cBhvr>
                                      <p:to>
                                        <p:strVal val="visible"/>
                                      </p:to>
                                    </p:set>
                                  </p:childTnLst>
                                </p:cTn>
                              </p:par>
                            </p:childTnLst>
                          </p:cTn>
                        </p:par>
                        <p:par>
                          <p:cTn id="508" fill="hold">
                            <p:stCondLst>
                              <p:cond delay="160500"/>
                            </p:stCondLst>
                            <p:childTnLst>
                              <p:par>
                                <p:cTn id="509" presetID="11" presetClass="entr" presetSubtype="0" fill="hold" grpId="0" nodeType="afterEffect">
                                  <p:stCondLst>
                                    <p:cond delay="0"/>
                                  </p:stCondLst>
                                  <p:childTnLst>
                                    <p:set>
                                      <p:cBhvr>
                                        <p:cTn id="510" dur="1000">
                                          <p:stCondLst>
                                            <p:cond delay="0"/>
                                          </p:stCondLst>
                                        </p:cTn>
                                        <p:tgtEl>
                                          <p:spTgt spid="474"/>
                                        </p:tgtEl>
                                        <p:attrNameLst>
                                          <p:attrName>style.visibility</p:attrName>
                                        </p:attrNameLst>
                                      </p:cBhvr>
                                      <p:to>
                                        <p:strVal val="visible"/>
                                      </p:to>
                                    </p:set>
                                  </p:childTnLst>
                                </p:cTn>
                              </p:par>
                            </p:childTnLst>
                          </p:cTn>
                        </p:par>
                        <p:par>
                          <p:cTn id="511" fill="hold">
                            <p:stCondLst>
                              <p:cond delay="161500"/>
                            </p:stCondLst>
                            <p:childTnLst>
                              <p:par>
                                <p:cTn id="512" presetID="11" presetClass="entr" presetSubtype="0" fill="hold" grpId="0" nodeType="afterEffect">
                                  <p:stCondLst>
                                    <p:cond delay="0"/>
                                  </p:stCondLst>
                                  <p:childTnLst>
                                    <p:set>
                                      <p:cBhvr>
                                        <p:cTn id="513" dur="1000">
                                          <p:stCondLst>
                                            <p:cond delay="0"/>
                                          </p:stCondLst>
                                        </p:cTn>
                                        <p:tgtEl>
                                          <p:spTgt spid="475"/>
                                        </p:tgtEl>
                                        <p:attrNameLst>
                                          <p:attrName>style.visibility</p:attrName>
                                        </p:attrNameLst>
                                      </p:cBhvr>
                                      <p:to>
                                        <p:strVal val="visible"/>
                                      </p:to>
                                    </p:set>
                                  </p:childTnLst>
                                </p:cTn>
                              </p:par>
                            </p:childTnLst>
                          </p:cTn>
                        </p:par>
                        <p:par>
                          <p:cTn id="514" fill="hold">
                            <p:stCondLst>
                              <p:cond delay="162500"/>
                            </p:stCondLst>
                            <p:childTnLst>
                              <p:par>
                                <p:cTn id="515" presetID="11" presetClass="entr" presetSubtype="0" fill="hold" grpId="0" nodeType="afterEffect">
                                  <p:stCondLst>
                                    <p:cond delay="0"/>
                                  </p:stCondLst>
                                  <p:childTnLst>
                                    <p:set>
                                      <p:cBhvr>
                                        <p:cTn id="516" dur="1000">
                                          <p:stCondLst>
                                            <p:cond delay="0"/>
                                          </p:stCondLst>
                                        </p:cTn>
                                        <p:tgtEl>
                                          <p:spTgt spid="476"/>
                                        </p:tgtEl>
                                        <p:attrNameLst>
                                          <p:attrName>style.visibility</p:attrName>
                                        </p:attrNameLst>
                                      </p:cBhvr>
                                      <p:to>
                                        <p:strVal val="visible"/>
                                      </p:to>
                                    </p:set>
                                  </p:childTnLst>
                                </p:cTn>
                              </p:par>
                            </p:childTnLst>
                          </p:cTn>
                        </p:par>
                        <p:par>
                          <p:cTn id="517" fill="hold">
                            <p:stCondLst>
                              <p:cond delay="163500"/>
                            </p:stCondLst>
                            <p:childTnLst>
                              <p:par>
                                <p:cTn id="518" presetID="11" presetClass="entr" presetSubtype="0" fill="hold" grpId="0" nodeType="afterEffect">
                                  <p:stCondLst>
                                    <p:cond delay="0"/>
                                  </p:stCondLst>
                                  <p:childTnLst>
                                    <p:set>
                                      <p:cBhvr>
                                        <p:cTn id="519" dur="1000">
                                          <p:stCondLst>
                                            <p:cond delay="0"/>
                                          </p:stCondLst>
                                        </p:cTn>
                                        <p:tgtEl>
                                          <p:spTgt spid="477"/>
                                        </p:tgtEl>
                                        <p:attrNameLst>
                                          <p:attrName>style.visibility</p:attrName>
                                        </p:attrNameLst>
                                      </p:cBhvr>
                                      <p:to>
                                        <p:strVal val="visible"/>
                                      </p:to>
                                    </p:set>
                                  </p:childTnLst>
                                </p:cTn>
                              </p:par>
                            </p:childTnLst>
                          </p:cTn>
                        </p:par>
                        <p:par>
                          <p:cTn id="520" fill="hold">
                            <p:stCondLst>
                              <p:cond delay="164500"/>
                            </p:stCondLst>
                            <p:childTnLst>
                              <p:par>
                                <p:cTn id="521" presetID="11" presetClass="entr" presetSubtype="0" fill="hold" grpId="0" nodeType="afterEffect">
                                  <p:stCondLst>
                                    <p:cond delay="0"/>
                                  </p:stCondLst>
                                  <p:childTnLst>
                                    <p:set>
                                      <p:cBhvr>
                                        <p:cTn id="522" dur="1000">
                                          <p:stCondLst>
                                            <p:cond delay="0"/>
                                          </p:stCondLst>
                                        </p:cTn>
                                        <p:tgtEl>
                                          <p:spTgt spid="478"/>
                                        </p:tgtEl>
                                        <p:attrNameLst>
                                          <p:attrName>style.visibility</p:attrName>
                                        </p:attrNameLst>
                                      </p:cBhvr>
                                      <p:to>
                                        <p:strVal val="visible"/>
                                      </p:to>
                                    </p:set>
                                  </p:childTnLst>
                                </p:cTn>
                              </p:par>
                            </p:childTnLst>
                          </p:cTn>
                        </p:par>
                        <p:par>
                          <p:cTn id="523" fill="hold">
                            <p:stCondLst>
                              <p:cond delay="165500"/>
                            </p:stCondLst>
                            <p:childTnLst>
                              <p:par>
                                <p:cTn id="524" presetID="11" presetClass="entr" presetSubtype="0" fill="hold" grpId="0" nodeType="afterEffect">
                                  <p:stCondLst>
                                    <p:cond delay="0"/>
                                  </p:stCondLst>
                                  <p:childTnLst>
                                    <p:set>
                                      <p:cBhvr>
                                        <p:cTn id="525" dur="1000">
                                          <p:stCondLst>
                                            <p:cond delay="0"/>
                                          </p:stCondLst>
                                        </p:cTn>
                                        <p:tgtEl>
                                          <p:spTgt spid="479"/>
                                        </p:tgtEl>
                                        <p:attrNameLst>
                                          <p:attrName>style.visibility</p:attrName>
                                        </p:attrNameLst>
                                      </p:cBhvr>
                                      <p:to>
                                        <p:strVal val="visible"/>
                                      </p:to>
                                    </p:set>
                                  </p:childTnLst>
                                </p:cTn>
                              </p:par>
                            </p:childTnLst>
                          </p:cTn>
                        </p:par>
                        <p:par>
                          <p:cTn id="526" fill="hold">
                            <p:stCondLst>
                              <p:cond delay="166500"/>
                            </p:stCondLst>
                            <p:childTnLst>
                              <p:par>
                                <p:cTn id="527" presetID="11" presetClass="entr" presetSubtype="0" fill="hold" grpId="0" nodeType="afterEffect">
                                  <p:stCondLst>
                                    <p:cond delay="0"/>
                                  </p:stCondLst>
                                  <p:childTnLst>
                                    <p:set>
                                      <p:cBhvr>
                                        <p:cTn id="528" dur="1000">
                                          <p:stCondLst>
                                            <p:cond delay="0"/>
                                          </p:stCondLst>
                                        </p:cTn>
                                        <p:tgtEl>
                                          <p:spTgt spid="480"/>
                                        </p:tgtEl>
                                        <p:attrNameLst>
                                          <p:attrName>style.visibility</p:attrName>
                                        </p:attrNameLst>
                                      </p:cBhvr>
                                      <p:to>
                                        <p:strVal val="visible"/>
                                      </p:to>
                                    </p:set>
                                  </p:childTnLst>
                                </p:cTn>
                              </p:par>
                            </p:childTnLst>
                          </p:cTn>
                        </p:par>
                        <p:par>
                          <p:cTn id="529" fill="hold">
                            <p:stCondLst>
                              <p:cond delay="167500"/>
                            </p:stCondLst>
                            <p:childTnLst>
                              <p:par>
                                <p:cTn id="530" presetID="11" presetClass="entr" presetSubtype="0" fill="hold" grpId="0" nodeType="afterEffect">
                                  <p:stCondLst>
                                    <p:cond delay="0"/>
                                  </p:stCondLst>
                                  <p:childTnLst>
                                    <p:set>
                                      <p:cBhvr>
                                        <p:cTn id="531" dur="1000">
                                          <p:stCondLst>
                                            <p:cond delay="0"/>
                                          </p:stCondLst>
                                        </p:cTn>
                                        <p:tgtEl>
                                          <p:spTgt spid="481"/>
                                        </p:tgtEl>
                                        <p:attrNameLst>
                                          <p:attrName>style.visibility</p:attrName>
                                        </p:attrNameLst>
                                      </p:cBhvr>
                                      <p:to>
                                        <p:strVal val="visible"/>
                                      </p:to>
                                    </p:set>
                                  </p:childTnLst>
                                </p:cTn>
                              </p:par>
                            </p:childTnLst>
                          </p:cTn>
                        </p:par>
                        <p:par>
                          <p:cTn id="532" fill="hold">
                            <p:stCondLst>
                              <p:cond delay="168500"/>
                            </p:stCondLst>
                            <p:childTnLst>
                              <p:par>
                                <p:cTn id="533" presetID="11" presetClass="entr" presetSubtype="0" fill="hold" grpId="0" nodeType="afterEffect">
                                  <p:stCondLst>
                                    <p:cond delay="0"/>
                                  </p:stCondLst>
                                  <p:childTnLst>
                                    <p:set>
                                      <p:cBhvr>
                                        <p:cTn id="534" dur="1000">
                                          <p:stCondLst>
                                            <p:cond delay="0"/>
                                          </p:stCondLst>
                                        </p:cTn>
                                        <p:tgtEl>
                                          <p:spTgt spid="482"/>
                                        </p:tgtEl>
                                        <p:attrNameLst>
                                          <p:attrName>style.visibility</p:attrName>
                                        </p:attrNameLst>
                                      </p:cBhvr>
                                      <p:to>
                                        <p:strVal val="visible"/>
                                      </p:to>
                                    </p:set>
                                  </p:childTnLst>
                                </p:cTn>
                              </p:par>
                            </p:childTnLst>
                          </p:cTn>
                        </p:par>
                        <p:par>
                          <p:cTn id="535" fill="hold">
                            <p:stCondLst>
                              <p:cond delay="169500"/>
                            </p:stCondLst>
                            <p:childTnLst>
                              <p:par>
                                <p:cTn id="536" presetID="11" presetClass="entr" presetSubtype="0" fill="hold" grpId="0" nodeType="afterEffect">
                                  <p:stCondLst>
                                    <p:cond delay="0"/>
                                  </p:stCondLst>
                                  <p:childTnLst>
                                    <p:set>
                                      <p:cBhvr>
                                        <p:cTn id="537" dur="1000">
                                          <p:stCondLst>
                                            <p:cond delay="0"/>
                                          </p:stCondLst>
                                        </p:cTn>
                                        <p:tgtEl>
                                          <p:spTgt spid="483"/>
                                        </p:tgtEl>
                                        <p:attrNameLst>
                                          <p:attrName>style.visibility</p:attrName>
                                        </p:attrNameLst>
                                      </p:cBhvr>
                                      <p:to>
                                        <p:strVal val="visible"/>
                                      </p:to>
                                    </p:set>
                                  </p:childTnLst>
                                </p:cTn>
                              </p:par>
                            </p:childTnLst>
                          </p:cTn>
                        </p:par>
                        <p:par>
                          <p:cTn id="538" fill="hold">
                            <p:stCondLst>
                              <p:cond delay="170500"/>
                            </p:stCondLst>
                            <p:childTnLst>
                              <p:par>
                                <p:cTn id="539" presetID="11" presetClass="entr" presetSubtype="0" fill="hold" grpId="0" nodeType="afterEffect">
                                  <p:stCondLst>
                                    <p:cond delay="0"/>
                                  </p:stCondLst>
                                  <p:childTnLst>
                                    <p:set>
                                      <p:cBhvr>
                                        <p:cTn id="540" dur="1000">
                                          <p:stCondLst>
                                            <p:cond delay="0"/>
                                          </p:stCondLst>
                                        </p:cTn>
                                        <p:tgtEl>
                                          <p:spTgt spid="484"/>
                                        </p:tgtEl>
                                        <p:attrNameLst>
                                          <p:attrName>style.visibility</p:attrName>
                                        </p:attrNameLst>
                                      </p:cBhvr>
                                      <p:to>
                                        <p:strVal val="visible"/>
                                      </p:to>
                                    </p:set>
                                  </p:childTnLst>
                                </p:cTn>
                              </p:par>
                            </p:childTnLst>
                          </p:cTn>
                        </p:par>
                        <p:par>
                          <p:cTn id="541" fill="hold">
                            <p:stCondLst>
                              <p:cond delay="171500"/>
                            </p:stCondLst>
                            <p:childTnLst>
                              <p:par>
                                <p:cTn id="542" presetID="11" presetClass="entr" presetSubtype="0" fill="hold" grpId="0" nodeType="afterEffect">
                                  <p:stCondLst>
                                    <p:cond delay="0"/>
                                  </p:stCondLst>
                                  <p:childTnLst>
                                    <p:set>
                                      <p:cBhvr>
                                        <p:cTn id="543" dur="1000">
                                          <p:stCondLst>
                                            <p:cond delay="0"/>
                                          </p:stCondLst>
                                        </p:cTn>
                                        <p:tgtEl>
                                          <p:spTgt spid="485"/>
                                        </p:tgtEl>
                                        <p:attrNameLst>
                                          <p:attrName>style.visibility</p:attrName>
                                        </p:attrNameLst>
                                      </p:cBhvr>
                                      <p:to>
                                        <p:strVal val="visible"/>
                                      </p:to>
                                    </p:set>
                                  </p:childTnLst>
                                </p:cTn>
                              </p:par>
                            </p:childTnLst>
                          </p:cTn>
                        </p:par>
                        <p:par>
                          <p:cTn id="544" fill="hold">
                            <p:stCondLst>
                              <p:cond delay="172500"/>
                            </p:stCondLst>
                            <p:childTnLst>
                              <p:par>
                                <p:cTn id="545" presetID="11" presetClass="entr" presetSubtype="0" fill="hold" grpId="0" nodeType="afterEffect">
                                  <p:stCondLst>
                                    <p:cond delay="0"/>
                                  </p:stCondLst>
                                  <p:childTnLst>
                                    <p:set>
                                      <p:cBhvr>
                                        <p:cTn id="546" dur="1000">
                                          <p:stCondLst>
                                            <p:cond delay="0"/>
                                          </p:stCondLst>
                                        </p:cTn>
                                        <p:tgtEl>
                                          <p:spTgt spid="486"/>
                                        </p:tgtEl>
                                        <p:attrNameLst>
                                          <p:attrName>style.visibility</p:attrName>
                                        </p:attrNameLst>
                                      </p:cBhvr>
                                      <p:to>
                                        <p:strVal val="visible"/>
                                      </p:to>
                                    </p:set>
                                  </p:childTnLst>
                                </p:cTn>
                              </p:par>
                            </p:childTnLst>
                          </p:cTn>
                        </p:par>
                        <p:par>
                          <p:cTn id="547" fill="hold">
                            <p:stCondLst>
                              <p:cond delay="173500"/>
                            </p:stCondLst>
                            <p:childTnLst>
                              <p:par>
                                <p:cTn id="548" presetID="11" presetClass="entr" presetSubtype="0" fill="hold" grpId="0" nodeType="afterEffect">
                                  <p:stCondLst>
                                    <p:cond delay="0"/>
                                  </p:stCondLst>
                                  <p:childTnLst>
                                    <p:set>
                                      <p:cBhvr>
                                        <p:cTn id="549" dur="1000">
                                          <p:stCondLst>
                                            <p:cond delay="0"/>
                                          </p:stCondLst>
                                        </p:cTn>
                                        <p:tgtEl>
                                          <p:spTgt spid="487"/>
                                        </p:tgtEl>
                                        <p:attrNameLst>
                                          <p:attrName>style.visibility</p:attrName>
                                        </p:attrNameLst>
                                      </p:cBhvr>
                                      <p:to>
                                        <p:strVal val="visible"/>
                                      </p:to>
                                    </p:set>
                                  </p:childTnLst>
                                </p:cTn>
                              </p:par>
                            </p:childTnLst>
                          </p:cTn>
                        </p:par>
                        <p:par>
                          <p:cTn id="550" fill="hold">
                            <p:stCondLst>
                              <p:cond delay="174500"/>
                            </p:stCondLst>
                            <p:childTnLst>
                              <p:par>
                                <p:cTn id="551" presetID="11" presetClass="entr" presetSubtype="0" fill="hold" grpId="0" nodeType="afterEffect">
                                  <p:stCondLst>
                                    <p:cond delay="0"/>
                                  </p:stCondLst>
                                  <p:childTnLst>
                                    <p:set>
                                      <p:cBhvr>
                                        <p:cTn id="552" dur="1000">
                                          <p:stCondLst>
                                            <p:cond delay="0"/>
                                          </p:stCondLst>
                                        </p:cTn>
                                        <p:tgtEl>
                                          <p:spTgt spid="488"/>
                                        </p:tgtEl>
                                        <p:attrNameLst>
                                          <p:attrName>style.visibility</p:attrName>
                                        </p:attrNameLst>
                                      </p:cBhvr>
                                      <p:to>
                                        <p:strVal val="visible"/>
                                      </p:to>
                                    </p:set>
                                  </p:childTnLst>
                                </p:cTn>
                              </p:par>
                            </p:childTnLst>
                          </p:cTn>
                        </p:par>
                        <p:par>
                          <p:cTn id="553" fill="hold">
                            <p:stCondLst>
                              <p:cond delay="175500"/>
                            </p:stCondLst>
                            <p:childTnLst>
                              <p:par>
                                <p:cTn id="554" presetID="11" presetClass="entr" presetSubtype="0" fill="hold" grpId="0" nodeType="afterEffect">
                                  <p:stCondLst>
                                    <p:cond delay="0"/>
                                  </p:stCondLst>
                                  <p:childTnLst>
                                    <p:set>
                                      <p:cBhvr>
                                        <p:cTn id="555" dur="1000">
                                          <p:stCondLst>
                                            <p:cond delay="0"/>
                                          </p:stCondLst>
                                        </p:cTn>
                                        <p:tgtEl>
                                          <p:spTgt spid="489"/>
                                        </p:tgtEl>
                                        <p:attrNameLst>
                                          <p:attrName>style.visibility</p:attrName>
                                        </p:attrNameLst>
                                      </p:cBhvr>
                                      <p:to>
                                        <p:strVal val="visible"/>
                                      </p:to>
                                    </p:set>
                                  </p:childTnLst>
                                </p:cTn>
                              </p:par>
                            </p:childTnLst>
                          </p:cTn>
                        </p:par>
                        <p:par>
                          <p:cTn id="556" fill="hold">
                            <p:stCondLst>
                              <p:cond delay="176500"/>
                            </p:stCondLst>
                            <p:childTnLst>
                              <p:par>
                                <p:cTn id="557" presetID="11" presetClass="entr" presetSubtype="0" fill="hold" grpId="0" nodeType="afterEffect">
                                  <p:stCondLst>
                                    <p:cond delay="0"/>
                                  </p:stCondLst>
                                  <p:childTnLst>
                                    <p:set>
                                      <p:cBhvr>
                                        <p:cTn id="558" dur="1000">
                                          <p:stCondLst>
                                            <p:cond delay="0"/>
                                          </p:stCondLst>
                                        </p:cTn>
                                        <p:tgtEl>
                                          <p:spTgt spid="490"/>
                                        </p:tgtEl>
                                        <p:attrNameLst>
                                          <p:attrName>style.visibility</p:attrName>
                                        </p:attrNameLst>
                                      </p:cBhvr>
                                      <p:to>
                                        <p:strVal val="visible"/>
                                      </p:to>
                                    </p:set>
                                  </p:childTnLst>
                                </p:cTn>
                              </p:par>
                            </p:childTnLst>
                          </p:cTn>
                        </p:par>
                        <p:par>
                          <p:cTn id="559" fill="hold">
                            <p:stCondLst>
                              <p:cond delay="177500"/>
                            </p:stCondLst>
                            <p:childTnLst>
                              <p:par>
                                <p:cTn id="560" presetID="11" presetClass="entr" presetSubtype="0" fill="hold" grpId="0" nodeType="afterEffect">
                                  <p:stCondLst>
                                    <p:cond delay="0"/>
                                  </p:stCondLst>
                                  <p:childTnLst>
                                    <p:set>
                                      <p:cBhvr>
                                        <p:cTn id="561" dur="1000">
                                          <p:stCondLst>
                                            <p:cond delay="0"/>
                                          </p:stCondLst>
                                        </p:cTn>
                                        <p:tgtEl>
                                          <p:spTgt spid="491"/>
                                        </p:tgtEl>
                                        <p:attrNameLst>
                                          <p:attrName>style.visibility</p:attrName>
                                        </p:attrNameLst>
                                      </p:cBhvr>
                                      <p:to>
                                        <p:strVal val="visible"/>
                                      </p:to>
                                    </p:set>
                                  </p:childTnLst>
                                </p:cTn>
                              </p:par>
                            </p:childTnLst>
                          </p:cTn>
                        </p:par>
                        <p:par>
                          <p:cTn id="562" fill="hold">
                            <p:stCondLst>
                              <p:cond delay="178500"/>
                            </p:stCondLst>
                            <p:childTnLst>
                              <p:par>
                                <p:cTn id="563" presetID="11" presetClass="entr" presetSubtype="0" fill="hold" grpId="0" nodeType="afterEffect">
                                  <p:stCondLst>
                                    <p:cond delay="0"/>
                                  </p:stCondLst>
                                  <p:childTnLst>
                                    <p:set>
                                      <p:cBhvr>
                                        <p:cTn id="564" dur="1000">
                                          <p:stCondLst>
                                            <p:cond delay="0"/>
                                          </p:stCondLst>
                                        </p:cTn>
                                        <p:tgtEl>
                                          <p:spTgt spid="492"/>
                                        </p:tgtEl>
                                        <p:attrNameLst>
                                          <p:attrName>style.visibility</p:attrName>
                                        </p:attrNameLst>
                                      </p:cBhvr>
                                      <p:to>
                                        <p:strVal val="visible"/>
                                      </p:to>
                                    </p:set>
                                  </p:childTnLst>
                                </p:cTn>
                              </p:par>
                            </p:childTnLst>
                          </p:cTn>
                        </p:par>
                        <p:par>
                          <p:cTn id="565" fill="hold">
                            <p:stCondLst>
                              <p:cond delay="179500"/>
                            </p:stCondLst>
                            <p:childTnLst>
                              <p:par>
                                <p:cTn id="566" presetID="11" presetClass="entr" presetSubtype="0" fill="hold" grpId="0" nodeType="afterEffect">
                                  <p:stCondLst>
                                    <p:cond delay="0"/>
                                  </p:stCondLst>
                                  <p:childTnLst>
                                    <p:set>
                                      <p:cBhvr>
                                        <p:cTn id="567" dur="1000">
                                          <p:stCondLst>
                                            <p:cond delay="0"/>
                                          </p:stCondLst>
                                        </p:cTn>
                                        <p:tgtEl>
                                          <p:spTgt spid="493"/>
                                        </p:tgtEl>
                                        <p:attrNameLst>
                                          <p:attrName>style.visibility</p:attrName>
                                        </p:attrNameLst>
                                      </p:cBhvr>
                                      <p:to>
                                        <p:strVal val="visible"/>
                                      </p:to>
                                    </p:set>
                                  </p:childTnLst>
                                </p:cTn>
                              </p:par>
                            </p:childTnLst>
                          </p:cTn>
                        </p:par>
                        <p:par>
                          <p:cTn id="568" fill="hold">
                            <p:stCondLst>
                              <p:cond delay="180500"/>
                            </p:stCondLst>
                            <p:childTnLst>
                              <p:par>
                                <p:cTn id="569" presetID="11" presetClass="entr" presetSubtype="0" fill="hold" grpId="0" nodeType="afterEffect">
                                  <p:stCondLst>
                                    <p:cond delay="0"/>
                                  </p:stCondLst>
                                  <p:childTnLst>
                                    <p:set>
                                      <p:cBhvr>
                                        <p:cTn id="570" dur="1000">
                                          <p:stCondLst>
                                            <p:cond delay="0"/>
                                          </p:stCondLst>
                                        </p:cTn>
                                        <p:tgtEl>
                                          <p:spTgt spid="494"/>
                                        </p:tgtEl>
                                        <p:attrNameLst>
                                          <p:attrName>style.visibility</p:attrName>
                                        </p:attrNameLst>
                                      </p:cBhvr>
                                      <p:to>
                                        <p:strVal val="visible"/>
                                      </p:to>
                                    </p:set>
                                  </p:childTnLst>
                                  <p:subTnLst>
                                    <p:audio>
                                      <p:cMediaNode>
                                        <p:cTn display="0" masterRel="sameClick">
                                          <p:stCondLst>
                                            <p:cond evt="begin" delay="0">
                                              <p:tn val="56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314" grpId="0" animBg="1"/>
      <p:bldP spid="315" grpId="0" animBg="1"/>
      <p:bldP spid="316" grpId="0" animBg="1"/>
      <p:bldP spid="317" grpId="0" animBg="1"/>
      <p:bldP spid="318" grpId="0" animBg="1"/>
      <p:bldP spid="319" grpId="0" animBg="1"/>
      <p:bldP spid="320" grpId="0" animBg="1"/>
      <p:bldP spid="321" grpId="0" animBg="1"/>
      <p:bldP spid="322" grpId="0" animBg="1"/>
      <p:bldP spid="323" grpId="0" animBg="1"/>
      <p:bldP spid="324" grpId="0" animBg="1"/>
      <p:bldP spid="325" grpId="0" animBg="1"/>
      <p:bldP spid="326" grpId="0" animBg="1"/>
      <p:bldP spid="327" grpId="0" animBg="1"/>
      <p:bldP spid="328" grpId="0" animBg="1"/>
      <p:bldP spid="329" grpId="0" animBg="1"/>
      <p:bldP spid="330" grpId="0" animBg="1"/>
      <p:bldP spid="331" grpId="0" animBg="1"/>
      <p:bldP spid="332" grpId="0" animBg="1"/>
      <p:bldP spid="333" grpId="0" animBg="1"/>
      <p:bldP spid="334" grpId="0" animBg="1"/>
      <p:bldP spid="335" grpId="0" animBg="1"/>
      <p:bldP spid="336" grpId="0" animBg="1"/>
      <p:bldP spid="337" grpId="0" animBg="1"/>
      <p:bldP spid="338" grpId="0" animBg="1"/>
      <p:bldP spid="339" grpId="0" animBg="1"/>
      <p:bldP spid="340" grpId="0" animBg="1"/>
      <p:bldP spid="341" grpId="0" animBg="1"/>
      <p:bldP spid="342" grpId="0" animBg="1"/>
      <p:bldP spid="343" grpId="0" animBg="1"/>
      <p:bldP spid="344" grpId="0" animBg="1"/>
      <p:bldP spid="345" grpId="0" animBg="1"/>
      <p:bldP spid="346" grpId="0" animBg="1"/>
      <p:bldP spid="347" grpId="0" animBg="1"/>
      <p:bldP spid="348" grpId="0" animBg="1"/>
      <p:bldP spid="349" grpId="0" animBg="1"/>
      <p:bldP spid="350" grpId="0" animBg="1"/>
      <p:bldP spid="351" grpId="0" animBg="1"/>
      <p:bldP spid="352" grpId="0" animBg="1"/>
      <p:bldP spid="353" grpId="0" animBg="1"/>
      <p:bldP spid="354" grpId="0" animBg="1"/>
      <p:bldP spid="355" grpId="0" animBg="1"/>
      <p:bldP spid="356" grpId="0" animBg="1"/>
      <p:bldP spid="357" grpId="0" animBg="1"/>
      <p:bldP spid="358" grpId="0" animBg="1"/>
      <p:bldP spid="359" grpId="0" animBg="1"/>
      <p:bldP spid="360" grpId="0" animBg="1"/>
      <p:bldP spid="361" grpId="0" animBg="1"/>
      <p:bldP spid="362" grpId="0" animBg="1"/>
      <p:bldP spid="363" grpId="0" animBg="1"/>
      <p:bldP spid="364" grpId="0" animBg="1"/>
      <p:bldP spid="365" grpId="0" animBg="1"/>
      <p:bldP spid="366" grpId="0" animBg="1"/>
      <p:bldP spid="367" grpId="0" animBg="1"/>
      <p:bldP spid="368" grpId="0" animBg="1"/>
      <p:bldP spid="369" grpId="0" animBg="1"/>
      <p:bldP spid="370" grpId="0" animBg="1"/>
      <p:bldP spid="371" grpId="0" animBg="1"/>
      <p:bldP spid="372" grpId="0" animBg="1"/>
      <p:bldP spid="373" grpId="0" animBg="1"/>
      <p:bldP spid="374" grpId="0" animBg="1"/>
      <p:bldP spid="375" grpId="0" animBg="1"/>
      <p:bldP spid="376" grpId="0" animBg="1"/>
      <p:bldP spid="377" grpId="0" animBg="1"/>
      <p:bldP spid="378" grpId="0" animBg="1"/>
      <p:bldP spid="379" grpId="0" animBg="1"/>
      <p:bldP spid="380" grpId="0" animBg="1"/>
      <p:bldP spid="381" grpId="0" animBg="1"/>
      <p:bldP spid="382" grpId="0" animBg="1"/>
      <p:bldP spid="383" grpId="0" animBg="1"/>
      <p:bldP spid="384" grpId="0" animBg="1"/>
      <p:bldP spid="385" grpId="0" animBg="1"/>
      <p:bldP spid="386" grpId="0" animBg="1"/>
      <p:bldP spid="387" grpId="0" animBg="1"/>
      <p:bldP spid="388" grpId="0" animBg="1"/>
      <p:bldP spid="389" grpId="0" animBg="1"/>
      <p:bldP spid="390" grpId="0" animBg="1"/>
      <p:bldP spid="391" grpId="0" animBg="1"/>
      <p:bldP spid="392" grpId="0" animBg="1"/>
      <p:bldP spid="393" grpId="0" animBg="1"/>
      <p:bldP spid="394" grpId="0" animBg="1"/>
      <p:bldP spid="395" grpId="0" animBg="1"/>
      <p:bldP spid="396" grpId="0" animBg="1"/>
      <p:bldP spid="397" grpId="0" animBg="1"/>
      <p:bldP spid="398" grpId="0" animBg="1"/>
      <p:bldP spid="399" grpId="0" animBg="1"/>
      <p:bldP spid="400" grpId="0" animBg="1"/>
      <p:bldP spid="401" grpId="0" animBg="1"/>
      <p:bldP spid="402" grpId="0" animBg="1"/>
      <p:bldP spid="403" grpId="0" animBg="1"/>
      <p:bldP spid="404" grpId="0" animBg="1"/>
      <p:bldP spid="405" grpId="0" animBg="1"/>
      <p:bldP spid="406" grpId="0" animBg="1"/>
      <p:bldP spid="407" grpId="0" animBg="1"/>
      <p:bldP spid="408" grpId="0" animBg="1"/>
      <p:bldP spid="409" grpId="0" animBg="1"/>
      <p:bldP spid="410" grpId="0" animBg="1"/>
      <p:bldP spid="411" grpId="0" animBg="1"/>
      <p:bldP spid="412" grpId="0" animBg="1"/>
      <p:bldP spid="413" grpId="0" animBg="1"/>
      <p:bldP spid="414" grpId="0" animBg="1"/>
      <p:bldP spid="415" grpId="0" animBg="1"/>
      <p:bldP spid="416" grpId="0" animBg="1"/>
      <p:bldP spid="417" grpId="0" animBg="1"/>
      <p:bldP spid="418" grpId="0" animBg="1"/>
      <p:bldP spid="419" grpId="0" animBg="1"/>
      <p:bldP spid="420" grpId="0" animBg="1"/>
      <p:bldP spid="421" grpId="0" animBg="1"/>
      <p:bldP spid="422" grpId="0" animBg="1"/>
      <p:bldP spid="423" grpId="0" animBg="1"/>
      <p:bldP spid="424" grpId="0" animBg="1"/>
      <p:bldP spid="425" grpId="0" animBg="1"/>
      <p:bldP spid="426" grpId="0" animBg="1"/>
      <p:bldP spid="427" grpId="0" animBg="1"/>
      <p:bldP spid="428" grpId="0" animBg="1"/>
      <p:bldP spid="429" grpId="0" animBg="1"/>
      <p:bldP spid="430" grpId="0" animBg="1"/>
      <p:bldP spid="431" grpId="0" animBg="1"/>
      <p:bldP spid="432" grpId="0" animBg="1"/>
      <p:bldP spid="433" grpId="0" animBg="1"/>
      <p:bldP spid="434" grpId="0" animBg="1"/>
      <p:bldP spid="435" grpId="0" animBg="1"/>
      <p:bldP spid="436" grpId="0" animBg="1"/>
      <p:bldP spid="437" grpId="0" animBg="1"/>
      <p:bldP spid="438" grpId="0" animBg="1"/>
      <p:bldP spid="439" grpId="0" animBg="1"/>
      <p:bldP spid="440" grpId="0" animBg="1"/>
      <p:bldP spid="441" grpId="0" animBg="1"/>
      <p:bldP spid="442" grpId="0" animBg="1"/>
      <p:bldP spid="443" grpId="0" animBg="1"/>
      <p:bldP spid="444" grpId="0" animBg="1"/>
      <p:bldP spid="445" grpId="0" animBg="1"/>
      <p:bldP spid="446" grpId="0" animBg="1"/>
      <p:bldP spid="447" grpId="0" animBg="1"/>
      <p:bldP spid="448" grpId="0" animBg="1"/>
      <p:bldP spid="449" grpId="0" animBg="1"/>
      <p:bldP spid="450" grpId="0" animBg="1"/>
      <p:bldP spid="451" grpId="0" animBg="1"/>
      <p:bldP spid="452" grpId="0" animBg="1"/>
      <p:bldP spid="453" grpId="0" animBg="1"/>
      <p:bldP spid="454" grpId="0" animBg="1"/>
      <p:bldP spid="455" grpId="0" animBg="1"/>
      <p:bldP spid="456" grpId="0" animBg="1"/>
      <p:bldP spid="457" grpId="0" animBg="1"/>
      <p:bldP spid="458" grpId="0" animBg="1"/>
      <p:bldP spid="459" grpId="0" animBg="1"/>
      <p:bldP spid="460" grpId="0" animBg="1"/>
      <p:bldP spid="461" grpId="0" animBg="1"/>
      <p:bldP spid="462" grpId="0" animBg="1"/>
      <p:bldP spid="463" grpId="0" animBg="1"/>
      <p:bldP spid="464" grpId="0" animBg="1"/>
      <p:bldP spid="465" grpId="0" animBg="1"/>
      <p:bldP spid="466" grpId="0" animBg="1"/>
      <p:bldP spid="467" grpId="0" animBg="1"/>
      <p:bldP spid="468" grpId="0" animBg="1"/>
      <p:bldP spid="469" grpId="0" animBg="1"/>
      <p:bldP spid="470" grpId="0" animBg="1"/>
      <p:bldP spid="471" grpId="0" animBg="1"/>
      <p:bldP spid="472" grpId="0" animBg="1"/>
      <p:bldP spid="473" grpId="0" animBg="1"/>
      <p:bldP spid="474" grpId="0" animBg="1"/>
      <p:bldP spid="475" grpId="0" animBg="1"/>
      <p:bldP spid="476" grpId="0" animBg="1"/>
      <p:bldP spid="477" grpId="0" animBg="1"/>
      <p:bldP spid="478" grpId="0" animBg="1"/>
      <p:bldP spid="479" grpId="0" animBg="1"/>
      <p:bldP spid="480" grpId="0" animBg="1"/>
      <p:bldP spid="481" grpId="0" animBg="1"/>
      <p:bldP spid="482" grpId="0" animBg="1"/>
      <p:bldP spid="483" grpId="0" animBg="1"/>
      <p:bldP spid="484" grpId="0" animBg="1"/>
      <p:bldP spid="485" grpId="0" animBg="1"/>
      <p:bldP spid="486" grpId="0" animBg="1"/>
      <p:bldP spid="487" grpId="0" animBg="1"/>
      <p:bldP spid="488" grpId="0" animBg="1"/>
      <p:bldP spid="489" grpId="0" animBg="1"/>
      <p:bldP spid="490" grpId="0" animBg="1"/>
      <p:bldP spid="491" grpId="0" animBg="1"/>
      <p:bldP spid="492" grpId="0" animBg="1"/>
      <p:bldP spid="493" grpId="0" animBg="1"/>
      <p:bldP spid="494" grpId="0" animBg="1"/>
      <p:bldP spid="49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Giáo dân trong mùa dịch: Những điều Nên và Không Nên">
            <a:extLst>
              <a:ext uri="{FF2B5EF4-FFF2-40B4-BE49-F238E27FC236}">
                <a16:creationId xmlns:a16="http://schemas.microsoft.com/office/drawing/2014/main" id="{2074AA27-449D-64D7-BF67-2E4074035B9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526" t="29941"/>
          <a:stretch/>
        </p:blipFill>
        <p:spPr bwMode="auto">
          <a:xfrm>
            <a:off x="7526336" y="245524"/>
            <a:ext cx="1937703" cy="1799802"/>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612308D1-2768-496A-C5F4-B844BB907C51}"/>
              </a:ext>
            </a:extLst>
          </p:cNvPr>
          <p:cNvGrpSpPr/>
          <p:nvPr/>
        </p:nvGrpSpPr>
        <p:grpSpPr>
          <a:xfrm>
            <a:off x="2029874" y="351402"/>
            <a:ext cx="1743229" cy="1650653"/>
            <a:chOff x="769420" y="587140"/>
            <a:chExt cx="3966209" cy="5212001"/>
          </a:xfrm>
        </p:grpSpPr>
        <p:pic>
          <p:nvPicPr>
            <p:cNvPr id="2052" name="Picture 4" descr="Giáo dân trong mùa dịch: Những điều Nên và Không Nên">
              <a:extLst>
                <a:ext uri="{FF2B5EF4-FFF2-40B4-BE49-F238E27FC236}">
                  <a16:creationId xmlns:a16="http://schemas.microsoft.com/office/drawing/2014/main" id="{089ED8B6-D5DE-A52A-DF06-F370CC8134B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 t="28757" r="48548"/>
            <a:stretch/>
          </p:blipFill>
          <p:spPr bwMode="auto">
            <a:xfrm>
              <a:off x="769420" y="587140"/>
              <a:ext cx="3966209" cy="5212001"/>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7353CBB-63D5-7E9F-4984-BCEF40AFE395}"/>
                </a:ext>
              </a:extLst>
            </p:cNvPr>
            <p:cNvSpPr/>
            <p:nvPr/>
          </p:nvSpPr>
          <p:spPr>
            <a:xfrm>
              <a:off x="3301465" y="4745255"/>
              <a:ext cx="856649" cy="62564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sp>
        <p:nvSpPr>
          <p:cNvPr id="6" name="TextBox 5">
            <a:extLst>
              <a:ext uri="{FF2B5EF4-FFF2-40B4-BE49-F238E27FC236}">
                <a16:creationId xmlns:a16="http://schemas.microsoft.com/office/drawing/2014/main" id="{E9BFE5B6-8952-D607-93B3-5EE87B45F6AB}"/>
              </a:ext>
            </a:extLst>
          </p:cNvPr>
          <p:cNvSpPr txBox="1"/>
          <p:nvPr/>
        </p:nvSpPr>
        <p:spPr>
          <a:xfrm>
            <a:off x="359855" y="1977853"/>
            <a:ext cx="6097604" cy="430887"/>
          </a:xfrm>
          <a:prstGeom prst="rect">
            <a:avLst/>
          </a:prstGeom>
          <a:noFill/>
        </p:spPr>
        <p:txBody>
          <a:bodyPr wrap="square">
            <a:spAutoFit/>
          </a:bodyPr>
          <a:lstStyle/>
          <a:p>
            <a:r>
              <a:rPr lang="vi-VN" sz="2100" b="1" i="0" dirty="0">
                <a:solidFill>
                  <a:srgbClr val="FF0000"/>
                </a:solidFill>
                <a:effectLst/>
                <a:latin typeface="Times New Roman" panose="02020603050405020304" pitchFamily="18" charset="0"/>
                <a:cs typeface="Times New Roman" panose="02020603050405020304" pitchFamily="18" charset="0"/>
              </a:rPr>
              <a:t>a) </a:t>
            </a:r>
            <a:r>
              <a:rPr lang="vi-VN" sz="2100" b="1" i="0" dirty="0">
                <a:solidFill>
                  <a:srgbClr val="333333"/>
                </a:solidFill>
                <a:effectLst/>
                <a:latin typeface="Times New Roman" panose="02020603050405020304" pitchFamily="18" charset="0"/>
                <a:cs typeface="Times New Roman" panose="02020603050405020304" pitchFamily="18" charset="0"/>
              </a:rPr>
              <a:t>Tôn trọng mọi người khi giao tiếp qua mạng.</a:t>
            </a:r>
            <a:endParaRPr lang="en-US" sz="2100" b="1" dirty="0">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06EDA599-F217-0E65-94F0-97638BB6559A}"/>
              </a:ext>
            </a:extLst>
          </p:cNvPr>
          <p:cNvSpPr txBox="1"/>
          <p:nvPr/>
        </p:nvSpPr>
        <p:spPr>
          <a:xfrm>
            <a:off x="359855" y="2494268"/>
            <a:ext cx="5565808" cy="738664"/>
          </a:xfrm>
          <a:prstGeom prst="rect">
            <a:avLst/>
          </a:prstGeom>
          <a:noFill/>
        </p:spPr>
        <p:txBody>
          <a:bodyPr wrap="square">
            <a:spAutoFit/>
          </a:bodyPr>
          <a:lstStyle/>
          <a:p>
            <a:r>
              <a:rPr lang="vi-VN" sz="2100" b="1" i="0" dirty="0">
                <a:solidFill>
                  <a:srgbClr val="FF0000"/>
                </a:solidFill>
                <a:effectLst/>
                <a:latin typeface="Times New Roman" panose="02020603050405020304" pitchFamily="18" charset="0"/>
                <a:cs typeface="Times New Roman" panose="02020603050405020304" pitchFamily="18" charset="0"/>
              </a:rPr>
              <a:t>c) </a:t>
            </a:r>
            <a:r>
              <a:rPr lang="vi-VN" sz="2100" b="1" i="0" dirty="0">
                <a:solidFill>
                  <a:srgbClr val="333333"/>
                </a:solidFill>
                <a:effectLst/>
                <a:latin typeface="Times New Roman" panose="02020603050405020304" pitchFamily="18" charset="0"/>
                <a:cs typeface="Times New Roman" panose="02020603050405020304" pitchFamily="18" charset="0"/>
              </a:rPr>
              <a:t>Sử dụng ngôn ngữ, hình ảnh, biểu tượng,… văn minh, lịch sự.</a:t>
            </a:r>
            <a:endParaRPr lang="en-US" sz="2100" b="1" dirty="0">
              <a:latin typeface="Times New Roman" panose="02020603050405020304" pitchFamily="18" charset="0"/>
              <a:cs typeface="Times New Roman" panose="02020603050405020304" pitchFamily="18" charset="0"/>
            </a:endParaRPr>
          </a:p>
        </p:txBody>
      </p:sp>
      <p:sp>
        <p:nvSpPr>
          <p:cNvPr id="24" name="TextBox 23">
            <a:extLst>
              <a:ext uri="{FF2B5EF4-FFF2-40B4-BE49-F238E27FC236}">
                <a16:creationId xmlns:a16="http://schemas.microsoft.com/office/drawing/2014/main" id="{DF2BFB34-FBFD-1209-8AC8-47BAE71E8B12}"/>
              </a:ext>
            </a:extLst>
          </p:cNvPr>
          <p:cNvSpPr txBox="1"/>
          <p:nvPr/>
        </p:nvSpPr>
        <p:spPr>
          <a:xfrm>
            <a:off x="315228" y="3265849"/>
            <a:ext cx="5681311" cy="738664"/>
          </a:xfrm>
          <a:prstGeom prst="rect">
            <a:avLst/>
          </a:prstGeom>
          <a:noFill/>
        </p:spPr>
        <p:txBody>
          <a:bodyPr wrap="square">
            <a:spAutoFit/>
          </a:bodyPr>
          <a:lstStyle/>
          <a:p>
            <a:r>
              <a:rPr lang="vi-VN" sz="2100" b="1" i="0" dirty="0">
                <a:solidFill>
                  <a:srgbClr val="FF0000"/>
                </a:solidFill>
                <a:effectLst/>
                <a:latin typeface="Times New Roman" panose="02020603050405020304" pitchFamily="18" charset="0"/>
                <a:cs typeface="Times New Roman" panose="02020603050405020304" pitchFamily="18" charset="0"/>
              </a:rPr>
              <a:t>d) </a:t>
            </a:r>
            <a:r>
              <a:rPr lang="vi-VN" sz="2100" b="1" i="0" dirty="0">
                <a:solidFill>
                  <a:srgbClr val="333333"/>
                </a:solidFill>
                <a:effectLst/>
                <a:latin typeface="Times New Roman" panose="02020603050405020304" pitchFamily="18" charset="0"/>
                <a:cs typeface="Times New Roman" panose="02020603050405020304" pitchFamily="18" charset="0"/>
              </a:rPr>
              <a:t>Bảo vệ tài khoản các nhân trên mạng (ví dụ thư điện tử) của mình.</a:t>
            </a:r>
            <a:endParaRPr lang="en-US" sz="2100" b="1" dirty="0">
              <a:latin typeface="Times New Roman" panose="02020603050405020304" pitchFamily="18" charset="0"/>
              <a:cs typeface="Times New Roman" panose="02020603050405020304" pitchFamily="18" charset="0"/>
            </a:endParaRPr>
          </a:p>
        </p:txBody>
      </p:sp>
      <p:sp>
        <p:nvSpPr>
          <p:cNvPr id="29" name="TextBox 28">
            <a:extLst>
              <a:ext uri="{FF2B5EF4-FFF2-40B4-BE49-F238E27FC236}">
                <a16:creationId xmlns:a16="http://schemas.microsoft.com/office/drawing/2014/main" id="{A4C25644-E679-FF14-89CE-7A36C5485B95}"/>
              </a:ext>
            </a:extLst>
          </p:cNvPr>
          <p:cNvSpPr txBox="1"/>
          <p:nvPr/>
        </p:nvSpPr>
        <p:spPr>
          <a:xfrm>
            <a:off x="366673" y="4068179"/>
            <a:ext cx="5552172" cy="738664"/>
          </a:xfrm>
          <a:prstGeom prst="rect">
            <a:avLst/>
          </a:prstGeom>
          <a:noFill/>
        </p:spPr>
        <p:txBody>
          <a:bodyPr wrap="square">
            <a:spAutoFit/>
          </a:bodyPr>
          <a:lstStyle/>
          <a:p>
            <a:r>
              <a:rPr lang="vi-VN" sz="2100" b="1" i="0" dirty="0">
                <a:solidFill>
                  <a:srgbClr val="FF0000"/>
                </a:solidFill>
                <a:effectLst/>
                <a:latin typeface="Times New Roman" panose="02020603050405020304" pitchFamily="18" charset="0"/>
                <a:cs typeface="Times New Roman" panose="02020603050405020304" pitchFamily="18" charset="0"/>
              </a:rPr>
              <a:t>f) </a:t>
            </a:r>
            <a:r>
              <a:rPr lang="vi-VN" sz="2100" b="1" i="0" dirty="0">
                <a:solidFill>
                  <a:srgbClr val="333333"/>
                </a:solidFill>
                <a:effectLst/>
                <a:latin typeface="Times New Roman" panose="02020603050405020304" pitchFamily="18" charset="0"/>
                <a:cs typeface="Times New Roman" panose="02020603050405020304" pitchFamily="18" charset="0"/>
              </a:rPr>
              <a:t>Tìm sự hỗ trợ của bố mẹ, thầy cô, người tư vấn khi bị bắt nạt trên mạng.</a:t>
            </a:r>
            <a:endParaRPr lang="en-US" sz="2100" b="1" dirty="0">
              <a:latin typeface="Times New Roman" panose="02020603050405020304" pitchFamily="18" charset="0"/>
              <a:cs typeface="Times New Roman" panose="02020603050405020304" pitchFamily="18" charset="0"/>
            </a:endParaRPr>
          </a:p>
        </p:txBody>
      </p:sp>
      <p:sp>
        <p:nvSpPr>
          <p:cNvPr id="2049" name="TextBox 2048">
            <a:extLst>
              <a:ext uri="{FF2B5EF4-FFF2-40B4-BE49-F238E27FC236}">
                <a16:creationId xmlns:a16="http://schemas.microsoft.com/office/drawing/2014/main" id="{6C4919EB-44AC-0DDC-2F8A-1F241C4EADBC}"/>
              </a:ext>
            </a:extLst>
          </p:cNvPr>
          <p:cNvSpPr txBox="1"/>
          <p:nvPr/>
        </p:nvSpPr>
        <p:spPr>
          <a:xfrm>
            <a:off x="366673" y="4928659"/>
            <a:ext cx="6097604" cy="430887"/>
          </a:xfrm>
          <a:prstGeom prst="rect">
            <a:avLst/>
          </a:prstGeom>
          <a:noFill/>
        </p:spPr>
        <p:txBody>
          <a:bodyPr wrap="square">
            <a:spAutoFit/>
          </a:bodyPr>
          <a:lstStyle/>
          <a:p>
            <a:r>
              <a:rPr lang="en-US" sz="2100" b="1" i="0" dirty="0" err="1">
                <a:solidFill>
                  <a:srgbClr val="FF0000"/>
                </a:solidFill>
                <a:effectLst/>
                <a:latin typeface="Times New Roman" panose="02020603050405020304" pitchFamily="18" charset="0"/>
                <a:cs typeface="Times New Roman" panose="02020603050405020304" pitchFamily="18" charset="0"/>
              </a:rPr>
              <a:t>i</a:t>
            </a:r>
            <a:r>
              <a:rPr lang="en-US" sz="2100" b="1" i="0" dirty="0">
                <a:solidFill>
                  <a:srgbClr val="FF0000"/>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Tự</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chủ</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bản</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thân</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để</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sử</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dụng</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mạng</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hợp</a:t>
            </a:r>
            <a:r>
              <a:rPr lang="en-US" sz="2100" b="1" i="0" dirty="0">
                <a:solidFill>
                  <a:srgbClr val="333333"/>
                </a:solidFill>
                <a:effectLst/>
                <a:latin typeface="Times New Roman" panose="02020603050405020304" pitchFamily="18" charset="0"/>
                <a:cs typeface="Times New Roman" panose="02020603050405020304" pitchFamily="18" charset="0"/>
              </a:rPr>
              <a:t> </a:t>
            </a:r>
            <a:r>
              <a:rPr lang="en-US" sz="2100" b="1" i="0" dirty="0" err="1">
                <a:solidFill>
                  <a:srgbClr val="333333"/>
                </a:solidFill>
                <a:effectLst/>
                <a:latin typeface="Times New Roman" panose="02020603050405020304" pitchFamily="18" charset="0"/>
                <a:cs typeface="Times New Roman" panose="02020603050405020304" pitchFamily="18" charset="0"/>
              </a:rPr>
              <a:t>lí</a:t>
            </a:r>
            <a:endParaRPr lang="en-US" sz="2100" b="1" dirty="0">
              <a:latin typeface="Times New Roman" panose="02020603050405020304" pitchFamily="18" charset="0"/>
              <a:cs typeface="Times New Roman" panose="02020603050405020304" pitchFamily="18" charset="0"/>
            </a:endParaRPr>
          </a:p>
        </p:txBody>
      </p:sp>
      <p:sp>
        <p:nvSpPr>
          <p:cNvPr id="2051" name="TextBox 2050">
            <a:extLst>
              <a:ext uri="{FF2B5EF4-FFF2-40B4-BE49-F238E27FC236}">
                <a16:creationId xmlns:a16="http://schemas.microsoft.com/office/drawing/2014/main" id="{982B5C2F-0D6C-22BC-F438-1B89C7BF587D}"/>
              </a:ext>
            </a:extLst>
          </p:cNvPr>
          <p:cNvSpPr txBox="1"/>
          <p:nvPr/>
        </p:nvSpPr>
        <p:spPr>
          <a:xfrm>
            <a:off x="6126639" y="1982051"/>
            <a:ext cx="5537771" cy="738664"/>
          </a:xfrm>
          <a:prstGeom prst="rect">
            <a:avLst/>
          </a:prstGeom>
          <a:noFill/>
        </p:spPr>
        <p:txBody>
          <a:bodyPr wrap="square">
            <a:spAutoFit/>
          </a:bodyPr>
          <a:lstStyle/>
          <a:p>
            <a:pPr algn="just"/>
            <a:r>
              <a:rPr lang="en-US" sz="2100" b="1" i="0" dirty="0">
                <a:solidFill>
                  <a:srgbClr val="FF0000"/>
                </a:solidFill>
                <a:effectLst/>
                <a:latin typeface="Times New Roman" panose="02020603050405020304" pitchFamily="18" charset="0"/>
                <a:cs typeface="Times New Roman" panose="02020603050405020304" pitchFamily="18" charset="0"/>
              </a:rPr>
              <a:t>b) </a:t>
            </a:r>
            <a:r>
              <a:rPr lang="en-US" sz="2100" b="1" i="0" dirty="0">
                <a:solidFill>
                  <a:srgbClr val="333333"/>
                </a:solidFill>
                <a:effectLst/>
                <a:latin typeface="Times New Roman" panose="02020603050405020304" pitchFamily="18" charset="0"/>
                <a:cs typeface="Times New Roman" panose="02020603050405020304" pitchFamily="18" charset="0"/>
              </a:rPr>
              <a:t>Giấu bố mẹ, thầy cô vấn đề khiến em căng thẳng, sợ hãi khi sử dụng mạng.</a:t>
            </a:r>
            <a:endParaRPr lang="en-US" sz="2100" b="1" dirty="0">
              <a:latin typeface="Times New Roman" panose="02020603050405020304" pitchFamily="18" charset="0"/>
              <a:cs typeface="Times New Roman" panose="02020603050405020304" pitchFamily="18" charset="0"/>
            </a:endParaRPr>
          </a:p>
        </p:txBody>
      </p:sp>
      <p:sp>
        <p:nvSpPr>
          <p:cNvPr id="2056" name="TextBox 2055">
            <a:extLst>
              <a:ext uri="{FF2B5EF4-FFF2-40B4-BE49-F238E27FC236}">
                <a16:creationId xmlns:a16="http://schemas.microsoft.com/office/drawing/2014/main" id="{639D217A-8EAA-C129-7EC5-CF4E025DAB18}"/>
              </a:ext>
            </a:extLst>
          </p:cNvPr>
          <p:cNvSpPr txBox="1"/>
          <p:nvPr/>
        </p:nvSpPr>
        <p:spPr>
          <a:xfrm>
            <a:off x="6154186" y="2691925"/>
            <a:ext cx="5463940" cy="738664"/>
          </a:xfrm>
          <a:prstGeom prst="rect">
            <a:avLst/>
          </a:prstGeom>
          <a:noFill/>
        </p:spPr>
        <p:txBody>
          <a:bodyPr wrap="square">
            <a:spAutoFit/>
          </a:bodyPr>
          <a:lstStyle/>
          <a:p>
            <a:pPr algn="just"/>
            <a:r>
              <a:rPr lang="vi-VN" sz="2100" b="1" i="0" dirty="0">
                <a:solidFill>
                  <a:srgbClr val="FF0000"/>
                </a:solidFill>
                <a:effectLst/>
                <a:latin typeface="Times New Roman" panose="02020603050405020304" pitchFamily="18" charset="0"/>
                <a:cs typeface="Times New Roman" panose="02020603050405020304" pitchFamily="18" charset="0"/>
              </a:rPr>
              <a:t>e) </a:t>
            </a:r>
            <a:r>
              <a:rPr lang="vi-VN" sz="2100" b="1" i="0" dirty="0">
                <a:solidFill>
                  <a:srgbClr val="333333"/>
                </a:solidFill>
                <a:effectLst/>
                <a:latin typeface="Times New Roman" panose="02020603050405020304" pitchFamily="18" charset="0"/>
                <a:cs typeface="Times New Roman" panose="02020603050405020304" pitchFamily="18" charset="0"/>
              </a:rPr>
              <a:t>Nói bậy, nói xấu người khác, sử dụng tiếng lóng, hình ảnh không lành mạnh.</a:t>
            </a:r>
            <a:endParaRPr lang="en-US" sz="2100" b="1" dirty="0">
              <a:latin typeface="Times New Roman" panose="02020603050405020304" pitchFamily="18" charset="0"/>
              <a:cs typeface="Times New Roman" panose="02020603050405020304" pitchFamily="18" charset="0"/>
            </a:endParaRPr>
          </a:p>
        </p:txBody>
      </p:sp>
      <p:sp>
        <p:nvSpPr>
          <p:cNvPr id="2058" name="TextBox 2057">
            <a:extLst>
              <a:ext uri="{FF2B5EF4-FFF2-40B4-BE49-F238E27FC236}">
                <a16:creationId xmlns:a16="http://schemas.microsoft.com/office/drawing/2014/main" id="{2156809B-F701-0A7D-6C4D-D1B93B6B76A5}"/>
              </a:ext>
            </a:extLst>
          </p:cNvPr>
          <p:cNvSpPr txBox="1"/>
          <p:nvPr/>
        </p:nvSpPr>
        <p:spPr>
          <a:xfrm>
            <a:off x="6180197" y="4178805"/>
            <a:ext cx="5430654" cy="1061829"/>
          </a:xfrm>
          <a:prstGeom prst="rect">
            <a:avLst/>
          </a:prstGeom>
          <a:noFill/>
        </p:spPr>
        <p:txBody>
          <a:bodyPr wrap="square">
            <a:spAutoFit/>
          </a:bodyPr>
          <a:lstStyle/>
          <a:p>
            <a:pPr algn="just"/>
            <a:r>
              <a:rPr lang="vi-VN" sz="2100" b="1" i="0" dirty="0">
                <a:solidFill>
                  <a:srgbClr val="FF0000"/>
                </a:solidFill>
                <a:effectLst/>
                <a:latin typeface="Times New Roman" panose="02020603050405020304" pitchFamily="18" charset="0"/>
                <a:cs typeface="Times New Roman" panose="02020603050405020304" pitchFamily="18" charset="0"/>
              </a:rPr>
              <a:t>h) </a:t>
            </a:r>
            <a:r>
              <a:rPr lang="vi-VN" sz="2100" b="1" i="0" dirty="0">
                <a:solidFill>
                  <a:srgbClr val="333333"/>
                </a:solidFill>
                <a:effectLst/>
                <a:latin typeface="Times New Roman" panose="02020603050405020304" pitchFamily="18" charset="0"/>
                <a:cs typeface="Times New Roman" panose="02020603050405020304" pitchFamily="18" charset="0"/>
              </a:rPr>
              <a:t>Dành quá nhiều thới gian truy cập mạng, ảnh hưởng tới học tập và sinh hoạt của bản thân.</a:t>
            </a:r>
            <a:endParaRPr lang="en-US" sz="2100" b="1" dirty="0">
              <a:latin typeface="Times New Roman" panose="02020603050405020304" pitchFamily="18" charset="0"/>
              <a:cs typeface="Times New Roman" panose="02020603050405020304" pitchFamily="18" charset="0"/>
            </a:endParaRPr>
          </a:p>
        </p:txBody>
      </p:sp>
      <p:sp>
        <p:nvSpPr>
          <p:cNvPr id="2060" name="TextBox 2059">
            <a:extLst>
              <a:ext uri="{FF2B5EF4-FFF2-40B4-BE49-F238E27FC236}">
                <a16:creationId xmlns:a16="http://schemas.microsoft.com/office/drawing/2014/main" id="{FE82D7F7-CF7C-3008-CBAD-1061F2702976}"/>
              </a:ext>
            </a:extLst>
          </p:cNvPr>
          <p:cNvSpPr txBox="1"/>
          <p:nvPr/>
        </p:nvSpPr>
        <p:spPr>
          <a:xfrm>
            <a:off x="6183319" y="5182745"/>
            <a:ext cx="5463940" cy="738664"/>
          </a:xfrm>
          <a:prstGeom prst="rect">
            <a:avLst/>
          </a:prstGeom>
          <a:noFill/>
        </p:spPr>
        <p:txBody>
          <a:bodyPr wrap="square">
            <a:spAutoFit/>
          </a:bodyPr>
          <a:lstStyle/>
          <a:p>
            <a:pPr algn="just"/>
            <a:r>
              <a:rPr lang="vi-VN" sz="2100" b="1" i="0" dirty="0">
                <a:solidFill>
                  <a:srgbClr val="FF0000"/>
                </a:solidFill>
                <a:effectLst/>
                <a:latin typeface="Times New Roman" panose="02020603050405020304" pitchFamily="18" charset="0"/>
                <a:cs typeface="Times New Roman" panose="02020603050405020304" pitchFamily="18" charset="0"/>
              </a:rPr>
              <a:t>j) </a:t>
            </a:r>
            <a:r>
              <a:rPr lang="vi-VN" sz="2100" b="1" i="0" dirty="0">
                <a:solidFill>
                  <a:srgbClr val="333333"/>
                </a:solidFill>
                <a:effectLst/>
                <a:latin typeface="Times New Roman" panose="02020603050405020304" pitchFamily="18" charset="0"/>
                <a:cs typeface="Times New Roman" panose="02020603050405020304" pitchFamily="18" charset="0"/>
              </a:rPr>
              <a:t>Đọc thông tin trong hộp thư điện tử của người khác.</a:t>
            </a:r>
            <a:endParaRPr lang="en-US" sz="2100" b="1" dirty="0">
              <a:latin typeface="Times New Roman" panose="02020603050405020304" pitchFamily="18" charset="0"/>
              <a:cs typeface="Times New Roman" panose="02020603050405020304" pitchFamily="18" charset="0"/>
            </a:endParaRPr>
          </a:p>
        </p:txBody>
      </p:sp>
      <p:cxnSp>
        <p:nvCxnSpPr>
          <p:cNvPr id="2061" name="Straight Connector 2060">
            <a:extLst>
              <a:ext uri="{FF2B5EF4-FFF2-40B4-BE49-F238E27FC236}">
                <a16:creationId xmlns:a16="http://schemas.microsoft.com/office/drawing/2014/main" id="{C97353BC-5919-76FF-7A83-9298198D9E20}"/>
              </a:ext>
            </a:extLst>
          </p:cNvPr>
          <p:cNvCxnSpPr>
            <a:cxnSpLocks/>
          </p:cNvCxnSpPr>
          <p:nvPr/>
        </p:nvCxnSpPr>
        <p:spPr>
          <a:xfrm>
            <a:off x="6006164" y="351402"/>
            <a:ext cx="89836" cy="6036746"/>
          </a:xfrm>
          <a:prstGeom prst="line">
            <a:avLst/>
          </a:prstGeom>
          <a:ln w="57150">
            <a:solidFill>
              <a:srgbClr val="0998D7"/>
            </a:solidFill>
          </a:ln>
        </p:spPr>
        <p:style>
          <a:lnRef idx="3">
            <a:schemeClr val="accent6"/>
          </a:lnRef>
          <a:fillRef idx="0">
            <a:schemeClr val="accent6"/>
          </a:fillRef>
          <a:effectRef idx="2">
            <a:schemeClr val="accent6"/>
          </a:effectRef>
          <a:fontRef idx="minor">
            <a:schemeClr val="tx1"/>
          </a:fontRef>
        </p:style>
      </p:cxnSp>
      <p:sp>
        <p:nvSpPr>
          <p:cNvPr id="5" name="TextBox 4">
            <a:extLst>
              <a:ext uri="{FF2B5EF4-FFF2-40B4-BE49-F238E27FC236}">
                <a16:creationId xmlns:a16="http://schemas.microsoft.com/office/drawing/2014/main" id="{83240156-1536-DC99-3491-3069686E12EF}"/>
              </a:ext>
            </a:extLst>
          </p:cNvPr>
          <p:cNvSpPr txBox="1"/>
          <p:nvPr/>
        </p:nvSpPr>
        <p:spPr>
          <a:xfrm>
            <a:off x="6161460" y="3440241"/>
            <a:ext cx="5449392" cy="738664"/>
          </a:xfrm>
          <a:prstGeom prst="rect">
            <a:avLst/>
          </a:prstGeom>
          <a:noFill/>
        </p:spPr>
        <p:txBody>
          <a:bodyPr wrap="square">
            <a:spAutoFit/>
          </a:bodyPr>
          <a:lstStyle/>
          <a:p>
            <a:pPr algn="just"/>
            <a:r>
              <a:rPr lang="vi-VN" sz="2100" b="1" i="0" dirty="0">
                <a:solidFill>
                  <a:srgbClr val="FF0000"/>
                </a:solidFill>
                <a:effectLst/>
                <a:latin typeface="Times New Roman" panose="02020603050405020304" pitchFamily="18" charset="0"/>
                <a:cs typeface="Times New Roman" panose="02020603050405020304" pitchFamily="18" charset="0"/>
              </a:rPr>
              <a:t>g) </a:t>
            </a:r>
            <a:r>
              <a:rPr lang="vi-VN" sz="2100" b="1" i="0" dirty="0">
                <a:solidFill>
                  <a:srgbClr val="333333"/>
                </a:solidFill>
                <a:effectLst/>
                <a:latin typeface="Times New Roman" panose="02020603050405020304" pitchFamily="18" charset="0"/>
                <a:cs typeface="Times New Roman" panose="02020603050405020304" pitchFamily="18" charset="0"/>
              </a:rPr>
              <a:t>Đưa thông tin, hình ảnh cá nhân của người khác lên mạng khi chưa được họ cho phép.</a:t>
            </a:r>
            <a:endParaRPr lang="en-US" sz="2100" b="1" dirty="0">
              <a:latin typeface="Times New Roman" panose="02020603050405020304" pitchFamily="18" charset="0"/>
              <a:cs typeface="Times New Roman" panose="02020603050405020304" pitchFamily="18" charset="0"/>
            </a:endParaRPr>
          </a:p>
        </p:txBody>
      </p:sp>
      <p:sp>
        <p:nvSpPr>
          <p:cNvPr id="7" name="Left Brace 6">
            <a:extLst>
              <a:ext uri="{FF2B5EF4-FFF2-40B4-BE49-F238E27FC236}">
                <a16:creationId xmlns:a16="http://schemas.microsoft.com/office/drawing/2014/main" id="{6BBA423C-115F-D6D9-C046-6C40069BCBEF}"/>
              </a:ext>
            </a:extLst>
          </p:cNvPr>
          <p:cNvSpPr/>
          <p:nvPr/>
        </p:nvSpPr>
        <p:spPr>
          <a:xfrm rot="16200000">
            <a:off x="2878959" y="2737056"/>
            <a:ext cx="398239" cy="5462336"/>
          </a:xfrm>
          <a:prstGeom prst="leftBrace">
            <a:avLst/>
          </a:prstGeom>
          <a:ln w="57150"/>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A9A9EABE-295B-30A3-921F-BF7300B0E213}"/>
              </a:ext>
            </a:extLst>
          </p:cNvPr>
          <p:cNvSpPr txBox="1"/>
          <p:nvPr/>
        </p:nvSpPr>
        <p:spPr>
          <a:xfrm>
            <a:off x="577516" y="5788563"/>
            <a:ext cx="5067189" cy="646331"/>
          </a:xfrm>
          <a:prstGeom prst="rect">
            <a:avLst/>
          </a:prstGeom>
          <a:noFill/>
        </p:spPr>
        <p:txBody>
          <a:bodyPr wrap="square" rtlCol="0">
            <a:spAutoFit/>
          </a:bodyPr>
          <a:lstStyle/>
          <a:p>
            <a:r>
              <a:rPr lang="en-US" b="1" dirty="0">
                <a:solidFill>
                  <a:srgbClr val="FF0000"/>
                </a:solidFill>
                <a:latin typeface="Times New Roman" panose="02020603050405020304" pitchFamily="18" charset="0"/>
                <a:cs typeface="Times New Roman" panose="02020603050405020304" pitchFamily="18" charset="0"/>
              </a:rPr>
              <a:t>ỨNG XỬ: CÓ VĂN HÓA</a:t>
            </a:r>
          </a:p>
          <a:p>
            <a:r>
              <a:rPr lang="en-US" b="1" dirty="0">
                <a:solidFill>
                  <a:srgbClr val="FF0000"/>
                </a:solidFill>
                <a:latin typeface="Times New Roman" panose="02020603050405020304" pitchFamily="18" charset="0"/>
                <a:cs typeface="Times New Roman" panose="02020603050405020304" pitchFamily="18" charset="0"/>
              </a:rPr>
              <a:t>GIAO TIẾP: LỊCH SỰ, ĐÚNG QUY TẮC</a:t>
            </a:r>
          </a:p>
        </p:txBody>
      </p:sp>
    </p:spTree>
    <p:extLst>
      <p:ext uri="{BB962C8B-B14F-4D97-AF65-F5344CB8AC3E}">
        <p14:creationId xmlns:p14="http://schemas.microsoft.com/office/powerpoint/2010/main" val="34942826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61"/>
                                        </p:tgtEl>
                                        <p:attrNameLst>
                                          <p:attrName>style.visibility</p:attrName>
                                        </p:attrNameLst>
                                      </p:cBhvr>
                                      <p:to>
                                        <p:strVal val="visible"/>
                                      </p:to>
                                    </p:set>
                                    <p:animEffect transition="in" filter="fade">
                                      <p:cBhvr>
                                        <p:cTn id="12" dur="1000"/>
                                        <p:tgtEl>
                                          <p:spTgt spid="2061"/>
                                        </p:tgtEl>
                                      </p:cBhvr>
                                    </p:animEffect>
                                    <p:anim calcmode="lin" valueType="num">
                                      <p:cBhvr>
                                        <p:cTn id="13" dur="1000" fill="hold"/>
                                        <p:tgtEl>
                                          <p:spTgt spid="2061"/>
                                        </p:tgtEl>
                                        <p:attrNameLst>
                                          <p:attrName>ppt_x</p:attrName>
                                        </p:attrNameLst>
                                      </p:cBhvr>
                                      <p:tavLst>
                                        <p:tav tm="0">
                                          <p:val>
                                            <p:strVal val="#ppt_x"/>
                                          </p:val>
                                        </p:tav>
                                        <p:tav tm="100000">
                                          <p:val>
                                            <p:strVal val="#ppt_x"/>
                                          </p:val>
                                        </p:tav>
                                      </p:tavLst>
                                    </p:anim>
                                    <p:anim calcmode="lin" valueType="num">
                                      <p:cBhvr>
                                        <p:cTn id="14" dur="1000" fill="hold"/>
                                        <p:tgtEl>
                                          <p:spTgt spid="206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24"/>
                                        </p:tgtEl>
                                        <p:attrNameLst>
                                          <p:attrName>style.visibility</p:attrName>
                                        </p:attrNameLst>
                                      </p:cBhvr>
                                      <p:to>
                                        <p:strVal val="visible"/>
                                      </p:to>
                                    </p:set>
                                    <p:animEffect transition="in" filter="fade">
                                      <p:cBhvr>
                                        <p:cTn id="34" dur="500"/>
                                        <p:tgtEl>
                                          <p:spTgt spid="24"/>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2049"/>
                                        </p:tgtEl>
                                        <p:attrNameLst>
                                          <p:attrName>style.visibility</p:attrName>
                                        </p:attrNameLst>
                                      </p:cBhvr>
                                      <p:to>
                                        <p:strVal val="visible"/>
                                      </p:to>
                                    </p:set>
                                    <p:animEffect transition="in" filter="fade">
                                      <p:cBhvr>
                                        <p:cTn id="44" dur="500"/>
                                        <p:tgtEl>
                                          <p:spTgt spid="204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51"/>
                                        </p:tgtEl>
                                        <p:attrNameLst>
                                          <p:attrName>style.visibility</p:attrName>
                                        </p:attrNameLst>
                                      </p:cBhvr>
                                      <p:to>
                                        <p:strVal val="visible"/>
                                      </p:to>
                                    </p:set>
                                    <p:animEffect transition="in" filter="fade">
                                      <p:cBhvr>
                                        <p:cTn id="49" dur="500"/>
                                        <p:tgtEl>
                                          <p:spTgt spid="2051"/>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2056"/>
                                        </p:tgtEl>
                                        <p:attrNameLst>
                                          <p:attrName>style.visibility</p:attrName>
                                        </p:attrNameLst>
                                      </p:cBhvr>
                                      <p:to>
                                        <p:strVal val="visible"/>
                                      </p:to>
                                    </p:set>
                                    <p:animEffect transition="in" filter="fade">
                                      <p:cBhvr>
                                        <p:cTn id="54" dur="500"/>
                                        <p:tgtEl>
                                          <p:spTgt spid="2056"/>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Effect transition="in" filter="fade">
                                      <p:cBhvr>
                                        <p:cTn id="59" dur="500"/>
                                        <p:tgtEl>
                                          <p:spTgt spid="5"/>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058"/>
                                        </p:tgtEl>
                                        <p:attrNameLst>
                                          <p:attrName>style.visibility</p:attrName>
                                        </p:attrNameLst>
                                      </p:cBhvr>
                                      <p:to>
                                        <p:strVal val="visible"/>
                                      </p:to>
                                    </p:set>
                                    <p:animEffect transition="in" filter="fade">
                                      <p:cBhvr>
                                        <p:cTn id="64" dur="500"/>
                                        <p:tgtEl>
                                          <p:spTgt spid="2058"/>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2060"/>
                                        </p:tgtEl>
                                        <p:attrNameLst>
                                          <p:attrName>style.visibility</p:attrName>
                                        </p:attrNameLst>
                                      </p:cBhvr>
                                      <p:to>
                                        <p:strVal val="visible"/>
                                      </p:to>
                                    </p:set>
                                    <p:animEffect transition="in" filter="fade">
                                      <p:cBhvr>
                                        <p:cTn id="69" dur="500"/>
                                        <p:tgtEl>
                                          <p:spTgt spid="2060"/>
                                        </p:tgtEl>
                                      </p:cBhvr>
                                    </p:animEffect>
                                  </p:childTnLst>
                                </p:cTn>
                              </p:par>
                            </p:childTnLst>
                          </p:cTn>
                        </p:par>
                      </p:childTnLst>
                    </p:cTn>
                  </p:par>
                  <p:par>
                    <p:cTn id="70" fill="hold">
                      <p:stCondLst>
                        <p:cond delay="indefinite"/>
                      </p:stCondLst>
                      <p:childTnLst>
                        <p:par>
                          <p:cTn id="71" fill="hold">
                            <p:stCondLst>
                              <p:cond delay="0"/>
                            </p:stCondLst>
                            <p:childTnLst>
                              <p:par>
                                <p:cTn id="72" presetID="22" presetClass="entr" presetSubtype="4"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animEffect transition="in" filter="wipe(down)">
                                      <p:cBhvr>
                                        <p:cTn id="74" dur="500"/>
                                        <p:tgtEl>
                                          <p:spTgt spid="7"/>
                                        </p:tgtEl>
                                      </p:cBhvr>
                                    </p:animEffect>
                                  </p:childTnLst>
                                </p:cTn>
                              </p:par>
                              <p:par>
                                <p:cTn id="75" presetID="22" presetClass="entr" presetSubtype="4" fill="hold" grpId="0" nodeType="withEffect">
                                  <p:stCondLst>
                                    <p:cond delay="0"/>
                                  </p:stCondLst>
                                  <p:childTnLst>
                                    <p:set>
                                      <p:cBhvr>
                                        <p:cTn id="76" dur="1" fill="hold">
                                          <p:stCondLst>
                                            <p:cond delay="0"/>
                                          </p:stCondLst>
                                        </p:cTn>
                                        <p:tgtEl>
                                          <p:spTgt spid="8"/>
                                        </p:tgtEl>
                                        <p:attrNameLst>
                                          <p:attrName>style.visibility</p:attrName>
                                        </p:attrNameLst>
                                      </p:cBhvr>
                                      <p:to>
                                        <p:strVal val="visible"/>
                                      </p:to>
                                    </p:set>
                                    <p:animEffect transition="in" filter="wipe(down)">
                                      <p:cBhvr>
                                        <p:cTn id="7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P spid="24" grpId="0"/>
      <p:bldP spid="29" grpId="0"/>
      <p:bldP spid="2049" grpId="0"/>
      <p:bldP spid="2051" grpId="0"/>
      <p:bldP spid="2056" grpId="0"/>
      <p:bldP spid="2058" grpId="0"/>
      <p:bldP spid="2060" grpId="0"/>
      <p:bldP spid="5" grpId="0"/>
      <p:bldP spid="7" grpId="0" animBg="1"/>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7F00592-15B4-48FB-B7D1-30BB66435973}"/>
              </a:ext>
            </a:extLst>
          </p:cNvPr>
          <p:cNvSpPr/>
          <p:nvPr/>
        </p:nvSpPr>
        <p:spPr>
          <a:xfrm>
            <a:off x="498450" y="423592"/>
            <a:ext cx="9118754" cy="642933"/>
          </a:xfrm>
          <a:prstGeom prst="rect">
            <a:avLst/>
          </a:prstGeom>
        </p:spPr>
        <p:txBody>
          <a:bodyPr wrap="square">
            <a:spAutoFit/>
          </a:bodyPr>
          <a:lstStyle/>
          <a:p>
            <a:pPr defTabSz="342900">
              <a:lnSpc>
                <a:spcPct val="150000"/>
              </a:lnSpc>
            </a:pPr>
            <a:r>
              <a:rPr lang="vi-VN" sz="2800" b="1" dirty="0">
                <a:solidFill>
                  <a:srgbClr val="F03C69"/>
                </a:solidFill>
                <a:latin typeface="SVN-SAF" panose="02040603050506020204" pitchFamily="18" charset="0"/>
                <a:cs typeface="Times New Roman" panose="02020603050405020304" pitchFamily="18" charset="0"/>
              </a:rPr>
              <a:t>1. GIAO TIẾP, ỨNG XỬ CÓ VĂN HOÁ QUA MẠNG</a:t>
            </a:r>
          </a:p>
        </p:txBody>
      </p:sp>
      <p:pic>
        <p:nvPicPr>
          <p:cNvPr id="7" name="Picture 6">
            <a:extLst>
              <a:ext uri="{FF2B5EF4-FFF2-40B4-BE49-F238E27FC236}">
                <a16:creationId xmlns:a16="http://schemas.microsoft.com/office/drawing/2014/main" id="{C565506D-3880-4F6B-BE79-D0488BA19E58}"/>
              </a:ext>
            </a:extLst>
          </p:cNvPr>
          <p:cNvPicPr>
            <a:picLocks noChangeAspect="1"/>
          </p:cNvPicPr>
          <p:nvPr/>
        </p:nvPicPr>
        <p:blipFill rotWithShape="1">
          <a:blip r:embed="rId2"/>
          <a:srcRect b="79606"/>
          <a:stretch/>
        </p:blipFill>
        <p:spPr>
          <a:xfrm>
            <a:off x="224284" y="1337685"/>
            <a:ext cx="11488480" cy="944209"/>
          </a:xfrm>
          <a:prstGeom prst="rect">
            <a:avLst/>
          </a:prstGeom>
        </p:spPr>
      </p:pic>
    </p:spTree>
    <p:extLst>
      <p:ext uri="{BB962C8B-B14F-4D97-AF65-F5344CB8AC3E}">
        <p14:creationId xmlns:p14="http://schemas.microsoft.com/office/powerpoint/2010/main" val="21875124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圆角矩形 1">
            <a:extLst>
              <a:ext uri="{FF2B5EF4-FFF2-40B4-BE49-F238E27FC236}">
                <a16:creationId xmlns:a16="http://schemas.microsoft.com/office/drawing/2014/main" id="{C1CD4C2C-C5BD-6331-4FD8-E6F3310CC385}"/>
              </a:ext>
            </a:extLst>
          </p:cNvPr>
          <p:cNvSpPr/>
          <p:nvPr/>
        </p:nvSpPr>
        <p:spPr>
          <a:xfrm>
            <a:off x="903388" y="233705"/>
            <a:ext cx="10920247" cy="723073"/>
          </a:xfrm>
          <a:prstGeom prst="roundRect">
            <a:avLst>
              <a:gd name="adj" fmla="val 9976"/>
            </a:avLst>
          </a:prstGeom>
          <a:solidFill>
            <a:srgbClr val="C2E2F3"/>
          </a:solidFill>
          <a:ln w="25400">
            <a:gradFill flip="none" rotWithShape="1">
              <a:gsLst>
                <a:gs pos="88000">
                  <a:schemeClr val="bg1"/>
                </a:gs>
                <a:gs pos="0">
                  <a:schemeClr val="bg1">
                    <a:lumMod val="75000"/>
                  </a:schemeClr>
                </a:gs>
                <a:gs pos="71000">
                  <a:schemeClr val="bg1">
                    <a:lumMod val="85000"/>
                  </a:schemeClr>
                </a:gs>
                <a:gs pos="55000">
                  <a:schemeClr val="bg1"/>
                </a:gs>
                <a:gs pos="37000">
                  <a:schemeClr val="bg1">
                    <a:lumMod val="85000"/>
                  </a:schemeClr>
                </a:gs>
                <a:gs pos="22000">
                  <a:schemeClr val="bg1"/>
                </a:gs>
                <a:gs pos="100000">
                  <a:schemeClr val="bg1">
                    <a:lumMod val="75000"/>
                  </a:schemeClr>
                </a:gs>
              </a:gsLst>
              <a:lin ang="1200000" scaled="0"/>
              <a:tileRect/>
            </a:gradFill>
          </a:ln>
          <a:effectLst>
            <a:outerShdw blurRad="1016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p>
        </p:txBody>
      </p:sp>
      <p:grpSp>
        <p:nvGrpSpPr>
          <p:cNvPr id="3" name="组合 2">
            <a:extLst>
              <a:ext uri="{FF2B5EF4-FFF2-40B4-BE49-F238E27FC236}">
                <a16:creationId xmlns:a16="http://schemas.microsoft.com/office/drawing/2014/main" id="{C8DCE6F0-D4F0-93DC-F074-D702BEFFE6DF}"/>
              </a:ext>
            </a:extLst>
          </p:cNvPr>
          <p:cNvGrpSpPr/>
          <p:nvPr/>
        </p:nvGrpSpPr>
        <p:grpSpPr>
          <a:xfrm>
            <a:off x="286229" y="615013"/>
            <a:ext cx="148135" cy="148136"/>
            <a:chOff x="4486616" y="3001075"/>
            <a:chExt cx="274695" cy="274699"/>
          </a:xfrm>
        </p:grpSpPr>
        <p:sp>
          <p:nvSpPr>
            <p:cNvPr id="4" name="椭圆 3">
              <a:extLst>
                <a:ext uri="{FF2B5EF4-FFF2-40B4-BE49-F238E27FC236}">
                  <a16:creationId xmlns:a16="http://schemas.microsoft.com/office/drawing/2014/main" id="{7752C600-CAC0-511F-6544-244DDD091279}"/>
                </a:ext>
              </a:extLst>
            </p:cNvPr>
            <p:cNvSpPr/>
            <p:nvPr/>
          </p:nvSpPr>
          <p:spPr>
            <a:xfrm rot="16200000">
              <a:off x="4486614" y="3001077"/>
              <a:ext cx="274699" cy="274695"/>
            </a:xfrm>
            <a:prstGeom prst="ellipse">
              <a:avLst/>
            </a:prstGeom>
            <a:gradFill>
              <a:gsLst>
                <a:gs pos="75000">
                  <a:schemeClr val="bg1">
                    <a:lumMod val="95000"/>
                  </a:schemeClr>
                </a:gs>
                <a:gs pos="55000">
                  <a:schemeClr val="bg1">
                    <a:lumMod val="65000"/>
                  </a:schemeClr>
                </a:gs>
                <a:gs pos="35000">
                  <a:schemeClr val="bg1">
                    <a:lumMod val="95000"/>
                  </a:schemeClr>
                </a:gs>
                <a:gs pos="17000">
                  <a:schemeClr val="bg1">
                    <a:lumMod val="65000"/>
                  </a:schemeClr>
                </a:gs>
                <a:gs pos="0">
                  <a:schemeClr val="bg1"/>
                </a:gs>
                <a:gs pos="100000">
                  <a:schemeClr val="bg1">
                    <a:lumMod val="65000"/>
                  </a:schemeClr>
                </a:gs>
              </a:gsLst>
              <a:lin ang="2700000" scaled="1"/>
            </a:gradFill>
            <a:ln>
              <a:noFill/>
            </a:ln>
            <a:effectLst>
              <a:outerShdw blurRad="12700" dist="127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5" name="椭圆 4">
              <a:extLst>
                <a:ext uri="{FF2B5EF4-FFF2-40B4-BE49-F238E27FC236}">
                  <a16:creationId xmlns:a16="http://schemas.microsoft.com/office/drawing/2014/main" id="{0910CC45-71AE-2995-F46E-8DD5EB8A1D95}"/>
                </a:ext>
              </a:extLst>
            </p:cNvPr>
            <p:cNvSpPr/>
            <p:nvPr/>
          </p:nvSpPr>
          <p:spPr>
            <a:xfrm rot="16200000">
              <a:off x="4511585" y="3026055"/>
              <a:ext cx="224753" cy="224751"/>
            </a:xfrm>
            <a:prstGeom prst="ellipse">
              <a:avLst/>
            </a:prstGeom>
            <a:solidFill>
              <a:schemeClr val="tx1">
                <a:lumMod val="65000"/>
                <a:lumOff val="35000"/>
              </a:schemeClr>
            </a:solidFill>
            <a:ln>
              <a:noFill/>
            </a:ln>
            <a:effectLst>
              <a:innerShdw blurRad="12700" dist="127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grpSp>
        <p:nvGrpSpPr>
          <p:cNvPr id="6" name="组合 5">
            <a:extLst>
              <a:ext uri="{FF2B5EF4-FFF2-40B4-BE49-F238E27FC236}">
                <a16:creationId xmlns:a16="http://schemas.microsoft.com/office/drawing/2014/main" id="{2005743D-50E1-ECFE-7329-C73083CB1688}"/>
              </a:ext>
            </a:extLst>
          </p:cNvPr>
          <p:cNvGrpSpPr/>
          <p:nvPr/>
        </p:nvGrpSpPr>
        <p:grpSpPr>
          <a:xfrm>
            <a:off x="-26878" y="650091"/>
            <a:ext cx="360298" cy="57591"/>
            <a:chOff x="4318304" y="3089060"/>
            <a:chExt cx="384317" cy="61430"/>
          </a:xfrm>
        </p:grpSpPr>
        <p:sp>
          <p:nvSpPr>
            <p:cNvPr id="7" name="圆角矩形 6">
              <a:extLst>
                <a:ext uri="{FF2B5EF4-FFF2-40B4-BE49-F238E27FC236}">
                  <a16:creationId xmlns:a16="http://schemas.microsoft.com/office/drawing/2014/main" id="{BD260C3D-557A-7A9C-FC70-BC8B15021254}"/>
                </a:ext>
              </a:extLst>
            </p:cNvPr>
            <p:cNvSpPr/>
            <p:nvPr/>
          </p:nvSpPr>
          <p:spPr>
            <a:xfrm rot="16200000">
              <a:off x="4499257" y="2947128"/>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sp>
          <p:nvSpPr>
            <p:cNvPr id="8" name="圆角矩形 7">
              <a:extLst>
                <a:ext uri="{FF2B5EF4-FFF2-40B4-BE49-F238E27FC236}">
                  <a16:creationId xmlns:a16="http://schemas.microsoft.com/office/drawing/2014/main" id="{81C6BE09-0F5C-6178-AEA0-DF173C1F7B28}"/>
                </a:ext>
              </a:extLst>
            </p:cNvPr>
            <p:cNvSpPr/>
            <p:nvPr/>
          </p:nvSpPr>
          <p:spPr>
            <a:xfrm rot="16200000">
              <a:off x="4499258" y="2908107"/>
              <a:ext cx="22409" cy="384316"/>
            </a:xfrm>
            <a:prstGeom prst="roundRect">
              <a:avLst>
                <a:gd name="adj" fmla="val 50000"/>
              </a:avLst>
            </a:prstGeom>
            <a:gradFill>
              <a:gsLst>
                <a:gs pos="74000">
                  <a:schemeClr val="bg1"/>
                </a:gs>
                <a:gs pos="52000">
                  <a:schemeClr val="bg1">
                    <a:lumMod val="85000"/>
                  </a:schemeClr>
                </a:gs>
                <a:gs pos="23000">
                  <a:schemeClr val="bg1">
                    <a:lumMod val="65000"/>
                  </a:schemeClr>
                </a:gs>
                <a:gs pos="0">
                  <a:schemeClr val="bg1">
                    <a:lumMod val="50000"/>
                  </a:schemeClr>
                </a:gs>
                <a:gs pos="100000">
                  <a:schemeClr val="bg1">
                    <a:lumMod val="65000"/>
                  </a:schemeClr>
                </a:gs>
              </a:gsLst>
              <a:lin ang="5400000" scaled="1"/>
            </a:gradFill>
            <a:ln w="9525">
              <a:gradFill flip="none" rotWithShape="1">
                <a:gsLst>
                  <a:gs pos="0">
                    <a:schemeClr val="bg1">
                      <a:lumMod val="65000"/>
                    </a:schemeClr>
                  </a:gs>
                  <a:gs pos="44000">
                    <a:schemeClr val="bg1">
                      <a:lumMod val="75000"/>
                    </a:schemeClr>
                  </a:gs>
                  <a:gs pos="78000">
                    <a:schemeClr val="bg1"/>
                  </a:gs>
                  <a:gs pos="61000">
                    <a:schemeClr val="bg1">
                      <a:lumMod val="100000"/>
                    </a:schemeClr>
                  </a:gs>
                  <a:gs pos="100000">
                    <a:schemeClr val="bg1">
                      <a:lumMod val="65000"/>
                    </a:schemeClr>
                  </a:gs>
                </a:gsLst>
                <a:lin ang="5400000" scaled="0"/>
                <a:tileRect/>
              </a:gradFill>
            </a:ln>
            <a:effectLst>
              <a:outerShdw blurRad="254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69">
                <a:solidFill>
                  <a:prstClr val="white"/>
                </a:solidFill>
              </a:endParaRPr>
            </a:p>
          </p:txBody>
        </p:sp>
      </p:grpSp>
      <p:sp>
        <p:nvSpPr>
          <p:cNvPr id="9" name="文本框 8">
            <a:extLst>
              <a:ext uri="{FF2B5EF4-FFF2-40B4-BE49-F238E27FC236}">
                <a16:creationId xmlns:a16="http://schemas.microsoft.com/office/drawing/2014/main" id="{9F3178F4-FF2B-E70C-EB9B-5DE75680B68A}"/>
              </a:ext>
            </a:extLst>
          </p:cNvPr>
          <p:cNvSpPr txBox="1"/>
          <p:nvPr/>
        </p:nvSpPr>
        <p:spPr>
          <a:xfrm>
            <a:off x="1005521" y="264401"/>
            <a:ext cx="10920247" cy="553998"/>
          </a:xfrm>
          <a:prstGeom prst="rect">
            <a:avLst/>
          </a:prstGeom>
          <a:noFill/>
        </p:spPr>
        <p:txBody>
          <a:bodyPr wrap="square" rtlCol="0">
            <a:spAutoFit/>
          </a:bodyPr>
          <a:lstStyle/>
          <a:p>
            <a:pPr algn="just"/>
            <a:r>
              <a:rPr lang="en-US" sz="3000" b="1" dirty="0">
                <a:latin typeface="Times New Roman" pitchFamily="18" charset="0"/>
                <a:cs typeface="Times New Roman" pitchFamily="18" charset="0"/>
              </a:rPr>
              <a:t> 1.Cách tốt nhất em nên làm khi bị ai đó bắt nạt trên mạng là gì?</a:t>
            </a:r>
          </a:p>
        </p:txBody>
      </p:sp>
      <p:grpSp>
        <p:nvGrpSpPr>
          <p:cNvPr id="10" name="Group 9">
            <a:extLst>
              <a:ext uri="{FF2B5EF4-FFF2-40B4-BE49-F238E27FC236}">
                <a16:creationId xmlns:a16="http://schemas.microsoft.com/office/drawing/2014/main" id="{BA01A5FE-4456-DAF9-1C44-53DCBBA72206}"/>
              </a:ext>
            </a:extLst>
          </p:cNvPr>
          <p:cNvGrpSpPr/>
          <p:nvPr/>
        </p:nvGrpSpPr>
        <p:grpSpPr>
          <a:xfrm>
            <a:off x="1094971" y="1125763"/>
            <a:ext cx="8736971" cy="1219200"/>
            <a:chOff x="1151472" y="3187501"/>
            <a:chExt cx="6552728" cy="914400"/>
          </a:xfrm>
        </p:grpSpPr>
        <p:sp>
          <p:nvSpPr>
            <p:cNvPr id="11" name="Pentagon 4">
              <a:extLst>
                <a:ext uri="{FF2B5EF4-FFF2-40B4-BE49-F238E27FC236}">
                  <a16:creationId xmlns:a16="http://schemas.microsoft.com/office/drawing/2014/main" id="{22752A68-A1B3-4C67-ACE4-077CB3327017}"/>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2" name="Pentagon 5">
              <a:extLst>
                <a:ext uri="{FF2B5EF4-FFF2-40B4-BE49-F238E27FC236}">
                  <a16:creationId xmlns:a16="http://schemas.microsoft.com/office/drawing/2014/main" id="{4ABEE98D-A721-58B8-3A35-7AAA1EDADCC9}"/>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3" name="Diamond 12">
              <a:extLst>
                <a:ext uri="{FF2B5EF4-FFF2-40B4-BE49-F238E27FC236}">
                  <a16:creationId xmlns:a16="http://schemas.microsoft.com/office/drawing/2014/main" id="{D9418036-D1A4-E48D-0EF1-09C04F28D89F}"/>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14" name="직사각형 39">
            <a:extLst>
              <a:ext uri="{FF2B5EF4-FFF2-40B4-BE49-F238E27FC236}">
                <a16:creationId xmlns:a16="http://schemas.microsoft.com/office/drawing/2014/main" id="{AE37A057-2A83-97F4-F0DD-3846B006A1D9}"/>
              </a:ext>
            </a:extLst>
          </p:cNvPr>
          <p:cNvSpPr/>
          <p:nvPr/>
        </p:nvSpPr>
        <p:spPr>
          <a:xfrm>
            <a:off x="3277337" y="2106067"/>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15" name="TextBox 12">
            <a:extLst>
              <a:ext uri="{FF2B5EF4-FFF2-40B4-BE49-F238E27FC236}">
                <a16:creationId xmlns:a16="http://schemas.microsoft.com/office/drawing/2014/main" id="{F9F5CD81-F558-621C-9D49-ACC3B1C08BC1}"/>
              </a:ext>
            </a:extLst>
          </p:cNvPr>
          <p:cNvSpPr txBox="1"/>
          <p:nvPr/>
        </p:nvSpPr>
        <p:spPr bwMode="auto">
          <a:xfrm>
            <a:off x="2314171" y="1381486"/>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a:latin typeface="Times New Roman" pitchFamily="18" charset="0"/>
                <a:ea typeface="Calibri" panose="020F0502020204030204" pitchFamily="34" charset="0"/>
                <a:cs typeface="Times New Roman" pitchFamily="18" charset="0"/>
              </a:rPr>
              <a:t>Nói lời xúc phạm người đó.</a:t>
            </a:r>
            <a:endParaRPr lang="en-US" sz="2000" b="1" dirty="0">
              <a:latin typeface="Times New Roman" pitchFamily="18" charset="0"/>
              <a:ea typeface="Calibri" panose="020F0502020204030204" pitchFamily="34" charset="0"/>
              <a:cs typeface="Times New Roman" pitchFamily="18" charset="0"/>
            </a:endParaRPr>
          </a:p>
        </p:txBody>
      </p:sp>
      <p:grpSp>
        <p:nvGrpSpPr>
          <p:cNvPr id="16" name="Group 15">
            <a:extLst>
              <a:ext uri="{FF2B5EF4-FFF2-40B4-BE49-F238E27FC236}">
                <a16:creationId xmlns:a16="http://schemas.microsoft.com/office/drawing/2014/main" id="{DCBBEDE2-F8AC-9D98-CB72-6ECFC61512FE}"/>
              </a:ext>
            </a:extLst>
          </p:cNvPr>
          <p:cNvGrpSpPr/>
          <p:nvPr/>
        </p:nvGrpSpPr>
        <p:grpSpPr>
          <a:xfrm>
            <a:off x="1094971" y="2444857"/>
            <a:ext cx="8736971" cy="1219200"/>
            <a:chOff x="1151472" y="3187501"/>
            <a:chExt cx="6552728" cy="914400"/>
          </a:xfrm>
        </p:grpSpPr>
        <p:sp>
          <p:nvSpPr>
            <p:cNvPr id="17" name="Pentagon 12">
              <a:extLst>
                <a:ext uri="{FF2B5EF4-FFF2-40B4-BE49-F238E27FC236}">
                  <a16:creationId xmlns:a16="http://schemas.microsoft.com/office/drawing/2014/main" id="{1807505A-E648-B647-A78D-B0B7F46831C1}"/>
                </a:ext>
              </a:extLst>
            </p:cNvPr>
            <p:cNvSpPr/>
            <p:nvPr/>
          </p:nvSpPr>
          <p:spPr>
            <a:xfrm>
              <a:off x="1633824" y="3347030"/>
              <a:ext cx="6070376" cy="720000"/>
            </a:xfrm>
            <a:prstGeom prst="homePlate">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8" name="Pentagon 13">
              <a:extLst>
                <a:ext uri="{FF2B5EF4-FFF2-40B4-BE49-F238E27FC236}">
                  <a16:creationId xmlns:a16="http://schemas.microsoft.com/office/drawing/2014/main" id="{4C10A3B2-29A5-3955-21AE-729594D1EBC5}"/>
                </a:ext>
              </a:extLst>
            </p:cNvPr>
            <p:cNvSpPr/>
            <p:nvPr/>
          </p:nvSpPr>
          <p:spPr>
            <a:xfrm>
              <a:off x="1633824" y="3284701"/>
              <a:ext cx="5914970" cy="720000"/>
            </a:xfrm>
            <a:prstGeom prst="homePlate">
              <a:avLst/>
            </a:prstGeom>
            <a:solidFill>
              <a:schemeClr val="bg1"/>
            </a:solidFill>
            <a:ln w="3810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19" name="Diamond 18">
              <a:extLst>
                <a:ext uri="{FF2B5EF4-FFF2-40B4-BE49-F238E27FC236}">
                  <a16:creationId xmlns:a16="http://schemas.microsoft.com/office/drawing/2014/main" id="{19A2D643-194E-4698-38FF-11517F799CA5}"/>
                </a:ext>
              </a:extLst>
            </p:cNvPr>
            <p:cNvSpPr/>
            <p:nvPr/>
          </p:nvSpPr>
          <p:spPr>
            <a:xfrm>
              <a:off x="1151472" y="3187501"/>
              <a:ext cx="914400" cy="914400"/>
            </a:xfrm>
            <a:prstGeom prst="diamond">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grpSp>
        <p:nvGrpSpPr>
          <p:cNvPr id="20" name="Group 19">
            <a:extLst>
              <a:ext uri="{FF2B5EF4-FFF2-40B4-BE49-F238E27FC236}">
                <a16:creationId xmlns:a16="http://schemas.microsoft.com/office/drawing/2014/main" id="{516FAE42-C0AD-E3A7-7129-14CDAAEE819B}"/>
              </a:ext>
            </a:extLst>
          </p:cNvPr>
          <p:cNvGrpSpPr/>
          <p:nvPr/>
        </p:nvGrpSpPr>
        <p:grpSpPr>
          <a:xfrm>
            <a:off x="1094971" y="3842993"/>
            <a:ext cx="8736971" cy="1219200"/>
            <a:chOff x="1151472" y="3187501"/>
            <a:chExt cx="6552728" cy="914400"/>
          </a:xfrm>
        </p:grpSpPr>
        <p:sp>
          <p:nvSpPr>
            <p:cNvPr id="21" name="Pentagon 16">
              <a:extLst>
                <a:ext uri="{FF2B5EF4-FFF2-40B4-BE49-F238E27FC236}">
                  <a16:creationId xmlns:a16="http://schemas.microsoft.com/office/drawing/2014/main" id="{5549816F-F485-A164-4535-8F41A3197438}"/>
                </a:ext>
              </a:extLst>
            </p:cNvPr>
            <p:cNvSpPr/>
            <p:nvPr/>
          </p:nvSpPr>
          <p:spPr>
            <a:xfrm>
              <a:off x="1633824" y="3347030"/>
              <a:ext cx="6070376" cy="720000"/>
            </a:xfrm>
            <a:prstGeom prst="homePlat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2" name="Pentagon 17">
              <a:extLst>
                <a:ext uri="{FF2B5EF4-FFF2-40B4-BE49-F238E27FC236}">
                  <a16:creationId xmlns:a16="http://schemas.microsoft.com/office/drawing/2014/main" id="{4F6B397A-96CE-50E5-6746-DA258E79AA88}"/>
                </a:ext>
              </a:extLst>
            </p:cNvPr>
            <p:cNvSpPr/>
            <p:nvPr/>
          </p:nvSpPr>
          <p:spPr>
            <a:xfrm>
              <a:off x="1633824" y="3284701"/>
              <a:ext cx="5914970" cy="720000"/>
            </a:xfrm>
            <a:prstGeom prst="homePlate">
              <a:avLst/>
            </a:prstGeom>
            <a:solidFill>
              <a:schemeClr val="bg1"/>
            </a:solidFill>
            <a:ln w="38100">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23" name="Diamond 22">
              <a:extLst>
                <a:ext uri="{FF2B5EF4-FFF2-40B4-BE49-F238E27FC236}">
                  <a16:creationId xmlns:a16="http://schemas.microsoft.com/office/drawing/2014/main" id="{8A1FF8E6-90E1-B532-23A4-BCAB7AA2BCF7}"/>
                </a:ext>
              </a:extLst>
            </p:cNvPr>
            <p:cNvSpPr/>
            <p:nvPr/>
          </p:nvSpPr>
          <p:spPr>
            <a:xfrm>
              <a:off x="1151472" y="3187501"/>
              <a:ext cx="914400" cy="914400"/>
            </a:xfrm>
            <a:prstGeom prst="diamond">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24" name="직사각형 39">
            <a:extLst>
              <a:ext uri="{FF2B5EF4-FFF2-40B4-BE49-F238E27FC236}">
                <a16:creationId xmlns:a16="http://schemas.microsoft.com/office/drawing/2014/main" id="{02BA8C47-E136-40D7-0F3D-962D5DAF708A}"/>
              </a:ext>
            </a:extLst>
          </p:cNvPr>
          <p:cNvSpPr/>
          <p:nvPr/>
        </p:nvSpPr>
        <p:spPr>
          <a:xfrm>
            <a:off x="3231157" y="3713951"/>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5" name="TextBox 12">
            <a:extLst>
              <a:ext uri="{FF2B5EF4-FFF2-40B4-BE49-F238E27FC236}">
                <a16:creationId xmlns:a16="http://schemas.microsoft.com/office/drawing/2014/main" id="{D3EB632E-4B9B-3FDD-5EB9-5AD06831FDB3}"/>
              </a:ext>
            </a:extLst>
          </p:cNvPr>
          <p:cNvSpPr txBox="1"/>
          <p:nvPr/>
        </p:nvSpPr>
        <p:spPr bwMode="auto">
          <a:xfrm>
            <a:off x="2314171" y="2660448"/>
            <a:ext cx="7025504"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dirty="0">
                <a:latin typeface="Times New Roman" pitchFamily="18" charset="0"/>
                <a:ea typeface="Calibri" panose="020F0502020204030204" pitchFamily="34" charset="0"/>
                <a:cs typeface="Times New Roman" pitchFamily="18" charset="0"/>
              </a:rPr>
              <a:t>Cố gắng quên đi và tiếp tục chịu đựng.</a:t>
            </a:r>
            <a:endParaRPr lang="en-US" sz="2000" b="1" dirty="0">
              <a:latin typeface="Times New Roman" pitchFamily="18" charset="0"/>
              <a:ea typeface="Calibri" panose="020F0502020204030204" pitchFamily="34" charset="0"/>
              <a:cs typeface="Times New Roman" pitchFamily="18" charset="0"/>
            </a:endParaRPr>
          </a:p>
        </p:txBody>
      </p:sp>
      <p:sp>
        <p:nvSpPr>
          <p:cNvPr id="26" name="직사각형 39">
            <a:extLst>
              <a:ext uri="{FF2B5EF4-FFF2-40B4-BE49-F238E27FC236}">
                <a16:creationId xmlns:a16="http://schemas.microsoft.com/office/drawing/2014/main" id="{EC97EE29-2A7E-9A98-1BC0-5F2A71996B4D}"/>
              </a:ext>
            </a:extLst>
          </p:cNvPr>
          <p:cNvSpPr/>
          <p:nvPr/>
        </p:nvSpPr>
        <p:spPr>
          <a:xfrm>
            <a:off x="3277337" y="5387670"/>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27" name="TextBox 12">
            <a:extLst>
              <a:ext uri="{FF2B5EF4-FFF2-40B4-BE49-F238E27FC236}">
                <a16:creationId xmlns:a16="http://schemas.microsoft.com/office/drawing/2014/main" id="{409B44AD-C346-3002-E082-E3F2C63745C6}"/>
              </a:ext>
            </a:extLst>
          </p:cNvPr>
          <p:cNvSpPr txBox="1"/>
          <p:nvPr/>
        </p:nvSpPr>
        <p:spPr bwMode="auto">
          <a:xfrm>
            <a:off x="2392295" y="3979496"/>
            <a:ext cx="7232439"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US" sz="2800" b="1" err="1">
                <a:latin typeface="Times New Roman" pitchFamily="18" charset="0"/>
                <a:ea typeface="Calibri" panose="020F0502020204030204" pitchFamily="34" charset="0"/>
                <a:cs typeface="Times New Roman" pitchFamily="18" charset="0"/>
              </a:rPr>
              <a:t>Nhờ</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bố</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mẹ</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thầy</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cô</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giáo</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giúp</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đỡ</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tư</a:t>
            </a:r>
            <a:r>
              <a:rPr lang="en-US" sz="2800" b="1">
                <a:latin typeface="Times New Roman" pitchFamily="18" charset="0"/>
                <a:ea typeface="Calibri" panose="020F0502020204030204" pitchFamily="34" charset="0"/>
                <a:cs typeface="Times New Roman" pitchFamily="18" charset="0"/>
              </a:rPr>
              <a:t> </a:t>
            </a:r>
            <a:r>
              <a:rPr lang="en-US" sz="2800" b="1" err="1">
                <a:latin typeface="Times New Roman" pitchFamily="18" charset="0"/>
                <a:ea typeface="Calibri" panose="020F0502020204030204" pitchFamily="34" charset="0"/>
                <a:cs typeface="Times New Roman" pitchFamily="18" charset="0"/>
              </a:rPr>
              <a:t>vấn</a:t>
            </a:r>
            <a:r>
              <a:rPr lang="en-US" sz="2800" b="1">
                <a:latin typeface="Times New Roman" pitchFamily="18" charset="0"/>
                <a:ea typeface="Calibri" panose="020F0502020204030204" pitchFamily="34" charset="0"/>
                <a:cs typeface="Times New Roman" pitchFamily="18" charset="0"/>
              </a:rPr>
              <a:t>.</a:t>
            </a:r>
            <a:endParaRPr lang="en-US" sz="2000" b="1">
              <a:latin typeface="Times New Roman" pitchFamily="18" charset="0"/>
              <a:ea typeface="Calibri" panose="020F0502020204030204" pitchFamily="34" charset="0"/>
              <a:cs typeface="Times New Roman" pitchFamily="18" charset="0"/>
            </a:endParaRPr>
          </a:p>
        </p:txBody>
      </p:sp>
      <p:grpSp>
        <p:nvGrpSpPr>
          <p:cNvPr id="29" name="Group 28">
            <a:extLst>
              <a:ext uri="{FF2B5EF4-FFF2-40B4-BE49-F238E27FC236}">
                <a16:creationId xmlns:a16="http://schemas.microsoft.com/office/drawing/2014/main" id="{9A6890E7-C017-804A-4D63-762AA613DA3F}"/>
              </a:ext>
            </a:extLst>
          </p:cNvPr>
          <p:cNvGrpSpPr/>
          <p:nvPr/>
        </p:nvGrpSpPr>
        <p:grpSpPr>
          <a:xfrm>
            <a:off x="1120699" y="5311210"/>
            <a:ext cx="8736971" cy="1219200"/>
            <a:chOff x="1151472" y="3187501"/>
            <a:chExt cx="6552728" cy="914400"/>
          </a:xfrm>
        </p:grpSpPr>
        <p:sp>
          <p:nvSpPr>
            <p:cNvPr id="30" name="Pentagon 4">
              <a:extLst>
                <a:ext uri="{FF2B5EF4-FFF2-40B4-BE49-F238E27FC236}">
                  <a16:creationId xmlns:a16="http://schemas.microsoft.com/office/drawing/2014/main" id="{2BEC58C0-4EE9-6979-D4AE-D2069AD84BD5}"/>
                </a:ext>
              </a:extLst>
            </p:cNvPr>
            <p:cNvSpPr/>
            <p:nvPr/>
          </p:nvSpPr>
          <p:spPr>
            <a:xfrm>
              <a:off x="1633824" y="3347030"/>
              <a:ext cx="6070376" cy="720000"/>
            </a:xfrm>
            <a:prstGeom prst="homePlat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1" name="Pentagon 5">
              <a:extLst>
                <a:ext uri="{FF2B5EF4-FFF2-40B4-BE49-F238E27FC236}">
                  <a16:creationId xmlns:a16="http://schemas.microsoft.com/office/drawing/2014/main" id="{1715D42A-EE08-2623-D709-E4D82B9E4271}"/>
                </a:ext>
              </a:extLst>
            </p:cNvPr>
            <p:cNvSpPr/>
            <p:nvPr/>
          </p:nvSpPr>
          <p:spPr>
            <a:xfrm>
              <a:off x="1633824" y="3284701"/>
              <a:ext cx="5914970" cy="720000"/>
            </a:xfrm>
            <a:prstGeom prst="homePlate">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sp>
          <p:nvSpPr>
            <p:cNvPr id="32" name="Diamond 31">
              <a:extLst>
                <a:ext uri="{FF2B5EF4-FFF2-40B4-BE49-F238E27FC236}">
                  <a16:creationId xmlns:a16="http://schemas.microsoft.com/office/drawing/2014/main" id="{44529A6F-E949-958B-9132-79C6D5F938EE}"/>
                </a:ext>
              </a:extLst>
            </p:cNvPr>
            <p:cNvSpPr/>
            <p:nvPr/>
          </p:nvSpPr>
          <p:spPr>
            <a:xfrm>
              <a:off x="1151472" y="3187501"/>
              <a:ext cx="914400" cy="914400"/>
            </a:xfrm>
            <a:prstGeom prst="diamond">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a:endParaRPr lang="ko-KR" altLang="en-US" sz="2400"/>
            </a:p>
          </p:txBody>
        </p:sp>
      </p:grpSp>
      <p:sp>
        <p:nvSpPr>
          <p:cNvPr id="33" name="직사각형 39">
            <a:extLst>
              <a:ext uri="{FF2B5EF4-FFF2-40B4-BE49-F238E27FC236}">
                <a16:creationId xmlns:a16="http://schemas.microsoft.com/office/drawing/2014/main" id="{FD06B9ED-EA01-E60D-136F-2525D8F8FC05}"/>
              </a:ext>
            </a:extLst>
          </p:cNvPr>
          <p:cNvSpPr/>
          <p:nvPr/>
        </p:nvSpPr>
        <p:spPr>
          <a:xfrm>
            <a:off x="3422333" y="6387764"/>
            <a:ext cx="537579" cy="666786"/>
          </a:xfrm>
          <a:prstGeom prst="rect">
            <a:avLst/>
          </a:prstGeom>
        </p:spPr>
        <p:txBody>
          <a:bodyPr wrap="square" anchor="ctr">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ctr">
              <a:defRPr/>
            </a:pPr>
            <a:r>
              <a:rPr lang="en-US" altLang="ko-KR" sz="3733" b="1">
                <a:solidFill>
                  <a:schemeClr val="bg1"/>
                </a:solidFill>
                <a:latin typeface="#9Slide03 Arima Madurai" panose="00000500000000000000" pitchFamily="2" charset="0"/>
                <a:cs typeface="#9Slide03 Arima Madurai" panose="00000500000000000000" pitchFamily="2" charset="0"/>
              </a:rPr>
              <a:t>* </a:t>
            </a:r>
            <a:endParaRPr lang="ko-KR" altLang="en-US" sz="3733" b="1">
              <a:solidFill>
                <a:schemeClr val="bg1"/>
              </a:solidFill>
              <a:latin typeface="#9Slide03 Arima Madurai" panose="00000500000000000000" pitchFamily="2" charset="0"/>
              <a:cs typeface="#9Slide03 Arima Madurai" panose="00000500000000000000" pitchFamily="2" charset="0"/>
            </a:endParaRPr>
          </a:p>
        </p:txBody>
      </p:sp>
      <p:sp>
        <p:nvSpPr>
          <p:cNvPr id="34" name="TextBox 12">
            <a:extLst>
              <a:ext uri="{FF2B5EF4-FFF2-40B4-BE49-F238E27FC236}">
                <a16:creationId xmlns:a16="http://schemas.microsoft.com/office/drawing/2014/main" id="{85404D73-9F86-A6EC-F58B-C394DA8D0186}"/>
              </a:ext>
            </a:extLst>
          </p:cNvPr>
          <p:cNvSpPr txBox="1"/>
          <p:nvPr/>
        </p:nvSpPr>
        <p:spPr bwMode="auto">
          <a:xfrm>
            <a:off x="2459167" y="5566933"/>
            <a:ext cx="6880508" cy="548099"/>
          </a:xfrm>
          <a:prstGeom prst="rect">
            <a:avLst/>
          </a:prstGeom>
          <a:noFill/>
          <a:effectLst/>
        </p:spPr>
        <p:txBody>
          <a:bodyPr wrap="square">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algn="just">
              <a:lnSpc>
                <a:spcPct val="115000"/>
              </a:lnSpc>
              <a:spcAft>
                <a:spcPts val="1000"/>
              </a:spcAft>
              <a:tabLst>
                <a:tab pos="90170" algn="l"/>
                <a:tab pos="180340" algn="l"/>
              </a:tabLst>
            </a:pPr>
            <a:r>
              <a:rPr lang="en-SG" sz="2800" b="1" dirty="0">
                <a:latin typeface="Times New Roman" pitchFamily="18" charset="0"/>
                <a:ea typeface="Calibri" panose="020F0502020204030204" pitchFamily="34" charset="0"/>
                <a:cs typeface="Times New Roman" pitchFamily="18" charset="0"/>
              </a:rPr>
              <a:t>Đe dọa người bắt </a:t>
            </a:r>
            <a:r>
              <a:rPr lang="en-SG" sz="2800" b="1">
                <a:latin typeface="Times New Roman" pitchFamily="18" charset="0"/>
                <a:ea typeface="Calibri" panose="020F0502020204030204" pitchFamily="34" charset="0"/>
                <a:cs typeface="Times New Roman" pitchFamily="18" charset="0"/>
              </a:rPr>
              <a:t>nạt mình</a:t>
            </a:r>
            <a:r>
              <a:rPr lang="en-SG" sz="2800" b="1" dirty="0">
                <a:latin typeface="Times New Roman" pitchFamily="18" charset="0"/>
                <a:ea typeface="Calibri" panose="020F0502020204030204" pitchFamily="34" charset="0"/>
                <a:cs typeface="Times New Roman" pitchFamily="18" charset="0"/>
              </a:rPr>
              <a:t>.</a:t>
            </a:r>
            <a:endParaRPr lang="en-US" sz="2000" b="1" dirty="0">
              <a:latin typeface="Times New Roman" pitchFamily="18" charset="0"/>
              <a:ea typeface="Calibri" panose="020F0502020204030204" pitchFamily="34" charset="0"/>
              <a:cs typeface="Times New Roman" pitchFamily="18" charset="0"/>
            </a:endParaRPr>
          </a:p>
        </p:txBody>
      </p:sp>
      <p:sp>
        <p:nvSpPr>
          <p:cNvPr id="28" name="TextBox 27">
            <a:extLst>
              <a:ext uri="{FF2B5EF4-FFF2-40B4-BE49-F238E27FC236}">
                <a16:creationId xmlns:a16="http://schemas.microsoft.com/office/drawing/2014/main" id="{0F4D7951-96C4-60A5-FEB8-5EEFF5B758DC}"/>
              </a:ext>
            </a:extLst>
          </p:cNvPr>
          <p:cNvSpPr txBox="1"/>
          <p:nvPr/>
        </p:nvSpPr>
        <p:spPr>
          <a:xfrm>
            <a:off x="1395663" y="1453415"/>
            <a:ext cx="577516" cy="646331"/>
          </a:xfrm>
          <a:prstGeom prst="rect">
            <a:avLst/>
          </a:prstGeom>
          <a:noFill/>
        </p:spPr>
        <p:txBody>
          <a:bodyPr wrap="square" rtlCol="0">
            <a:spAutoFit/>
          </a:bodyPr>
          <a:lstStyle/>
          <a:p>
            <a:r>
              <a:rPr lang="en-US" sz="3600">
                <a:solidFill>
                  <a:srgbClr val="FF0000"/>
                </a:solidFill>
                <a:latin typeface=".VnBodoniH" panose="020B7200000000000000" pitchFamily="34" charset="0"/>
              </a:rPr>
              <a:t>A</a:t>
            </a:r>
          </a:p>
        </p:txBody>
      </p:sp>
      <p:sp>
        <p:nvSpPr>
          <p:cNvPr id="35" name="TextBox 34">
            <a:extLst>
              <a:ext uri="{FF2B5EF4-FFF2-40B4-BE49-F238E27FC236}">
                <a16:creationId xmlns:a16="http://schemas.microsoft.com/office/drawing/2014/main" id="{F0FDFA19-ED09-AF67-50CA-B02284F0B58C}"/>
              </a:ext>
            </a:extLst>
          </p:cNvPr>
          <p:cNvSpPr txBox="1"/>
          <p:nvPr/>
        </p:nvSpPr>
        <p:spPr>
          <a:xfrm>
            <a:off x="1395663" y="2683906"/>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B</a:t>
            </a:r>
          </a:p>
        </p:txBody>
      </p:sp>
      <p:sp>
        <p:nvSpPr>
          <p:cNvPr id="36" name="TextBox 35">
            <a:extLst>
              <a:ext uri="{FF2B5EF4-FFF2-40B4-BE49-F238E27FC236}">
                <a16:creationId xmlns:a16="http://schemas.microsoft.com/office/drawing/2014/main" id="{DA805424-6FE4-B92B-2564-E8C63C23B8F3}"/>
              </a:ext>
            </a:extLst>
          </p:cNvPr>
          <p:cNvSpPr txBox="1"/>
          <p:nvPr/>
        </p:nvSpPr>
        <p:spPr>
          <a:xfrm>
            <a:off x="1415813" y="4073466"/>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C</a:t>
            </a:r>
          </a:p>
        </p:txBody>
      </p:sp>
      <p:sp>
        <p:nvSpPr>
          <p:cNvPr id="37" name="TextBox 36">
            <a:extLst>
              <a:ext uri="{FF2B5EF4-FFF2-40B4-BE49-F238E27FC236}">
                <a16:creationId xmlns:a16="http://schemas.microsoft.com/office/drawing/2014/main" id="{E0F6FA38-05FB-DEF6-CAC1-8CBCCED603A2}"/>
              </a:ext>
            </a:extLst>
          </p:cNvPr>
          <p:cNvSpPr txBox="1"/>
          <p:nvPr/>
        </p:nvSpPr>
        <p:spPr>
          <a:xfrm>
            <a:off x="1460693" y="5538820"/>
            <a:ext cx="577516" cy="646331"/>
          </a:xfrm>
          <a:prstGeom prst="rect">
            <a:avLst/>
          </a:prstGeom>
          <a:noFill/>
        </p:spPr>
        <p:txBody>
          <a:bodyPr wrap="square" rtlCol="0">
            <a:spAutoFit/>
          </a:bodyPr>
          <a:lstStyle/>
          <a:p>
            <a:r>
              <a:rPr lang="en-US" sz="3600" dirty="0">
                <a:solidFill>
                  <a:srgbClr val="FF0000"/>
                </a:solidFill>
                <a:latin typeface=".VnBodoniH" panose="020B7200000000000000" pitchFamily="34" charset="0"/>
              </a:rPr>
              <a:t>D</a:t>
            </a:r>
          </a:p>
        </p:txBody>
      </p:sp>
      <p:pic>
        <p:nvPicPr>
          <p:cNvPr id="2050" name="Picture 2" descr="dấu-tích Phong Thủy Xanh">
            <a:extLst>
              <a:ext uri="{FF2B5EF4-FFF2-40B4-BE49-F238E27FC236}">
                <a16:creationId xmlns:a16="http://schemas.microsoft.com/office/drawing/2014/main" id="{405D7A9E-BE18-433D-A51C-01E744F3E6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2930" y="3939243"/>
            <a:ext cx="687769" cy="892249"/>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a:extLst>
              <a:ext uri="{FF2B5EF4-FFF2-40B4-BE49-F238E27FC236}">
                <a16:creationId xmlns:a16="http://schemas.microsoft.com/office/drawing/2014/main" id="{0454BACC-8482-45A7-B322-7074FE720537}"/>
              </a:ext>
            </a:extLst>
          </p:cNvPr>
          <p:cNvPicPr>
            <a:picLocks noChangeAspect="1"/>
          </p:cNvPicPr>
          <p:nvPr/>
        </p:nvPicPr>
        <p:blipFill rotWithShape="1">
          <a:blip r:embed="rId4"/>
          <a:srcRect l="1902" t="20487" r="91352" b="62396"/>
          <a:stretch/>
        </p:blipFill>
        <p:spPr>
          <a:xfrm>
            <a:off x="387290" y="267940"/>
            <a:ext cx="720363" cy="736551"/>
          </a:xfrm>
          <a:prstGeom prst="rect">
            <a:avLst/>
          </a:prstGeom>
        </p:spPr>
      </p:pic>
    </p:spTree>
    <p:extLst>
      <p:ext uri="{BB962C8B-B14F-4D97-AF65-F5344CB8AC3E}">
        <p14:creationId xmlns:p14="http://schemas.microsoft.com/office/powerpoint/2010/main" val="16094608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14:presetBounceEnd="50000">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14:bounceEnd="50000">
                                          <p:cBhvr additive="base">
                                            <p:cTn id="18" dur="500" fill="hold"/>
                                            <p:tgtEl>
                                              <p:spTgt spid="2"/>
                                            </p:tgtEl>
                                            <p:attrNameLst>
                                              <p:attrName>ppt_x</p:attrName>
                                            </p:attrNameLst>
                                          </p:cBhvr>
                                          <p:tavLst>
                                            <p:tav tm="0">
                                              <p:val>
                                                <p:strVal val="1+#ppt_w/2"/>
                                              </p:val>
                                            </p:tav>
                                            <p:tav tm="100000">
                                              <p:val>
                                                <p:strVal val="#ppt_x"/>
                                              </p:val>
                                            </p:tav>
                                          </p:tavLst>
                                        </p:anim>
                                        <p:anim calcmode="lin" valueType="num" p14:bounceEnd="50000">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2" name="chimes.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24"/>
                                            </p:tgtEl>
                                          </p:cBhvr>
                                        </p:animEffect>
                                        <p:set>
                                          <p:cBhvr>
                                            <p:cTn id="107" dur="1" fill="hold">
                                              <p:stCondLst>
                                                <p:cond delay="499"/>
                                              </p:stCondLst>
                                            </p:cTn>
                                            <p:tgtEl>
                                              <p:spTgt spid="24"/>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35"/>
                                            </p:tgtEl>
                                          </p:cBhvr>
                                        </p:animEffect>
                                        <p:set>
                                          <p:cBhvr>
                                            <p:cTn id="113" dur="1" fill="hold">
                                              <p:stCondLst>
                                                <p:cond delay="499"/>
                                              </p:stCondLst>
                                            </p:cTn>
                                            <p:tgtEl>
                                              <p:spTgt spid="3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26"/>
                                            </p:tgtEl>
                                          </p:cBhvr>
                                        </p:animEffect>
                                        <p:set>
                                          <p:cBhvr>
                                            <p:cTn id="119" dur="1" fill="hold">
                                              <p:stCondLst>
                                                <p:cond delay="499"/>
                                              </p:stCondLst>
                                            </p:cTn>
                                            <p:tgtEl>
                                              <p:spTgt spid="26"/>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20"/>
                                            </p:tgtEl>
                                          </p:cBhvr>
                                        </p:animEffect>
                                        <p:set>
                                          <p:cBhvr>
                                            <p:cTn id="122" dur="1" fill="hold">
                                              <p:stCondLst>
                                                <p:cond delay="499"/>
                                              </p:stCondLst>
                                            </p:cTn>
                                            <p:tgtEl>
                                              <p:spTgt spid="20"/>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36"/>
                                            </p:tgtEl>
                                          </p:cBhvr>
                                        </p:animEffect>
                                        <p:set>
                                          <p:cBhvr>
                                            <p:cTn id="125" dur="1" fill="hold">
                                              <p:stCondLst>
                                                <p:cond delay="499"/>
                                              </p:stCondLst>
                                            </p:cTn>
                                            <p:tgtEl>
                                              <p:spTgt spid="36"/>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27"/>
                                            </p:tgtEl>
                                          </p:cBhvr>
                                        </p:animEffect>
                                        <p:set>
                                          <p:cBhvr>
                                            <p:cTn id="128" dur="1" fill="hold">
                                              <p:stCondLst>
                                                <p:cond delay="499"/>
                                              </p:stCondLst>
                                            </p:cTn>
                                            <p:tgtEl>
                                              <p:spTgt spid="27"/>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33"/>
                                            </p:tgtEl>
                                          </p:cBhvr>
                                        </p:animEffect>
                                        <p:set>
                                          <p:cBhvr>
                                            <p:cTn id="131" dur="1" fill="hold">
                                              <p:stCondLst>
                                                <p:cond delay="499"/>
                                              </p:stCondLst>
                                            </p:cTn>
                                            <p:tgtEl>
                                              <p:spTgt spid="33"/>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29"/>
                                            </p:tgtEl>
                                          </p:cBhvr>
                                        </p:animEffect>
                                        <p:set>
                                          <p:cBhvr>
                                            <p:cTn id="134" dur="1" fill="hold">
                                              <p:stCondLst>
                                                <p:cond delay="499"/>
                                              </p:stCondLst>
                                            </p:cTn>
                                            <p:tgtEl>
                                              <p:spTgt spid="29"/>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34"/>
                                            </p:tgtEl>
                                          </p:cBhvr>
                                        </p:animEffect>
                                        <p:set>
                                          <p:cBhvr>
                                            <p:cTn id="137" dur="1" fill="hold">
                                              <p:stCondLst>
                                                <p:cond delay="499"/>
                                              </p:stCondLst>
                                            </p:cTn>
                                            <p:tgtEl>
                                              <p:spTgt spid="34"/>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37"/>
                                            </p:tgtEl>
                                          </p:cBhvr>
                                        </p:animEffect>
                                        <p:set>
                                          <p:cBhvr>
                                            <p:cTn id="140" dur="1" fill="hold">
                                              <p:stCondLst>
                                                <p:cond delay="499"/>
                                              </p:stCondLst>
                                            </p:cTn>
                                            <p:tgtEl>
                                              <p:spTgt spid="37"/>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2050"/>
                                            </p:tgtEl>
                                          </p:cBhvr>
                                        </p:animEffect>
                                        <p:set>
                                          <p:cBhvr>
                                            <p:cTn id="143"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9" grpId="1"/>
          <p:bldP spid="14" grpId="0"/>
          <p:bldP spid="14" grpId="1"/>
          <p:bldP spid="15" grpId="0"/>
          <p:bldP spid="15" grpId="1"/>
          <p:bldP spid="24" grpId="0"/>
          <p:bldP spid="24" grpId="1"/>
          <p:bldP spid="25" grpId="0"/>
          <p:bldP spid="25" grpId="1"/>
          <p:bldP spid="26" grpId="0"/>
          <p:bldP spid="26" grpId="1"/>
          <p:bldP spid="27" grpId="0"/>
          <p:bldP spid="27" grpId="1"/>
          <p:bldP spid="33" grpId="0"/>
          <p:bldP spid="33" grpId="1"/>
          <p:bldP spid="34" grpId="0"/>
          <p:bldP spid="34" grpId="1"/>
          <p:bldP spid="28" grpId="0"/>
          <p:bldP spid="28" grpId="1"/>
          <p:bldP spid="35" grpId="0"/>
          <p:bldP spid="35" grpId="1"/>
          <p:bldP spid="36" grpId="0"/>
          <p:bldP spid="36" grpId="1"/>
          <p:bldP spid="37" grpId="0"/>
          <p:bldP spid="37" grpId="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randombar(horizontal)">
                                          <p:cBhvr>
                                            <p:cTn id="7" dur="500"/>
                                            <p:tgtEl>
                                              <p:spTgt spid="39"/>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1" presetClass="entr" presetSubtype="0" fill="hold" nodeType="after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par>
                              <p:cTn id="15" fill="hold">
                                <p:stCondLst>
                                  <p:cond delay="1000"/>
                                </p:stCondLst>
                                <p:childTnLst>
                                  <p:par>
                                    <p:cTn id="16" presetID="2" presetClass="entr" presetSubtype="2" accel="70000"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1+#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childTnLst>
                              </p:cTn>
                            </p:par>
                            <p:par>
                              <p:cTn id="20" fill="hold">
                                <p:stCondLst>
                                  <p:cond delay="1500"/>
                                </p:stCondLst>
                                <p:childTnLst>
                                  <p:par>
                                    <p:cTn id="21" presetID="16" presetClass="entr" presetSubtype="37" fill="hold" grpId="0" nodeType="afterEffect">
                                      <p:stCondLst>
                                        <p:cond delay="300"/>
                                      </p:stCondLst>
                                      <p:childTnLst>
                                        <p:set>
                                          <p:cBhvr>
                                            <p:cTn id="22" dur="1" fill="hold">
                                              <p:stCondLst>
                                                <p:cond delay="0"/>
                                              </p:stCondLst>
                                            </p:cTn>
                                            <p:tgtEl>
                                              <p:spTgt spid="9"/>
                                            </p:tgtEl>
                                            <p:attrNameLst>
                                              <p:attrName>style.visibility</p:attrName>
                                            </p:attrNameLst>
                                          </p:cBhvr>
                                          <p:to>
                                            <p:strVal val="visible"/>
                                          </p:to>
                                        </p:set>
                                        <p:animEffect transition="in" filter="barn(outVertical)">
                                          <p:cBhvr>
                                            <p:cTn id="23" dur="7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randombar(horizontal)">
                                          <p:cBhvr>
                                            <p:cTn id="28" dur="500"/>
                                            <p:tgtEl>
                                              <p:spTgt spid="14"/>
                                            </p:tgtEl>
                                          </p:cBhvr>
                                        </p:animEffect>
                                      </p:childTnLst>
                                    </p:cTn>
                                  </p:par>
                                  <p:par>
                                    <p:cTn id="29" presetID="14" presetClass="entr" presetSubtype="10"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randombar(horizontal)">
                                          <p:cBhvr>
                                            <p:cTn id="31" dur="500"/>
                                            <p:tgtEl>
                                              <p:spTgt spid="10"/>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500"/>
                                            <p:tgtEl>
                                              <p:spTgt spid="28"/>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4" presetClass="entr" presetSubtype="10"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randombar(horizontal)">
                                          <p:cBhvr>
                                            <p:cTn id="42" dur="500"/>
                                            <p:tgtEl>
                                              <p:spTgt spid="24"/>
                                            </p:tgtEl>
                                          </p:cBhvr>
                                        </p:animEffect>
                                      </p:childTnLst>
                                    </p:cTn>
                                  </p:par>
                                  <p:par>
                                    <p:cTn id="43" presetID="14" presetClass="entr" presetSubtype="10" fill="hold" nodeType="withEffect">
                                      <p:stCondLst>
                                        <p:cond delay="0"/>
                                      </p:stCondLst>
                                      <p:childTnLst>
                                        <p:set>
                                          <p:cBhvr>
                                            <p:cTn id="44" dur="1" fill="hold">
                                              <p:stCondLst>
                                                <p:cond delay="0"/>
                                              </p:stCondLst>
                                            </p:cTn>
                                            <p:tgtEl>
                                              <p:spTgt spid="16"/>
                                            </p:tgtEl>
                                            <p:attrNameLst>
                                              <p:attrName>style.visibility</p:attrName>
                                            </p:attrNameLst>
                                          </p:cBhvr>
                                          <p:to>
                                            <p:strVal val="visible"/>
                                          </p:to>
                                        </p:set>
                                        <p:animEffect transition="in" filter="randombar(horizontal)">
                                          <p:cBhvr>
                                            <p:cTn id="45" dur="500"/>
                                            <p:tgtEl>
                                              <p:spTgt spid="16"/>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35"/>
                                            </p:tgtEl>
                                            <p:attrNameLst>
                                              <p:attrName>style.visibility</p:attrName>
                                            </p:attrNameLst>
                                          </p:cBhvr>
                                          <p:to>
                                            <p:strVal val="visible"/>
                                          </p:to>
                                        </p:set>
                                        <p:animEffect transition="in" filter="fade">
                                          <p:cBhvr>
                                            <p:cTn id="48" dur="500"/>
                                            <p:tgtEl>
                                              <p:spTgt spid="35"/>
                                            </p:tgtEl>
                                          </p:cBhvr>
                                        </p:animEffect>
                                      </p:childTnLst>
                                    </p:cTn>
                                  </p:par>
                                  <p:par>
                                    <p:cTn id="49" presetID="14" presetClass="entr" presetSubtype="1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randombar(horizontal)">
                                          <p:cBhvr>
                                            <p:cTn id="51" dur="500"/>
                                            <p:tgtEl>
                                              <p:spTgt spid="25"/>
                                            </p:tgtEl>
                                          </p:cBhvr>
                                        </p:animEffect>
                                      </p:childTnLst>
                                    </p:cTn>
                                  </p:par>
                                </p:childTnLst>
                              </p:cTn>
                            </p:par>
                          </p:childTnLst>
                        </p:cTn>
                      </p:par>
                      <p:par>
                        <p:cTn id="52" fill="hold">
                          <p:stCondLst>
                            <p:cond delay="indefinite"/>
                          </p:stCondLst>
                          <p:childTnLst>
                            <p:par>
                              <p:cTn id="53" fill="hold">
                                <p:stCondLst>
                                  <p:cond delay="0"/>
                                </p:stCondLst>
                                <p:childTnLst>
                                  <p:par>
                                    <p:cTn id="54" presetID="14" presetClass="entr" presetSubtype="10" fill="hold" grpId="0" nodeType="clickEffect">
                                      <p:stCondLst>
                                        <p:cond delay="0"/>
                                      </p:stCondLst>
                                      <p:childTnLst>
                                        <p:set>
                                          <p:cBhvr>
                                            <p:cTn id="55" dur="1" fill="hold">
                                              <p:stCondLst>
                                                <p:cond delay="0"/>
                                              </p:stCondLst>
                                            </p:cTn>
                                            <p:tgtEl>
                                              <p:spTgt spid="26"/>
                                            </p:tgtEl>
                                            <p:attrNameLst>
                                              <p:attrName>style.visibility</p:attrName>
                                            </p:attrNameLst>
                                          </p:cBhvr>
                                          <p:to>
                                            <p:strVal val="visible"/>
                                          </p:to>
                                        </p:set>
                                        <p:animEffect transition="in" filter="randombar(horizontal)">
                                          <p:cBhvr>
                                            <p:cTn id="56" dur="500"/>
                                            <p:tgtEl>
                                              <p:spTgt spid="26"/>
                                            </p:tgtEl>
                                          </p:cBhvr>
                                        </p:animEffect>
                                      </p:childTnLst>
                                    </p:cTn>
                                  </p:par>
                                  <p:par>
                                    <p:cTn id="57" presetID="14" presetClass="entr" presetSubtype="10" fill="hold" nodeType="withEffect">
                                      <p:stCondLst>
                                        <p:cond delay="0"/>
                                      </p:stCondLst>
                                      <p:childTnLst>
                                        <p:set>
                                          <p:cBhvr>
                                            <p:cTn id="58" dur="1" fill="hold">
                                              <p:stCondLst>
                                                <p:cond delay="0"/>
                                              </p:stCondLst>
                                            </p:cTn>
                                            <p:tgtEl>
                                              <p:spTgt spid="20"/>
                                            </p:tgtEl>
                                            <p:attrNameLst>
                                              <p:attrName>style.visibility</p:attrName>
                                            </p:attrNameLst>
                                          </p:cBhvr>
                                          <p:to>
                                            <p:strVal val="visible"/>
                                          </p:to>
                                        </p:set>
                                        <p:animEffect transition="in" filter="randombar(horizontal)">
                                          <p:cBhvr>
                                            <p:cTn id="59" dur="500"/>
                                            <p:tgtEl>
                                              <p:spTgt spid="2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6"/>
                                            </p:tgtEl>
                                            <p:attrNameLst>
                                              <p:attrName>style.visibility</p:attrName>
                                            </p:attrNameLst>
                                          </p:cBhvr>
                                          <p:to>
                                            <p:strVal val="visible"/>
                                          </p:to>
                                        </p:set>
                                        <p:animEffect transition="in" filter="fade">
                                          <p:cBhvr>
                                            <p:cTn id="62" dur="500"/>
                                            <p:tgtEl>
                                              <p:spTgt spid="36"/>
                                            </p:tgtEl>
                                          </p:cBhvr>
                                        </p:animEffect>
                                      </p:childTnLst>
                                    </p:cTn>
                                  </p:par>
                                  <p:par>
                                    <p:cTn id="63" presetID="14" presetClass="entr" presetSubtype="10" fill="hold" grpId="0" nodeType="withEffect">
                                      <p:stCondLst>
                                        <p:cond delay="0"/>
                                      </p:stCondLst>
                                      <p:childTnLst>
                                        <p:set>
                                          <p:cBhvr>
                                            <p:cTn id="64" dur="1" fill="hold">
                                              <p:stCondLst>
                                                <p:cond delay="0"/>
                                              </p:stCondLst>
                                            </p:cTn>
                                            <p:tgtEl>
                                              <p:spTgt spid="27"/>
                                            </p:tgtEl>
                                            <p:attrNameLst>
                                              <p:attrName>style.visibility</p:attrName>
                                            </p:attrNameLst>
                                          </p:cBhvr>
                                          <p:to>
                                            <p:strVal val="visible"/>
                                          </p:to>
                                        </p:set>
                                        <p:animEffect transition="in" filter="randombar(horizontal)">
                                          <p:cBhvr>
                                            <p:cTn id="65" dur="500"/>
                                            <p:tgtEl>
                                              <p:spTgt spid="27"/>
                                            </p:tgtEl>
                                          </p:cBhvr>
                                        </p:animEffect>
                                      </p:child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animEffect transition="in" filter="randombar(horizontal)">
                                          <p:cBhvr>
                                            <p:cTn id="70" dur="500"/>
                                            <p:tgtEl>
                                              <p:spTgt spid="33"/>
                                            </p:tgtEl>
                                          </p:cBhvr>
                                        </p:animEffect>
                                      </p:childTnLst>
                                    </p:cTn>
                                  </p:par>
                                  <p:par>
                                    <p:cTn id="71" presetID="14" presetClass="entr" presetSubtype="10" fill="hold" nodeType="withEffect">
                                      <p:stCondLst>
                                        <p:cond delay="0"/>
                                      </p:stCondLst>
                                      <p:childTnLst>
                                        <p:set>
                                          <p:cBhvr>
                                            <p:cTn id="72" dur="1" fill="hold">
                                              <p:stCondLst>
                                                <p:cond delay="0"/>
                                              </p:stCondLst>
                                            </p:cTn>
                                            <p:tgtEl>
                                              <p:spTgt spid="29"/>
                                            </p:tgtEl>
                                            <p:attrNameLst>
                                              <p:attrName>style.visibility</p:attrName>
                                            </p:attrNameLst>
                                          </p:cBhvr>
                                          <p:to>
                                            <p:strVal val="visible"/>
                                          </p:to>
                                        </p:set>
                                        <p:animEffect transition="in" filter="randombar(horizontal)">
                                          <p:cBhvr>
                                            <p:cTn id="73" dur="500"/>
                                            <p:tgtEl>
                                              <p:spTgt spid="29"/>
                                            </p:tgtEl>
                                          </p:cBhvr>
                                        </p:animEffect>
                                      </p:childTnLst>
                                    </p:cTn>
                                  </p:par>
                                  <p:par>
                                    <p:cTn id="74" presetID="14" presetClass="entr" presetSubtype="10" fill="hold" grpId="0" nodeType="withEffect">
                                      <p:stCondLst>
                                        <p:cond delay="0"/>
                                      </p:stCondLst>
                                      <p:childTnLst>
                                        <p:set>
                                          <p:cBhvr>
                                            <p:cTn id="75" dur="1" fill="hold">
                                              <p:stCondLst>
                                                <p:cond delay="0"/>
                                              </p:stCondLst>
                                            </p:cTn>
                                            <p:tgtEl>
                                              <p:spTgt spid="34"/>
                                            </p:tgtEl>
                                            <p:attrNameLst>
                                              <p:attrName>style.visibility</p:attrName>
                                            </p:attrNameLst>
                                          </p:cBhvr>
                                          <p:to>
                                            <p:strVal val="visible"/>
                                          </p:to>
                                        </p:set>
                                        <p:animEffect transition="in" filter="randombar(horizontal)">
                                          <p:cBhvr>
                                            <p:cTn id="76" dur="500"/>
                                            <p:tgtEl>
                                              <p:spTgt spid="34"/>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2050"/>
                                            </p:tgtEl>
                                            <p:attrNameLst>
                                              <p:attrName>style.visibility</p:attrName>
                                            </p:attrNameLst>
                                          </p:cBhvr>
                                          <p:to>
                                            <p:strVal val="visible"/>
                                          </p:to>
                                        </p:set>
                                        <p:anim calcmode="lin" valueType="num">
                                          <p:cBhvr additive="base">
                                            <p:cTn id="84" dur="500" fill="hold"/>
                                            <p:tgtEl>
                                              <p:spTgt spid="2050"/>
                                            </p:tgtEl>
                                            <p:attrNameLst>
                                              <p:attrName>ppt_x</p:attrName>
                                            </p:attrNameLst>
                                          </p:cBhvr>
                                          <p:tavLst>
                                            <p:tav tm="0">
                                              <p:val>
                                                <p:strVal val="#ppt_x"/>
                                              </p:val>
                                            </p:tav>
                                            <p:tav tm="100000">
                                              <p:val>
                                                <p:strVal val="#ppt_x"/>
                                              </p:val>
                                            </p:tav>
                                          </p:tavLst>
                                        </p:anim>
                                        <p:anim calcmode="lin" valueType="num">
                                          <p:cBhvr additive="base">
                                            <p:cTn id="85" dur="500" fill="hold"/>
                                            <p:tgtEl>
                                              <p:spTgt spid="205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2"/>
                                                </p:cond>
                                              </p:stCondLst>
                                              <p:endCondLst>
                                                <p:cond evt="onStopAudio" delay="0">
                                                  <p:tgtEl>
                                                    <p:sldTgt/>
                                                  </p:tgtEl>
                                                </p:cond>
                                              </p:endCondLst>
                                            </p:cTn>
                                            <p:tgtEl>
                                              <p:sndTgt r:embed="rId5" name="chimes.wav"/>
                                            </p:tgtEl>
                                          </p:cMediaNode>
                                        </p:audio>
                                      </p:subTnLst>
                                    </p:cTn>
                                  </p:par>
                                </p:childTnLst>
                              </p:cTn>
                            </p:par>
                          </p:childTnLst>
                        </p:cTn>
                      </p:par>
                      <p:par>
                        <p:cTn id="86" fill="hold">
                          <p:stCondLst>
                            <p:cond delay="indefinite"/>
                          </p:stCondLst>
                          <p:childTnLst>
                            <p:par>
                              <p:cTn id="87" fill="hold">
                                <p:stCondLst>
                                  <p:cond delay="0"/>
                                </p:stCondLst>
                                <p:childTnLst>
                                  <p:par>
                                    <p:cTn id="88" presetID="10" presetClass="exit" presetSubtype="0" fill="hold" grpId="1" nodeType="clickEffect">
                                      <p:stCondLst>
                                        <p:cond delay="0"/>
                                      </p:stCondLst>
                                      <p:childTnLst>
                                        <p:animEffect transition="out" filter="fade">
                                          <p:cBhvr>
                                            <p:cTn id="89" dur="500"/>
                                            <p:tgtEl>
                                              <p:spTgt spid="9"/>
                                            </p:tgtEl>
                                          </p:cBhvr>
                                        </p:animEffect>
                                        <p:set>
                                          <p:cBhvr>
                                            <p:cTn id="90" dur="1" fill="hold">
                                              <p:stCondLst>
                                                <p:cond delay="499"/>
                                              </p:stCondLst>
                                            </p:cTn>
                                            <p:tgtEl>
                                              <p:spTgt spid="9"/>
                                            </p:tgtEl>
                                            <p:attrNameLst>
                                              <p:attrName>style.visibility</p:attrName>
                                            </p:attrNameLst>
                                          </p:cBhvr>
                                          <p:to>
                                            <p:strVal val="hidden"/>
                                          </p:to>
                                        </p:set>
                                      </p:childTnLst>
                                    </p:cTn>
                                  </p:par>
                                </p:childTnLst>
                              </p:cTn>
                            </p:par>
                          </p:childTnLst>
                        </p:cTn>
                      </p:par>
                      <p:par>
                        <p:cTn id="91" fill="hold">
                          <p:stCondLst>
                            <p:cond delay="indefinite"/>
                          </p:stCondLst>
                          <p:childTnLst>
                            <p:par>
                              <p:cTn id="92" fill="hold">
                                <p:stCondLst>
                                  <p:cond delay="0"/>
                                </p:stCondLst>
                                <p:childTnLst>
                                  <p:par>
                                    <p:cTn id="93" presetID="10" presetClass="exit" presetSubtype="0" fill="hold" grpId="1" nodeType="click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0" presetClass="exit" presetSubtype="0" fill="hold" nodeType="withEffect">
                                      <p:stCondLst>
                                        <p:cond delay="0"/>
                                      </p:stCondLst>
                                      <p:childTnLst>
                                        <p:animEffect transition="out" filter="fade">
                                          <p:cBhvr>
                                            <p:cTn id="97" dur="500"/>
                                            <p:tgtEl>
                                              <p:spTgt spid="10"/>
                                            </p:tgtEl>
                                          </p:cBhvr>
                                        </p:animEffect>
                                        <p:set>
                                          <p:cBhvr>
                                            <p:cTn id="98" dur="1" fill="hold">
                                              <p:stCondLst>
                                                <p:cond delay="499"/>
                                              </p:stCondLst>
                                            </p:cTn>
                                            <p:tgtEl>
                                              <p:spTgt spid="10"/>
                                            </p:tgtEl>
                                            <p:attrNameLst>
                                              <p:attrName>style.visibility</p:attrName>
                                            </p:attrNameLst>
                                          </p:cBhvr>
                                          <p:to>
                                            <p:strVal val="hidden"/>
                                          </p:to>
                                        </p:set>
                                      </p:childTnLst>
                                    </p:cTn>
                                  </p:par>
                                  <p:par>
                                    <p:cTn id="99" presetID="10" presetClass="exit" presetSubtype="0" fill="hold" grpId="1" nodeType="withEffect">
                                      <p:stCondLst>
                                        <p:cond delay="0"/>
                                      </p:stCondLst>
                                      <p:childTnLst>
                                        <p:animEffect transition="out" filter="fade">
                                          <p:cBhvr>
                                            <p:cTn id="100" dur="500"/>
                                            <p:tgtEl>
                                              <p:spTgt spid="28"/>
                                            </p:tgtEl>
                                          </p:cBhvr>
                                        </p:animEffect>
                                        <p:set>
                                          <p:cBhvr>
                                            <p:cTn id="101" dur="1" fill="hold">
                                              <p:stCondLst>
                                                <p:cond delay="499"/>
                                              </p:stCondLst>
                                            </p:cTn>
                                            <p:tgtEl>
                                              <p:spTgt spid="28"/>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5"/>
                                            </p:tgtEl>
                                          </p:cBhvr>
                                        </p:animEffect>
                                        <p:set>
                                          <p:cBhvr>
                                            <p:cTn id="104" dur="1" fill="hold">
                                              <p:stCondLst>
                                                <p:cond delay="499"/>
                                              </p:stCondLst>
                                            </p:cTn>
                                            <p:tgtEl>
                                              <p:spTgt spid="15"/>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24"/>
                                            </p:tgtEl>
                                          </p:cBhvr>
                                        </p:animEffect>
                                        <p:set>
                                          <p:cBhvr>
                                            <p:cTn id="107" dur="1" fill="hold">
                                              <p:stCondLst>
                                                <p:cond delay="499"/>
                                              </p:stCondLst>
                                            </p:cTn>
                                            <p:tgtEl>
                                              <p:spTgt spid="24"/>
                                            </p:tgtEl>
                                            <p:attrNameLst>
                                              <p:attrName>style.visibility</p:attrName>
                                            </p:attrNameLst>
                                          </p:cBhvr>
                                          <p:to>
                                            <p:strVal val="hidden"/>
                                          </p:to>
                                        </p:set>
                                      </p:childTnLst>
                                    </p:cTn>
                                  </p:par>
                                  <p:par>
                                    <p:cTn id="108" presetID="10" presetClass="exit" presetSubtype="0" fill="hold" nodeType="withEffect">
                                      <p:stCondLst>
                                        <p:cond delay="0"/>
                                      </p:stCondLst>
                                      <p:childTnLst>
                                        <p:animEffect transition="out" filter="fade">
                                          <p:cBhvr>
                                            <p:cTn id="109" dur="500"/>
                                            <p:tgtEl>
                                              <p:spTgt spid="16"/>
                                            </p:tgtEl>
                                          </p:cBhvr>
                                        </p:animEffect>
                                        <p:set>
                                          <p:cBhvr>
                                            <p:cTn id="110" dur="1" fill="hold">
                                              <p:stCondLst>
                                                <p:cond delay="499"/>
                                              </p:stCondLst>
                                            </p:cTn>
                                            <p:tgtEl>
                                              <p:spTgt spid="16"/>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35"/>
                                            </p:tgtEl>
                                          </p:cBhvr>
                                        </p:animEffect>
                                        <p:set>
                                          <p:cBhvr>
                                            <p:cTn id="113" dur="1" fill="hold">
                                              <p:stCondLst>
                                                <p:cond delay="499"/>
                                              </p:stCondLst>
                                            </p:cTn>
                                            <p:tgtEl>
                                              <p:spTgt spid="35"/>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25"/>
                                            </p:tgtEl>
                                          </p:cBhvr>
                                        </p:animEffect>
                                        <p:set>
                                          <p:cBhvr>
                                            <p:cTn id="116" dur="1" fill="hold">
                                              <p:stCondLst>
                                                <p:cond delay="499"/>
                                              </p:stCondLst>
                                            </p:cTn>
                                            <p:tgtEl>
                                              <p:spTgt spid="25"/>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26"/>
                                            </p:tgtEl>
                                          </p:cBhvr>
                                        </p:animEffect>
                                        <p:set>
                                          <p:cBhvr>
                                            <p:cTn id="119" dur="1" fill="hold">
                                              <p:stCondLst>
                                                <p:cond delay="499"/>
                                              </p:stCondLst>
                                            </p:cTn>
                                            <p:tgtEl>
                                              <p:spTgt spid="26"/>
                                            </p:tgtEl>
                                            <p:attrNameLst>
                                              <p:attrName>style.visibility</p:attrName>
                                            </p:attrNameLst>
                                          </p:cBhvr>
                                          <p:to>
                                            <p:strVal val="hidden"/>
                                          </p:to>
                                        </p:set>
                                      </p:childTnLst>
                                    </p:cTn>
                                  </p:par>
                                  <p:par>
                                    <p:cTn id="120" presetID="10" presetClass="exit" presetSubtype="0" fill="hold" nodeType="withEffect">
                                      <p:stCondLst>
                                        <p:cond delay="0"/>
                                      </p:stCondLst>
                                      <p:childTnLst>
                                        <p:animEffect transition="out" filter="fade">
                                          <p:cBhvr>
                                            <p:cTn id="121" dur="500"/>
                                            <p:tgtEl>
                                              <p:spTgt spid="20"/>
                                            </p:tgtEl>
                                          </p:cBhvr>
                                        </p:animEffect>
                                        <p:set>
                                          <p:cBhvr>
                                            <p:cTn id="122" dur="1" fill="hold">
                                              <p:stCondLst>
                                                <p:cond delay="499"/>
                                              </p:stCondLst>
                                            </p:cTn>
                                            <p:tgtEl>
                                              <p:spTgt spid="20"/>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36"/>
                                            </p:tgtEl>
                                          </p:cBhvr>
                                        </p:animEffect>
                                        <p:set>
                                          <p:cBhvr>
                                            <p:cTn id="125" dur="1" fill="hold">
                                              <p:stCondLst>
                                                <p:cond delay="499"/>
                                              </p:stCondLst>
                                            </p:cTn>
                                            <p:tgtEl>
                                              <p:spTgt spid="36"/>
                                            </p:tgtEl>
                                            <p:attrNameLst>
                                              <p:attrName>style.visibility</p:attrName>
                                            </p:attrNameLst>
                                          </p:cBhvr>
                                          <p:to>
                                            <p:strVal val="hidden"/>
                                          </p:to>
                                        </p:set>
                                      </p:childTnLst>
                                    </p:cTn>
                                  </p:par>
                                  <p:par>
                                    <p:cTn id="126" presetID="10" presetClass="exit" presetSubtype="0" fill="hold" grpId="1" nodeType="withEffect">
                                      <p:stCondLst>
                                        <p:cond delay="0"/>
                                      </p:stCondLst>
                                      <p:childTnLst>
                                        <p:animEffect transition="out" filter="fade">
                                          <p:cBhvr>
                                            <p:cTn id="127" dur="500"/>
                                            <p:tgtEl>
                                              <p:spTgt spid="27"/>
                                            </p:tgtEl>
                                          </p:cBhvr>
                                        </p:animEffect>
                                        <p:set>
                                          <p:cBhvr>
                                            <p:cTn id="128" dur="1" fill="hold">
                                              <p:stCondLst>
                                                <p:cond delay="499"/>
                                              </p:stCondLst>
                                            </p:cTn>
                                            <p:tgtEl>
                                              <p:spTgt spid="27"/>
                                            </p:tgtEl>
                                            <p:attrNameLst>
                                              <p:attrName>style.visibility</p:attrName>
                                            </p:attrNameLst>
                                          </p:cBhvr>
                                          <p:to>
                                            <p:strVal val="hidden"/>
                                          </p:to>
                                        </p:set>
                                      </p:childTnLst>
                                    </p:cTn>
                                  </p:par>
                                  <p:par>
                                    <p:cTn id="129" presetID="10" presetClass="exit" presetSubtype="0" fill="hold" grpId="1" nodeType="withEffect">
                                      <p:stCondLst>
                                        <p:cond delay="0"/>
                                      </p:stCondLst>
                                      <p:childTnLst>
                                        <p:animEffect transition="out" filter="fade">
                                          <p:cBhvr>
                                            <p:cTn id="130" dur="500"/>
                                            <p:tgtEl>
                                              <p:spTgt spid="33"/>
                                            </p:tgtEl>
                                          </p:cBhvr>
                                        </p:animEffect>
                                        <p:set>
                                          <p:cBhvr>
                                            <p:cTn id="131" dur="1" fill="hold">
                                              <p:stCondLst>
                                                <p:cond delay="499"/>
                                              </p:stCondLst>
                                            </p:cTn>
                                            <p:tgtEl>
                                              <p:spTgt spid="33"/>
                                            </p:tgtEl>
                                            <p:attrNameLst>
                                              <p:attrName>style.visibility</p:attrName>
                                            </p:attrNameLst>
                                          </p:cBhvr>
                                          <p:to>
                                            <p:strVal val="hidden"/>
                                          </p:to>
                                        </p:set>
                                      </p:childTnLst>
                                    </p:cTn>
                                  </p:par>
                                  <p:par>
                                    <p:cTn id="132" presetID="10" presetClass="exit" presetSubtype="0" fill="hold" nodeType="withEffect">
                                      <p:stCondLst>
                                        <p:cond delay="0"/>
                                      </p:stCondLst>
                                      <p:childTnLst>
                                        <p:animEffect transition="out" filter="fade">
                                          <p:cBhvr>
                                            <p:cTn id="133" dur="500"/>
                                            <p:tgtEl>
                                              <p:spTgt spid="29"/>
                                            </p:tgtEl>
                                          </p:cBhvr>
                                        </p:animEffect>
                                        <p:set>
                                          <p:cBhvr>
                                            <p:cTn id="134" dur="1" fill="hold">
                                              <p:stCondLst>
                                                <p:cond delay="499"/>
                                              </p:stCondLst>
                                            </p:cTn>
                                            <p:tgtEl>
                                              <p:spTgt spid="29"/>
                                            </p:tgtEl>
                                            <p:attrNameLst>
                                              <p:attrName>style.visibility</p:attrName>
                                            </p:attrNameLst>
                                          </p:cBhvr>
                                          <p:to>
                                            <p:strVal val="hidden"/>
                                          </p:to>
                                        </p:set>
                                      </p:childTnLst>
                                    </p:cTn>
                                  </p:par>
                                  <p:par>
                                    <p:cTn id="135" presetID="10" presetClass="exit" presetSubtype="0" fill="hold" grpId="1" nodeType="withEffect">
                                      <p:stCondLst>
                                        <p:cond delay="0"/>
                                      </p:stCondLst>
                                      <p:childTnLst>
                                        <p:animEffect transition="out" filter="fade">
                                          <p:cBhvr>
                                            <p:cTn id="136" dur="500"/>
                                            <p:tgtEl>
                                              <p:spTgt spid="34"/>
                                            </p:tgtEl>
                                          </p:cBhvr>
                                        </p:animEffect>
                                        <p:set>
                                          <p:cBhvr>
                                            <p:cTn id="137" dur="1" fill="hold">
                                              <p:stCondLst>
                                                <p:cond delay="499"/>
                                              </p:stCondLst>
                                            </p:cTn>
                                            <p:tgtEl>
                                              <p:spTgt spid="34"/>
                                            </p:tgtEl>
                                            <p:attrNameLst>
                                              <p:attrName>style.visibility</p:attrName>
                                            </p:attrNameLst>
                                          </p:cBhvr>
                                          <p:to>
                                            <p:strVal val="hidden"/>
                                          </p:to>
                                        </p:set>
                                      </p:childTnLst>
                                    </p:cTn>
                                  </p:par>
                                  <p:par>
                                    <p:cTn id="138" presetID="10" presetClass="exit" presetSubtype="0" fill="hold" grpId="1" nodeType="withEffect">
                                      <p:stCondLst>
                                        <p:cond delay="0"/>
                                      </p:stCondLst>
                                      <p:childTnLst>
                                        <p:animEffect transition="out" filter="fade">
                                          <p:cBhvr>
                                            <p:cTn id="139" dur="500"/>
                                            <p:tgtEl>
                                              <p:spTgt spid="37"/>
                                            </p:tgtEl>
                                          </p:cBhvr>
                                        </p:animEffect>
                                        <p:set>
                                          <p:cBhvr>
                                            <p:cTn id="140" dur="1" fill="hold">
                                              <p:stCondLst>
                                                <p:cond delay="499"/>
                                              </p:stCondLst>
                                            </p:cTn>
                                            <p:tgtEl>
                                              <p:spTgt spid="37"/>
                                            </p:tgtEl>
                                            <p:attrNameLst>
                                              <p:attrName>style.visibility</p:attrName>
                                            </p:attrNameLst>
                                          </p:cBhvr>
                                          <p:to>
                                            <p:strVal val="hidden"/>
                                          </p:to>
                                        </p:set>
                                      </p:childTnLst>
                                    </p:cTn>
                                  </p:par>
                                  <p:par>
                                    <p:cTn id="141" presetID="10" presetClass="exit" presetSubtype="0" fill="hold" nodeType="withEffect">
                                      <p:stCondLst>
                                        <p:cond delay="0"/>
                                      </p:stCondLst>
                                      <p:childTnLst>
                                        <p:animEffect transition="out" filter="fade">
                                          <p:cBhvr>
                                            <p:cTn id="142" dur="500"/>
                                            <p:tgtEl>
                                              <p:spTgt spid="2050"/>
                                            </p:tgtEl>
                                          </p:cBhvr>
                                        </p:animEffect>
                                        <p:set>
                                          <p:cBhvr>
                                            <p:cTn id="143" dur="1" fill="hold">
                                              <p:stCondLst>
                                                <p:cond delay="499"/>
                                              </p:stCondLst>
                                            </p:cTn>
                                            <p:tgtEl>
                                              <p:spTgt spid="20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9" grpId="0"/>
          <p:bldP spid="9" grpId="1"/>
          <p:bldP spid="14" grpId="0"/>
          <p:bldP spid="14" grpId="1"/>
          <p:bldP spid="15" grpId="0"/>
          <p:bldP spid="15" grpId="1"/>
          <p:bldP spid="24" grpId="0"/>
          <p:bldP spid="24" grpId="1"/>
          <p:bldP spid="25" grpId="0"/>
          <p:bldP spid="25" grpId="1"/>
          <p:bldP spid="26" grpId="0"/>
          <p:bldP spid="26" grpId="1"/>
          <p:bldP spid="27" grpId="0"/>
          <p:bldP spid="27" grpId="1"/>
          <p:bldP spid="33" grpId="0"/>
          <p:bldP spid="33" grpId="1"/>
          <p:bldP spid="34" grpId="0"/>
          <p:bldP spid="34" grpId="1"/>
          <p:bldP spid="28" grpId="0"/>
          <p:bldP spid="28" grpId="1"/>
          <p:bldP spid="35" grpId="0"/>
          <p:bldP spid="35" grpId="1"/>
          <p:bldP spid="36" grpId="0"/>
          <p:bldP spid="36" grpId="1"/>
          <p:bldP spid="37" grpId="0"/>
          <p:bldP spid="37" grpId="1"/>
        </p:bldLst>
      </p:timing>
    </mc:Fallback>
  </mc:AlternateContent>
</p:sld>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zezbname">
      <a:majorFont>
        <a:latin typeface="Segoe Print"/>
        <a:ea typeface="方正黑体_GBK"/>
        <a:cs typeface=""/>
      </a:majorFont>
      <a:minorFont>
        <a:latin typeface="Segoe Print"/>
        <a:ea typeface="方正黑体_GBK"/>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437"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6AAE8D9-3592-43F9-83DC-9DB06554EA22}">
  <we:reference id="wa104187975" version="1.0.0.1" store="en-US" storeType="OMEX"/>
  <we:alternateReferences>
    <we:reference id="WA104187975" version="1.0.0.1" store="WA104187975"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13187</TotalTime>
  <Words>1950</Words>
  <Application>Microsoft Office PowerPoint</Application>
  <PresentationFormat>Widescreen</PresentationFormat>
  <Paragraphs>918</Paragraphs>
  <Slides>25</Slides>
  <Notes>1</Notes>
  <HiddenSlides>0</HiddenSlides>
  <MMClips>2</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25</vt:i4>
      </vt:variant>
    </vt:vector>
  </HeadingPairs>
  <TitlesOfParts>
    <vt:vector size="39" baseType="lpstr">
      <vt:lpstr>#9Slide03 Arima Madurai</vt:lpstr>
      <vt:lpstr>.VnBodoniH</vt:lpstr>
      <vt:lpstr>Arial</vt:lpstr>
      <vt:lpstr>Calibri</vt:lpstr>
      <vt:lpstr>Century</vt:lpstr>
      <vt:lpstr>等线</vt:lpstr>
      <vt:lpstr>Hind Vadodara Light</vt:lpstr>
      <vt:lpstr>Poppins</vt:lpstr>
      <vt:lpstr>Segoe Print</vt:lpstr>
      <vt:lpstr>SVN-SAF</vt:lpstr>
      <vt:lpstr>Times New Roman</vt:lpstr>
      <vt:lpstr>UTM Kabel KT</vt:lpstr>
      <vt:lpstr>方正黑体_GBK</vt:lpstr>
      <vt:lpstr>1_Office 主题</vt:lpstr>
      <vt:lpstr>KHỞI ĐỘNG (Thời gian: 3 phút)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Admin</cp:lastModifiedBy>
  <cp:revision>657</cp:revision>
  <dcterms:created xsi:type="dcterms:W3CDTF">2021-11-14T08:33:55Z</dcterms:created>
  <dcterms:modified xsi:type="dcterms:W3CDTF">2024-10-15T15:08:56Z</dcterms:modified>
</cp:coreProperties>
</file>