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62" r:id="rId12"/>
    <p:sldId id="272" r:id="rId13"/>
    <p:sldId id="273" r:id="rId14"/>
    <p:sldId id="271" r:id="rId15"/>
    <p:sldId id="264" r:id="rId16"/>
    <p:sldId id="287" r:id="rId17"/>
    <p:sldId id="288" r:id="rId18"/>
    <p:sldId id="28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494" y="-14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pPr/>
              <a:t>9/30/2021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pPr/>
              <a:t>9/30/2021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pPr/>
              <a:t>9/30/2021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pPr/>
              <a:t>9/30/2021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pPr/>
              <a:t>9/30/2021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pPr/>
              <a:t>9/30/2021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pPr/>
              <a:t>9/30/2021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pPr/>
              <a:t>9/30/2021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pPr/>
              <a:t>9/30/2021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D186147D-DC7E-48F7-A006-B63E5BC8FEF4}"/>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xmlns=""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xmlns=""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xmlns=""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xmlns=""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255454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trữ</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với</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khối</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lượng</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lớn</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các</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thông</a:t>
            </a:r>
            <a:r>
              <a:rPr lang="en-US" sz="3200" dirty="0" smtClean="0">
                <a:solidFill>
                  <a:srgbClr val="002060"/>
                </a:solidFill>
                <a:latin typeface="Times New Roman" pitchFamily="18" charset="0"/>
                <a:cs typeface="Times New Roman" pitchFamily="18" charset="0"/>
              </a:rPr>
              <a:t> tin </a:t>
            </a:r>
            <a:r>
              <a:rPr lang="en-US" sz="3200" dirty="0" err="1" smtClean="0">
                <a:solidFill>
                  <a:srgbClr val="002060"/>
                </a:solidFill>
                <a:latin typeface="Times New Roman" pitchFamily="18" charset="0"/>
                <a:cs typeface="Times New Roman" pitchFamily="18" charset="0"/>
              </a:rPr>
              <a:t>nhờ</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có</a:t>
            </a:r>
            <a:r>
              <a:rPr lang="en-US" sz="3200" dirty="0" smtClean="0">
                <a:solidFill>
                  <a:srgbClr val="002060"/>
                </a:solidFill>
                <a:latin typeface="Times New Roman" pitchFamily="18" charset="0"/>
                <a:cs typeface="Times New Roman" pitchFamily="18" charset="0"/>
              </a:rPr>
              <a:t> dung </a:t>
            </a:r>
            <a:r>
              <a:rPr lang="en-US" sz="3200" dirty="0" err="1" smtClean="0">
                <a:solidFill>
                  <a:srgbClr val="002060"/>
                </a:solidFill>
                <a:latin typeface="Times New Roman" pitchFamily="18" charset="0"/>
                <a:cs typeface="Times New Roman" pitchFamily="18" charset="0"/>
              </a:rPr>
              <a:t>lượng</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bộ</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nhớ</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trong</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xmlns=""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xmlns="">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xmlns=""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xmlns=""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xmlns=""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xmlns=""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xmlns=""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xmlns=""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xmlns=""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xmlns=""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751</TotalTime>
  <Words>1033</Words>
  <Application>Microsoft Office PowerPoint</Application>
  <PresentationFormat>On-screen Show (4:3)</PresentationFormat>
  <Paragraphs>98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112</cp:revision>
  <dcterms:created xsi:type="dcterms:W3CDTF">2021-07-05T09:11:44Z</dcterms:created>
  <dcterms:modified xsi:type="dcterms:W3CDTF">2021-09-30T08:07:09Z</dcterms:modified>
</cp:coreProperties>
</file>