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7"/>
  </p:notesMasterIdLst>
  <p:sldIdLst>
    <p:sldId id="304" r:id="rId2"/>
    <p:sldId id="302" r:id="rId3"/>
    <p:sldId id="273" r:id="rId4"/>
    <p:sldId id="537" r:id="rId5"/>
    <p:sldId id="538" r:id="rId6"/>
    <p:sldId id="539" r:id="rId7"/>
    <p:sldId id="540" r:id="rId8"/>
    <p:sldId id="541" r:id="rId9"/>
    <p:sldId id="542" r:id="rId10"/>
    <p:sldId id="262" r:id="rId11"/>
    <p:sldId id="543" r:id="rId12"/>
    <p:sldId id="544" r:id="rId13"/>
    <p:sldId id="545" r:id="rId14"/>
    <p:sldId id="301" r:id="rId15"/>
    <p:sldId id="280" r:id="rId16"/>
  </p:sldIdLst>
  <p:sldSz cx="12190413" cy="6859588"/>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1">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8" roundtripDataSignature="AMtx7mgXZPUkQBsKByaPGmWu4oq8ilqMX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DDDDDD"/>
    <a:srgbClr val="CCFFFF"/>
    <a:srgbClr val="FFCCFF"/>
    <a:srgbClr val="CCFF99"/>
    <a:srgbClr val="FFFF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840" y="-108"/>
      </p:cViewPr>
      <p:guideLst>
        <p:guide orient="horz" pos="2161"/>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72" Type="http://schemas.openxmlformats.org/officeDocument/2006/relationships/tableStyles" Target="tableStyles.xml"/><Relationship Id="rId3" Type="http://schemas.openxmlformats.org/officeDocument/2006/relationships/slide" Target="slides/slide2.xml"/><Relationship Id="rId68"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6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zh-CN"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8662715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a:t>
            </a:fld>
            <a:endParaRPr lang="zh-CN" altLang="en-US"/>
          </a:p>
        </p:txBody>
      </p:sp>
    </p:spTree>
    <p:extLst>
      <p:ext uri="{BB962C8B-B14F-4D97-AF65-F5344CB8AC3E}">
        <p14:creationId xmlns:p14="http://schemas.microsoft.com/office/powerpoint/2010/main" val="2328329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6: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CN"/>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6: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CN"/>
              <a:t>11</a:t>
            </a:fld>
            <a:endParaRPr/>
          </a:p>
        </p:txBody>
      </p:sp>
    </p:spTree>
    <p:extLst>
      <p:ext uri="{BB962C8B-B14F-4D97-AF65-F5344CB8AC3E}">
        <p14:creationId xmlns:p14="http://schemas.microsoft.com/office/powerpoint/2010/main" val="14146260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7AF81A-5A48-44B6-BFB3-5A2D3370088C}" type="slidenum">
              <a:rPr lang="zh-CN" altLang="en-US" smtClean="0"/>
              <a:t>12</a:t>
            </a:fld>
            <a:endParaRPr lang="zh-CN" altLang="en-US"/>
          </a:p>
        </p:txBody>
      </p:sp>
    </p:spTree>
    <p:extLst>
      <p:ext uri="{BB962C8B-B14F-4D97-AF65-F5344CB8AC3E}">
        <p14:creationId xmlns:p14="http://schemas.microsoft.com/office/powerpoint/2010/main" val="35578897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9"/>
        <p:cNvGrpSpPr/>
        <p:nvPr/>
      </p:nvGrpSpPr>
      <p:grpSpPr>
        <a:xfrm>
          <a:off x="0" y="0"/>
          <a:ext cx="0" cy="0"/>
          <a:chOff x="0" y="0"/>
          <a:chExt cx="0" cy="0"/>
        </a:xfrm>
      </p:grpSpPr>
      <p:sp>
        <p:nvSpPr>
          <p:cNvPr id="910" name="Google Shape;910;p24: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1" name="Google Shape;911;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2" name="Google Shape;912;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CN"/>
              <a:t>15</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7AF81A-5A48-44B6-BFB3-5A2D3370088C}" type="slidenum">
              <a:rPr lang="zh-CN" altLang="en-US" smtClean="0"/>
              <a:t>2</a:t>
            </a:fld>
            <a:endParaRPr lang="zh-CN" altLang="en-US"/>
          </a:p>
        </p:txBody>
      </p:sp>
    </p:spTree>
    <p:extLst>
      <p:ext uri="{BB962C8B-B14F-4D97-AF65-F5344CB8AC3E}">
        <p14:creationId xmlns:p14="http://schemas.microsoft.com/office/powerpoint/2010/main" val="2704008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p17: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3" name="Google Shape;563;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4" name="Google Shape;564;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CN"/>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p17: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3" name="Google Shape;563;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4" name="Google Shape;564;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CN"/>
              <a:t>4</a:t>
            </a:fld>
            <a:endParaRPr/>
          </a:p>
        </p:txBody>
      </p:sp>
    </p:spTree>
    <p:extLst>
      <p:ext uri="{BB962C8B-B14F-4D97-AF65-F5344CB8AC3E}">
        <p14:creationId xmlns:p14="http://schemas.microsoft.com/office/powerpoint/2010/main" val="4158980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p17: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3" name="Google Shape;563;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4" name="Google Shape;564;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CN"/>
              <a:t>5</a:t>
            </a:fld>
            <a:endParaRPr/>
          </a:p>
        </p:txBody>
      </p:sp>
    </p:spTree>
    <p:extLst>
      <p:ext uri="{BB962C8B-B14F-4D97-AF65-F5344CB8AC3E}">
        <p14:creationId xmlns:p14="http://schemas.microsoft.com/office/powerpoint/2010/main" val="286474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p17: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3" name="Google Shape;563;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4" name="Google Shape;564;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CN"/>
              <a:t>6</a:t>
            </a:fld>
            <a:endParaRPr/>
          </a:p>
        </p:txBody>
      </p:sp>
    </p:spTree>
    <p:extLst>
      <p:ext uri="{BB962C8B-B14F-4D97-AF65-F5344CB8AC3E}">
        <p14:creationId xmlns:p14="http://schemas.microsoft.com/office/powerpoint/2010/main" val="109605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p17: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3" name="Google Shape;563;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4" name="Google Shape;564;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CN"/>
              <a:t>7</a:t>
            </a:fld>
            <a:endParaRPr/>
          </a:p>
        </p:txBody>
      </p:sp>
    </p:spTree>
    <p:extLst>
      <p:ext uri="{BB962C8B-B14F-4D97-AF65-F5344CB8AC3E}">
        <p14:creationId xmlns:p14="http://schemas.microsoft.com/office/powerpoint/2010/main" val="4062029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4: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CN"/>
              <a:t>8</a:t>
            </a:fld>
            <a:endParaRPr/>
          </a:p>
        </p:txBody>
      </p:sp>
    </p:spTree>
    <p:extLst>
      <p:ext uri="{BB962C8B-B14F-4D97-AF65-F5344CB8AC3E}">
        <p14:creationId xmlns:p14="http://schemas.microsoft.com/office/powerpoint/2010/main" val="1854570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7AF81A-5A48-44B6-BFB3-5A2D3370088C}" type="slidenum">
              <a:rPr lang="zh-CN" altLang="en-US" smtClean="0"/>
              <a:t>9</a:t>
            </a:fld>
            <a:endParaRPr lang="zh-CN" altLang="en-US"/>
          </a:p>
        </p:txBody>
      </p:sp>
    </p:spTree>
    <p:extLst>
      <p:ext uri="{BB962C8B-B14F-4D97-AF65-F5344CB8AC3E}">
        <p14:creationId xmlns:p14="http://schemas.microsoft.com/office/powerpoint/2010/main" val="2015647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自定义版式">
  <p:cSld name="自定义版式">
    <p:spTree>
      <p:nvGrpSpPr>
        <p:cNvPr id="1" name="Shape 15"/>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86"/>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4323092"/>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节标题" type="secHead">
  <p:cSld name="SECTION_HEADER">
    <p:spTree>
      <p:nvGrpSpPr>
        <p:cNvPr id="1" name="Shape 28"/>
        <p:cNvGrpSpPr/>
        <p:nvPr/>
      </p:nvGrpSpPr>
      <p:grpSpPr>
        <a:xfrm>
          <a:off x="0" y="0"/>
          <a:ext cx="0" cy="0"/>
          <a:chOff x="0" y="0"/>
          <a:chExt cx="0" cy="0"/>
        </a:xfrm>
      </p:grpSpPr>
      <p:sp>
        <p:nvSpPr>
          <p:cNvPr id="29" name="Google Shape;29;p29"/>
          <p:cNvSpPr txBox="1">
            <a:spLocks noGrp="1"/>
          </p:cNvSpPr>
          <p:nvPr>
            <p:ph type="title"/>
          </p:nvPr>
        </p:nvSpPr>
        <p:spPr>
          <a:xfrm>
            <a:off x="831743" y="1710135"/>
            <a:ext cx="10514231" cy="285339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29"/>
          <p:cNvSpPr txBox="1">
            <a:spLocks noGrp="1"/>
          </p:cNvSpPr>
          <p:nvPr>
            <p:ph type="body" idx="1"/>
          </p:nvPr>
        </p:nvSpPr>
        <p:spPr>
          <a:xfrm>
            <a:off x="831743" y="4590527"/>
            <a:ext cx="10514231" cy="150053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1" name="Google Shape;31;p29"/>
          <p:cNvSpPr txBox="1">
            <a:spLocks noGrp="1"/>
          </p:cNvSpPr>
          <p:nvPr>
            <p:ph type="dt" idx="10"/>
          </p:nvPr>
        </p:nvSpPr>
        <p:spPr>
          <a:xfrm>
            <a:off x="838092" y="6357823"/>
            <a:ext cx="2742843" cy="36521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9"/>
          <p:cNvSpPr txBox="1">
            <a:spLocks noGrp="1"/>
          </p:cNvSpPr>
          <p:nvPr>
            <p:ph type="ftr" idx="11"/>
          </p:nvPr>
        </p:nvSpPr>
        <p:spPr>
          <a:xfrm>
            <a:off x="4038075" y="6357823"/>
            <a:ext cx="4114264" cy="36521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29"/>
          <p:cNvSpPr txBox="1">
            <a:spLocks noGrp="1"/>
          </p:cNvSpPr>
          <p:nvPr>
            <p:ph type="sldNum" idx="12"/>
          </p:nvPr>
        </p:nvSpPr>
        <p:spPr>
          <a:xfrm>
            <a:off x="8609480" y="6357823"/>
            <a:ext cx="2742843" cy="36521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比较" type="twoTxTwoObj">
  <p:cSld name="TWO_OBJECTS_WITH_TEXT">
    <p:spTree>
      <p:nvGrpSpPr>
        <p:cNvPr id="1" name="Shape 41"/>
        <p:cNvGrpSpPr/>
        <p:nvPr/>
      </p:nvGrpSpPr>
      <p:grpSpPr>
        <a:xfrm>
          <a:off x="0" y="0"/>
          <a:ext cx="0" cy="0"/>
          <a:chOff x="0" y="0"/>
          <a:chExt cx="0" cy="0"/>
        </a:xfrm>
      </p:grpSpPr>
      <p:sp>
        <p:nvSpPr>
          <p:cNvPr id="42" name="Google Shape;42;p31"/>
          <p:cNvSpPr txBox="1">
            <a:spLocks noGrp="1"/>
          </p:cNvSpPr>
          <p:nvPr>
            <p:ph type="title"/>
          </p:nvPr>
        </p:nvSpPr>
        <p:spPr>
          <a:xfrm>
            <a:off x="839680" y="365211"/>
            <a:ext cx="10514231" cy="132587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31"/>
          <p:cNvSpPr txBox="1">
            <a:spLocks noGrp="1"/>
          </p:cNvSpPr>
          <p:nvPr>
            <p:ph type="body" idx="1"/>
          </p:nvPr>
        </p:nvSpPr>
        <p:spPr>
          <a:xfrm>
            <a:off x="839679" y="1681553"/>
            <a:ext cx="5157116" cy="824103"/>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4" name="Google Shape;44;p31"/>
          <p:cNvSpPr txBox="1">
            <a:spLocks noGrp="1"/>
          </p:cNvSpPr>
          <p:nvPr>
            <p:ph type="body" idx="2"/>
          </p:nvPr>
        </p:nvSpPr>
        <p:spPr>
          <a:xfrm>
            <a:off x="839679" y="2505656"/>
            <a:ext cx="5157116" cy="3685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31"/>
          <p:cNvSpPr txBox="1">
            <a:spLocks noGrp="1"/>
          </p:cNvSpPr>
          <p:nvPr>
            <p:ph type="body" idx="3"/>
          </p:nvPr>
        </p:nvSpPr>
        <p:spPr>
          <a:xfrm>
            <a:off x="6171398" y="1681553"/>
            <a:ext cx="5182513" cy="824103"/>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31"/>
          <p:cNvSpPr txBox="1">
            <a:spLocks noGrp="1"/>
          </p:cNvSpPr>
          <p:nvPr>
            <p:ph type="body" idx="4"/>
          </p:nvPr>
        </p:nvSpPr>
        <p:spPr>
          <a:xfrm>
            <a:off x="6171398" y="2505656"/>
            <a:ext cx="5182513" cy="3685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31"/>
          <p:cNvSpPr txBox="1">
            <a:spLocks noGrp="1"/>
          </p:cNvSpPr>
          <p:nvPr>
            <p:ph type="dt" idx="10"/>
          </p:nvPr>
        </p:nvSpPr>
        <p:spPr>
          <a:xfrm>
            <a:off x="838092" y="6357823"/>
            <a:ext cx="2742843" cy="36521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1"/>
          <p:cNvSpPr txBox="1">
            <a:spLocks noGrp="1"/>
          </p:cNvSpPr>
          <p:nvPr>
            <p:ph type="ftr" idx="11"/>
          </p:nvPr>
        </p:nvSpPr>
        <p:spPr>
          <a:xfrm>
            <a:off x="4038075" y="6357823"/>
            <a:ext cx="4114264" cy="36521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31"/>
          <p:cNvSpPr txBox="1">
            <a:spLocks noGrp="1"/>
          </p:cNvSpPr>
          <p:nvPr>
            <p:ph type="sldNum" idx="12"/>
          </p:nvPr>
        </p:nvSpPr>
        <p:spPr>
          <a:xfrm>
            <a:off x="8609480" y="6357823"/>
            <a:ext cx="2742843" cy="36521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t>‹#›</a:t>
            </a:fld>
            <a:endParaRPr/>
          </a:p>
        </p:txBody>
      </p:sp>
      <p:sp>
        <p:nvSpPr>
          <p:cNvPr id="50" name="Google Shape;50;p31"/>
          <p:cNvSpPr/>
          <p:nvPr/>
        </p:nvSpPr>
        <p:spPr>
          <a:xfrm>
            <a:off x="8712796" y="6430009"/>
            <a:ext cx="775136"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CN" sz="100">
                <a:solidFill>
                  <a:srgbClr val="FFFFFF"/>
                </a:solidFill>
                <a:latin typeface="Arial"/>
                <a:ea typeface="Arial"/>
                <a:cs typeface="Arial"/>
                <a:sym typeface="Arial"/>
              </a:rPr>
              <a:t>PPT模板下载：www.1ppt.com/moban/          行业PPT模板：www.1ppt.com/hangye/ </a:t>
            </a:r>
            <a:endParaRPr/>
          </a:p>
          <a:p>
            <a:pPr marL="0" marR="0" lvl="0" indent="0" algn="l" rtl="0">
              <a:spcBef>
                <a:spcPts val="0"/>
              </a:spcBef>
              <a:spcAft>
                <a:spcPts val="0"/>
              </a:spcAft>
              <a:buNone/>
            </a:pPr>
            <a:r>
              <a:rPr lang="zh-CN" sz="100">
                <a:solidFill>
                  <a:srgbClr val="FFFFFF"/>
                </a:solidFill>
                <a:latin typeface="Arial"/>
                <a:ea typeface="Arial"/>
                <a:cs typeface="Arial"/>
                <a:sym typeface="Arial"/>
              </a:rPr>
              <a:t>节日PPT模板：www.1ppt.com/jieri/          PPT素材：www.1ppt.com/sucai/</a:t>
            </a:r>
            <a:endParaRPr/>
          </a:p>
          <a:p>
            <a:pPr marL="0" marR="0" lvl="0" indent="0" algn="l" rtl="0">
              <a:spcBef>
                <a:spcPts val="0"/>
              </a:spcBef>
              <a:spcAft>
                <a:spcPts val="0"/>
              </a:spcAft>
              <a:buNone/>
            </a:pPr>
            <a:r>
              <a:rPr lang="zh-CN" sz="100">
                <a:solidFill>
                  <a:srgbClr val="FFFFFF"/>
                </a:solidFill>
                <a:latin typeface="Arial"/>
                <a:ea typeface="Arial"/>
                <a:cs typeface="Arial"/>
                <a:sym typeface="Arial"/>
              </a:rPr>
              <a:t>PPT背景图片：www.1ppt.com/beijing/        PPT图表：www.1ppt.com/tubiao/      </a:t>
            </a:r>
            <a:endParaRPr/>
          </a:p>
          <a:p>
            <a:pPr marL="0" marR="0" lvl="0" indent="0" algn="l" rtl="0">
              <a:spcBef>
                <a:spcPts val="0"/>
              </a:spcBef>
              <a:spcAft>
                <a:spcPts val="0"/>
              </a:spcAft>
              <a:buNone/>
            </a:pPr>
            <a:r>
              <a:rPr lang="zh-CN" sz="100">
                <a:solidFill>
                  <a:srgbClr val="FFFFFF"/>
                </a:solidFill>
                <a:latin typeface="Arial"/>
                <a:ea typeface="Arial"/>
                <a:cs typeface="Arial"/>
                <a:sym typeface="Arial"/>
              </a:rPr>
              <a:t>精美PPT下载：www.1ppt.com/xiazai/         PPT教程： www.1ppt.com/powerpoint/      </a:t>
            </a:r>
            <a:endParaRPr/>
          </a:p>
          <a:p>
            <a:pPr marL="0" marR="0" lvl="0" indent="0" algn="l" rtl="0">
              <a:spcBef>
                <a:spcPts val="0"/>
              </a:spcBef>
              <a:spcAft>
                <a:spcPts val="0"/>
              </a:spcAft>
              <a:buNone/>
            </a:pPr>
            <a:r>
              <a:rPr lang="zh-CN" sz="100">
                <a:solidFill>
                  <a:srgbClr val="FFFFFF"/>
                </a:solidFill>
                <a:latin typeface="Arial"/>
                <a:ea typeface="Arial"/>
                <a:cs typeface="Arial"/>
                <a:sym typeface="Arial"/>
              </a:rPr>
              <a:t>PPT课件：www.1ppt.com/kejian/             字体下载：www.1ppt.com/ziti/</a:t>
            </a:r>
            <a:endParaRPr/>
          </a:p>
          <a:p>
            <a:pPr marL="0" marR="0" lvl="0" indent="0" algn="l" rtl="0">
              <a:spcBef>
                <a:spcPts val="0"/>
              </a:spcBef>
              <a:spcAft>
                <a:spcPts val="0"/>
              </a:spcAft>
              <a:buNone/>
            </a:pPr>
            <a:r>
              <a:rPr lang="zh-CN" sz="100">
                <a:solidFill>
                  <a:srgbClr val="FFFFFF"/>
                </a:solidFill>
                <a:latin typeface="Arial"/>
                <a:ea typeface="Arial"/>
                <a:cs typeface="Arial"/>
                <a:sym typeface="Arial"/>
              </a:rPr>
              <a:t>工作总结PPT：www.1ppt.com/xiazai/zongjie/ 工作计划：www.1ppt.com/xiazai/jihua/</a:t>
            </a:r>
            <a:endParaRPr/>
          </a:p>
          <a:p>
            <a:pPr marL="0" marR="0" lvl="0" indent="0" algn="l" rtl="0">
              <a:spcBef>
                <a:spcPts val="0"/>
              </a:spcBef>
              <a:spcAft>
                <a:spcPts val="0"/>
              </a:spcAft>
              <a:buNone/>
            </a:pPr>
            <a:r>
              <a:rPr lang="zh-CN" sz="100">
                <a:solidFill>
                  <a:srgbClr val="FFFFFF"/>
                </a:solidFill>
                <a:latin typeface="Arial"/>
                <a:ea typeface="Arial"/>
                <a:cs typeface="Arial"/>
                <a:sym typeface="Arial"/>
              </a:rPr>
              <a:t>商务PPT模板：www.1ppt.com/moban/shangwu/  个人简历PPT：www.1ppt.com/xiazai/jianli/  </a:t>
            </a:r>
            <a:endParaRPr/>
          </a:p>
          <a:p>
            <a:pPr marL="0" marR="0" lvl="0" indent="0" algn="l" rtl="0">
              <a:spcBef>
                <a:spcPts val="0"/>
              </a:spcBef>
              <a:spcAft>
                <a:spcPts val="0"/>
              </a:spcAft>
              <a:buNone/>
            </a:pPr>
            <a:r>
              <a:rPr lang="zh-CN" sz="100">
                <a:solidFill>
                  <a:srgbClr val="FFFFFF"/>
                </a:solidFill>
                <a:latin typeface="Arial"/>
                <a:ea typeface="Arial"/>
                <a:cs typeface="Arial"/>
                <a:sym typeface="Arial"/>
              </a:rPr>
              <a:t>毕业答辩PPT：www.1ppt.com/xiazai/dabian/  工作汇报PPT：www.1ppt.com/xiazai/huibao/    </a:t>
            </a:r>
            <a:endParaRPr/>
          </a:p>
          <a:p>
            <a:pPr marL="0" marR="0" lvl="0" indent="0" algn="l" rtl="0">
              <a:spcBef>
                <a:spcPts val="0"/>
              </a:spcBef>
              <a:spcAft>
                <a:spcPts val="0"/>
              </a:spcAft>
              <a:buNone/>
            </a:pPr>
            <a:r>
              <a:rPr lang="zh-CN" sz="100">
                <a:solidFill>
                  <a:srgbClr val="FFFFFF"/>
                </a:solidFill>
                <a:latin typeface="Arial"/>
                <a:ea typeface="Arial"/>
                <a:cs typeface="Arial"/>
                <a:sym typeface="Arial"/>
              </a:rPr>
              <a:t>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仅标题" type="titleOnly">
  <p:cSld name="TITLE_ONLY">
    <p:spTree>
      <p:nvGrpSpPr>
        <p:cNvPr id="1" name="Shape 51"/>
        <p:cNvGrpSpPr/>
        <p:nvPr/>
      </p:nvGrpSpPr>
      <p:grpSpPr>
        <a:xfrm>
          <a:off x="0" y="0"/>
          <a:ext cx="0" cy="0"/>
          <a:chOff x="0" y="0"/>
          <a:chExt cx="0" cy="0"/>
        </a:xfrm>
      </p:grpSpPr>
      <p:sp>
        <p:nvSpPr>
          <p:cNvPr id="52" name="Google Shape;52;p32"/>
          <p:cNvSpPr txBox="1">
            <a:spLocks noGrp="1"/>
          </p:cNvSpPr>
          <p:nvPr>
            <p:ph type="title"/>
          </p:nvPr>
        </p:nvSpPr>
        <p:spPr>
          <a:xfrm>
            <a:off x="838092" y="365211"/>
            <a:ext cx="10514231" cy="132587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32"/>
          <p:cNvSpPr txBox="1">
            <a:spLocks noGrp="1"/>
          </p:cNvSpPr>
          <p:nvPr>
            <p:ph type="dt" idx="10"/>
          </p:nvPr>
        </p:nvSpPr>
        <p:spPr>
          <a:xfrm>
            <a:off x="838092" y="6357823"/>
            <a:ext cx="2742843" cy="36521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32"/>
          <p:cNvSpPr txBox="1">
            <a:spLocks noGrp="1"/>
          </p:cNvSpPr>
          <p:nvPr>
            <p:ph type="ftr" idx="11"/>
          </p:nvPr>
        </p:nvSpPr>
        <p:spPr>
          <a:xfrm>
            <a:off x="4038075" y="6357823"/>
            <a:ext cx="4114264" cy="36521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32"/>
          <p:cNvSpPr txBox="1">
            <a:spLocks noGrp="1"/>
          </p:cNvSpPr>
          <p:nvPr>
            <p:ph type="sldNum" idx="12"/>
          </p:nvPr>
        </p:nvSpPr>
        <p:spPr>
          <a:xfrm>
            <a:off x="8609480" y="6357823"/>
            <a:ext cx="2742843" cy="36521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56"/>
        <p:cNvGrpSpPr/>
        <p:nvPr/>
      </p:nvGrpSpPr>
      <p:grpSpPr>
        <a:xfrm>
          <a:off x="0" y="0"/>
          <a:ext cx="0" cy="0"/>
          <a:chOff x="0" y="0"/>
          <a:chExt cx="0" cy="0"/>
        </a:xfrm>
      </p:grpSpPr>
      <p:sp>
        <p:nvSpPr>
          <p:cNvPr id="57" name="Google Shape;57;p33"/>
          <p:cNvSpPr txBox="1">
            <a:spLocks noGrp="1"/>
          </p:cNvSpPr>
          <p:nvPr>
            <p:ph type="dt" idx="10"/>
          </p:nvPr>
        </p:nvSpPr>
        <p:spPr>
          <a:xfrm>
            <a:off x="838092" y="6357823"/>
            <a:ext cx="2742843" cy="36521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3"/>
          <p:cNvSpPr txBox="1">
            <a:spLocks noGrp="1"/>
          </p:cNvSpPr>
          <p:nvPr>
            <p:ph type="ftr" idx="11"/>
          </p:nvPr>
        </p:nvSpPr>
        <p:spPr>
          <a:xfrm>
            <a:off x="4038075" y="6357823"/>
            <a:ext cx="4114264" cy="36521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3"/>
          <p:cNvSpPr txBox="1">
            <a:spLocks noGrp="1"/>
          </p:cNvSpPr>
          <p:nvPr>
            <p:ph type="sldNum" idx="12"/>
          </p:nvPr>
        </p:nvSpPr>
        <p:spPr>
          <a:xfrm>
            <a:off x="8609480" y="6357823"/>
            <a:ext cx="2742843" cy="36521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内容与标题" type="objTx">
  <p:cSld name="OBJECT_WITH_CAPTION_TEXT">
    <p:spTree>
      <p:nvGrpSpPr>
        <p:cNvPr id="1" name="Shape 60"/>
        <p:cNvGrpSpPr/>
        <p:nvPr/>
      </p:nvGrpSpPr>
      <p:grpSpPr>
        <a:xfrm>
          <a:off x="0" y="0"/>
          <a:ext cx="0" cy="0"/>
          <a:chOff x="0" y="0"/>
          <a:chExt cx="0" cy="0"/>
        </a:xfrm>
      </p:grpSpPr>
      <p:sp>
        <p:nvSpPr>
          <p:cNvPr id="61" name="Google Shape;61;p34"/>
          <p:cNvSpPr txBox="1">
            <a:spLocks noGrp="1"/>
          </p:cNvSpPr>
          <p:nvPr>
            <p:ph type="title"/>
          </p:nvPr>
        </p:nvSpPr>
        <p:spPr>
          <a:xfrm>
            <a:off x="839679" y="457307"/>
            <a:ext cx="3931725" cy="160057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34"/>
          <p:cNvSpPr txBox="1">
            <a:spLocks noGrp="1"/>
          </p:cNvSpPr>
          <p:nvPr>
            <p:ph type="body" idx="1"/>
          </p:nvPr>
        </p:nvSpPr>
        <p:spPr>
          <a:xfrm>
            <a:off x="5182514" y="987654"/>
            <a:ext cx="6171397" cy="4874754"/>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3" name="Google Shape;63;p34"/>
          <p:cNvSpPr txBox="1">
            <a:spLocks noGrp="1"/>
          </p:cNvSpPr>
          <p:nvPr>
            <p:ph type="body" idx="2"/>
          </p:nvPr>
        </p:nvSpPr>
        <p:spPr>
          <a:xfrm>
            <a:off x="839679" y="2057877"/>
            <a:ext cx="3931725" cy="38124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4" name="Google Shape;64;p34"/>
          <p:cNvSpPr txBox="1">
            <a:spLocks noGrp="1"/>
          </p:cNvSpPr>
          <p:nvPr>
            <p:ph type="dt" idx="10"/>
          </p:nvPr>
        </p:nvSpPr>
        <p:spPr>
          <a:xfrm>
            <a:off x="838092" y="6357823"/>
            <a:ext cx="2742843" cy="36521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4"/>
          <p:cNvSpPr txBox="1">
            <a:spLocks noGrp="1"/>
          </p:cNvSpPr>
          <p:nvPr>
            <p:ph type="ftr" idx="11"/>
          </p:nvPr>
        </p:nvSpPr>
        <p:spPr>
          <a:xfrm>
            <a:off x="4038075" y="6357823"/>
            <a:ext cx="4114264" cy="36521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4"/>
          <p:cNvSpPr txBox="1">
            <a:spLocks noGrp="1"/>
          </p:cNvSpPr>
          <p:nvPr>
            <p:ph type="sldNum" idx="12"/>
          </p:nvPr>
        </p:nvSpPr>
        <p:spPr>
          <a:xfrm>
            <a:off x="8609480" y="6357823"/>
            <a:ext cx="2742843" cy="36521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图片与标题" type="picTx">
  <p:cSld name="PICTURE_WITH_CAPTION_TEXT">
    <p:spTree>
      <p:nvGrpSpPr>
        <p:cNvPr id="1" name="Shape 67"/>
        <p:cNvGrpSpPr/>
        <p:nvPr/>
      </p:nvGrpSpPr>
      <p:grpSpPr>
        <a:xfrm>
          <a:off x="0" y="0"/>
          <a:ext cx="0" cy="0"/>
          <a:chOff x="0" y="0"/>
          <a:chExt cx="0" cy="0"/>
        </a:xfrm>
      </p:grpSpPr>
      <p:sp>
        <p:nvSpPr>
          <p:cNvPr id="68" name="Google Shape;68;p35"/>
          <p:cNvSpPr txBox="1">
            <a:spLocks noGrp="1"/>
          </p:cNvSpPr>
          <p:nvPr>
            <p:ph type="title"/>
          </p:nvPr>
        </p:nvSpPr>
        <p:spPr>
          <a:xfrm>
            <a:off x="839679" y="457307"/>
            <a:ext cx="3931725" cy="160057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35"/>
          <p:cNvSpPr>
            <a:spLocks noGrp="1"/>
          </p:cNvSpPr>
          <p:nvPr>
            <p:ph type="pic" idx="2"/>
          </p:nvPr>
        </p:nvSpPr>
        <p:spPr>
          <a:xfrm>
            <a:off x="5182514" y="987654"/>
            <a:ext cx="6171397" cy="4874754"/>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70" name="Google Shape;70;p35"/>
          <p:cNvSpPr txBox="1">
            <a:spLocks noGrp="1"/>
          </p:cNvSpPr>
          <p:nvPr>
            <p:ph type="body" idx="1"/>
          </p:nvPr>
        </p:nvSpPr>
        <p:spPr>
          <a:xfrm>
            <a:off x="839679" y="2057877"/>
            <a:ext cx="3931725" cy="38124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1" name="Google Shape;71;p35"/>
          <p:cNvSpPr txBox="1">
            <a:spLocks noGrp="1"/>
          </p:cNvSpPr>
          <p:nvPr>
            <p:ph type="dt" idx="10"/>
          </p:nvPr>
        </p:nvSpPr>
        <p:spPr>
          <a:xfrm>
            <a:off x="838092" y="6357823"/>
            <a:ext cx="2742843" cy="36521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5"/>
          <p:cNvSpPr txBox="1">
            <a:spLocks noGrp="1"/>
          </p:cNvSpPr>
          <p:nvPr>
            <p:ph type="ftr" idx="11"/>
          </p:nvPr>
        </p:nvSpPr>
        <p:spPr>
          <a:xfrm>
            <a:off x="4038075" y="6357823"/>
            <a:ext cx="4114264" cy="36521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5"/>
          <p:cNvSpPr txBox="1">
            <a:spLocks noGrp="1"/>
          </p:cNvSpPr>
          <p:nvPr>
            <p:ph type="sldNum" idx="12"/>
          </p:nvPr>
        </p:nvSpPr>
        <p:spPr>
          <a:xfrm>
            <a:off x="8609480" y="6357823"/>
            <a:ext cx="2742843" cy="36521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标题和竖排文字" type="vertTx">
  <p:cSld name="VERTICAL_TEXT">
    <p:spTree>
      <p:nvGrpSpPr>
        <p:cNvPr id="1" name="Shape 74"/>
        <p:cNvGrpSpPr/>
        <p:nvPr/>
      </p:nvGrpSpPr>
      <p:grpSpPr>
        <a:xfrm>
          <a:off x="0" y="0"/>
          <a:ext cx="0" cy="0"/>
          <a:chOff x="0" y="0"/>
          <a:chExt cx="0" cy="0"/>
        </a:xfrm>
      </p:grpSpPr>
      <p:sp>
        <p:nvSpPr>
          <p:cNvPr id="75" name="Google Shape;75;p36"/>
          <p:cNvSpPr txBox="1">
            <a:spLocks noGrp="1"/>
          </p:cNvSpPr>
          <p:nvPr>
            <p:ph type="title"/>
          </p:nvPr>
        </p:nvSpPr>
        <p:spPr>
          <a:xfrm>
            <a:off x="838092" y="365211"/>
            <a:ext cx="10514231" cy="132587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6"/>
          <p:cNvSpPr txBox="1">
            <a:spLocks noGrp="1"/>
          </p:cNvSpPr>
          <p:nvPr>
            <p:ph type="body" idx="1"/>
          </p:nvPr>
        </p:nvSpPr>
        <p:spPr>
          <a:xfrm rot="5400000">
            <a:off x="3919034" y="-1254894"/>
            <a:ext cx="4352346" cy="1051423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6"/>
          <p:cNvSpPr txBox="1">
            <a:spLocks noGrp="1"/>
          </p:cNvSpPr>
          <p:nvPr>
            <p:ph type="dt" idx="10"/>
          </p:nvPr>
        </p:nvSpPr>
        <p:spPr>
          <a:xfrm>
            <a:off x="838092" y="6357823"/>
            <a:ext cx="2742843" cy="36521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6"/>
          <p:cNvSpPr txBox="1">
            <a:spLocks noGrp="1"/>
          </p:cNvSpPr>
          <p:nvPr>
            <p:ph type="ftr" idx="11"/>
          </p:nvPr>
        </p:nvSpPr>
        <p:spPr>
          <a:xfrm>
            <a:off x="4038075" y="6357823"/>
            <a:ext cx="4114264" cy="36521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6"/>
          <p:cNvSpPr txBox="1">
            <a:spLocks noGrp="1"/>
          </p:cNvSpPr>
          <p:nvPr>
            <p:ph type="sldNum" idx="12"/>
          </p:nvPr>
        </p:nvSpPr>
        <p:spPr>
          <a:xfrm>
            <a:off x="8609480" y="6357823"/>
            <a:ext cx="2742843" cy="36521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竖排标题与文本" type="vertTitleAndTx">
  <p:cSld name="VERTICAL_TITLE_AND_VERTICAL_TEXT">
    <p:spTree>
      <p:nvGrpSpPr>
        <p:cNvPr id="1" name="Shape 80"/>
        <p:cNvGrpSpPr/>
        <p:nvPr/>
      </p:nvGrpSpPr>
      <p:grpSpPr>
        <a:xfrm>
          <a:off x="0" y="0"/>
          <a:ext cx="0" cy="0"/>
          <a:chOff x="0" y="0"/>
          <a:chExt cx="0" cy="0"/>
        </a:xfrm>
      </p:grpSpPr>
      <p:sp>
        <p:nvSpPr>
          <p:cNvPr id="81" name="Google Shape;81;p37"/>
          <p:cNvSpPr txBox="1">
            <a:spLocks noGrp="1"/>
          </p:cNvSpPr>
          <p:nvPr>
            <p:ph type="title"/>
          </p:nvPr>
        </p:nvSpPr>
        <p:spPr>
          <a:xfrm rot="5400000">
            <a:off x="7131451" y="1957522"/>
            <a:ext cx="5813184" cy="262855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37"/>
          <p:cNvSpPr txBox="1">
            <a:spLocks noGrp="1"/>
          </p:cNvSpPr>
          <p:nvPr>
            <p:ph type="body" idx="1"/>
          </p:nvPr>
        </p:nvSpPr>
        <p:spPr>
          <a:xfrm rot="5400000">
            <a:off x="1798147" y="-594845"/>
            <a:ext cx="5813184" cy="773329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37"/>
          <p:cNvSpPr txBox="1">
            <a:spLocks noGrp="1"/>
          </p:cNvSpPr>
          <p:nvPr>
            <p:ph type="dt" idx="10"/>
          </p:nvPr>
        </p:nvSpPr>
        <p:spPr>
          <a:xfrm>
            <a:off x="838092" y="6357823"/>
            <a:ext cx="2742843" cy="36521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7"/>
          <p:cNvSpPr txBox="1">
            <a:spLocks noGrp="1"/>
          </p:cNvSpPr>
          <p:nvPr>
            <p:ph type="ftr" idx="11"/>
          </p:nvPr>
        </p:nvSpPr>
        <p:spPr>
          <a:xfrm>
            <a:off x="4038075" y="6357823"/>
            <a:ext cx="4114264" cy="36521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37"/>
          <p:cNvSpPr txBox="1">
            <a:spLocks noGrp="1"/>
          </p:cNvSpPr>
          <p:nvPr>
            <p:ph type="sldNum" idx="12"/>
          </p:nvPr>
        </p:nvSpPr>
        <p:spPr>
          <a:xfrm>
            <a:off x="8609480" y="6357823"/>
            <a:ext cx="2742843" cy="36521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25"/>
          <p:cNvSpPr txBox="1">
            <a:spLocks noGrp="1"/>
          </p:cNvSpPr>
          <p:nvPr>
            <p:ph type="title"/>
          </p:nvPr>
        </p:nvSpPr>
        <p:spPr>
          <a:xfrm>
            <a:off x="838092" y="365211"/>
            <a:ext cx="10514231" cy="132587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5"/>
          <p:cNvSpPr txBox="1">
            <a:spLocks noGrp="1"/>
          </p:cNvSpPr>
          <p:nvPr>
            <p:ph type="body" idx="1"/>
          </p:nvPr>
        </p:nvSpPr>
        <p:spPr>
          <a:xfrm>
            <a:off x="838092" y="1826048"/>
            <a:ext cx="10514231" cy="4352346"/>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25"/>
          <p:cNvSpPr txBox="1">
            <a:spLocks noGrp="1"/>
          </p:cNvSpPr>
          <p:nvPr>
            <p:ph type="dt" idx="10"/>
          </p:nvPr>
        </p:nvSpPr>
        <p:spPr>
          <a:xfrm>
            <a:off x="838092" y="6357823"/>
            <a:ext cx="2742843" cy="36521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25"/>
          <p:cNvSpPr txBox="1">
            <a:spLocks noGrp="1"/>
          </p:cNvSpPr>
          <p:nvPr>
            <p:ph type="ftr" idx="11"/>
          </p:nvPr>
        </p:nvSpPr>
        <p:spPr>
          <a:xfrm>
            <a:off x="4038075" y="6357823"/>
            <a:ext cx="4114264" cy="36521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25"/>
          <p:cNvSpPr txBox="1">
            <a:spLocks noGrp="1"/>
          </p:cNvSpPr>
          <p:nvPr>
            <p:ph type="sldNum" idx="12"/>
          </p:nvPr>
        </p:nvSpPr>
        <p:spPr>
          <a:xfrm>
            <a:off x="8609480" y="6357823"/>
            <a:ext cx="2742843" cy="36521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zh-C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2"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xml"/><Relationship Id="rId1" Type="http://schemas.openxmlformats.org/officeDocument/2006/relationships/tags" Target="../tags/tag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12.xml"/><Relationship Id="rId13" Type="http://schemas.openxmlformats.org/officeDocument/2006/relationships/image" Target="../media/image7.png"/><Relationship Id="rId3" Type="http://schemas.openxmlformats.org/officeDocument/2006/relationships/tags" Target="../tags/tag18.xml"/><Relationship Id="rId7" Type="http://schemas.openxmlformats.org/officeDocument/2006/relationships/slideLayout" Target="../slideLayouts/slideLayout11.xml"/><Relationship Id="rId12" Type="http://schemas.openxmlformats.org/officeDocument/2006/relationships/image" Target="../media/image6.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tags" Target="../tags/tag21.xml"/><Relationship Id="rId11" Type="http://schemas.openxmlformats.org/officeDocument/2006/relationships/image" Target="../media/image5.png"/><Relationship Id="rId5" Type="http://schemas.openxmlformats.org/officeDocument/2006/relationships/tags" Target="../tags/tag20.xml"/><Relationship Id="rId10" Type="http://schemas.openxmlformats.org/officeDocument/2006/relationships/image" Target="../media/image4.png"/><Relationship Id="rId4" Type="http://schemas.openxmlformats.org/officeDocument/2006/relationships/tags" Target="../tags/tag19.xml"/><Relationship Id="rId9" Type="http://schemas.openxmlformats.org/officeDocument/2006/relationships/image" Target="../media/image3.jpeg"/><Relationship Id="rId1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5.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g"/><Relationship Id="rId7"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image" Target="../media/image5.png"/><Relationship Id="rId18" Type="http://schemas.openxmlformats.org/officeDocument/2006/relationships/image" Target="../media/image10.pn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image" Target="../media/image4.png"/><Relationship Id="rId17" Type="http://schemas.openxmlformats.org/officeDocument/2006/relationships/image" Target="../media/image9.png"/><Relationship Id="rId2" Type="http://schemas.openxmlformats.org/officeDocument/2006/relationships/tags" Target="../tags/tag3.xml"/><Relationship Id="rId16" Type="http://schemas.openxmlformats.org/officeDocument/2006/relationships/image" Target="../media/image8.png"/><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3.jpeg"/><Relationship Id="rId5" Type="http://schemas.openxmlformats.org/officeDocument/2006/relationships/tags" Target="../tags/tag6.xml"/><Relationship Id="rId15" Type="http://schemas.openxmlformats.org/officeDocument/2006/relationships/image" Target="../media/image7.png"/><Relationship Id="rId10" Type="http://schemas.openxmlformats.org/officeDocument/2006/relationships/notesSlide" Target="../notesSlides/notesSlide2.xml"/><Relationship Id="rId4" Type="http://schemas.openxmlformats.org/officeDocument/2006/relationships/tags" Target="../tags/tag5.xml"/><Relationship Id="rId9" Type="http://schemas.openxmlformats.org/officeDocument/2006/relationships/slideLayout" Target="../slideLayouts/slideLayout11.xml"/><Relationship Id="rId1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slide" Target="slide1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slide" Target="slide1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slide" Target="slide1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slide" Target="slide1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slide" Target="slide1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slide" Target="slide7.xml"/><Relationship Id="rId4" Type="http://schemas.openxmlformats.org/officeDocument/2006/relationships/image" Target="../media/image12.gif"/></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9.xml"/><Relationship Id="rId13" Type="http://schemas.openxmlformats.org/officeDocument/2006/relationships/image" Target="../media/image7.png"/><Relationship Id="rId3" Type="http://schemas.openxmlformats.org/officeDocument/2006/relationships/tags" Target="../tags/tag12.xml"/><Relationship Id="rId7" Type="http://schemas.openxmlformats.org/officeDocument/2006/relationships/slideLayout" Target="../slideLayouts/slideLayout11.xml"/><Relationship Id="rId12" Type="http://schemas.openxmlformats.org/officeDocument/2006/relationships/image" Target="../media/image6.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image" Target="../media/image5.png"/><Relationship Id="rId5" Type="http://schemas.openxmlformats.org/officeDocument/2006/relationships/tags" Target="../tags/tag14.xml"/><Relationship Id="rId10" Type="http://schemas.openxmlformats.org/officeDocument/2006/relationships/image" Target="../media/image4.png"/><Relationship Id="rId4" Type="http://schemas.openxmlformats.org/officeDocument/2006/relationships/tags" Target="../tags/tag13.xml"/><Relationship Id="rId9" Type="http://schemas.openxmlformats.org/officeDocument/2006/relationships/image" Target="../media/image3.jpeg"/><Relationship Id="rId1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D249BC14-F1C4-4295-BEC7-7F47C38864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11" name="18">
            <a:extLst>
              <a:ext uri="{FF2B5EF4-FFF2-40B4-BE49-F238E27FC236}">
                <a16:creationId xmlns:a16="http://schemas.microsoft.com/office/drawing/2014/main" xmlns="" id="{24BDCB22-0369-40F5-AECC-34886F39ACD2}"/>
              </a:ext>
            </a:extLst>
          </p:cNvPr>
          <p:cNvSpPr>
            <a:spLocks noChangeArrowheads="1"/>
          </p:cNvSpPr>
          <p:nvPr>
            <p:custDataLst>
              <p:tags r:id="rId1"/>
            </p:custDataLst>
          </p:nvPr>
        </p:nvSpPr>
        <p:spPr bwMode="auto">
          <a:xfrm>
            <a:off x="3276885" y="2451823"/>
            <a:ext cx="6046322" cy="1231391"/>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algn="ctr" fontAlgn="base">
              <a:spcBef>
                <a:spcPct val="0"/>
              </a:spcBef>
              <a:spcAft>
                <a:spcPct val="0"/>
              </a:spcAft>
            </a:pPr>
            <a:r>
              <a:rPr lang="en-US" altLang="zh-CN" sz="8000" b="1" dirty="0">
                <a:solidFill>
                  <a:schemeClr val="bg1"/>
                </a:solidFill>
                <a:latin typeface="Times New Roman" pitchFamily="18" charset="0"/>
                <a:ea typeface="微软雅黑" panose="020B0503020204020204" pitchFamily="34" charset="-122"/>
                <a:cs typeface="Times New Roman" pitchFamily="18" charset="0"/>
              </a:rPr>
              <a:t>Tin </a:t>
            </a:r>
            <a:r>
              <a:rPr lang="en-US" altLang="zh-CN" sz="8000" b="1" err="1">
                <a:solidFill>
                  <a:schemeClr val="bg1"/>
                </a:solidFill>
                <a:latin typeface="Times New Roman" pitchFamily="18" charset="0"/>
                <a:ea typeface="微软雅黑" panose="020B0503020204020204" pitchFamily="34" charset="-122"/>
                <a:cs typeface="Times New Roman" pitchFamily="18" charset="0"/>
              </a:rPr>
              <a:t>học</a:t>
            </a:r>
            <a:r>
              <a:rPr lang="en-US" altLang="zh-CN" sz="8000" b="1">
                <a:solidFill>
                  <a:schemeClr val="bg1"/>
                </a:solidFill>
                <a:latin typeface="Times New Roman" pitchFamily="18" charset="0"/>
                <a:ea typeface="微软雅黑" panose="020B0503020204020204" pitchFamily="34" charset="-122"/>
                <a:cs typeface="Times New Roman" pitchFamily="18" charset="0"/>
              </a:rPr>
              <a:t> 9</a:t>
            </a:r>
            <a:endParaRPr lang="en-US" altLang="zh-CN" sz="8000" b="1" dirty="0">
              <a:solidFill>
                <a:schemeClr val="bg1"/>
              </a:solidFill>
              <a:latin typeface="Times New Roman" pitchFamily="18" charset="0"/>
              <a:ea typeface="微软雅黑" panose="020B0503020204020204" pitchFamily="34" charset="-122"/>
              <a:cs typeface="Times New Roman" pitchFamily="18" charset="0"/>
            </a:endParaRPr>
          </a:p>
        </p:txBody>
      </p:sp>
    </p:spTree>
    <p:extLst>
      <p:ext uri="{BB962C8B-B14F-4D97-AF65-F5344CB8AC3E}">
        <p14:creationId xmlns:p14="http://schemas.microsoft.com/office/powerpoint/2010/main" val="2399259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grpSp>
        <p:nvGrpSpPr>
          <p:cNvPr id="232" name="Google Shape;232;p6"/>
          <p:cNvGrpSpPr/>
          <p:nvPr/>
        </p:nvGrpSpPr>
        <p:grpSpPr>
          <a:xfrm>
            <a:off x="0" y="57377"/>
            <a:ext cx="12190413" cy="1059460"/>
            <a:chOff x="0" y="57377"/>
            <a:chExt cx="12190413" cy="1059460"/>
          </a:xfrm>
        </p:grpSpPr>
        <p:grpSp>
          <p:nvGrpSpPr>
            <p:cNvPr id="233" name="Google Shape;233;p6"/>
            <p:cNvGrpSpPr/>
            <p:nvPr/>
          </p:nvGrpSpPr>
          <p:grpSpPr>
            <a:xfrm>
              <a:off x="0" y="248331"/>
              <a:ext cx="12190413" cy="868506"/>
              <a:chOff x="0" y="12357"/>
              <a:chExt cx="12190413" cy="868506"/>
            </a:xfrm>
          </p:grpSpPr>
          <p:cxnSp>
            <p:nvCxnSpPr>
              <p:cNvPr id="236" name="Google Shape;236;p6"/>
              <p:cNvCxnSpPr/>
              <p:nvPr/>
            </p:nvCxnSpPr>
            <p:spPr>
              <a:xfrm>
                <a:off x="384045" y="865331"/>
                <a:ext cx="11806368" cy="0"/>
              </a:xfrm>
              <a:prstGeom prst="straightConnector1">
                <a:avLst/>
              </a:prstGeom>
              <a:noFill/>
              <a:ln w="9525" cap="flat" cmpd="sng">
                <a:solidFill>
                  <a:srgbClr val="6DC1B5"/>
                </a:solidFill>
                <a:prstDash val="solid"/>
                <a:miter lim="800000"/>
                <a:headEnd type="none" w="sm" len="sm"/>
                <a:tailEnd type="none" w="sm" len="sm"/>
              </a:ln>
            </p:spPr>
          </p:cxnSp>
          <p:sp>
            <p:nvSpPr>
              <p:cNvPr id="237" name="Google Shape;237;p6"/>
              <p:cNvSpPr/>
              <p:nvPr/>
            </p:nvSpPr>
            <p:spPr>
              <a:xfrm>
                <a:off x="0" y="12357"/>
                <a:ext cx="457200" cy="868506"/>
              </a:xfrm>
              <a:prstGeom prst="rect">
                <a:avLst/>
              </a:prstGeom>
              <a:solidFill>
                <a:srgbClr val="6DC1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238" name="Google Shape;238;p6"/>
            <p:cNvPicPr preferRelativeResize="0"/>
            <p:nvPr/>
          </p:nvPicPr>
          <p:blipFill rotWithShape="1">
            <a:blip r:embed="rId3">
              <a:alphaModFix/>
            </a:blip>
            <a:srcRect/>
            <a:stretch/>
          </p:blipFill>
          <p:spPr>
            <a:xfrm>
              <a:off x="11020458" y="57377"/>
              <a:ext cx="1169955" cy="1014900"/>
            </a:xfrm>
            <a:prstGeom prst="rect">
              <a:avLst/>
            </a:prstGeom>
            <a:noFill/>
            <a:ln>
              <a:noFill/>
            </a:ln>
          </p:spPr>
        </p:pic>
      </p:grpSp>
      <p:pic>
        <p:nvPicPr>
          <p:cNvPr id="239" name="Google Shape;239;p6"/>
          <p:cNvPicPr preferRelativeResize="0"/>
          <p:nvPr/>
        </p:nvPicPr>
        <p:blipFill rotWithShape="1">
          <a:blip r:embed="rId4">
            <a:alphaModFix/>
          </a:blip>
          <a:srcRect/>
          <a:stretch/>
        </p:blipFill>
        <p:spPr>
          <a:xfrm flipH="1">
            <a:off x="10804708" y="5834198"/>
            <a:ext cx="1467030" cy="1126989"/>
          </a:xfrm>
          <a:prstGeom prst="rect">
            <a:avLst/>
          </a:prstGeom>
          <a:noFill/>
          <a:ln>
            <a:noFill/>
          </a:ln>
        </p:spPr>
      </p:pic>
      <p:pic>
        <p:nvPicPr>
          <p:cNvPr id="240" name="Google Shape;240;p6"/>
          <p:cNvPicPr preferRelativeResize="0"/>
          <p:nvPr/>
        </p:nvPicPr>
        <p:blipFill rotWithShape="1">
          <a:blip r:embed="rId5">
            <a:alphaModFix/>
          </a:blip>
          <a:srcRect/>
          <a:stretch/>
        </p:blipFill>
        <p:spPr>
          <a:xfrm flipH="1">
            <a:off x="-36285" y="5651332"/>
            <a:ext cx="1030841" cy="1280827"/>
          </a:xfrm>
          <a:prstGeom prst="rect">
            <a:avLst/>
          </a:prstGeom>
          <a:noFill/>
          <a:ln>
            <a:noFill/>
          </a:ln>
        </p:spPr>
      </p:pic>
      <p:sp>
        <p:nvSpPr>
          <p:cNvPr id="25" name="Google Shape;171;p4"/>
          <p:cNvSpPr txBox="1"/>
          <p:nvPr/>
        </p:nvSpPr>
        <p:spPr>
          <a:xfrm>
            <a:off x="676272" y="704618"/>
            <a:ext cx="6971437" cy="5170646"/>
          </a:xfrm>
          <a:prstGeom prst="rect">
            <a:avLst/>
          </a:prstGeom>
          <a:noFill/>
          <a:ln>
            <a:noFill/>
          </a:ln>
        </p:spPr>
        <p:txBody>
          <a:bodyPr spcFirstLastPara="1" wrap="square" lIns="0" tIns="0" rIns="0" bIns="0" anchor="t" anchorCtr="0">
            <a:spAutoFit/>
          </a:bodyPr>
          <a:lstStyle/>
          <a:p>
            <a:r>
              <a:rPr lang="vi-VN" sz="2800" b="1">
                <a:solidFill>
                  <a:srgbClr val="4472C4"/>
                </a:solidFill>
                <a:effectLst/>
                <a:latin typeface="Times New Roman" panose="02020603050405020304" pitchFamily="18" charset="0"/>
                <a:ea typeface="Times New Roman" panose="02020603050405020304" pitchFamily="18" charset="0"/>
              </a:rPr>
              <a:t>Bài tập: </a:t>
            </a:r>
            <a:endParaRPr lang="en-US" sz="2800" b="1">
              <a:solidFill>
                <a:srgbClr val="4472C4"/>
              </a:solidFill>
              <a:effectLst/>
              <a:latin typeface="Times New Roman" panose="02020603050405020304" pitchFamily="18" charset="0"/>
              <a:ea typeface="Times New Roman" panose="02020603050405020304" pitchFamily="18" charset="0"/>
            </a:endParaRPr>
          </a:p>
          <a:p>
            <a:pPr algn="just"/>
            <a:r>
              <a:rPr lang="vi-VN" sz="2800">
                <a:solidFill>
                  <a:srgbClr val="4472C4"/>
                </a:solidFill>
                <a:effectLst/>
                <a:latin typeface="Times New Roman" panose="02020603050405020304" pitchFamily="18" charset="0"/>
                <a:ea typeface="Times New Roman" panose="02020603050405020304" pitchFamily="18" charset="0"/>
              </a:rPr>
              <a:t>Để chuẩn bị cho chuyến tham quan một nông trại, An gọi đến số điện thoại liên lạc được cung cấp trên trang </a:t>
            </a:r>
            <a:r>
              <a:rPr lang="en-US" sz="2800">
                <a:solidFill>
                  <a:srgbClr val="4472C4"/>
                </a:solidFill>
                <a:effectLst/>
                <a:latin typeface="Times New Roman" panose="02020603050405020304" pitchFamily="18" charset="0"/>
                <a:ea typeface="Times New Roman" panose="02020603050405020304" pitchFamily="18" charset="0"/>
              </a:rPr>
              <a:t>web </a:t>
            </a:r>
            <a:r>
              <a:rPr lang="vi-VN" sz="2800">
                <a:solidFill>
                  <a:srgbClr val="4472C4"/>
                </a:solidFill>
                <a:effectLst/>
                <a:latin typeface="Times New Roman" panose="02020603050405020304" pitchFamily="18" charset="0"/>
                <a:ea typeface="Times New Roman" panose="02020603050405020304" pitchFamily="18" charset="0"/>
              </a:rPr>
              <a:t>của </a:t>
            </a:r>
            <a:r>
              <a:rPr lang="en-US" sz="2800">
                <a:solidFill>
                  <a:srgbClr val="4472C4"/>
                </a:solidFill>
                <a:effectLst/>
                <a:latin typeface="Times New Roman" panose="02020603050405020304" pitchFamily="18" charset="0"/>
                <a:ea typeface="Times New Roman" panose="02020603050405020304" pitchFamily="18" charset="0"/>
              </a:rPr>
              <a:t>nô</a:t>
            </a:r>
            <a:r>
              <a:rPr lang="vi-VN" sz="2800">
                <a:solidFill>
                  <a:srgbClr val="4472C4"/>
                </a:solidFill>
                <a:effectLst/>
                <a:latin typeface="Times New Roman" panose="02020603050405020304" pitchFamily="18" charset="0"/>
                <a:ea typeface="Times New Roman" panose="02020603050405020304" pitchFamily="18" charset="0"/>
              </a:rPr>
              <a:t>ng trại nhưng không được. Minh cho rằng có thể đầu số điện thoại đã thay đổi nhưng n</a:t>
            </a:r>
            <a:r>
              <a:rPr lang="en-US" sz="2800">
                <a:solidFill>
                  <a:srgbClr val="4472C4"/>
                </a:solidFill>
                <a:effectLst/>
                <a:latin typeface="Times New Roman" panose="02020603050405020304" pitchFamily="18" charset="0"/>
                <a:ea typeface="Times New Roman" panose="02020603050405020304" pitchFamily="18" charset="0"/>
              </a:rPr>
              <a:t>ô</a:t>
            </a:r>
            <a:r>
              <a:rPr lang="vi-VN" sz="2800">
                <a:solidFill>
                  <a:srgbClr val="4472C4"/>
                </a:solidFill>
                <a:effectLst/>
                <a:latin typeface="Times New Roman" panose="02020603050405020304" pitchFamily="18" charset="0"/>
                <a:ea typeface="Times New Roman" panose="02020603050405020304" pitchFamily="18" charset="0"/>
              </a:rPr>
              <a:t>ng trại chưa kịp cập nhật lên trang </a:t>
            </a:r>
            <a:r>
              <a:rPr lang="en-US" sz="2800">
                <a:solidFill>
                  <a:srgbClr val="4472C4"/>
                </a:solidFill>
                <a:effectLst/>
                <a:latin typeface="Times New Roman" panose="02020603050405020304" pitchFamily="18" charset="0"/>
                <a:ea typeface="Times New Roman" panose="02020603050405020304" pitchFamily="18" charset="0"/>
              </a:rPr>
              <a:t>web </a:t>
            </a:r>
            <a:r>
              <a:rPr lang="vi-VN" sz="2800">
                <a:solidFill>
                  <a:srgbClr val="4472C4"/>
                </a:solidFill>
                <a:effectLst/>
                <a:latin typeface="Times New Roman" panose="02020603050405020304" pitchFamily="18" charset="0"/>
                <a:ea typeface="Times New Roman" panose="02020603050405020304" pitchFamily="18" charset="0"/>
              </a:rPr>
              <a:t>nên đã tìm kiếm thông tin trên </a:t>
            </a:r>
            <a:r>
              <a:rPr lang="en-US" sz="2800">
                <a:solidFill>
                  <a:srgbClr val="4472C4"/>
                </a:solidFill>
                <a:effectLst/>
                <a:latin typeface="Times New Roman" panose="02020603050405020304" pitchFamily="18" charset="0"/>
                <a:ea typeface="Times New Roman" panose="02020603050405020304" pitchFamily="18" charset="0"/>
              </a:rPr>
              <a:t>website </a:t>
            </a:r>
            <a:r>
              <a:rPr lang="vi-VN" sz="2800">
                <a:solidFill>
                  <a:srgbClr val="4472C4"/>
                </a:solidFill>
                <a:effectLst/>
                <a:latin typeface="Times New Roman" panose="02020603050405020304" pitchFamily="18" charset="0"/>
                <a:ea typeface="Times New Roman" panose="02020603050405020304" pitchFamily="18" charset="0"/>
              </a:rPr>
              <a:t>của các nhà cung cấp dịch vụ viễn thông. Nhờ đó, Minh đã liên hệ thành c</a:t>
            </a:r>
            <a:r>
              <a:rPr lang="en-US" sz="2800">
                <a:solidFill>
                  <a:srgbClr val="4472C4"/>
                </a:solidFill>
                <a:effectLst/>
                <a:latin typeface="Times New Roman" panose="02020603050405020304" pitchFamily="18" charset="0"/>
                <a:ea typeface="Times New Roman" panose="02020603050405020304" pitchFamily="18" charset="0"/>
              </a:rPr>
              <a:t>ô</a:t>
            </a:r>
            <a:r>
              <a:rPr lang="vi-VN" sz="2800">
                <a:solidFill>
                  <a:srgbClr val="4472C4"/>
                </a:solidFill>
                <a:effectLst/>
                <a:latin typeface="Times New Roman" panose="02020603050405020304" pitchFamily="18" charset="0"/>
                <a:ea typeface="Times New Roman" panose="02020603050405020304" pitchFamily="18" charset="0"/>
              </a:rPr>
              <a:t>ng với n</a:t>
            </a:r>
            <a:r>
              <a:rPr lang="en-US" sz="2800">
                <a:solidFill>
                  <a:srgbClr val="4472C4"/>
                </a:solidFill>
                <a:effectLst/>
                <a:latin typeface="Times New Roman" panose="02020603050405020304" pitchFamily="18" charset="0"/>
                <a:ea typeface="Times New Roman" panose="02020603050405020304" pitchFamily="18" charset="0"/>
              </a:rPr>
              <a:t>ô</a:t>
            </a:r>
            <a:r>
              <a:rPr lang="vi-VN" sz="2800">
                <a:solidFill>
                  <a:srgbClr val="4472C4"/>
                </a:solidFill>
                <a:effectLst/>
                <a:latin typeface="Times New Roman" panose="02020603050405020304" pitchFamily="18" charset="0"/>
                <a:ea typeface="Times New Roman" panose="02020603050405020304" pitchFamily="18" charset="0"/>
              </a:rPr>
              <a:t>ng trại. Em hãy nhận xét về chất lượng của th</a:t>
            </a:r>
            <a:r>
              <a:rPr lang="en-US" sz="2800">
                <a:solidFill>
                  <a:srgbClr val="4472C4"/>
                </a:solidFill>
                <a:effectLst/>
                <a:latin typeface="Times New Roman" panose="02020603050405020304" pitchFamily="18" charset="0"/>
                <a:ea typeface="Times New Roman" panose="02020603050405020304" pitchFamily="18" charset="0"/>
              </a:rPr>
              <a:t>ô</a:t>
            </a:r>
            <a:r>
              <a:rPr lang="vi-VN" sz="2800">
                <a:solidFill>
                  <a:srgbClr val="4472C4"/>
                </a:solidFill>
                <a:effectLst/>
                <a:latin typeface="Times New Roman" panose="02020603050405020304" pitchFamily="18" charset="0"/>
                <a:ea typeface="Times New Roman" panose="02020603050405020304" pitchFamily="18" charset="0"/>
              </a:rPr>
              <a:t>ng tin (theo 4 tính chất ở Hình 2.2) mà mỗi bạn thu nhận được.</a:t>
            </a:r>
            <a:endParaRPr lang="vi-VN" sz="2800" b="1" dirty="0">
              <a:solidFill>
                <a:srgbClr val="00B0F0"/>
              </a:solidFill>
              <a:latin typeface="Times New Roman" pitchFamily="18" charset="0"/>
              <a:ea typeface="Microsoft Yahei"/>
              <a:cs typeface="Times New Roman" pitchFamily="18" charset="0"/>
              <a:sym typeface="Microsoft Yahei"/>
            </a:endParaRPr>
          </a:p>
        </p:txBody>
      </p:sp>
      <p:pic>
        <p:nvPicPr>
          <p:cNvPr id="2" name="Picture 1">
            <a:extLst>
              <a:ext uri="{FF2B5EF4-FFF2-40B4-BE49-F238E27FC236}">
                <a16:creationId xmlns:a16="http://schemas.microsoft.com/office/drawing/2014/main" xmlns="" id="{F5EE5773-8656-BBC4-6C00-D385CF333309}"/>
              </a:ext>
            </a:extLst>
          </p:cNvPr>
          <p:cNvPicPr>
            <a:picLocks noChangeAspect="1"/>
          </p:cNvPicPr>
          <p:nvPr/>
        </p:nvPicPr>
        <p:blipFill>
          <a:blip r:embed="rId6"/>
          <a:stretch>
            <a:fillRect/>
          </a:stretch>
        </p:blipFill>
        <p:spPr>
          <a:xfrm>
            <a:off x="8040337" y="1221022"/>
            <a:ext cx="3757447" cy="443030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2"/>
                                        </p:tgtEl>
                                        <p:attrNameLst>
                                          <p:attrName>style.visibility</p:attrName>
                                        </p:attrNameLst>
                                      </p:cBhvr>
                                      <p:to>
                                        <p:strVal val="visible"/>
                                      </p:to>
                                    </p:set>
                                    <p:animEffect transition="in" filter="fade">
                                      <p:cBhvr>
                                        <p:cTn id="7" dur="500"/>
                                        <p:tgtEl>
                                          <p:spTgt spid="2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grpSp>
        <p:nvGrpSpPr>
          <p:cNvPr id="232" name="Google Shape;232;p6"/>
          <p:cNvGrpSpPr/>
          <p:nvPr/>
        </p:nvGrpSpPr>
        <p:grpSpPr>
          <a:xfrm>
            <a:off x="0" y="57377"/>
            <a:ext cx="12190413" cy="1059460"/>
            <a:chOff x="0" y="57377"/>
            <a:chExt cx="12190413" cy="1059460"/>
          </a:xfrm>
        </p:grpSpPr>
        <p:grpSp>
          <p:nvGrpSpPr>
            <p:cNvPr id="233" name="Google Shape;233;p6"/>
            <p:cNvGrpSpPr/>
            <p:nvPr/>
          </p:nvGrpSpPr>
          <p:grpSpPr>
            <a:xfrm>
              <a:off x="0" y="248331"/>
              <a:ext cx="12190413" cy="868506"/>
              <a:chOff x="0" y="12357"/>
              <a:chExt cx="12190413" cy="868506"/>
            </a:xfrm>
          </p:grpSpPr>
          <p:cxnSp>
            <p:nvCxnSpPr>
              <p:cNvPr id="236" name="Google Shape;236;p6"/>
              <p:cNvCxnSpPr/>
              <p:nvPr/>
            </p:nvCxnSpPr>
            <p:spPr>
              <a:xfrm>
                <a:off x="384045" y="865331"/>
                <a:ext cx="11806368" cy="0"/>
              </a:xfrm>
              <a:prstGeom prst="straightConnector1">
                <a:avLst/>
              </a:prstGeom>
              <a:noFill/>
              <a:ln w="9525" cap="flat" cmpd="sng">
                <a:solidFill>
                  <a:srgbClr val="6DC1B5"/>
                </a:solidFill>
                <a:prstDash val="solid"/>
                <a:miter lim="800000"/>
                <a:headEnd type="none" w="sm" len="sm"/>
                <a:tailEnd type="none" w="sm" len="sm"/>
              </a:ln>
            </p:spPr>
          </p:cxnSp>
          <p:sp>
            <p:nvSpPr>
              <p:cNvPr id="237" name="Google Shape;237;p6"/>
              <p:cNvSpPr/>
              <p:nvPr/>
            </p:nvSpPr>
            <p:spPr>
              <a:xfrm>
                <a:off x="0" y="12357"/>
                <a:ext cx="457200" cy="868506"/>
              </a:xfrm>
              <a:prstGeom prst="rect">
                <a:avLst/>
              </a:prstGeom>
              <a:solidFill>
                <a:srgbClr val="6DC1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grpSp>
        <p:pic>
          <p:nvPicPr>
            <p:cNvPr id="238" name="Google Shape;238;p6"/>
            <p:cNvPicPr preferRelativeResize="0"/>
            <p:nvPr/>
          </p:nvPicPr>
          <p:blipFill rotWithShape="1">
            <a:blip r:embed="rId3">
              <a:alphaModFix/>
            </a:blip>
            <a:srcRect/>
            <a:stretch/>
          </p:blipFill>
          <p:spPr>
            <a:xfrm>
              <a:off x="11020458" y="57377"/>
              <a:ext cx="1169955" cy="1014900"/>
            </a:xfrm>
            <a:prstGeom prst="rect">
              <a:avLst/>
            </a:prstGeom>
            <a:noFill/>
            <a:ln>
              <a:noFill/>
            </a:ln>
          </p:spPr>
        </p:pic>
      </p:grpSp>
      <p:pic>
        <p:nvPicPr>
          <p:cNvPr id="239" name="Google Shape;239;p6"/>
          <p:cNvPicPr preferRelativeResize="0"/>
          <p:nvPr/>
        </p:nvPicPr>
        <p:blipFill rotWithShape="1">
          <a:blip r:embed="rId4">
            <a:alphaModFix/>
          </a:blip>
          <a:srcRect/>
          <a:stretch/>
        </p:blipFill>
        <p:spPr>
          <a:xfrm flipH="1">
            <a:off x="10804708" y="5834198"/>
            <a:ext cx="1467030" cy="1126989"/>
          </a:xfrm>
          <a:prstGeom prst="rect">
            <a:avLst/>
          </a:prstGeom>
          <a:noFill/>
          <a:ln>
            <a:noFill/>
          </a:ln>
        </p:spPr>
      </p:pic>
      <p:pic>
        <p:nvPicPr>
          <p:cNvPr id="240" name="Google Shape;240;p6"/>
          <p:cNvPicPr preferRelativeResize="0"/>
          <p:nvPr/>
        </p:nvPicPr>
        <p:blipFill rotWithShape="1">
          <a:blip r:embed="rId5">
            <a:alphaModFix/>
          </a:blip>
          <a:srcRect/>
          <a:stretch/>
        </p:blipFill>
        <p:spPr>
          <a:xfrm flipH="1">
            <a:off x="-36285" y="5651332"/>
            <a:ext cx="1030841" cy="1280827"/>
          </a:xfrm>
          <a:prstGeom prst="rect">
            <a:avLst/>
          </a:prstGeom>
          <a:noFill/>
          <a:ln>
            <a:noFill/>
          </a:ln>
        </p:spPr>
      </p:pic>
      <p:sp>
        <p:nvSpPr>
          <p:cNvPr id="25" name="Google Shape;171;p4"/>
          <p:cNvSpPr txBox="1"/>
          <p:nvPr/>
        </p:nvSpPr>
        <p:spPr>
          <a:xfrm>
            <a:off x="674140" y="267571"/>
            <a:ext cx="10624287" cy="566309"/>
          </a:xfrm>
          <a:prstGeom prst="rect">
            <a:avLst/>
          </a:prstGeom>
          <a:noFill/>
          <a:ln>
            <a:noFill/>
          </a:ln>
        </p:spPr>
        <p:txBody>
          <a:bodyPr spcFirstLastPara="1" wrap="square" lIns="0" tIns="0" rIns="0" bIns="0" anchor="t" anchorCtr="0">
            <a:spAutoFit/>
          </a:bodyPr>
          <a:lstStyle/>
          <a:p>
            <a:pPr algn="just">
              <a:lnSpc>
                <a:spcPct val="115000"/>
              </a:lnSpc>
            </a:pPr>
            <a:r>
              <a:rPr lang="en-US" sz="3200" b="1">
                <a:solidFill>
                  <a:srgbClr val="00B0F0"/>
                </a:solidFill>
                <a:effectLst/>
                <a:latin typeface="Times New Roman" panose="02020603050405020304" pitchFamily="18" charset="0"/>
                <a:ea typeface="Times New Roman" panose="02020603050405020304" pitchFamily="18" charset="0"/>
              </a:rPr>
              <a:t>Chất lượng thông tin mà các bạn An, Minh thu nhận được:</a:t>
            </a:r>
          </a:p>
        </p:txBody>
      </p:sp>
      <p:sp>
        <p:nvSpPr>
          <p:cNvPr id="4" name="TextBox 3">
            <a:extLst>
              <a:ext uri="{FF2B5EF4-FFF2-40B4-BE49-F238E27FC236}">
                <a16:creationId xmlns:a16="http://schemas.microsoft.com/office/drawing/2014/main" xmlns="" id="{30BDCE08-4C8D-B6EF-BAEF-6FAE795D0136}"/>
              </a:ext>
            </a:extLst>
          </p:cNvPr>
          <p:cNvSpPr txBox="1"/>
          <p:nvPr/>
        </p:nvSpPr>
        <p:spPr>
          <a:xfrm>
            <a:off x="817931" y="862908"/>
            <a:ext cx="10938596" cy="1938992"/>
          </a:xfrm>
          <a:prstGeom prst="rect">
            <a:avLst/>
          </a:prstGeom>
          <a:noFill/>
        </p:spPr>
        <p:txBody>
          <a:bodyPr wrap="square">
            <a:spAutoFit/>
          </a:bodyPr>
          <a:lstStyle/>
          <a:p>
            <a:r>
              <a:rPr lang="en-US" sz="2400" b="1">
                <a:solidFill>
                  <a:srgbClr val="333333"/>
                </a:solidFill>
                <a:effectLst/>
                <a:highlight>
                  <a:srgbClr val="FFFFFF"/>
                </a:highlight>
                <a:latin typeface="Times New Roman" panose="02020603050405020304" pitchFamily="18" charset="0"/>
                <a:ea typeface="Times New Roman" panose="02020603050405020304" pitchFamily="18" charset="0"/>
              </a:rPr>
              <a:t>- Tính mới:</a:t>
            </a:r>
            <a:endParaRPr lang="en-US" sz="2400" b="1">
              <a:effectLst/>
              <a:highlight>
                <a:srgbClr val="FFFFFF"/>
              </a:highlight>
              <a:latin typeface="Times New Roman" panose="02020603050405020304" pitchFamily="18" charset="0"/>
              <a:ea typeface="Times New Roman" panose="02020603050405020304" pitchFamily="18" charset="0"/>
            </a:endParaRPr>
          </a:p>
          <a:p>
            <a:pPr algn="just"/>
            <a:r>
              <a:rPr lang="en-US" sz="2400">
                <a:solidFill>
                  <a:srgbClr val="333333"/>
                </a:solidFill>
                <a:effectLst/>
                <a:highlight>
                  <a:srgbClr val="FFFFFF"/>
                </a:highlight>
                <a:latin typeface="Times New Roman" panose="02020603050405020304" pitchFamily="18" charset="0"/>
                <a:ea typeface="Times New Roman" panose="02020603050405020304" pitchFamily="18" charset="0"/>
              </a:rPr>
              <a:t>+ An: thông tin An tìm được trên trang web trang trại chưa được cập nhật nên không đảm bảo tính mới.</a:t>
            </a:r>
            <a:endParaRPr lang="en-US" sz="2400">
              <a:effectLst/>
              <a:highlight>
                <a:srgbClr val="FFFFFF"/>
              </a:highlight>
              <a:latin typeface="Times New Roman" panose="02020603050405020304" pitchFamily="18" charset="0"/>
              <a:ea typeface="Times New Roman" panose="02020603050405020304" pitchFamily="18" charset="0"/>
            </a:endParaRPr>
          </a:p>
          <a:p>
            <a:pPr algn="just"/>
            <a:r>
              <a:rPr lang="en-US" sz="2400">
                <a:solidFill>
                  <a:srgbClr val="333333"/>
                </a:solidFill>
                <a:effectLst/>
                <a:highlight>
                  <a:srgbClr val="FFFFFF"/>
                </a:highlight>
                <a:latin typeface="Times New Roman" panose="02020603050405020304" pitchFamily="18" charset="0"/>
                <a:ea typeface="Times New Roman" panose="02020603050405020304" pitchFamily="18" charset="0"/>
              </a:rPr>
              <a:t>+ Minh: thông tin Minh tìm được trên trang web của các nhà cung cấp dịch vụ viễn thông đã cập nhật nên đảm bảo tính mới.</a:t>
            </a:r>
            <a:endParaRPr lang="en-US" sz="2400">
              <a:effectLst/>
              <a:highlight>
                <a:srgbClr val="FFFFFF"/>
              </a:highligh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xmlns="" id="{235E2EE4-B118-9098-B6B0-2AB643A54650}"/>
              </a:ext>
            </a:extLst>
          </p:cNvPr>
          <p:cNvSpPr txBox="1"/>
          <p:nvPr/>
        </p:nvSpPr>
        <p:spPr>
          <a:xfrm>
            <a:off x="817931" y="2736707"/>
            <a:ext cx="11157257" cy="1332481"/>
          </a:xfrm>
          <a:prstGeom prst="rect">
            <a:avLst/>
          </a:prstGeom>
          <a:noFill/>
        </p:spPr>
        <p:txBody>
          <a:bodyPr wrap="square">
            <a:spAutoFit/>
          </a:bodyPr>
          <a:lstStyle/>
          <a:p>
            <a:pPr>
              <a:lnSpc>
                <a:spcPct val="115000"/>
              </a:lnSpc>
            </a:pPr>
            <a:r>
              <a:rPr lang="en-US" sz="2400" b="1">
                <a:solidFill>
                  <a:srgbClr val="333333"/>
                </a:solidFill>
                <a:effectLst/>
                <a:highlight>
                  <a:srgbClr val="FFFFFF"/>
                </a:highlight>
                <a:latin typeface="Times New Roman" panose="02020603050405020304" pitchFamily="18" charset="0"/>
                <a:ea typeface="Times New Roman" panose="02020603050405020304" pitchFamily="18" charset="0"/>
              </a:rPr>
              <a:t>- Tính chính xác:</a:t>
            </a:r>
            <a:endParaRPr lang="en-US" sz="2400" b="1">
              <a:effectLst/>
              <a:highlight>
                <a:srgbClr val="FFFFFF"/>
              </a:highlight>
              <a:latin typeface="Times New Roman" panose="02020603050405020304" pitchFamily="18" charset="0"/>
              <a:ea typeface="Times New Roman" panose="02020603050405020304" pitchFamily="18" charset="0"/>
            </a:endParaRPr>
          </a:p>
          <a:p>
            <a:pPr marL="22225" algn="just">
              <a:lnSpc>
                <a:spcPct val="115000"/>
              </a:lnSpc>
            </a:pPr>
            <a:r>
              <a:rPr lang="en-US" sz="2400">
                <a:solidFill>
                  <a:srgbClr val="333333"/>
                </a:solidFill>
                <a:effectLst/>
                <a:highlight>
                  <a:srgbClr val="FFFFFF"/>
                </a:highlight>
                <a:latin typeface="Times New Roman" panose="02020603050405020304" pitchFamily="18" charset="0"/>
                <a:ea typeface="Times New Roman" panose="02020603050405020304" pitchFamily="18" charset="0"/>
              </a:rPr>
              <a:t>+ An: không đảm bảo tính chính xác do số đó không liên lạc được.</a:t>
            </a:r>
            <a:endParaRPr lang="en-US" sz="2400">
              <a:effectLst/>
              <a:highlight>
                <a:srgbClr val="FFFFFF"/>
              </a:highlight>
              <a:latin typeface="Times New Roman" panose="02020603050405020304" pitchFamily="18" charset="0"/>
              <a:ea typeface="Times New Roman" panose="02020603050405020304" pitchFamily="18" charset="0"/>
            </a:endParaRPr>
          </a:p>
          <a:p>
            <a:pPr marL="22225" algn="just">
              <a:lnSpc>
                <a:spcPct val="115000"/>
              </a:lnSpc>
            </a:pPr>
            <a:r>
              <a:rPr lang="en-US" sz="2400">
                <a:solidFill>
                  <a:srgbClr val="333333"/>
                </a:solidFill>
                <a:effectLst/>
                <a:highlight>
                  <a:srgbClr val="FFFFFF"/>
                </a:highlight>
                <a:latin typeface="Times New Roman" panose="02020603050405020304" pitchFamily="18" charset="0"/>
                <a:ea typeface="Times New Roman" panose="02020603050405020304" pitchFamily="18" charset="0"/>
              </a:rPr>
              <a:t>+ Minh: đảm bảo tính chính xác đo số đó liên lạc được.</a:t>
            </a:r>
            <a:endParaRPr lang="en-US" sz="2400">
              <a:effectLst/>
              <a:highlight>
                <a:srgbClr val="FFFFFF"/>
              </a:highlight>
              <a:latin typeface="Times New Roman" panose="02020603050405020304" pitchFamily="18" charset="0"/>
              <a:ea typeface="Times New Roman" panose="02020603050405020304" pitchFamily="18" charset="0"/>
            </a:endParaRPr>
          </a:p>
        </p:txBody>
      </p:sp>
      <p:sp>
        <p:nvSpPr>
          <p:cNvPr id="8" name="TextBox 7">
            <a:extLst>
              <a:ext uri="{FF2B5EF4-FFF2-40B4-BE49-F238E27FC236}">
                <a16:creationId xmlns:a16="http://schemas.microsoft.com/office/drawing/2014/main" xmlns="" id="{50FE6025-5CAE-E7E5-959C-622916190B40}"/>
              </a:ext>
            </a:extLst>
          </p:cNvPr>
          <p:cNvSpPr txBox="1"/>
          <p:nvPr/>
        </p:nvSpPr>
        <p:spPr>
          <a:xfrm>
            <a:off x="817931" y="3992248"/>
            <a:ext cx="10336706" cy="1332481"/>
          </a:xfrm>
          <a:prstGeom prst="rect">
            <a:avLst/>
          </a:prstGeom>
          <a:noFill/>
        </p:spPr>
        <p:txBody>
          <a:bodyPr wrap="square">
            <a:spAutoFit/>
          </a:bodyPr>
          <a:lstStyle/>
          <a:p>
            <a:pPr>
              <a:lnSpc>
                <a:spcPct val="115000"/>
              </a:lnSpc>
            </a:pPr>
            <a:r>
              <a:rPr lang="en-US" sz="2400" b="1">
                <a:solidFill>
                  <a:srgbClr val="333333"/>
                </a:solidFill>
                <a:effectLst/>
                <a:highlight>
                  <a:srgbClr val="FFFFFF"/>
                </a:highlight>
                <a:latin typeface="Times New Roman" panose="02020603050405020304" pitchFamily="18" charset="0"/>
                <a:ea typeface="Times New Roman" panose="02020603050405020304" pitchFamily="18" charset="0"/>
              </a:rPr>
              <a:t>- Tính đầy đủ:</a:t>
            </a:r>
            <a:endParaRPr lang="en-US" sz="2400" b="1">
              <a:effectLst/>
              <a:highlight>
                <a:srgbClr val="FFFFFF"/>
              </a:highlight>
              <a:latin typeface="Times New Roman" panose="02020603050405020304" pitchFamily="18" charset="0"/>
              <a:ea typeface="Times New Roman" panose="02020603050405020304" pitchFamily="18" charset="0"/>
            </a:endParaRPr>
          </a:p>
          <a:p>
            <a:pPr marL="22225" algn="just">
              <a:lnSpc>
                <a:spcPct val="115000"/>
              </a:lnSpc>
            </a:pPr>
            <a:r>
              <a:rPr lang="en-US" sz="2400">
                <a:solidFill>
                  <a:srgbClr val="333333"/>
                </a:solidFill>
                <a:effectLst/>
                <a:highlight>
                  <a:srgbClr val="FFFFFF"/>
                </a:highlight>
                <a:latin typeface="Times New Roman" panose="02020603050405020304" pitchFamily="18" charset="0"/>
                <a:ea typeface="Times New Roman" panose="02020603050405020304" pitchFamily="18" charset="0"/>
              </a:rPr>
              <a:t>+ An: thiếu tính đầy đủ.</a:t>
            </a:r>
            <a:endParaRPr lang="en-US" sz="2400">
              <a:effectLst/>
              <a:highlight>
                <a:srgbClr val="FFFFFF"/>
              </a:highlight>
              <a:latin typeface="Times New Roman" panose="02020603050405020304" pitchFamily="18" charset="0"/>
              <a:ea typeface="Times New Roman" panose="02020603050405020304" pitchFamily="18" charset="0"/>
            </a:endParaRPr>
          </a:p>
          <a:p>
            <a:pPr marL="22225" algn="just">
              <a:lnSpc>
                <a:spcPct val="115000"/>
              </a:lnSpc>
            </a:pPr>
            <a:r>
              <a:rPr lang="en-US" sz="2400">
                <a:solidFill>
                  <a:srgbClr val="333333"/>
                </a:solidFill>
                <a:effectLst/>
                <a:highlight>
                  <a:srgbClr val="FFFFFF"/>
                </a:highlight>
                <a:latin typeface="Times New Roman" panose="02020603050405020304" pitchFamily="18" charset="0"/>
                <a:ea typeface="Times New Roman" panose="02020603050405020304" pitchFamily="18" charset="0"/>
              </a:rPr>
              <a:t>+ Minh: có tính đầy đủ.</a:t>
            </a:r>
            <a:endParaRPr lang="en-US" sz="2400">
              <a:effectLst/>
              <a:highlight>
                <a:srgbClr val="FFFFFF"/>
              </a:highligh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xmlns="" id="{AD4997D1-B1CD-ED5C-5C97-F722FFD512B5}"/>
              </a:ext>
            </a:extLst>
          </p:cNvPr>
          <p:cNvSpPr txBox="1"/>
          <p:nvPr/>
        </p:nvSpPr>
        <p:spPr>
          <a:xfrm>
            <a:off x="817931" y="5259536"/>
            <a:ext cx="6157290" cy="1332481"/>
          </a:xfrm>
          <a:prstGeom prst="rect">
            <a:avLst/>
          </a:prstGeom>
          <a:noFill/>
        </p:spPr>
        <p:txBody>
          <a:bodyPr wrap="square">
            <a:spAutoFit/>
          </a:bodyPr>
          <a:lstStyle/>
          <a:p>
            <a:pPr>
              <a:lnSpc>
                <a:spcPct val="115000"/>
              </a:lnSpc>
            </a:pPr>
            <a:r>
              <a:rPr lang="en-US" sz="2400" b="1">
                <a:solidFill>
                  <a:srgbClr val="333333"/>
                </a:solidFill>
                <a:effectLst/>
                <a:highlight>
                  <a:srgbClr val="FFFFFF"/>
                </a:highlight>
                <a:latin typeface="Times New Roman" panose="02020603050405020304" pitchFamily="18" charset="0"/>
                <a:ea typeface="Times New Roman" panose="02020603050405020304" pitchFamily="18" charset="0"/>
              </a:rPr>
              <a:t>- Tính sử dụng được:</a:t>
            </a:r>
            <a:endParaRPr lang="en-US" sz="2400" b="1">
              <a:effectLst/>
              <a:highlight>
                <a:srgbClr val="FFFFFF"/>
              </a:highlight>
              <a:latin typeface="Times New Roman" panose="02020603050405020304" pitchFamily="18" charset="0"/>
              <a:ea typeface="Times New Roman" panose="02020603050405020304" pitchFamily="18" charset="0"/>
            </a:endParaRPr>
          </a:p>
          <a:p>
            <a:pPr marL="22225" algn="just">
              <a:lnSpc>
                <a:spcPct val="115000"/>
              </a:lnSpc>
            </a:pPr>
            <a:r>
              <a:rPr lang="en-US" sz="2400">
                <a:solidFill>
                  <a:srgbClr val="333333"/>
                </a:solidFill>
                <a:effectLst/>
                <a:highlight>
                  <a:srgbClr val="FFFFFF"/>
                </a:highlight>
                <a:latin typeface="Times New Roman" panose="02020603050405020304" pitchFamily="18" charset="0"/>
                <a:ea typeface="Times New Roman" panose="02020603050405020304" pitchFamily="18" charset="0"/>
              </a:rPr>
              <a:t>+ An: không có tính sử dụng được.</a:t>
            </a:r>
            <a:endParaRPr lang="en-US" sz="2400">
              <a:effectLst/>
              <a:highlight>
                <a:srgbClr val="FFFFFF"/>
              </a:highlight>
              <a:latin typeface="Times New Roman" panose="02020603050405020304" pitchFamily="18" charset="0"/>
              <a:ea typeface="Times New Roman" panose="02020603050405020304" pitchFamily="18" charset="0"/>
            </a:endParaRPr>
          </a:p>
          <a:p>
            <a:pPr marL="22225" algn="just">
              <a:lnSpc>
                <a:spcPct val="115000"/>
              </a:lnSpc>
            </a:pPr>
            <a:r>
              <a:rPr lang="en-US" sz="2400">
                <a:solidFill>
                  <a:srgbClr val="333333"/>
                </a:solidFill>
                <a:effectLst/>
                <a:highlight>
                  <a:srgbClr val="FFFFFF"/>
                </a:highlight>
                <a:latin typeface="Times New Roman" panose="02020603050405020304" pitchFamily="18" charset="0"/>
                <a:ea typeface="Times New Roman" panose="02020603050405020304" pitchFamily="18" charset="0"/>
              </a:rPr>
              <a:t>+ Minh: có tính sử dụng được.</a:t>
            </a:r>
            <a:endParaRPr lang="en-US" sz="2400">
              <a:effectLst/>
              <a:highlight>
                <a:srgbClr val="FFFFFF"/>
              </a:highligh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36386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2"/>
                                        </p:tgtEl>
                                        <p:attrNameLst>
                                          <p:attrName>style.visibility</p:attrName>
                                        </p:attrNameLst>
                                      </p:cBhvr>
                                      <p:to>
                                        <p:strVal val="visible"/>
                                      </p:to>
                                    </p:set>
                                    <p:animEffect transition="in" filter="fade">
                                      <p:cBhvr>
                                        <p:cTn id="7" dur="500"/>
                                        <p:tgtEl>
                                          <p:spTgt spid="23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4" grpId="0"/>
      <p:bldP spid="6" grpId="0"/>
      <p:bldP spid="8"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A_图片 2" descr="C:\Users\Thinkpad\Desktop\1.jpg"/>
          <p:cNvPicPr>
            <a:picLocks noChangeAspect="1" noChangeArrowheads="1"/>
          </p:cNvPicPr>
          <p:nvPr>
            <p:custDataLst>
              <p:tags r:id="rId1"/>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0" y="0"/>
            <a:ext cx="12190413" cy="6861706"/>
          </a:xfrm>
          <a:prstGeom prst="rect">
            <a:avLst/>
          </a:prstGeom>
          <a:noFill/>
          <a:extLst>
            <a:ext uri="{909E8E84-426E-40DD-AFC4-6F175D3DCCD1}">
              <a14:hiddenFill xmlns:a14="http://schemas.microsoft.com/office/drawing/2010/main">
                <a:solidFill>
                  <a:srgbClr val="FFFFFF"/>
                </a:solidFill>
              </a14:hiddenFill>
            </a:ext>
          </a:extLst>
        </p:spPr>
      </p:pic>
      <p:pic>
        <p:nvPicPr>
          <p:cNvPr id="47" name="PA_图片 4" descr="C:\Users\Thinkpad\Desktop\未标题-1.png"/>
          <p:cNvPicPr>
            <a:picLocks noChangeAspect="1" noChangeArrowheads="1"/>
          </p:cNvPicPr>
          <p:nvPr>
            <p:custDataLst>
              <p:tags r:id="rId2"/>
            </p:custDataLst>
          </p:nvPr>
        </p:nvPicPr>
        <p:blipFill rotWithShape="1">
          <a:blip r:embed="rId10" cstate="print">
            <a:extLst>
              <a:ext uri="{28A0092B-C50C-407E-A947-70E740481C1C}">
                <a14:useLocalDpi xmlns:a14="http://schemas.microsoft.com/office/drawing/2010/main" val="0"/>
              </a:ext>
            </a:extLst>
          </a:blip>
          <a:srcRect l="4055" t="9874" r="5765" b="3240"/>
          <a:stretch/>
        </p:blipFill>
        <p:spPr bwMode="auto">
          <a:xfrm>
            <a:off x="355554" y="677490"/>
            <a:ext cx="11123752" cy="5961914"/>
          </a:xfrm>
          <a:prstGeom prst="rect">
            <a:avLst/>
          </a:prstGeom>
          <a:noFill/>
          <a:extLst>
            <a:ext uri="{909E8E84-426E-40DD-AFC4-6F175D3DCCD1}">
              <a14:hiddenFill xmlns:a14="http://schemas.microsoft.com/office/drawing/2010/main">
                <a:solidFill>
                  <a:srgbClr val="FFFFFF"/>
                </a:solidFill>
              </a14:hiddenFill>
            </a:ext>
          </a:extLst>
        </p:spPr>
      </p:pic>
      <p:pic>
        <p:nvPicPr>
          <p:cNvPr id="48" name="PA_图片 5" descr="C:\Users\Thinkpad\Desktop\3.png"/>
          <p:cNvPicPr>
            <a:picLocks noChangeAspect="1" noChangeArrowheads="1"/>
          </p:cNvPicPr>
          <p:nvPr>
            <p:custDataLst>
              <p:tags r:id="rId3"/>
            </p:custDataLst>
          </p:nvPr>
        </p:nvPicPr>
        <p:blipFill rotWithShape="1">
          <a:blip r:embed="rId11" cstate="print">
            <a:biLevel thresh="25000"/>
            <a:extLst>
              <a:ext uri="{28A0092B-C50C-407E-A947-70E740481C1C}">
                <a14:useLocalDpi xmlns:a14="http://schemas.microsoft.com/office/drawing/2010/main" val="0"/>
              </a:ext>
            </a:extLst>
          </a:blip>
          <a:srcRect l="5000" r="5833" b="9410"/>
          <a:stretch/>
        </p:blipFill>
        <p:spPr bwMode="auto">
          <a:xfrm>
            <a:off x="884065" y="118000"/>
            <a:ext cx="10869785" cy="6215972"/>
          </a:xfrm>
          <a:prstGeom prst="rect">
            <a:avLst/>
          </a:prstGeom>
          <a:noFill/>
          <a:extLst>
            <a:ext uri="{909E8E84-426E-40DD-AFC4-6F175D3DCCD1}">
              <a14:hiddenFill xmlns:a14="http://schemas.microsoft.com/office/drawing/2010/main">
                <a:solidFill>
                  <a:srgbClr val="FFFFFF"/>
                </a:solidFill>
              </a14:hiddenFill>
            </a:ext>
          </a:extLst>
        </p:spPr>
      </p:pic>
      <p:pic>
        <p:nvPicPr>
          <p:cNvPr id="49" name="PA_图片 6" descr="C:\Users\Thinkpad\Desktop\4.png"/>
          <p:cNvPicPr>
            <a:picLocks noChangeAspect="1" noChangeArrowheads="1"/>
          </p:cNvPicPr>
          <p:nvPr>
            <p:custDataLst>
              <p:tags r:id="rId4"/>
            </p:custDataLst>
          </p:nvPr>
        </p:nvPicPr>
        <p:blipFill rotWithShape="1">
          <a:blip r:embed="rId12" cstate="print">
            <a:extLst>
              <a:ext uri="{28A0092B-C50C-407E-A947-70E740481C1C}">
                <a14:useLocalDpi xmlns:a14="http://schemas.microsoft.com/office/drawing/2010/main" val="0"/>
              </a:ext>
            </a:extLst>
          </a:blip>
          <a:srcRect l="59167" t="88615"/>
          <a:stretch/>
        </p:blipFill>
        <p:spPr bwMode="auto">
          <a:xfrm>
            <a:off x="6535416" y="6080474"/>
            <a:ext cx="4977752" cy="781232"/>
          </a:xfrm>
          <a:prstGeom prst="rect">
            <a:avLst/>
          </a:prstGeom>
          <a:noFill/>
          <a:extLst>
            <a:ext uri="{909E8E84-426E-40DD-AFC4-6F175D3DCCD1}">
              <a14:hiddenFill xmlns:a14="http://schemas.microsoft.com/office/drawing/2010/main">
                <a:solidFill>
                  <a:srgbClr val="FFFFFF"/>
                </a:solidFill>
              </a14:hiddenFill>
            </a:ext>
          </a:extLst>
        </p:spPr>
      </p:pic>
      <p:pic>
        <p:nvPicPr>
          <p:cNvPr id="52" name="PA_图片 7" descr="C:\Users\Thinkpad\Desktop\学校\1_0008_图层-8.png"/>
          <p:cNvPicPr>
            <a:picLocks noChangeAspect="1" noChangeArrowheads="1"/>
          </p:cNvPicPr>
          <p:nvPr>
            <p:custDataLst>
              <p:tags r:id="rId5"/>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10279068" y="9130"/>
            <a:ext cx="1877988" cy="1692072"/>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3" name="PA_图片 8" descr="C:\Users\Thinkpad\Desktop\学校\1_0007_图层-9.png"/>
          <p:cNvPicPr>
            <a:picLocks noChangeAspect="1" noChangeArrowheads="1"/>
          </p:cNvPicPr>
          <p:nvPr>
            <p:custDataLst>
              <p:tags r:id="rId6"/>
            </p:custDataLst>
          </p:nvPr>
        </p:nvPicPr>
        <p:blipFill>
          <a:blip r:embed="rId14" cstate="print">
            <a:extLst>
              <a:ext uri="{28A0092B-C50C-407E-A947-70E740481C1C}">
                <a14:useLocalDpi xmlns:a14="http://schemas.microsoft.com/office/drawing/2010/main" val="0"/>
              </a:ext>
            </a:extLst>
          </a:blip>
          <a:srcRect/>
          <a:stretch>
            <a:fillRect/>
          </a:stretch>
        </p:blipFill>
        <p:spPr bwMode="auto">
          <a:xfrm>
            <a:off x="1" y="3107986"/>
            <a:ext cx="2435280" cy="3751602"/>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13" name="Rectangle 3">
            <a:extLst>
              <a:ext uri="{FF2B5EF4-FFF2-40B4-BE49-F238E27FC236}">
                <a16:creationId xmlns:a16="http://schemas.microsoft.com/office/drawing/2014/main" xmlns="" id="{D70C5431-9CD3-4BE8-B4C7-6531AB1835DE}"/>
              </a:ext>
            </a:extLst>
          </p:cNvPr>
          <p:cNvSpPr/>
          <p:nvPr/>
        </p:nvSpPr>
        <p:spPr>
          <a:xfrm>
            <a:off x="355554" y="2255200"/>
            <a:ext cx="11398296" cy="1107996"/>
          </a:xfrm>
          <a:prstGeom prst="rect">
            <a:avLst/>
          </a:prstGeom>
          <a:noFill/>
        </p:spPr>
        <p:txBody>
          <a:bodyPr wrap="square" lIns="91440" tIns="45720" rIns="91440" bIns="45720">
            <a:spAutoFit/>
          </a:bodyPr>
          <a:lstStyle/>
          <a:p>
            <a:pPr algn="ctr"/>
            <a:r>
              <a:rPr lang="en-US" sz="6500" b="1">
                <a:ln w="22225">
                  <a:solidFill>
                    <a:srgbClr val="ED7D31"/>
                  </a:solidFill>
                  <a:prstDash val="solid"/>
                </a:ln>
                <a:solidFill>
                  <a:srgbClr val="ED7D31">
                    <a:lumMod val="40000"/>
                    <a:lumOff val="60000"/>
                  </a:srgbClr>
                </a:solidFill>
                <a:latin typeface="Times New Roman" panose="02020603050405020304" pitchFamily="18" charset="0"/>
                <a:cs typeface="Times New Roman" panose="02020603050405020304" pitchFamily="18" charset="0"/>
              </a:rPr>
              <a:t>VẬN DỤNG</a:t>
            </a:r>
            <a:endParaRPr lang="en-US" sz="6500" b="1" dirty="0">
              <a:ln w="22225">
                <a:solidFill>
                  <a:srgbClr val="ED7D31"/>
                </a:solidFill>
                <a:prstDash val="solid"/>
              </a:ln>
              <a:solidFill>
                <a:srgbClr val="ED7D31">
                  <a:lumMod val="40000"/>
                  <a:lumOff val="60000"/>
                </a:srgb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7828039"/>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oogle Shape;862;p23"/>
          <p:cNvGrpSpPr/>
          <p:nvPr/>
        </p:nvGrpSpPr>
        <p:grpSpPr>
          <a:xfrm>
            <a:off x="9620" y="226571"/>
            <a:ext cx="12445260" cy="1204201"/>
            <a:chOff x="0" y="248331"/>
            <a:chExt cx="12445260" cy="1014900"/>
          </a:xfrm>
        </p:grpSpPr>
        <p:grpSp>
          <p:nvGrpSpPr>
            <p:cNvPr id="9" name="Google Shape;863;p23"/>
            <p:cNvGrpSpPr/>
            <p:nvPr/>
          </p:nvGrpSpPr>
          <p:grpSpPr>
            <a:xfrm>
              <a:off x="0" y="248331"/>
              <a:ext cx="12190413" cy="868506"/>
              <a:chOff x="0" y="12357"/>
              <a:chExt cx="12190413" cy="868506"/>
            </a:xfrm>
          </p:grpSpPr>
          <p:grpSp>
            <p:nvGrpSpPr>
              <p:cNvPr id="11" name="Google Shape;864;p23"/>
              <p:cNvGrpSpPr/>
              <p:nvPr/>
            </p:nvGrpSpPr>
            <p:grpSpPr>
              <a:xfrm>
                <a:off x="384045" y="45614"/>
                <a:ext cx="11806368" cy="835249"/>
                <a:chOff x="384045" y="45614"/>
                <a:chExt cx="11806368" cy="835249"/>
              </a:xfrm>
            </p:grpSpPr>
            <p:sp>
              <p:nvSpPr>
                <p:cNvPr id="16" name="Google Shape;865;p23"/>
                <p:cNvSpPr txBox="1"/>
                <p:nvPr/>
              </p:nvSpPr>
              <p:spPr>
                <a:xfrm>
                  <a:off x="606606" y="45614"/>
                  <a:ext cx="10796477" cy="835249"/>
                </a:xfrm>
                <a:prstGeom prst="rect">
                  <a:avLst/>
                </a:prstGeom>
                <a:noFill/>
                <a:ln>
                  <a:noFill/>
                </a:ln>
              </p:spPr>
              <p:txBody>
                <a:bodyPr spcFirstLastPara="1" wrap="square" lIns="0" tIns="0" rIns="0" bIns="0" anchor="t" anchorCtr="0">
                  <a:spAutoFit/>
                </a:bodyPr>
                <a:lstStyle/>
                <a:p>
                  <a:pPr algn="just">
                    <a:lnSpc>
                      <a:spcPct val="115000"/>
                    </a:lnSpc>
                  </a:pPr>
                  <a:r>
                    <a:rPr lang="en-US" sz="2800" b="1">
                      <a:solidFill>
                        <a:srgbClr val="004E9A"/>
                      </a:solidFill>
                      <a:effectLst/>
                      <a:highlight>
                        <a:srgbClr val="FFFFFF"/>
                      </a:highlight>
                      <a:latin typeface="Times New Roman" panose="02020603050405020304" pitchFamily="18" charset="0"/>
                      <a:ea typeface="Times New Roman" panose="02020603050405020304" pitchFamily="18" charset="0"/>
                    </a:rPr>
                    <a:t>Bài tập: Em hãy tìm trên Internet thông tin về chiếc máy điện tử kỹ thuật số đầu tiên trên thế giới</a:t>
                  </a:r>
                  <a:r>
                    <a:rPr lang="vi-VN" sz="2800" b="1">
                      <a:solidFill>
                        <a:srgbClr val="004E9A"/>
                      </a:solidFill>
                      <a:effectLst/>
                      <a:highlight>
                        <a:srgbClr val="FFFFFF"/>
                      </a:highlight>
                      <a:latin typeface="Times New Roman" panose="02020603050405020304" pitchFamily="18" charset="0"/>
                      <a:ea typeface="Times New Roman" panose="02020603050405020304" pitchFamily="18" charset="0"/>
                    </a:rPr>
                    <a:t>. Đ</a:t>
                  </a:r>
                  <a:r>
                    <a:rPr lang="en-US" sz="2800" b="1">
                      <a:solidFill>
                        <a:srgbClr val="004E9A"/>
                      </a:solidFill>
                      <a:effectLst/>
                      <a:highlight>
                        <a:srgbClr val="FFFFFF"/>
                      </a:highlight>
                      <a:latin typeface="Times New Roman" panose="02020603050405020304" pitchFamily="18" charset="0"/>
                      <a:ea typeface="Times New Roman" panose="02020603050405020304" pitchFamily="18" charset="0"/>
                    </a:rPr>
                    <a:t>ánh giá chất lượng thông tin tìm được.</a:t>
                  </a:r>
                  <a:endParaRPr lang="en-US" sz="2800" b="1">
                    <a:effectLst/>
                    <a:highlight>
                      <a:srgbClr val="FFFFFF"/>
                    </a:highlight>
                    <a:latin typeface="Times New Roman" panose="02020603050405020304" pitchFamily="18" charset="0"/>
                    <a:ea typeface="Times New Roman" panose="02020603050405020304" pitchFamily="18" charset="0"/>
                  </a:endParaRPr>
                </a:p>
              </p:txBody>
            </p:sp>
            <p:cxnSp>
              <p:nvCxnSpPr>
                <p:cNvPr id="17" name="Google Shape;866;p23"/>
                <p:cNvCxnSpPr/>
                <p:nvPr/>
              </p:nvCxnSpPr>
              <p:spPr>
                <a:xfrm>
                  <a:off x="384045" y="865331"/>
                  <a:ext cx="11806368" cy="0"/>
                </a:xfrm>
                <a:prstGeom prst="straightConnector1">
                  <a:avLst/>
                </a:prstGeom>
                <a:noFill/>
                <a:ln w="9525" cap="flat" cmpd="sng">
                  <a:solidFill>
                    <a:srgbClr val="6DC1B5"/>
                  </a:solidFill>
                  <a:prstDash val="solid"/>
                  <a:miter lim="800000"/>
                  <a:headEnd type="none" w="sm" len="sm"/>
                  <a:tailEnd type="none" w="sm" len="sm"/>
                </a:ln>
              </p:spPr>
            </p:cxnSp>
          </p:grpSp>
          <p:sp>
            <p:nvSpPr>
              <p:cNvPr id="15" name="Google Shape;867;p23"/>
              <p:cNvSpPr/>
              <p:nvPr/>
            </p:nvSpPr>
            <p:spPr>
              <a:xfrm>
                <a:off x="0" y="12357"/>
                <a:ext cx="457200" cy="868506"/>
              </a:xfrm>
              <a:prstGeom prst="rect">
                <a:avLst/>
              </a:prstGeom>
              <a:solidFill>
                <a:srgbClr val="6DC1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10" name="Google Shape;868;p23"/>
            <p:cNvPicPr preferRelativeResize="0"/>
            <p:nvPr/>
          </p:nvPicPr>
          <p:blipFill rotWithShape="1">
            <a:blip r:embed="rId2">
              <a:alphaModFix/>
            </a:blip>
            <a:srcRect/>
            <a:stretch/>
          </p:blipFill>
          <p:spPr>
            <a:xfrm>
              <a:off x="11275305" y="248331"/>
              <a:ext cx="1169955" cy="1014900"/>
            </a:xfrm>
            <a:prstGeom prst="rect">
              <a:avLst/>
            </a:prstGeom>
            <a:noFill/>
            <a:ln>
              <a:noFill/>
            </a:ln>
          </p:spPr>
        </p:pic>
      </p:grpSp>
      <p:sp>
        <p:nvSpPr>
          <p:cNvPr id="6" name="TextBox 5">
            <a:extLst>
              <a:ext uri="{FF2B5EF4-FFF2-40B4-BE49-F238E27FC236}">
                <a16:creationId xmlns:a16="http://schemas.microsoft.com/office/drawing/2014/main" xmlns="" id="{9A0D94C6-B606-73FC-FD92-69E3805C8B25}"/>
              </a:ext>
            </a:extLst>
          </p:cNvPr>
          <p:cNvSpPr txBox="1"/>
          <p:nvPr/>
        </p:nvSpPr>
        <p:spPr>
          <a:xfrm>
            <a:off x="841245" y="3253651"/>
            <a:ext cx="10527165" cy="1569660"/>
          </a:xfrm>
          <a:prstGeom prst="rect">
            <a:avLst/>
          </a:prstGeom>
          <a:noFill/>
        </p:spPr>
        <p:txBody>
          <a:bodyPr wrap="square">
            <a:spAutoFit/>
          </a:bodyPr>
          <a:lstStyle/>
          <a:p>
            <a:pPr algn="just"/>
            <a:r>
              <a:rPr lang="en-US" sz="2400">
                <a:solidFill>
                  <a:srgbClr val="333333"/>
                </a:solidFill>
                <a:effectLst/>
                <a:highlight>
                  <a:srgbClr val="FFFFFF"/>
                </a:highlight>
                <a:latin typeface="Times New Roman" panose="02020603050405020304" pitchFamily="18" charset="0"/>
                <a:ea typeface="Times New Roman" panose="02020603050405020304" pitchFamily="18" charset="0"/>
              </a:rPr>
              <a:t>- Thông tin chiếc máy tính điện tử kỹ thuật số đầu tiên trên thế giới: </a:t>
            </a:r>
            <a:r>
              <a:rPr lang="en-US" sz="2400">
                <a:solidFill>
                  <a:srgbClr val="222222"/>
                </a:solidFill>
                <a:effectLst/>
                <a:highlight>
                  <a:srgbClr val="FFFFFF"/>
                </a:highlight>
                <a:latin typeface="Times New Roman" panose="02020603050405020304" pitchFamily="18" charset="0"/>
                <a:ea typeface="Times New Roman" panose="02020603050405020304" pitchFamily="18" charset="0"/>
              </a:rPr>
              <a:t>Ngày 15 tháng 2 năm 1946, ENIAC được giới thiệu tại trường đại học Pennsylvania, </a:t>
            </a:r>
            <a:r>
              <a:rPr lang="en-US" sz="2400">
                <a:solidFill>
                  <a:srgbClr val="333333"/>
                </a:solidFill>
                <a:effectLst/>
                <a:highlight>
                  <a:srgbClr val="FFFFFF"/>
                </a:highlight>
                <a:latin typeface="Times New Roman" panose="02020603050405020304" pitchFamily="18" charset="0"/>
                <a:ea typeface="Times New Roman" panose="02020603050405020304" pitchFamily="18" charset="0"/>
              </a:rPr>
              <a:t>Hoa kỳ</a:t>
            </a:r>
            <a:r>
              <a:rPr lang="en-US" sz="2400">
                <a:solidFill>
                  <a:srgbClr val="222222"/>
                </a:solidFill>
                <a:effectLst/>
                <a:highlight>
                  <a:srgbClr val="FFFFFF"/>
                </a:highlight>
                <a:latin typeface="Times New Roman" panose="02020603050405020304" pitchFamily="18" charset="0"/>
                <a:ea typeface="Times New Roman" panose="02020603050405020304" pitchFamily="18" charset="0"/>
              </a:rPr>
              <a:t> như là chiếc máy tính điện tử đầu tiên </a:t>
            </a:r>
            <a:r>
              <a:rPr lang="en-US" sz="2400">
                <a:solidFill>
                  <a:srgbClr val="333333"/>
                </a:solidFill>
                <a:effectLst/>
                <a:highlight>
                  <a:srgbClr val="FFFFFF"/>
                </a:highlight>
                <a:latin typeface="Times New Roman" panose="02020603050405020304" pitchFamily="18" charset="0"/>
                <a:ea typeface="Times New Roman" panose="02020603050405020304" pitchFamily="18" charset="0"/>
              </a:rPr>
              <a:t> </a:t>
            </a:r>
            <a:r>
              <a:rPr lang="en-US" sz="2400">
                <a:solidFill>
                  <a:srgbClr val="222222"/>
                </a:solidFill>
                <a:effectLst/>
                <a:highlight>
                  <a:srgbClr val="FFFFFF"/>
                </a:highlight>
                <a:latin typeface="Times New Roman" panose="02020603050405020304" pitchFamily="18" charset="0"/>
                <a:ea typeface="Times New Roman" panose="02020603050405020304" pitchFamily="18" charset="0"/>
              </a:rPr>
              <a:t>có thể được tái lập trình để thực hiện các nhiệm vụ khác nhau trong nhiều lĩnh vực.</a:t>
            </a:r>
            <a:endParaRPr lang="en-US" sz="2400">
              <a:effectLst/>
              <a:highlight>
                <a:srgbClr val="FFFFFF"/>
              </a:highlight>
              <a:latin typeface="Times New Roman" panose="02020603050405020304" pitchFamily="18" charset="0"/>
              <a:ea typeface="Times New Roman" panose="02020603050405020304" pitchFamily="18" charset="0"/>
            </a:endParaRPr>
          </a:p>
        </p:txBody>
      </p:sp>
      <p:sp>
        <p:nvSpPr>
          <p:cNvPr id="12" name="TextBox 11">
            <a:extLst>
              <a:ext uri="{FF2B5EF4-FFF2-40B4-BE49-F238E27FC236}">
                <a16:creationId xmlns:a16="http://schemas.microsoft.com/office/drawing/2014/main" xmlns="" id="{DA026D11-395F-8DBC-4E39-2F85B76AD77C}"/>
              </a:ext>
            </a:extLst>
          </p:cNvPr>
          <p:cNvSpPr txBox="1"/>
          <p:nvPr/>
        </p:nvSpPr>
        <p:spPr>
          <a:xfrm>
            <a:off x="841245" y="5016198"/>
            <a:ext cx="10527165" cy="907749"/>
          </a:xfrm>
          <a:prstGeom prst="rect">
            <a:avLst/>
          </a:prstGeom>
          <a:noFill/>
        </p:spPr>
        <p:txBody>
          <a:bodyPr wrap="square">
            <a:spAutoFit/>
          </a:bodyPr>
          <a:lstStyle/>
          <a:p>
            <a:pPr algn="just">
              <a:lnSpc>
                <a:spcPct val="115000"/>
              </a:lnSpc>
            </a:pPr>
            <a:r>
              <a:rPr lang="en-US" sz="2400">
                <a:solidFill>
                  <a:srgbClr val="333333"/>
                </a:solidFill>
                <a:effectLst/>
                <a:highlight>
                  <a:srgbClr val="FFFFFF"/>
                </a:highlight>
                <a:latin typeface="Times New Roman" panose="02020603050405020304" pitchFamily="18" charset="0"/>
                <a:ea typeface="Times New Roman" panose="02020603050405020304" pitchFamily="18" charset="0"/>
              </a:rPr>
              <a:t>- Đánh giá thông tin tìm được: đảm bảo chất lượng thông tin (tính mới, tính chính, tính đầy đủ, tính sử dụng được).</a:t>
            </a:r>
            <a:endParaRPr lang="en-US" sz="2400">
              <a:effectLst/>
              <a:highlight>
                <a:srgbClr val="FFFFFF"/>
              </a:highlight>
              <a:latin typeface="Times New Roman" panose="02020603050405020304" pitchFamily="18" charset="0"/>
              <a:ea typeface="Times New Roman" panose="02020603050405020304" pitchFamily="18" charset="0"/>
            </a:endParaRPr>
          </a:p>
        </p:txBody>
      </p:sp>
      <p:pic>
        <p:nvPicPr>
          <p:cNvPr id="13" name="Picture 12">
            <a:extLst>
              <a:ext uri="{FF2B5EF4-FFF2-40B4-BE49-F238E27FC236}">
                <a16:creationId xmlns:a16="http://schemas.microsoft.com/office/drawing/2014/main" xmlns="" id="{CEA22728-1731-2591-353A-B4106AAD172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9451" y="1296531"/>
            <a:ext cx="4343696" cy="1957117"/>
          </a:xfrm>
          <a:prstGeom prst="rect">
            <a:avLst/>
          </a:prstGeom>
          <a:noFill/>
        </p:spPr>
      </p:pic>
      <p:pic>
        <p:nvPicPr>
          <p:cNvPr id="14" name="Picture 13">
            <a:extLst>
              <a:ext uri="{FF2B5EF4-FFF2-40B4-BE49-F238E27FC236}">
                <a16:creationId xmlns:a16="http://schemas.microsoft.com/office/drawing/2014/main" xmlns="" id="{6E1A3DE5-1702-CE19-E18A-9C86CBF2F54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30618" y="1296533"/>
            <a:ext cx="3995530" cy="1957118"/>
          </a:xfrm>
          <a:prstGeom prst="rect">
            <a:avLst/>
          </a:prstGeom>
          <a:noFill/>
        </p:spPr>
      </p:pic>
    </p:spTree>
    <p:extLst>
      <p:ext uri="{BB962C8B-B14F-4D97-AF65-F5344CB8AC3E}">
        <p14:creationId xmlns:p14="http://schemas.microsoft.com/office/powerpoint/2010/main" val="314715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heel(1)">
                                      <p:cBhvr>
                                        <p:cTn id="12" dur="2000"/>
                                        <p:tgtEl>
                                          <p:spTgt spid="13"/>
                                        </p:tgtEl>
                                      </p:cBhvr>
                                    </p:animEffect>
                                  </p:childTnLst>
                                </p:cTn>
                              </p:par>
                              <p:par>
                                <p:cTn id="13" presetID="21" presetClass="entr" presetSubtype="1"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heel(1)">
                                      <p:cBhvr>
                                        <p:cTn id="15" dur="20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heel(1)">
                                      <p:cBhvr>
                                        <p:cTn id="20" dur="2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heel(1)">
                                      <p:cBhvr>
                                        <p:cTn id="2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16"/>
          <p:cNvSpPr>
            <a:spLocks noChangeArrowheads="1"/>
          </p:cNvSpPr>
          <p:nvPr/>
        </p:nvSpPr>
        <p:spPr bwMode="auto">
          <a:xfrm>
            <a:off x="922194" y="1964107"/>
            <a:ext cx="10683241" cy="1845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850" tIns="54425" rIns="108850" bIns="54425">
            <a:spAutoFit/>
          </a:bodyPr>
          <a:lstStyle/>
          <a:p>
            <a:pPr algn="just">
              <a:lnSpc>
                <a:spcPct val="150000"/>
              </a:lnSpc>
            </a:pPr>
            <a:r>
              <a:rPr lang="en-US" altLang="en-US" sz="4000" dirty="0" err="1">
                <a:latin typeface="Times New Roman" pitchFamily="18" charset="0"/>
                <a:cs typeface="Times New Roman" pitchFamily="18" charset="0"/>
              </a:rPr>
              <a:t>Học</a:t>
            </a:r>
            <a:r>
              <a:rPr lang="en-US" altLang="en-US" sz="4000" dirty="0">
                <a:latin typeface="Times New Roman" pitchFamily="18" charset="0"/>
                <a:cs typeface="Times New Roman" pitchFamily="18" charset="0"/>
              </a:rPr>
              <a:t> </a:t>
            </a:r>
            <a:r>
              <a:rPr lang="en-US" altLang="en-US" sz="4000" dirty="0" err="1">
                <a:latin typeface="Times New Roman" pitchFamily="18" charset="0"/>
                <a:cs typeface="Times New Roman" pitchFamily="18" charset="0"/>
              </a:rPr>
              <a:t>bài</a:t>
            </a:r>
            <a:r>
              <a:rPr lang="en-US" altLang="en-US" sz="4000" dirty="0">
                <a:latin typeface="Times New Roman" pitchFamily="18" charset="0"/>
                <a:cs typeface="Times New Roman" pitchFamily="18" charset="0"/>
              </a:rPr>
              <a:t>, </a:t>
            </a:r>
            <a:r>
              <a:rPr lang="en-US" altLang="en-US" sz="4000" dirty="0" err="1">
                <a:latin typeface="Times New Roman" pitchFamily="18" charset="0"/>
                <a:cs typeface="Times New Roman" pitchFamily="18" charset="0"/>
              </a:rPr>
              <a:t>xem</a:t>
            </a:r>
            <a:r>
              <a:rPr lang="en-US" altLang="en-US" sz="4000" dirty="0">
                <a:latin typeface="Times New Roman" pitchFamily="18" charset="0"/>
                <a:cs typeface="Times New Roman" pitchFamily="18" charset="0"/>
              </a:rPr>
              <a:t> </a:t>
            </a:r>
            <a:r>
              <a:rPr lang="en-US" altLang="en-US" sz="4000" dirty="0" err="1">
                <a:latin typeface="Times New Roman" pitchFamily="18" charset="0"/>
                <a:cs typeface="Times New Roman" pitchFamily="18" charset="0"/>
              </a:rPr>
              <a:t>lại</a:t>
            </a:r>
            <a:r>
              <a:rPr lang="en-US" altLang="en-US" sz="4000" dirty="0">
                <a:latin typeface="Times New Roman" pitchFamily="18" charset="0"/>
                <a:cs typeface="Times New Roman" pitchFamily="18" charset="0"/>
              </a:rPr>
              <a:t> </a:t>
            </a:r>
            <a:r>
              <a:rPr lang="en-US" altLang="en-US" sz="4000" dirty="0" err="1">
                <a:latin typeface="Times New Roman" pitchFamily="18" charset="0"/>
                <a:cs typeface="Times New Roman" pitchFamily="18" charset="0"/>
              </a:rPr>
              <a:t>nội</a:t>
            </a:r>
            <a:r>
              <a:rPr lang="en-US" altLang="en-US" sz="4000" dirty="0">
                <a:latin typeface="Times New Roman" pitchFamily="18" charset="0"/>
                <a:cs typeface="Times New Roman" pitchFamily="18" charset="0"/>
              </a:rPr>
              <a:t> dung </a:t>
            </a:r>
            <a:r>
              <a:rPr lang="en-US" altLang="en-US" sz="4000" dirty="0" err="1">
                <a:latin typeface="Times New Roman" pitchFamily="18" charset="0"/>
                <a:cs typeface="Times New Roman" pitchFamily="18" charset="0"/>
              </a:rPr>
              <a:t>bài</a:t>
            </a:r>
            <a:r>
              <a:rPr lang="en-US" altLang="en-US" sz="4000" dirty="0">
                <a:latin typeface="Times New Roman" pitchFamily="18" charset="0"/>
                <a:cs typeface="Times New Roman" pitchFamily="18" charset="0"/>
              </a:rPr>
              <a:t> </a:t>
            </a:r>
            <a:r>
              <a:rPr lang="en-US" altLang="en-US" sz="4000" dirty="0" err="1">
                <a:latin typeface="Times New Roman" pitchFamily="18" charset="0"/>
                <a:cs typeface="Times New Roman" pitchFamily="18" charset="0"/>
              </a:rPr>
              <a:t>đã</a:t>
            </a:r>
            <a:r>
              <a:rPr lang="en-US" altLang="en-US" sz="4000" dirty="0">
                <a:latin typeface="Times New Roman" pitchFamily="18" charset="0"/>
                <a:cs typeface="Times New Roman" pitchFamily="18" charset="0"/>
              </a:rPr>
              <a:t> </a:t>
            </a:r>
            <a:r>
              <a:rPr lang="en-US" altLang="en-US" sz="4000" err="1">
                <a:latin typeface="Times New Roman" pitchFamily="18" charset="0"/>
                <a:cs typeface="Times New Roman" pitchFamily="18" charset="0"/>
              </a:rPr>
              <a:t>học</a:t>
            </a:r>
            <a:r>
              <a:rPr lang="en-US" altLang="en-US" sz="4000">
                <a:latin typeface="Times New Roman" pitchFamily="18" charset="0"/>
                <a:cs typeface="Times New Roman" pitchFamily="18" charset="0"/>
              </a:rPr>
              <a:t> và </a:t>
            </a:r>
            <a:r>
              <a:rPr lang="en-US" altLang="en-US" sz="4000" dirty="0" err="1">
                <a:latin typeface="Times New Roman" pitchFamily="18" charset="0"/>
                <a:cs typeface="Times New Roman" pitchFamily="18" charset="0"/>
              </a:rPr>
              <a:t>chuẩn</a:t>
            </a:r>
            <a:r>
              <a:rPr lang="en-US" altLang="en-US" sz="4000" dirty="0">
                <a:latin typeface="Times New Roman" pitchFamily="18" charset="0"/>
                <a:cs typeface="Times New Roman" pitchFamily="18" charset="0"/>
              </a:rPr>
              <a:t> </a:t>
            </a:r>
            <a:r>
              <a:rPr lang="en-US" altLang="en-US" sz="4000" err="1">
                <a:latin typeface="Times New Roman" pitchFamily="18" charset="0"/>
                <a:cs typeface="Times New Roman" pitchFamily="18" charset="0"/>
              </a:rPr>
              <a:t>bị</a:t>
            </a:r>
            <a:r>
              <a:rPr lang="en-US" altLang="en-US" sz="4000">
                <a:latin typeface="Times New Roman" pitchFamily="18" charset="0"/>
                <a:cs typeface="Times New Roman" pitchFamily="18" charset="0"/>
              </a:rPr>
              <a:t> Bài 3. Thực hành – Đánh giá chất lượng thông tin.</a:t>
            </a:r>
            <a:endParaRPr lang="en-US" altLang="en-US" sz="4000" dirty="0">
              <a:latin typeface="Times New Roman" pitchFamily="18" charset="0"/>
              <a:cs typeface="Times New Roman" pitchFamily="18" charset="0"/>
            </a:endParaRPr>
          </a:p>
        </p:txBody>
      </p:sp>
      <p:grpSp>
        <p:nvGrpSpPr>
          <p:cNvPr id="8" name="Google Shape;862;p23"/>
          <p:cNvGrpSpPr/>
          <p:nvPr/>
        </p:nvGrpSpPr>
        <p:grpSpPr>
          <a:xfrm>
            <a:off x="0" y="57378"/>
            <a:ext cx="12190413" cy="1257072"/>
            <a:chOff x="0" y="57377"/>
            <a:chExt cx="12190413" cy="1059460"/>
          </a:xfrm>
        </p:grpSpPr>
        <p:grpSp>
          <p:nvGrpSpPr>
            <p:cNvPr id="9" name="Google Shape;863;p23"/>
            <p:cNvGrpSpPr/>
            <p:nvPr/>
          </p:nvGrpSpPr>
          <p:grpSpPr>
            <a:xfrm>
              <a:off x="0" y="247719"/>
              <a:ext cx="12190413" cy="869118"/>
              <a:chOff x="0" y="11745"/>
              <a:chExt cx="12190413" cy="869118"/>
            </a:xfrm>
          </p:grpSpPr>
          <p:grpSp>
            <p:nvGrpSpPr>
              <p:cNvPr id="11" name="Google Shape;864;p23"/>
              <p:cNvGrpSpPr/>
              <p:nvPr/>
            </p:nvGrpSpPr>
            <p:grpSpPr>
              <a:xfrm>
                <a:off x="384045" y="11745"/>
                <a:ext cx="11806368" cy="853586"/>
                <a:chOff x="384045" y="11745"/>
                <a:chExt cx="11806368" cy="853586"/>
              </a:xfrm>
            </p:grpSpPr>
            <p:sp>
              <p:nvSpPr>
                <p:cNvPr id="16" name="Google Shape;865;p23"/>
                <p:cNvSpPr txBox="1"/>
                <p:nvPr/>
              </p:nvSpPr>
              <p:spPr>
                <a:xfrm>
                  <a:off x="2466614" y="11745"/>
                  <a:ext cx="7281461" cy="615553"/>
                </a:xfrm>
                <a:prstGeom prst="rect">
                  <a:avLst/>
                </a:prstGeom>
                <a:noFill/>
                <a:ln>
                  <a:noFill/>
                </a:ln>
              </p:spPr>
              <p:txBody>
                <a:bodyPr spcFirstLastPara="1" wrap="square" lIns="0" tIns="0" rIns="0" bIns="0" anchor="t" anchorCtr="0">
                  <a:spAutoFit/>
                </a:bodyPr>
                <a:lstStyle/>
                <a:p>
                  <a:pPr marL="0" marR="0" lvl="1" indent="0" algn="ctr" rtl="0">
                    <a:spcBef>
                      <a:spcPts val="0"/>
                    </a:spcBef>
                    <a:spcAft>
                      <a:spcPts val="0"/>
                    </a:spcAft>
                    <a:buNone/>
                  </a:pPr>
                  <a:r>
                    <a:rPr lang="en-US" altLang="zh-CN" sz="4000" b="1" i="0" u="none" strike="noStrike" cap="none" dirty="0">
                      <a:solidFill>
                        <a:srgbClr val="6DC1B5"/>
                      </a:solidFill>
                      <a:latin typeface="Times New Roman" pitchFamily="18" charset="0"/>
                      <a:ea typeface="Microsoft Yahei"/>
                      <a:cs typeface="Times New Roman" pitchFamily="18" charset="0"/>
                      <a:sym typeface="Microsoft Yahei"/>
                    </a:rPr>
                    <a:t>HƯỚNG DẪN VỀ NHÀ</a:t>
                  </a:r>
                  <a:endParaRPr sz="4000" dirty="0">
                    <a:latin typeface="Times New Roman" pitchFamily="18" charset="0"/>
                    <a:cs typeface="Times New Roman" pitchFamily="18" charset="0"/>
                  </a:endParaRPr>
                </a:p>
              </p:txBody>
            </p:sp>
            <p:cxnSp>
              <p:nvCxnSpPr>
                <p:cNvPr id="17" name="Google Shape;866;p23"/>
                <p:cNvCxnSpPr/>
                <p:nvPr/>
              </p:nvCxnSpPr>
              <p:spPr>
                <a:xfrm>
                  <a:off x="384045" y="865331"/>
                  <a:ext cx="11806368" cy="0"/>
                </a:xfrm>
                <a:prstGeom prst="straightConnector1">
                  <a:avLst/>
                </a:prstGeom>
                <a:noFill/>
                <a:ln w="9525" cap="flat" cmpd="sng">
                  <a:solidFill>
                    <a:srgbClr val="6DC1B5"/>
                  </a:solidFill>
                  <a:prstDash val="solid"/>
                  <a:miter lim="800000"/>
                  <a:headEnd type="none" w="sm" len="sm"/>
                  <a:tailEnd type="none" w="sm" len="sm"/>
                </a:ln>
              </p:spPr>
            </p:cxnSp>
          </p:grpSp>
          <p:sp>
            <p:nvSpPr>
              <p:cNvPr id="15" name="Google Shape;867;p23"/>
              <p:cNvSpPr/>
              <p:nvPr/>
            </p:nvSpPr>
            <p:spPr>
              <a:xfrm>
                <a:off x="0" y="12357"/>
                <a:ext cx="457200" cy="868506"/>
              </a:xfrm>
              <a:prstGeom prst="rect">
                <a:avLst/>
              </a:prstGeom>
              <a:solidFill>
                <a:srgbClr val="6DC1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10" name="Google Shape;868;p23"/>
            <p:cNvPicPr preferRelativeResize="0"/>
            <p:nvPr/>
          </p:nvPicPr>
          <p:blipFill rotWithShape="1">
            <a:blip r:embed="rId2">
              <a:alphaModFix/>
            </a:blip>
            <a:srcRect/>
            <a:stretch/>
          </p:blipFill>
          <p:spPr>
            <a:xfrm>
              <a:off x="11020458" y="57377"/>
              <a:ext cx="1169955" cy="1014900"/>
            </a:xfrm>
            <a:prstGeom prst="rect">
              <a:avLst/>
            </a:prstGeom>
            <a:noFill/>
            <a:ln>
              <a:noFill/>
            </a:ln>
          </p:spPr>
        </p:pic>
      </p:grpSp>
    </p:spTree>
    <p:extLst>
      <p:ext uri="{BB962C8B-B14F-4D97-AF65-F5344CB8AC3E}">
        <p14:creationId xmlns:p14="http://schemas.microsoft.com/office/powerpoint/2010/main" val="5928637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13"/>
        <p:cNvGrpSpPr/>
        <p:nvPr/>
      </p:nvGrpSpPr>
      <p:grpSpPr>
        <a:xfrm>
          <a:off x="0" y="0"/>
          <a:ext cx="0" cy="0"/>
          <a:chOff x="0" y="0"/>
          <a:chExt cx="0" cy="0"/>
        </a:xfrm>
      </p:grpSpPr>
      <p:pic>
        <p:nvPicPr>
          <p:cNvPr id="914" name="Google Shape;914;p24"/>
          <p:cNvPicPr preferRelativeResize="0"/>
          <p:nvPr/>
        </p:nvPicPr>
        <p:blipFill rotWithShape="1">
          <a:blip r:embed="rId3">
            <a:alphaModFix/>
          </a:blip>
          <a:srcRect/>
          <a:stretch/>
        </p:blipFill>
        <p:spPr>
          <a:xfrm>
            <a:off x="0" y="-6676"/>
            <a:ext cx="12190413" cy="6857107"/>
          </a:xfrm>
          <a:prstGeom prst="rect">
            <a:avLst/>
          </a:prstGeom>
          <a:noFill/>
          <a:ln>
            <a:noFill/>
          </a:ln>
        </p:spPr>
      </p:pic>
      <p:pic>
        <p:nvPicPr>
          <p:cNvPr id="915" name="Google Shape;915;p24"/>
          <p:cNvPicPr preferRelativeResize="0"/>
          <p:nvPr/>
        </p:nvPicPr>
        <p:blipFill rotWithShape="1">
          <a:blip r:embed="rId4">
            <a:alphaModFix/>
          </a:blip>
          <a:srcRect/>
          <a:stretch/>
        </p:blipFill>
        <p:spPr>
          <a:xfrm flipH="1">
            <a:off x="9020195" y="4511820"/>
            <a:ext cx="3170218" cy="2435398"/>
          </a:xfrm>
          <a:prstGeom prst="rect">
            <a:avLst/>
          </a:prstGeom>
          <a:noFill/>
          <a:ln>
            <a:noFill/>
          </a:ln>
        </p:spPr>
      </p:pic>
      <p:pic>
        <p:nvPicPr>
          <p:cNvPr id="916" name="Google Shape;916;p24"/>
          <p:cNvPicPr preferRelativeResize="0"/>
          <p:nvPr/>
        </p:nvPicPr>
        <p:blipFill rotWithShape="1">
          <a:blip r:embed="rId5">
            <a:alphaModFix/>
          </a:blip>
          <a:srcRect/>
          <a:stretch/>
        </p:blipFill>
        <p:spPr>
          <a:xfrm>
            <a:off x="9020195" y="-176501"/>
            <a:ext cx="3255929" cy="2656152"/>
          </a:xfrm>
          <a:prstGeom prst="rect">
            <a:avLst/>
          </a:prstGeom>
          <a:noFill/>
          <a:ln>
            <a:noFill/>
          </a:ln>
        </p:spPr>
      </p:pic>
      <p:pic>
        <p:nvPicPr>
          <p:cNvPr id="917" name="Google Shape;917;p24"/>
          <p:cNvPicPr preferRelativeResize="0"/>
          <p:nvPr/>
        </p:nvPicPr>
        <p:blipFill rotWithShape="1">
          <a:blip r:embed="rId6">
            <a:alphaModFix/>
          </a:blip>
          <a:srcRect/>
          <a:stretch/>
        </p:blipFill>
        <p:spPr>
          <a:xfrm flipH="1">
            <a:off x="246093" y="3732431"/>
            <a:ext cx="2605158" cy="3236926"/>
          </a:xfrm>
          <a:prstGeom prst="rect">
            <a:avLst/>
          </a:prstGeom>
          <a:noFill/>
          <a:ln>
            <a:noFill/>
          </a:ln>
        </p:spPr>
      </p:pic>
      <p:pic>
        <p:nvPicPr>
          <p:cNvPr id="918" name="Google Shape;918;p24"/>
          <p:cNvPicPr preferRelativeResize="0"/>
          <p:nvPr/>
        </p:nvPicPr>
        <p:blipFill rotWithShape="1">
          <a:blip r:embed="rId7">
            <a:alphaModFix/>
          </a:blip>
          <a:srcRect/>
          <a:stretch/>
        </p:blipFill>
        <p:spPr>
          <a:xfrm rot="582822">
            <a:off x="-249407" y="-14213"/>
            <a:ext cx="3596158" cy="2331575"/>
          </a:xfrm>
          <a:prstGeom prst="rect">
            <a:avLst/>
          </a:prstGeom>
          <a:noFill/>
          <a:ln>
            <a:noFill/>
          </a:ln>
        </p:spPr>
      </p:pic>
      <p:pic>
        <p:nvPicPr>
          <p:cNvPr id="919" name="Google Shape;919;p24"/>
          <p:cNvPicPr preferRelativeResize="0"/>
          <p:nvPr/>
        </p:nvPicPr>
        <p:blipFill rotWithShape="1">
          <a:blip r:embed="rId8">
            <a:alphaModFix/>
          </a:blip>
          <a:srcRect/>
          <a:stretch/>
        </p:blipFill>
        <p:spPr>
          <a:xfrm>
            <a:off x="3892270" y="3295537"/>
            <a:ext cx="4742857" cy="3236926"/>
          </a:xfrm>
          <a:prstGeom prst="rect">
            <a:avLst/>
          </a:prstGeom>
          <a:noFill/>
          <a:ln>
            <a:noFill/>
          </a:ln>
        </p:spPr>
      </p:pic>
      <p:grpSp>
        <p:nvGrpSpPr>
          <p:cNvPr id="920" name="Google Shape;920;p24"/>
          <p:cNvGrpSpPr/>
          <p:nvPr/>
        </p:nvGrpSpPr>
        <p:grpSpPr>
          <a:xfrm>
            <a:off x="2966846" y="2012414"/>
            <a:ext cx="6075278" cy="1473675"/>
            <a:chOff x="3079795" y="2059004"/>
            <a:chExt cx="6075278" cy="1473675"/>
          </a:xfrm>
        </p:grpSpPr>
        <p:sp>
          <p:nvSpPr>
            <p:cNvPr id="921" name="Google Shape;921;p24"/>
            <p:cNvSpPr txBox="1"/>
            <p:nvPr/>
          </p:nvSpPr>
          <p:spPr>
            <a:xfrm>
              <a:off x="3079795" y="2059004"/>
              <a:ext cx="6032422" cy="144655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CN" sz="8800">
                  <a:solidFill>
                    <a:srgbClr val="FF4D67"/>
                  </a:solidFill>
                  <a:latin typeface="Arial"/>
                  <a:ea typeface="Arial"/>
                  <a:cs typeface="Arial"/>
                  <a:sym typeface="Arial"/>
                </a:rPr>
                <a:t>Thank you!</a:t>
              </a:r>
              <a:endParaRPr sz="8800">
                <a:solidFill>
                  <a:srgbClr val="FF4D67"/>
                </a:solidFill>
                <a:latin typeface="Arial"/>
                <a:ea typeface="Arial"/>
                <a:cs typeface="Arial"/>
                <a:sym typeface="Arial"/>
              </a:endParaRPr>
            </a:p>
          </p:txBody>
        </p:sp>
        <p:sp>
          <p:nvSpPr>
            <p:cNvPr id="922" name="Google Shape;922;p24"/>
            <p:cNvSpPr txBox="1"/>
            <p:nvPr/>
          </p:nvSpPr>
          <p:spPr>
            <a:xfrm>
              <a:off x="3122651" y="2086129"/>
              <a:ext cx="6032422" cy="144655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CN" sz="8800" dirty="0">
                  <a:solidFill>
                    <a:srgbClr val="FF4D67"/>
                  </a:solidFill>
                  <a:latin typeface="Arial"/>
                  <a:ea typeface="Arial"/>
                  <a:cs typeface="Arial"/>
                  <a:sym typeface="Arial"/>
                </a:rPr>
                <a:t>Thank you!</a:t>
              </a:r>
              <a:endParaRPr sz="8800" dirty="0">
                <a:solidFill>
                  <a:srgbClr val="FF4D67"/>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0"/>
                                        </p:tgtEl>
                                        <p:attrNameLst>
                                          <p:attrName>style.visibility</p:attrName>
                                        </p:attrNameLst>
                                      </p:cBhvr>
                                      <p:to>
                                        <p:strVal val="visible"/>
                                      </p:to>
                                    </p:set>
                                    <p:animEffect transition="in" filter="fade">
                                      <p:cBhvr>
                                        <p:cTn id="7" dur="500"/>
                                        <p:tgtEl>
                                          <p:spTgt spid="9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A_图片 2" descr="C:\Users\Thinkpad\Desktop\1.jpg"/>
          <p:cNvPicPr>
            <a:picLocks noChangeAspect="1" noChangeArrowheads="1"/>
          </p:cNvPicPr>
          <p:nvPr>
            <p:custDataLst>
              <p:tags r:id="rId1"/>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0" y="0"/>
            <a:ext cx="12190413" cy="6861706"/>
          </a:xfrm>
          <a:prstGeom prst="rect">
            <a:avLst/>
          </a:prstGeom>
          <a:noFill/>
          <a:extLst>
            <a:ext uri="{909E8E84-426E-40DD-AFC4-6F175D3DCCD1}">
              <a14:hiddenFill xmlns:a14="http://schemas.microsoft.com/office/drawing/2010/main">
                <a:solidFill>
                  <a:srgbClr val="FFFFFF"/>
                </a:solidFill>
              </a14:hiddenFill>
            </a:ext>
          </a:extLst>
        </p:spPr>
      </p:pic>
      <p:pic>
        <p:nvPicPr>
          <p:cNvPr id="47" name="PA_图片 4" descr="C:\Users\Thinkpad\Desktop\未标题-1.png"/>
          <p:cNvPicPr>
            <a:picLocks noChangeAspect="1" noChangeArrowheads="1"/>
          </p:cNvPicPr>
          <p:nvPr>
            <p:custDataLst>
              <p:tags r:id="rId2"/>
            </p:custDataLst>
          </p:nvPr>
        </p:nvPicPr>
        <p:blipFill rotWithShape="1">
          <a:blip r:embed="rId12" cstate="print">
            <a:extLst>
              <a:ext uri="{28A0092B-C50C-407E-A947-70E740481C1C}">
                <a14:useLocalDpi xmlns:a14="http://schemas.microsoft.com/office/drawing/2010/main" val="0"/>
              </a:ext>
            </a:extLst>
          </a:blip>
          <a:srcRect l="4055" t="9874" r="5765" b="3240"/>
          <a:stretch/>
        </p:blipFill>
        <p:spPr bwMode="auto">
          <a:xfrm>
            <a:off x="355554" y="677490"/>
            <a:ext cx="11123752" cy="5961914"/>
          </a:xfrm>
          <a:prstGeom prst="rect">
            <a:avLst/>
          </a:prstGeom>
          <a:noFill/>
          <a:extLst>
            <a:ext uri="{909E8E84-426E-40DD-AFC4-6F175D3DCCD1}">
              <a14:hiddenFill xmlns:a14="http://schemas.microsoft.com/office/drawing/2010/main">
                <a:solidFill>
                  <a:srgbClr val="FFFFFF"/>
                </a:solidFill>
              </a14:hiddenFill>
            </a:ext>
          </a:extLst>
        </p:spPr>
      </p:pic>
      <p:pic>
        <p:nvPicPr>
          <p:cNvPr id="48" name="PA_图片 5" descr="C:\Users\Thinkpad\Desktop\3.png"/>
          <p:cNvPicPr>
            <a:picLocks noChangeAspect="1" noChangeArrowheads="1"/>
          </p:cNvPicPr>
          <p:nvPr>
            <p:custDataLst>
              <p:tags r:id="rId3"/>
            </p:custDataLst>
          </p:nvPr>
        </p:nvPicPr>
        <p:blipFill rotWithShape="1">
          <a:blip r:embed="rId13" cstate="print">
            <a:biLevel thresh="25000"/>
            <a:extLst>
              <a:ext uri="{28A0092B-C50C-407E-A947-70E740481C1C}">
                <a14:useLocalDpi xmlns:a14="http://schemas.microsoft.com/office/drawing/2010/main" val="0"/>
              </a:ext>
            </a:extLst>
          </a:blip>
          <a:srcRect l="5000" r="5833" b="9410"/>
          <a:stretch/>
        </p:blipFill>
        <p:spPr bwMode="auto">
          <a:xfrm>
            <a:off x="482537" y="81577"/>
            <a:ext cx="10869785" cy="6215972"/>
          </a:xfrm>
          <a:prstGeom prst="rect">
            <a:avLst/>
          </a:prstGeom>
          <a:noFill/>
          <a:extLst>
            <a:ext uri="{909E8E84-426E-40DD-AFC4-6F175D3DCCD1}">
              <a14:hiddenFill xmlns:a14="http://schemas.microsoft.com/office/drawing/2010/main">
                <a:solidFill>
                  <a:srgbClr val="FFFFFF"/>
                </a:solidFill>
              </a14:hiddenFill>
            </a:ext>
          </a:extLst>
        </p:spPr>
      </p:pic>
      <p:pic>
        <p:nvPicPr>
          <p:cNvPr id="49" name="PA_图片 6" descr="C:\Users\Thinkpad\Desktop\4.png"/>
          <p:cNvPicPr>
            <a:picLocks noChangeAspect="1" noChangeArrowheads="1"/>
          </p:cNvPicPr>
          <p:nvPr>
            <p:custDataLst>
              <p:tags r:id="rId4"/>
            </p:custDataLst>
          </p:nvPr>
        </p:nvPicPr>
        <p:blipFill rotWithShape="1">
          <a:blip r:embed="rId14" cstate="print">
            <a:extLst>
              <a:ext uri="{28A0092B-C50C-407E-A947-70E740481C1C}">
                <a14:useLocalDpi xmlns:a14="http://schemas.microsoft.com/office/drawing/2010/main" val="0"/>
              </a:ext>
            </a:extLst>
          </a:blip>
          <a:srcRect l="59167" t="88615"/>
          <a:stretch/>
        </p:blipFill>
        <p:spPr bwMode="auto">
          <a:xfrm>
            <a:off x="6535416" y="6080474"/>
            <a:ext cx="4977752" cy="781232"/>
          </a:xfrm>
          <a:prstGeom prst="rect">
            <a:avLst/>
          </a:prstGeom>
          <a:noFill/>
          <a:extLst>
            <a:ext uri="{909E8E84-426E-40DD-AFC4-6F175D3DCCD1}">
              <a14:hiddenFill xmlns:a14="http://schemas.microsoft.com/office/drawing/2010/main">
                <a:solidFill>
                  <a:srgbClr val="FFFFFF"/>
                </a:solidFill>
              </a14:hiddenFill>
            </a:ext>
          </a:extLst>
        </p:spPr>
      </p:pic>
      <p:pic>
        <p:nvPicPr>
          <p:cNvPr id="52" name="PA_图片 7" descr="C:\Users\Thinkpad\Desktop\学校\1_0008_图层-8.png"/>
          <p:cNvPicPr>
            <a:picLocks noChangeAspect="1" noChangeArrowheads="1"/>
          </p:cNvPicPr>
          <p:nvPr>
            <p:custDataLst>
              <p:tags r:id="rId5"/>
            </p:custDataLst>
          </p:nvPr>
        </p:nvPicPr>
        <p:blipFill>
          <a:blip r:embed="rId15" cstate="print">
            <a:extLst>
              <a:ext uri="{28A0092B-C50C-407E-A947-70E740481C1C}">
                <a14:useLocalDpi xmlns:a14="http://schemas.microsoft.com/office/drawing/2010/main" val="0"/>
              </a:ext>
            </a:extLst>
          </a:blip>
          <a:srcRect/>
          <a:stretch>
            <a:fillRect/>
          </a:stretch>
        </p:blipFill>
        <p:spPr bwMode="auto">
          <a:xfrm>
            <a:off x="10279068" y="9130"/>
            <a:ext cx="1877988" cy="1692072"/>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3" name="PA_图片 8" descr="C:\Users\Thinkpad\Desktop\学校\1_0007_图层-9.png"/>
          <p:cNvPicPr>
            <a:picLocks noChangeAspect="1" noChangeArrowheads="1"/>
          </p:cNvPicPr>
          <p:nvPr>
            <p:custDataLst>
              <p:tags r:id="rId6"/>
            </p:custDataLst>
          </p:nvPr>
        </p:nvPicPr>
        <p:blipFill>
          <a:blip r:embed="rId16" cstate="print">
            <a:extLst>
              <a:ext uri="{28A0092B-C50C-407E-A947-70E740481C1C}">
                <a14:useLocalDpi xmlns:a14="http://schemas.microsoft.com/office/drawing/2010/main" val="0"/>
              </a:ext>
            </a:extLst>
          </a:blip>
          <a:srcRect/>
          <a:stretch>
            <a:fillRect/>
          </a:stretch>
        </p:blipFill>
        <p:spPr bwMode="auto">
          <a:xfrm>
            <a:off x="1" y="3107986"/>
            <a:ext cx="2435280" cy="3751602"/>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4" name="PA_图片 9" descr="C:\Users\Thinkpad\Desktop\学校\1_0006_图层-10.png"/>
          <p:cNvPicPr>
            <a:picLocks noChangeAspect="1" noChangeArrowheads="1"/>
          </p:cNvPicPr>
          <p:nvPr>
            <p:custDataLst>
              <p:tags r:id="rId7"/>
            </p:custDataLst>
          </p:nvPr>
        </p:nvPicPr>
        <p:blipFill>
          <a:blip r:embed="rId17" cstate="print">
            <a:extLst>
              <a:ext uri="{28A0092B-C50C-407E-A947-70E740481C1C}">
                <a14:useLocalDpi xmlns:a14="http://schemas.microsoft.com/office/drawing/2010/main" val="0"/>
              </a:ext>
            </a:extLst>
          </a:blip>
          <a:srcRect/>
          <a:stretch>
            <a:fillRect/>
          </a:stretch>
        </p:blipFill>
        <p:spPr bwMode="auto">
          <a:xfrm>
            <a:off x="5135225" y="-699621"/>
            <a:ext cx="1237574" cy="46535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5" name="PA_图片 10" descr="C:\Users\Thinkpad\Desktop\学校\1_0005_图层-11.png"/>
          <p:cNvPicPr>
            <a:picLocks noChangeAspect="1" noChangeArrowheads="1"/>
          </p:cNvPicPr>
          <p:nvPr>
            <p:custDataLst>
              <p:tags r:id="rId8"/>
            </p:custDataLst>
          </p:nvPr>
        </p:nvPicPr>
        <p:blipFill>
          <a:blip r:embed="rId18" cstate="print">
            <a:extLst>
              <a:ext uri="{28A0092B-C50C-407E-A947-70E740481C1C}">
                <a14:useLocalDpi xmlns:a14="http://schemas.microsoft.com/office/drawing/2010/main" val="0"/>
              </a:ext>
            </a:extLst>
          </a:blip>
          <a:srcRect/>
          <a:stretch>
            <a:fillRect/>
          </a:stretch>
        </p:blipFill>
        <p:spPr bwMode="auto">
          <a:xfrm>
            <a:off x="6253751" y="-568566"/>
            <a:ext cx="1228701" cy="44728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3" name="Rectangle 3">
            <a:extLst>
              <a:ext uri="{FF2B5EF4-FFF2-40B4-BE49-F238E27FC236}">
                <a16:creationId xmlns:a16="http://schemas.microsoft.com/office/drawing/2014/main" xmlns="" id="{D70C5431-9CD3-4BE8-B4C7-6531AB1835DE}"/>
              </a:ext>
            </a:extLst>
          </p:cNvPr>
          <p:cNvSpPr/>
          <p:nvPr/>
        </p:nvSpPr>
        <p:spPr>
          <a:xfrm>
            <a:off x="355554" y="2255200"/>
            <a:ext cx="11398296" cy="1200329"/>
          </a:xfrm>
          <a:prstGeom prst="rect">
            <a:avLst/>
          </a:prstGeom>
          <a:noFill/>
        </p:spPr>
        <p:txBody>
          <a:bodyPr wrap="square" lIns="91440" tIns="45720" rIns="91440" bIns="45720">
            <a:spAutoFit/>
          </a:bodyPr>
          <a:lstStyle/>
          <a:p>
            <a:pPr algn="ctr"/>
            <a:r>
              <a:rPr lang="en-US" sz="7200" b="1" dirty="0">
                <a:ln w="22225">
                  <a:solidFill>
                    <a:srgbClr val="ED7D31"/>
                  </a:solidFill>
                  <a:prstDash val="solid"/>
                </a:ln>
                <a:solidFill>
                  <a:srgbClr val="ED7D31">
                    <a:lumMod val="40000"/>
                    <a:lumOff val="60000"/>
                  </a:srgbClr>
                </a:solidFill>
                <a:latin typeface="Times New Roman" panose="02020603050405020304" pitchFamily="18" charset="0"/>
                <a:cs typeface="Times New Roman" panose="02020603050405020304" pitchFamily="18" charset="0"/>
              </a:rPr>
              <a:t> KHỞI ĐỘNG</a:t>
            </a:r>
          </a:p>
        </p:txBody>
      </p:sp>
    </p:spTree>
    <p:extLst>
      <p:ext uri="{BB962C8B-B14F-4D97-AF65-F5344CB8AC3E}">
        <p14:creationId xmlns:p14="http://schemas.microsoft.com/office/powerpoint/2010/main" val="2158441679"/>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par>
                                <p:cTn id="8" presetID="10" presetClass="entr" presetSubtype="0" fill="hold"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fade">
                                      <p:cBhvr>
                                        <p:cTn id="10" dur="500"/>
                                        <p:tgtEl>
                                          <p:spTgt spid="55"/>
                                        </p:tgtEl>
                                      </p:cBhvr>
                                    </p:animEffect>
                                  </p:childTnLst>
                                </p:cTn>
                              </p:par>
                            </p:childTnLst>
                          </p:cTn>
                        </p:par>
                        <p:par>
                          <p:cTn id="11" fill="hold">
                            <p:stCondLst>
                              <p:cond delay="500"/>
                            </p:stCondLst>
                            <p:childTnLst>
                              <p:par>
                                <p:cTn id="12" presetID="6" presetClass="entr" presetSubtype="16"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circle(in)">
                                      <p:cBhvr>
                                        <p:cTn id="14" dur="2000"/>
                                        <p:tgtEl>
                                          <p:spTgt spid="13"/>
                                        </p:tgtEl>
                                      </p:cBhvr>
                                    </p:animEffect>
                                  </p:childTnLst>
                                </p:cTn>
                              </p:par>
                            </p:childTnLst>
                          </p:cTn>
                        </p:par>
                        <p:par>
                          <p:cTn id="15" fill="hold">
                            <p:stCondLst>
                              <p:cond delay="2500"/>
                            </p:stCondLst>
                            <p:childTnLst>
                              <p:par>
                                <p:cTn id="16" presetID="0" presetClass="path" presetSubtype="0" accel="50000" decel="50000" fill="hold" nodeType="afterEffect">
                                  <p:stCondLst>
                                    <p:cond delay="0"/>
                                  </p:stCondLst>
                                  <p:childTnLst>
                                    <p:animMotion origin="layout" path="M -0.20312 0.96296 C -0.19792 0.93426 -0.20139 0.94506 -0.19514 0.92932 C -0.1934 0.91697 -0.19028 0.90926 -0.18733 0.89784 C -0.1842 0.8858 -0.18264 0.87376 -0.17934 0.86142 C -0.17431 0.825 -0.17604 0.80061 -0.18559 0.77098 C -0.19062 0.75524 -0.19236 0.73611 -0.2 0.72314 C -0.20104 0.71759 -0.20208 0.71172 -0.20312 0.70617 C -0.20365 0.70339 -0.20469 0.69753 -0.20469 0.69784 C -0.20417 0.68981 -0.20417 0.6824 -0.20312 0.675 C -0.20121 0.66265 -0.18628 0.64105 -0.17934 0.6324 C -0.17257 0.61419 -0.18056 0.63179 -0.17135 0.62098 C -0.1658 0.61419 -0.16371 0.60833 -0.15712 0.60463 C -0.15121 0.59321 -0.15729 0.60308 -0.14913 0.59598 C -0.14496 0.59197 -0.1401 0.58364 -0.13646 0.57901 C -0.13021 0.56913 -0.12778 0.55493 -0.12222 0.54537 C -0.1158 0.53395 -0.11979 0.54166 -0.11111 0.51975 C -0.11007 0.51697 -0.10781 0.51111 -0.10781 0.51142 C -0.10608 0.50185 -0.10486 0.49228 -0.10312 0.48271 C -0.10417 0.44537 -0.10347 0.42407 -0.10955 0.39228 C -0.11198 0.38055 -0.11354 0.36759 -0.1158 0.35586 C -0.11632 0.35308 -0.11736 0.34722 -0.11736 0.34753 C -0.12187 0.29784 -0.11667 0.2574 -0.10469 0.2145 C -0.10278 0.20092 -0.09826 0.19074 -0.09514 0.17808 C -0.09271 0.16851 -0.09132 0.15802 -0.08733 0.14969 C -0.0849 0.14506 -0.08142 0.14135 -0.07934 0.1358 C -0.06944 0.10926 -0.05573 0.08456 -0.03958 0.07067 C -0.03351 0.05926 -0.025 0.0503 -0.01736 0.04228 C -0.01406 0.03888 -0.00781 0.03117 -0.00781 0.03148 C -0.00417 0.02129 -0.00295 0.01049 -2.77778E-7 4.07407E-6 " pathEditMode="relative" rAng="0" ptsTypes="ffffffffffffffffffffffffffffA">
                                      <p:cBhvr>
                                        <p:cTn id="17" dur="6000" spd="-100000" fill="hold"/>
                                        <p:tgtEl>
                                          <p:spTgt spid="54"/>
                                        </p:tgtEl>
                                        <p:attrNameLst>
                                          <p:attrName>ppt_x</p:attrName>
                                          <p:attrName>ppt_y</p:attrName>
                                        </p:attrNameLst>
                                      </p:cBhvr>
                                      <p:rCtr x="10069" y="-48148"/>
                                    </p:animMotion>
                                  </p:childTnLst>
                                </p:cTn>
                              </p:par>
                              <p:par>
                                <p:cTn id="18" presetID="0" presetClass="path" presetSubtype="0" accel="50000" decel="50000" fill="hold" nodeType="withEffect">
                                  <p:stCondLst>
                                    <p:cond delay="0"/>
                                  </p:stCondLst>
                                  <p:childTnLst>
                                    <p:animMotion origin="layout" path="M -0.20312 0.96296 C -0.19791 0.93426 -0.20139 0.94506 -0.19514 0.92932 C -0.1934 0.91697 -0.19028 0.90926 -0.18732 0.89784 C -0.1842 0.8858 -0.18264 0.87376 -0.17934 0.86142 C -0.1743 0.825 -0.17604 0.80061 -0.18559 0.77098 C -0.19062 0.75524 -0.19236 0.73611 -0.2 0.72315 C -0.20104 0.71759 -0.20208 0.71173 -0.20312 0.70617 C -0.20364 0.70339 -0.20469 0.69753 -0.20469 0.69784 C -0.20416 0.68981 -0.20416 0.6824 -0.20312 0.675 C -0.20121 0.66265 -0.18628 0.64105 -0.17934 0.6324 C -0.17257 0.61419 -0.18055 0.63179 -0.17135 0.62098 C -0.1658 0.61419 -0.16371 0.60833 -0.15712 0.60463 C -0.15121 0.59321 -0.15729 0.60308 -0.14913 0.59598 C -0.14496 0.59197 -0.1401 0.58364 -0.13646 0.57901 C -0.13021 0.56913 -0.12778 0.55494 -0.12222 0.54537 C -0.1158 0.53395 -0.11979 0.54166 -0.11111 0.51975 C -0.11007 0.51697 -0.10781 0.51111 -0.10781 0.51142 C -0.10607 0.50185 -0.10486 0.49228 -0.10312 0.48271 C -0.10416 0.44537 -0.10347 0.42407 -0.10955 0.39228 C -0.11198 0.38055 -0.11354 0.36759 -0.1158 0.35586 C -0.11632 0.35308 -0.11736 0.34722 -0.11736 0.34753 C -0.12187 0.29784 -0.11666 0.2574 -0.10469 0.2145 C -0.10278 0.20092 -0.09826 0.19074 -0.09514 0.17808 C -0.09271 0.16852 -0.09132 0.15802 -0.08732 0.14969 C -0.08489 0.14506 -0.08142 0.14136 -0.07934 0.1358 C -0.06944 0.10926 -0.05573 0.08456 -0.03958 0.07068 C -0.0335 0.05926 -0.025 0.05031 -0.01736 0.04228 C -0.01406 0.03889 -0.00781 0.03117 -0.00781 0.03148 C -0.00416 0.02129 -0.00295 0.01049 -2.22222E-6 2.96296E-6 " pathEditMode="relative" rAng="0" ptsTypes="ffffffffffffffffffffffffffffA">
                                      <p:cBhvr>
                                        <p:cTn id="19" dur="6000" spd="-100000" fill="hold"/>
                                        <p:tgtEl>
                                          <p:spTgt spid="55"/>
                                        </p:tgtEl>
                                        <p:attrNameLst>
                                          <p:attrName>ppt_x</p:attrName>
                                          <p:attrName>ppt_y</p:attrName>
                                        </p:attrNameLst>
                                      </p:cBhvr>
                                      <p:rCtr x="10069" y="-4814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grpSp>
        <p:nvGrpSpPr>
          <p:cNvPr id="566" name="Google Shape;566;p17"/>
          <p:cNvGrpSpPr/>
          <p:nvPr/>
        </p:nvGrpSpPr>
        <p:grpSpPr>
          <a:xfrm>
            <a:off x="0" y="57377"/>
            <a:ext cx="12190413" cy="1059460"/>
            <a:chOff x="0" y="57377"/>
            <a:chExt cx="12190413" cy="1059460"/>
          </a:xfrm>
        </p:grpSpPr>
        <p:grpSp>
          <p:nvGrpSpPr>
            <p:cNvPr id="567" name="Google Shape;567;p17"/>
            <p:cNvGrpSpPr/>
            <p:nvPr/>
          </p:nvGrpSpPr>
          <p:grpSpPr>
            <a:xfrm>
              <a:off x="0" y="248331"/>
              <a:ext cx="12190413" cy="868506"/>
              <a:chOff x="0" y="12357"/>
              <a:chExt cx="12190413" cy="868506"/>
            </a:xfrm>
          </p:grpSpPr>
          <p:cxnSp>
            <p:nvCxnSpPr>
              <p:cNvPr id="570" name="Google Shape;570;p17"/>
              <p:cNvCxnSpPr/>
              <p:nvPr/>
            </p:nvCxnSpPr>
            <p:spPr>
              <a:xfrm>
                <a:off x="384045" y="865331"/>
                <a:ext cx="11806368" cy="0"/>
              </a:xfrm>
              <a:prstGeom prst="straightConnector1">
                <a:avLst/>
              </a:prstGeom>
              <a:noFill/>
              <a:ln w="9525" cap="flat" cmpd="sng">
                <a:solidFill>
                  <a:srgbClr val="6DC1B5"/>
                </a:solidFill>
                <a:prstDash val="solid"/>
                <a:miter lim="800000"/>
                <a:headEnd type="none" w="sm" len="sm"/>
                <a:tailEnd type="none" w="sm" len="sm"/>
              </a:ln>
            </p:spPr>
          </p:cxnSp>
          <p:sp>
            <p:nvSpPr>
              <p:cNvPr id="571" name="Google Shape;571;p17"/>
              <p:cNvSpPr/>
              <p:nvPr/>
            </p:nvSpPr>
            <p:spPr>
              <a:xfrm>
                <a:off x="0" y="12357"/>
                <a:ext cx="457200" cy="868506"/>
              </a:xfrm>
              <a:prstGeom prst="rect">
                <a:avLst/>
              </a:prstGeom>
              <a:solidFill>
                <a:srgbClr val="6DC1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572" name="Google Shape;572;p17"/>
            <p:cNvPicPr preferRelativeResize="0"/>
            <p:nvPr/>
          </p:nvPicPr>
          <p:blipFill rotWithShape="1">
            <a:blip r:embed="rId3">
              <a:alphaModFix/>
            </a:blip>
            <a:srcRect/>
            <a:stretch/>
          </p:blipFill>
          <p:spPr>
            <a:xfrm>
              <a:off x="11020458" y="57377"/>
              <a:ext cx="1169955" cy="1014900"/>
            </a:xfrm>
            <a:prstGeom prst="rect">
              <a:avLst/>
            </a:prstGeom>
            <a:noFill/>
            <a:ln>
              <a:noFill/>
            </a:ln>
          </p:spPr>
        </p:pic>
      </p:grpSp>
      <p:sp>
        <p:nvSpPr>
          <p:cNvPr id="575" name="Google Shape;575;p17"/>
          <p:cNvSpPr/>
          <p:nvPr/>
        </p:nvSpPr>
        <p:spPr>
          <a:xfrm rot="10800000" flipH="1">
            <a:off x="1225010" y="3054928"/>
            <a:ext cx="1088556" cy="1514498"/>
          </a:xfrm>
          <a:custGeom>
            <a:avLst/>
            <a:gdLst/>
            <a:ahLst/>
            <a:cxnLst/>
            <a:rect l="l" t="t" r="r" b="b"/>
            <a:pathLst>
              <a:path w="933" h="1182" extrusionOk="0">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rgbClr val="A5A5A5"/>
          </a:solidFill>
          <a:ln>
            <a:noFill/>
          </a:ln>
        </p:spPr>
        <p:txBody>
          <a:bodyPr spcFirstLastPara="1" wrap="square" lIns="62100" tIns="31050" rIns="62100" bIns="31050" anchor="ctr" anchorCtr="0">
            <a:noAutofit/>
          </a:bodyPr>
          <a:lstStyle/>
          <a:p>
            <a:pPr marL="0" marR="0" lvl="0" indent="0" algn="l" rtl="0">
              <a:spcBef>
                <a:spcPts val="0"/>
              </a:spcBef>
              <a:spcAft>
                <a:spcPts val="0"/>
              </a:spcAft>
              <a:buNone/>
            </a:pPr>
            <a:endParaRPr sz="900">
              <a:solidFill>
                <a:srgbClr val="000000"/>
              </a:solidFill>
              <a:latin typeface="Microsoft Yahei"/>
              <a:ea typeface="Microsoft Yahei"/>
              <a:cs typeface="Microsoft Yahei"/>
              <a:sym typeface="Microsoft Yahei"/>
            </a:endParaRPr>
          </a:p>
        </p:txBody>
      </p:sp>
      <p:sp>
        <p:nvSpPr>
          <p:cNvPr id="577" name="Google Shape;577;p17"/>
          <p:cNvSpPr/>
          <p:nvPr/>
        </p:nvSpPr>
        <p:spPr>
          <a:xfrm>
            <a:off x="1219739" y="1779401"/>
            <a:ext cx="1088556" cy="1754398"/>
          </a:xfrm>
          <a:custGeom>
            <a:avLst/>
            <a:gdLst/>
            <a:ahLst/>
            <a:cxnLst/>
            <a:rect l="l" t="t" r="r" b="b"/>
            <a:pathLst>
              <a:path w="933" h="1182" extrusionOk="0">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rgbClr val="A5A5A5"/>
          </a:solidFill>
          <a:ln>
            <a:noFill/>
          </a:ln>
        </p:spPr>
        <p:txBody>
          <a:bodyPr spcFirstLastPara="1" wrap="square" lIns="62100" tIns="31050" rIns="62100" bIns="31050" anchor="ctr" anchorCtr="0">
            <a:noAutofit/>
          </a:bodyPr>
          <a:lstStyle/>
          <a:p>
            <a:pPr marL="0" marR="0" lvl="0" indent="0" algn="l" rtl="0">
              <a:spcBef>
                <a:spcPts val="0"/>
              </a:spcBef>
              <a:spcAft>
                <a:spcPts val="0"/>
              </a:spcAft>
              <a:buNone/>
            </a:pPr>
            <a:endParaRPr sz="900">
              <a:solidFill>
                <a:srgbClr val="000000"/>
              </a:solidFill>
              <a:latin typeface="Microsoft Yahei"/>
              <a:ea typeface="Microsoft Yahei"/>
              <a:cs typeface="Microsoft Yahei"/>
              <a:sym typeface="Microsoft Yahei"/>
            </a:endParaRPr>
          </a:p>
        </p:txBody>
      </p:sp>
      <p:sp>
        <p:nvSpPr>
          <p:cNvPr id="578" name="Google Shape;578;p17"/>
          <p:cNvSpPr/>
          <p:nvPr/>
        </p:nvSpPr>
        <p:spPr>
          <a:xfrm>
            <a:off x="2498464" y="1428226"/>
            <a:ext cx="9163050" cy="1191110"/>
          </a:xfrm>
          <a:prstGeom prst="roundRect">
            <a:avLst>
              <a:gd name="adj" fmla="val 11505"/>
            </a:avLst>
          </a:prstGeom>
          <a:solidFill>
            <a:srgbClr val="6DC1B5"/>
          </a:solidFill>
          <a:ln>
            <a:noFill/>
          </a:ln>
        </p:spPr>
        <p:txBody>
          <a:bodyPr spcFirstLastPara="1" wrap="square" lIns="62100" tIns="31050" rIns="62100" bIns="31050" anchor="ctr" anchorCtr="0">
            <a:noAutofit/>
          </a:bodyPr>
          <a:lstStyle/>
          <a:p>
            <a:pPr algn="just"/>
            <a:r>
              <a:rPr lang="en-US" sz="2800">
                <a:solidFill>
                  <a:schemeClr val="bg1"/>
                </a:solidFill>
                <a:latin typeface="Times New Roman" pitchFamily="18" charset="0"/>
                <a:cs typeface="Times New Roman" pitchFamily="18" charset="0"/>
              </a:rPr>
              <a:t>?1. </a:t>
            </a:r>
            <a:r>
              <a:rPr lang="vi-VN" sz="2800">
                <a:solidFill>
                  <a:schemeClr val="bg1"/>
                </a:solidFill>
                <a:latin typeface="Times New Roman" panose="02020603050405020304" pitchFamily="18" charset="0"/>
                <a:cs typeface="Times New Roman" panose="02020603050405020304" pitchFamily="18" charset="0"/>
              </a:rPr>
              <a:t>Hãy tìm kiếm và lựa chọn thông tin mà theo em là hữu ích giúp em chọn trường THPT.</a:t>
            </a:r>
            <a:endParaRPr lang="en-US" sz="2800">
              <a:solidFill>
                <a:schemeClr val="bg1"/>
              </a:solidFill>
              <a:latin typeface="Times New Roman" panose="02020603050405020304" pitchFamily="18" charset="0"/>
              <a:cs typeface="Times New Roman" panose="02020603050405020304" pitchFamily="18" charset="0"/>
            </a:endParaRPr>
          </a:p>
        </p:txBody>
      </p:sp>
      <p:sp>
        <p:nvSpPr>
          <p:cNvPr id="579" name="Google Shape;579;p17"/>
          <p:cNvSpPr/>
          <p:nvPr/>
        </p:nvSpPr>
        <p:spPr>
          <a:xfrm>
            <a:off x="2442387" y="3921091"/>
            <a:ext cx="9163048" cy="1187170"/>
          </a:xfrm>
          <a:prstGeom prst="roundRect">
            <a:avLst>
              <a:gd name="adj" fmla="val 11505"/>
            </a:avLst>
          </a:prstGeom>
          <a:solidFill>
            <a:srgbClr val="6DC1B5"/>
          </a:solidFill>
          <a:ln>
            <a:noFill/>
          </a:ln>
        </p:spPr>
        <p:txBody>
          <a:bodyPr spcFirstLastPara="1" wrap="square" lIns="62100" tIns="31050" rIns="62100" bIns="31050" anchor="ctr" anchorCtr="0">
            <a:noAutofit/>
          </a:bodyPr>
          <a:lstStyle/>
          <a:p>
            <a:pPr algn="just">
              <a:lnSpc>
                <a:spcPct val="120000"/>
              </a:lnSpc>
            </a:pPr>
            <a:r>
              <a:rPr lang="en-US" sz="2800">
                <a:solidFill>
                  <a:schemeClr val="bg1"/>
                </a:solidFill>
                <a:latin typeface="Times New Roman" pitchFamily="18" charset="0"/>
                <a:cs typeface="Times New Roman" pitchFamily="18" charset="0"/>
              </a:rPr>
              <a:t>?2. </a:t>
            </a:r>
            <a:r>
              <a:rPr lang="vi-VN" sz="2800">
                <a:solidFill>
                  <a:schemeClr val="bg1"/>
                </a:solidFill>
                <a:latin typeface="Times New Roman" panose="02020603050405020304" pitchFamily="18" charset="0"/>
                <a:cs typeface="Times New Roman" panose="02020603050405020304" pitchFamily="18" charset="0"/>
              </a:rPr>
              <a:t>Tại sao thông tin đó là hữu ích? Đối với việc giải quyết vấn đề chọn trường của em?</a:t>
            </a:r>
            <a:endParaRPr sz="2800" dirty="0">
              <a:solidFill>
                <a:schemeClr val="bg1"/>
              </a:solidFill>
              <a:latin typeface="Times New Roman" pitchFamily="18" charset="0"/>
              <a:ea typeface="Microsoft Yahei"/>
              <a:cs typeface="Times New Roman" pitchFamily="18" charset="0"/>
              <a:sym typeface="Microsoft Yahei"/>
            </a:endParaRPr>
          </a:p>
        </p:txBody>
      </p:sp>
      <p:sp>
        <p:nvSpPr>
          <p:cNvPr id="581" name="Google Shape;581;p17"/>
          <p:cNvSpPr/>
          <p:nvPr/>
        </p:nvSpPr>
        <p:spPr>
          <a:xfrm>
            <a:off x="228600" y="2489847"/>
            <a:ext cx="1531224" cy="1531224"/>
          </a:xfrm>
          <a:prstGeom prst="ellipse">
            <a:avLst/>
          </a:prstGeom>
          <a:solidFill>
            <a:srgbClr val="6DC1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Microsoft Yahei"/>
              <a:ea typeface="Microsoft Yahei"/>
              <a:cs typeface="Microsoft Yahei"/>
              <a:sym typeface="Microsoft Yahei"/>
            </a:endParaRPr>
          </a:p>
        </p:txBody>
      </p:sp>
      <p:grpSp>
        <p:nvGrpSpPr>
          <p:cNvPr id="582" name="Google Shape;582;p17"/>
          <p:cNvGrpSpPr/>
          <p:nvPr/>
        </p:nvGrpSpPr>
        <p:grpSpPr>
          <a:xfrm>
            <a:off x="332828" y="2675248"/>
            <a:ext cx="1284470" cy="954067"/>
            <a:chOff x="8931338" y="2368535"/>
            <a:chExt cx="1032138" cy="957974"/>
          </a:xfrm>
        </p:grpSpPr>
        <p:sp>
          <p:nvSpPr>
            <p:cNvPr id="583" name="Google Shape;583;p17"/>
            <p:cNvSpPr txBox="1"/>
            <p:nvPr/>
          </p:nvSpPr>
          <p:spPr>
            <a:xfrm>
              <a:off x="8931338" y="2437732"/>
              <a:ext cx="1010653" cy="5253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2800">
                <a:solidFill>
                  <a:srgbClr val="595959"/>
                </a:solidFill>
                <a:latin typeface="Microsoft Yahei"/>
                <a:ea typeface="Microsoft Yahei"/>
                <a:cs typeface="Microsoft Yahei"/>
                <a:sym typeface="Microsoft Yahei"/>
              </a:endParaRPr>
            </a:p>
          </p:txBody>
        </p:sp>
        <p:sp>
          <p:nvSpPr>
            <p:cNvPr id="584" name="Google Shape;584;p17"/>
            <p:cNvSpPr txBox="1"/>
            <p:nvPr/>
          </p:nvSpPr>
          <p:spPr>
            <a:xfrm>
              <a:off x="8952823" y="2368535"/>
              <a:ext cx="1010653" cy="95797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altLang="zh-CN" sz="2800" b="1" smtClean="0">
                  <a:solidFill>
                    <a:srgbClr val="FFFF00"/>
                  </a:solidFill>
                  <a:latin typeface="Times New Roman" pitchFamily="18" charset="0"/>
                  <a:ea typeface="Microsoft Yahei"/>
                  <a:cs typeface="Times New Roman" pitchFamily="18" charset="0"/>
                  <a:sym typeface="Microsoft Yahei"/>
                </a:rPr>
                <a:t>Kiểm tra</a:t>
              </a:r>
              <a:endParaRPr sz="2800" dirty="0">
                <a:solidFill>
                  <a:srgbClr val="FFFF00"/>
                </a:solidFill>
                <a:latin typeface="Times New Roman" pitchFamily="18" charset="0"/>
                <a:cs typeface="Times New Roman" pitchFamily="18" charset="0"/>
              </a:endParaRPr>
            </a:p>
          </p:txBody>
        </p:sp>
      </p:grpSp>
      <p:sp>
        <p:nvSpPr>
          <p:cNvPr id="31" name="5-Point Star 30">
            <a:hlinkClick r:id="rId4" action="ppaction://hlinksldjump"/>
          </p:cNvPr>
          <p:cNvSpPr/>
          <p:nvPr/>
        </p:nvSpPr>
        <p:spPr>
          <a:xfrm>
            <a:off x="11144387" y="6159863"/>
            <a:ext cx="922096" cy="563159"/>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66"/>
                                        </p:tgtEl>
                                        <p:attrNameLst>
                                          <p:attrName>style.visibility</p:attrName>
                                        </p:attrNameLst>
                                      </p:cBhvr>
                                      <p:to>
                                        <p:strVal val="visible"/>
                                      </p:to>
                                    </p:set>
                                    <p:animEffect transition="in" filter="fade">
                                      <p:cBhvr>
                                        <p:cTn id="7" dur="500"/>
                                        <p:tgtEl>
                                          <p:spTgt spid="56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81"/>
                                        </p:tgtEl>
                                        <p:attrNameLst>
                                          <p:attrName>style.visibility</p:attrName>
                                        </p:attrNameLst>
                                      </p:cBhvr>
                                      <p:to>
                                        <p:strVal val="visible"/>
                                      </p:to>
                                    </p:set>
                                    <p:anim calcmode="lin" valueType="num">
                                      <p:cBhvr additive="base">
                                        <p:cTn id="12" dur="500" fill="hold"/>
                                        <p:tgtEl>
                                          <p:spTgt spid="581"/>
                                        </p:tgtEl>
                                        <p:attrNameLst>
                                          <p:attrName>ppt_x</p:attrName>
                                        </p:attrNameLst>
                                      </p:cBhvr>
                                      <p:tavLst>
                                        <p:tav tm="0">
                                          <p:val>
                                            <p:strVal val="0-#ppt_w/2"/>
                                          </p:val>
                                        </p:tav>
                                        <p:tav tm="100000">
                                          <p:val>
                                            <p:strVal val="#ppt_x"/>
                                          </p:val>
                                        </p:tav>
                                      </p:tavLst>
                                    </p:anim>
                                    <p:anim calcmode="lin" valueType="num">
                                      <p:cBhvr additive="base">
                                        <p:cTn id="13" dur="500" fill="hold"/>
                                        <p:tgtEl>
                                          <p:spTgt spid="581"/>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582"/>
                                        </p:tgtEl>
                                        <p:attrNameLst>
                                          <p:attrName>style.visibility</p:attrName>
                                        </p:attrNameLst>
                                      </p:cBhvr>
                                      <p:to>
                                        <p:strVal val="visible"/>
                                      </p:to>
                                    </p:set>
                                    <p:anim calcmode="lin" valueType="num">
                                      <p:cBhvr additive="base">
                                        <p:cTn id="16" dur="500" fill="hold"/>
                                        <p:tgtEl>
                                          <p:spTgt spid="582"/>
                                        </p:tgtEl>
                                        <p:attrNameLst>
                                          <p:attrName>ppt_x</p:attrName>
                                        </p:attrNameLst>
                                      </p:cBhvr>
                                      <p:tavLst>
                                        <p:tav tm="0">
                                          <p:val>
                                            <p:strVal val="0-#ppt_w/2"/>
                                          </p:val>
                                        </p:tav>
                                        <p:tav tm="100000">
                                          <p:val>
                                            <p:strVal val="#ppt_x"/>
                                          </p:val>
                                        </p:tav>
                                      </p:tavLst>
                                    </p:anim>
                                    <p:anim calcmode="lin" valueType="num">
                                      <p:cBhvr additive="base">
                                        <p:cTn id="17" dur="500" fill="hold"/>
                                        <p:tgtEl>
                                          <p:spTgt spid="582"/>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577"/>
                                        </p:tgtEl>
                                        <p:attrNameLst>
                                          <p:attrName>style.visibility</p:attrName>
                                        </p:attrNameLst>
                                      </p:cBhvr>
                                      <p:to>
                                        <p:strVal val="visible"/>
                                      </p:to>
                                    </p:set>
                                    <p:anim calcmode="lin" valueType="num">
                                      <p:cBhvr additive="base">
                                        <p:cTn id="20" dur="500" fill="hold"/>
                                        <p:tgtEl>
                                          <p:spTgt spid="577"/>
                                        </p:tgtEl>
                                        <p:attrNameLst>
                                          <p:attrName>ppt_x</p:attrName>
                                        </p:attrNameLst>
                                      </p:cBhvr>
                                      <p:tavLst>
                                        <p:tav tm="0">
                                          <p:val>
                                            <p:strVal val="0-#ppt_w/2"/>
                                          </p:val>
                                        </p:tav>
                                        <p:tav tm="100000">
                                          <p:val>
                                            <p:strVal val="#ppt_x"/>
                                          </p:val>
                                        </p:tav>
                                      </p:tavLst>
                                    </p:anim>
                                    <p:anim calcmode="lin" valueType="num">
                                      <p:cBhvr additive="base">
                                        <p:cTn id="21" dur="500" fill="hold"/>
                                        <p:tgtEl>
                                          <p:spTgt spid="577"/>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575"/>
                                        </p:tgtEl>
                                        <p:attrNameLst>
                                          <p:attrName>style.visibility</p:attrName>
                                        </p:attrNameLst>
                                      </p:cBhvr>
                                      <p:to>
                                        <p:strVal val="visible"/>
                                      </p:to>
                                    </p:set>
                                    <p:anim calcmode="lin" valueType="num">
                                      <p:cBhvr additive="base">
                                        <p:cTn id="24" dur="500" fill="hold"/>
                                        <p:tgtEl>
                                          <p:spTgt spid="575"/>
                                        </p:tgtEl>
                                        <p:attrNameLst>
                                          <p:attrName>ppt_x</p:attrName>
                                        </p:attrNameLst>
                                      </p:cBhvr>
                                      <p:tavLst>
                                        <p:tav tm="0">
                                          <p:val>
                                            <p:strVal val="0-#ppt_w/2"/>
                                          </p:val>
                                        </p:tav>
                                        <p:tav tm="100000">
                                          <p:val>
                                            <p:strVal val="#ppt_x"/>
                                          </p:val>
                                        </p:tav>
                                      </p:tavLst>
                                    </p:anim>
                                    <p:anim calcmode="lin" valueType="num">
                                      <p:cBhvr additive="base">
                                        <p:cTn id="25" dur="500" fill="hold"/>
                                        <p:tgtEl>
                                          <p:spTgt spid="575"/>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578"/>
                                        </p:tgtEl>
                                        <p:attrNameLst>
                                          <p:attrName>style.visibility</p:attrName>
                                        </p:attrNameLst>
                                      </p:cBhvr>
                                      <p:to>
                                        <p:strVal val="visible"/>
                                      </p:to>
                                    </p:set>
                                    <p:anim calcmode="lin" valueType="num">
                                      <p:cBhvr additive="base">
                                        <p:cTn id="30" dur="500" fill="hold"/>
                                        <p:tgtEl>
                                          <p:spTgt spid="578"/>
                                        </p:tgtEl>
                                        <p:attrNameLst>
                                          <p:attrName>ppt_x</p:attrName>
                                        </p:attrNameLst>
                                      </p:cBhvr>
                                      <p:tavLst>
                                        <p:tav tm="0">
                                          <p:val>
                                            <p:strVal val="1+#ppt_w/2"/>
                                          </p:val>
                                        </p:tav>
                                        <p:tav tm="100000">
                                          <p:val>
                                            <p:strVal val="#ppt_x"/>
                                          </p:val>
                                        </p:tav>
                                      </p:tavLst>
                                    </p:anim>
                                    <p:anim calcmode="lin" valueType="num">
                                      <p:cBhvr additive="base">
                                        <p:cTn id="31" dur="500" fill="hold"/>
                                        <p:tgtEl>
                                          <p:spTgt spid="5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579"/>
                                        </p:tgtEl>
                                        <p:attrNameLst>
                                          <p:attrName>style.visibility</p:attrName>
                                        </p:attrNameLst>
                                      </p:cBhvr>
                                      <p:to>
                                        <p:strVal val="visible"/>
                                      </p:to>
                                    </p:set>
                                    <p:anim calcmode="lin" valueType="num">
                                      <p:cBhvr additive="base">
                                        <p:cTn id="34" dur="500" fill="hold"/>
                                        <p:tgtEl>
                                          <p:spTgt spid="579"/>
                                        </p:tgtEl>
                                        <p:attrNameLst>
                                          <p:attrName>ppt_x</p:attrName>
                                        </p:attrNameLst>
                                      </p:cBhvr>
                                      <p:tavLst>
                                        <p:tav tm="0">
                                          <p:val>
                                            <p:strVal val="1+#ppt_w/2"/>
                                          </p:val>
                                        </p:tav>
                                        <p:tav tm="100000">
                                          <p:val>
                                            <p:strVal val="#ppt_x"/>
                                          </p:val>
                                        </p:tav>
                                      </p:tavLst>
                                    </p:anim>
                                    <p:anim calcmode="lin" valueType="num">
                                      <p:cBhvr additive="base">
                                        <p:cTn id="35" dur="500" fill="hold"/>
                                        <p:tgtEl>
                                          <p:spTgt spid="5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5" grpId="0" animBg="1"/>
      <p:bldP spid="577" grpId="0" animBg="1"/>
      <p:bldP spid="578" grpId="0" animBg="1"/>
      <p:bldP spid="579" grpId="0" animBg="1"/>
      <p:bldP spid="58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grpSp>
        <p:nvGrpSpPr>
          <p:cNvPr id="566" name="Google Shape;566;p17"/>
          <p:cNvGrpSpPr/>
          <p:nvPr/>
        </p:nvGrpSpPr>
        <p:grpSpPr>
          <a:xfrm>
            <a:off x="0" y="57377"/>
            <a:ext cx="12190413" cy="1059460"/>
            <a:chOff x="0" y="57377"/>
            <a:chExt cx="12190413" cy="1059460"/>
          </a:xfrm>
        </p:grpSpPr>
        <p:grpSp>
          <p:nvGrpSpPr>
            <p:cNvPr id="567" name="Google Shape;567;p17"/>
            <p:cNvGrpSpPr/>
            <p:nvPr/>
          </p:nvGrpSpPr>
          <p:grpSpPr>
            <a:xfrm>
              <a:off x="0" y="248331"/>
              <a:ext cx="12190413" cy="868506"/>
              <a:chOff x="0" y="12357"/>
              <a:chExt cx="12190413" cy="868506"/>
            </a:xfrm>
          </p:grpSpPr>
          <p:cxnSp>
            <p:nvCxnSpPr>
              <p:cNvPr id="570" name="Google Shape;570;p17"/>
              <p:cNvCxnSpPr/>
              <p:nvPr/>
            </p:nvCxnSpPr>
            <p:spPr>
              <a:xfrm>
                <a:off x="384045" y="865331"/>
                <a:ext cx="11806368" cy="0"/>
              </a:xfrm>
              <a:prstGeom prst="straightConnector1">
                <a:avLst/>
              </a:prstGeom>
              <a:noFill/>
              <a:ln w="9525" cap="flat" cmpd="sng">
                <a:solidFill>
                  <a:srgbClr val="6DC1B5"/>
                </a:solidFill>
                <a:prstDash val="solid"/>
                <a:miter lim="800000"/>
                <a:headEnd type="none" w="sm" len="sm"/>
                <a:tailEnd type="none" w="sm" len="sm"/>
              </a:ln>
            </p:spPr>
          </p:cxnSp>
          <p:sp>
            <p:nvSpPr>
              <p:cNvPr id="571" name="Google Shape;571;p17"/>
              <p:cNvSpPr/>
              <p:nvPr/>
            </p:nvSpPr>
            <p:spPr>
              <a:xfrm>
                <a:off x="0" y="12357"/>
                <a:ext cx="457200" cy="868506"/>
              </a:xfrm>
              <a:prstGeom prst="rect">
                <a:avLst/>
              </a:prstGeom>
              <a:solidFill>
                <a:srgbClr val="6DC1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572" name="Google Shape;572;p17"/>
            <p:cNvPicPr preferRelativeResize="0"/>
            <p:nvPr/>
          </p:nvPicPr>
          <p:blipFill rotWithShape="1">
            <a:blip r:embed="rId3">
              <a:alphaModFix/>
            </a:blip>
            <a:srcRect/>
            <a:stretch/>
          </p:blipFill>
          <p:spPr>
            <a:xfrm>
              <a:off x="11020458" y="57377"/>
              <a:ext cx="1169955" cy="1014900"/>
            </a:xfrm>
            <a:prstGeom prst="rect">
              <a:avLst/>
            </a:prstGeom>
            <a:noFill/>
            <a:ln>
              <a:noFill/>
            </a:ln>
          </p:spPr>
        </p:pic>
      </p:grpSp>
      <p:sp>
        <p:nvSpPr>
          <p:cNvPr id="578" name="Google Shape;578;p17"/>
          <p:cNvSpPr/>
          <p:nvPr/>
        </p:nvSpPr>
        <p:spPr>
          <a:xfrm>
            <a:off x="548654" y="1295215"/>
            <a:ext cx="10891285" cy="4864643"/>
          </a:xfrm>
          <a:prstGeom prst="roundRect">
            <a:avLst>
              <a:gd name="adj" fmla="val 11505"/>
            </a:avLst>
          </a:prstGeom>
          <a:solidFill>
            <a:srgbClr val="6DC1B5"/>
          </a:solidFill>
          <a:ln>
            <a:noFill/>
          </a:ln>
        </p:spPr>
        <p:txBody>
          <a:bodyPr spcFirstLastPara="1" wrap="square" lIns="62100" tIns="31050" rIns="62100" bIns="31050" anchor="ctr" anchorCtr="0">
            <a:noAutofit/>
          </a:bodyPr>
          <a:lstStyle/>
          <a:p>
            <a:pPr algn="just"/>
            <a:r>
              <a:rPr lang="en-US" sz="2800" b="1">
                <a:solidFill>
                  <a:schemeClr val="bg1"/>
                </a:solidFill>
                <a:latin typeface="Times New Roman" panose="02020603050405020304" pitchFamily="18" charset="0"/>
                <a:cs typeface="Times New Roman" panose="02020603050405020304" pitchFamily="18" charset="0"/>
              </a:rPr>
              <a:t>Các thông tin em cho là hữu ích với việc chọn trường THPT:</a:t>
            </a:r>
          </a:p>
          <a:p>
            <a:pPr algn="just"/>
            <a:endParaRPr lang="en-US" sz="1200" b="1">
              <a:solidFill>
                <a:schemeClr val="bg1"/>
              </a:solidFill>
              <a:latin typeface="Times New Roman" panose="02020603050405020304" pitchFamily="18" charset="0"/>
              <a:cs typeface="Times New Roman" panose="02020603050405020304" pitchFamily="18" charset="0"/>
            </a:endParaRPr>
          </a:p>
          <a:p>
            <a:pPr algn="just"/>
            <a:r>
              <a:rPr lang="en-US" sz="2800">
                <a:solidFill>
                  <a:schemeClr val="bg1"/>
                </a:solidFill>
                <a:latin typeface="Times New Roman" panose="02020603050405020304" pitchFamily="18" charset="0"/>
                <a:cs typeface="Times New Roman" panose="02020603050405020304" pitchFamily="18" charset="0"/>
              </a:rPr>
              <a:t>- Vị trí trường: gần nhà hay xa nhà, đi lại thuận tiện hay không</a:t>
            </a:r>
          </a:p>
          <a:p>
            <a:pPr algn="just"/>
            <a:r>
              <a:rPr lang="en-US" sz="2800">
                <a:solidFill>
                  <a:schemeClr val="bg1"/>
                </a:solidFill>
                <a:latin typeface="Times New Roman" panose="02020603050405020304" pitchFamily="18" charset="0"/>
                <a:cs typeface="Times New Roman" panose="02020603050405020304" pitchFamily="18" charset="0"/>
              </a:rPr>
              <a:t>- Chất lượng giáo dục: xem xếp hạng trường, đánh giá từ các bên thứ ba, thành tích học tập và kết quả đầu ra của học sinh.</a:t>
            </a:r>
          </a:p>
          <a:p>
            <a:pPr algn="just"/>
            <a:r>
              <a:rPr lang="en-US" sz="2800">
                <a:solidFill>
                  <a:schemeClr val="bg1"/>
                </a:solidFill>
                <a:latin typeface="Times New Roman" panose="02020603050405020304" pitchFamily="18" charset="0"/>
                <a:cs typeface="Times New Roman" panose="02020603050405020304" pitchFamily="18" charset="0"/>
              </a:rPr>
              <a:t>- Ngành học và chương trình giảng dạy: xem xét các ngành học mà trường cung cấp có phù hợp với sở thích và mục tiêu của em hay không.</a:t>
            </a:r>
          </a:p>
          <a:p>
            <a:pPr algn="just"/>
            <a:r>
              <a:rPr lang="en-US" sz="2800">
                <a:solidFill>
                  <a:schemeClr val="bg1"/>
                </a:solidFill>
                <a:latin typeface="Times New Roman" panose="02020603050405020304" pitchFamily="18" charset="0"/>
                <a:cs typeface="Times New Roman" panose="02020603050405020304" pitchFamily="18" charset="0"/>
              </a:rPr>
              <a:t>- Cơ sở vật chất: đánh giá các phòng học, phòng thực hành, thư viện, phòng thể dục, công nghệ thông tin và các tiện ích khác ở trường</a:t>
            </a:r>
          </a:p>
          <a:p>
            <a:pPr algn="just"/>
            <a:r>
              <a:rPr lang="en-US" sz="2800">
                <a:solidFill>
                  <a:schemeClr val="bg1"/>
                </a:solidFill>
                <a:latin typeface="Times New Roman" panose="02020603050405020304" pitchFamily="18" charset="0"/>
                <a:cs typeface="Times New Roman" panose="02020603050405020304" pitchFamily="18" charset="0"/>
              </a:rPr>
              <a:t>- Các hoạt động ngoại khóa</a:t>
            </a:r>
          </a:p>
          <a:p>
            <a:pPr algn="just"/>
            <a:r>
              <a:rPr lang="en-US" sz="2800">
                <a:solidFill>
                  <a:schemeClr val="bg1"/>
                </a:solidFill>
                <a:latin typeface="Times New Roman" panose="02020603050405020304" pitchFamily="18" charset="0"/>
                <a:cs typeface="Times New Roman" panose="02020603050405020304" pitchFamily="18" charset="0"/>
              </a:rPr>
              <a:t>- Học phí: phù hợp với túi tiền của gia đình</a:t>
            </a:r>
          </a:p>
        </p:txBody>
      </p:sp>
      <p:sp>
        <p:nvSpPr>
          <p:cNvPr id="31" name="5-Point Star 30">
            <a:hlinkClick r:id="rId4" action="ppaction://hlinksldjump"/>
          </p:cNvPr>
          <p:cNvSpPr/>
          <p:nvPr/>
        </p:nvSpPr>
        <p:spPr>
          <a:xfrm>
            <a:off x="11144387" y="6159863"/>
            <a:ext cx="922096" cy="563159"/>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rtlCol="0" anchor="ctr"/>
          <a:lstStyle/>
          <a:p>
            <a:pPr algn="ctr"/>
            <a:endParaRPr lang="en-US"/>
          </a:p>
        </p:txBody>
      </p:sp>
      <p:sp>
        <p:nvSpPr>
          <p:cNvPr id="2" name="Google Shape;171;p4">
            <a:extLst>
              <a:ext uri="{FF2B5EF4-FFF2-40B4-BE49-F238E27FC236}">
                <a16:creationId xmlns:a16="http://schemas.microsoft.com/office/drawing/2014/main" xmlns="" id="{4EFD419C-4183-CCB5-D1FF-57747BBCD22A}"/>
              </a:ext>
            </a:extLst>
          </p:cNvPr>
          <p:cNvSpPr txBox="1"/>
          <p:nvPr/>
        </p:nvSpPr>
        <p:spPr>
          <a:xfrm>
            <a:off x="228600" y="420151"/>
            <a:ext cx="5561265" cy="553998"/>
          </a:xfrm>
          <a:prstGeom prst="rect">
            <a:avLst/>
          </a:prstGeom>
          <a:noFill/>
          <a:ln>
            <a:noFill/>
          </a:ln>
        </p:spPr>
        <p:txBody>
          <a:bodyPr spcFirstLastPara="1" wrap="square" lIns="0" tIns="0" rIns="0" bIns="0" anchor="t" anchorCtr="0">
            <a:spAutoFit/>
          </a:bodyPr>
          <a:lstStyle/>
          <a:p>
            <a:pPr lvl="0"/>
            <a:r>
              <a:rPr lang="en-US" altLang="zh-CN" sz="3600" b="1" dirty="0">
                <a:solidFill>
                  <a:srgbClr val="00B0F0"/>
                </a:solidFill>
                <a:latin typeface="Times New Roman" pitchFamily="18" charset="0"/>
                <a:ea typeface="Microsoft Yahei"/>
                <a:cs typeface="Times New Roman" pitchFamily="18" charset="0"/>
                <a:sym typeface="Microsoft Yahei"/>
              </a:rPr>
              <a:t>   2</a:t>
            </a:r>
            <a:r>
              <a:rPr lang="en-US" altLang="zh-CN" sz="3600" b="1">
                <a:solidFill>
                  <a:srgbClr val="00B0F0"/>
                </a:solidFill>
                <a:latin typeface="Times New Roman" pitchFamily="18" charset="0"/>
                <a:ea typeface="Microsoft Yahei"/>
                <a:cs typeface="Times New Roman" pitchFamily="18" charset="0"/>
                <a:sym typeface="Microsoft Yahei"/>
              </a:rPr>
              <a:t>. </a:t>
            </a:r>
            <a:r>
              <a:rPr lang="en-US" sz="3600" b="1">
                <a:solidFill>
                  <a:srgbClr val="00B0F0"/>
                </a:solidFill>
                <a:effectLst/>
                <a:latin typeface="Times New Roman" panose="02020603050405020304" pitchFamily="18" charset="0"/>
                <a:ea typeface="Times New Roman" panose="02020603050405020304" pitchFamily="18" charset="0"/>
              </a:rPr>
              <a:t>Chất lượng thông tin</a:t>
            </a:r>
            <a:r>
              <a:rPr lang="en-US" sz="3600">
                <a:solidFill>
                  <a:srgbClr val="00B0F0"/>
                </a:solidFill>
                <a:effectLst/>
                <a:latin typeface="Times New Roman" panose="02020603050405020304" pitchFamily="18" charset="0"/>
                <a:ea typeface="Times New Roman" panose="02020603050405020304" pitchFamily="18" charset="0"/>
              </a:rPr>
              <a:t> </a:t>
            </a:r>
            <a:endParaRPr lang="vi-VN" sz="3600" b="1" dirty="0">
              <a:solidFill>
                <a:srgbClr val="00B0F0"/>
              </a:solidFill>
              <a:latin typeface="Times New Roman" pitchFamily="18" charset="0"/>
              <a:ea typeface="Microsoft Yahei"/>
              <a:cs typeface="Times New Roman" pitchFamily="18" charset="0"/>
              <a:sym typeface="Microsoft Yahei"/>
            </a:endParaRPr>
          </a:p>
        </p:txBody>
      </p:sp>
    </p:spTree>
    <p:extLst>
      <p:ext uri="{BB962C8B-B14F-4D97-AF65-F5344CB8AC3E}">
        <p14:creationId xmlns:p14="http://schemas.microsoft.com/office/powerpoint/2010/main" val="3020246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66"/>
                                        </p:tgtEl>
                                        <p:attrNameLst>
                                          <p:attrName>style.visibility</p:attrName>
                                        </p:attrNameLst>
                                      </p:cBhvr>
                                      <p:to>
                                        <p:strVal val="visible"/>
                                      </p:to>
                                    </p:set>
                                    <p:animEffect transition="in" filter="fade">
                                      <p:cBhvr>
                                        <p:cTn id="7" dur="500"/>
                                        <p:tgtEl>
                                          <p:spTgt spid="56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578"/>
                                        </p:tgtEl>
                                        <p:attrNameLst>
                                          <p:attrName>style.visibility</p:attrName>
                                        </p:attrNameLst>
                                      </p:cBhvr>
                                      <p:to>
                                        <p:strVal val="visible"/>
                                      </p:to>
                                    </p:set>
                                    <p:anim calcmode="lin" valueType="num">
                                      <p:cBhvr additive="base">
                                        <p:cTn id="12" dur="500" fill="hold"/>
                                        <p:tgtEl>
                                          <p:spTgt spid="578"/>
                                        </p:tgtEl>
                                        <p:attrNameLst>
                                          <p:attrName>ppt_x</p:attrName>
                                        </p:attrNameLst>
                                      </p:cBhvr>
                                      <p:tavLst>
                                        <p:tav tm="0">
                                          <p:val>
                                            <p:strVal val="1+#ppt_w/2"/>
                                          </p:val>
                                        </p:tav>
                                        <p:tav tm="100000">
                                          <p:val>
                                            <p:strVal val="#ppt_x"/>
                                          </p:val>
                                        </p:tav>
                                      </p:tavLst>
                                    </p:anim>
                                    <p:anim calcmode="lin" valueType="num">
                                      <p:cBhvr additive="base">
                                        <p:cTn id="13" dur="500" fill="hold"/>
                                        <p:tgtEl>
                                          <p:spTgt spid="57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578">
                                            <p:txEl>
                                              <p:pRg st="0" end="0"/>
                                            </p:txEl>
                                          </p:spTgt>
                                        </p:tgtEl>
                                        <p:attrNameLst>
                                          <p:attrName>style.visibility</p:attrName>
                                        </p:attrNameLst>
                                      </p:cBhvr>
                                      <p:to>
                                        <p:strVal val="visible"/>
                                      </p:to>
                                    </p:set>
                                    <p:animEffect transition="in" filter="barn(inVertical)">
                                      <p:cBhvr>
                                        <p:cTn id="18" dur="500"/>
                                        <p:tgtEl>
                                          <p:spTgt spid="578">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578">
                                            <p:txEl>
                                              <p:pRg st="2" end="2"/>
                                            </p:txEl>
                                          </p:spTgt>
                                        </p:tgtEl>
                                        <p:attrNameLst>
                                          <p:attrName>style.visibility</p:attrName>
                                        </p:attrNameLst>
                                      </p:cBhvr>
                                      <p:to>
                                        <p:strVal val="visible"/>
                                      </p:to>
                                    </p:set>
                                    <p:animEffect transition="in" filter="barn(inVertical)">
                                      <p:cBhvr>
                                        <p:cTn id="23" dur="500"/>
                                        <p:tgtEl>
                                          <p:spTgt spid="57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578">
                                            <p:txEl>
                                              <p:pRg st="3" end="3"/>
                                            </p:txEl>
                                          </p:spTgt>
                                        </p:tgtEl>
                                        <p:attrNameLst>
                                          <p:attrName>style.visibility</p:attrName>
                                        </p:attrNameLst>
                                      </p:cBhvr>
                                      <p:to>
                                        <p:strVal val="visible"/>
                                      </p:to>
                                    </p:set>
                                    <p:animEffect transition="in" filter="barn(inVertical)">
                                      <p:cBhvr>
                                        <p:cTn id="28" dur="500"/>
                                        <p:tgtEl>
                                          <p:spTgt spid="578">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578">
                                            <p:txEl>
                                              <p:pRg st="4" end="4"/>
                                            </p:txEl>
                                          </p:spTgt>
                                        </p:tgtEl>
                                        <p:attrNameLst>
                                          <p:attrName>style.visibility</p:attrName>
                                        </p:attrNameLst>
                                      </p:cBhvr>
                                      <p:to>
                                        <p:strVal val="visible"/>
                                      </p:to>
                                    </p:set>
                                    <p:animEffect transition="in" filter="barn(inVertical)">
                                      <p:cBhvr>
                                        <p:cTn id="33" dur="500"/>
                                        <p:tgtEl>
                                          <p:spTgt spid="578">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578">
                                            <p:txEl>
                                              <p:pRg st="5" end="5"/>
                                            </p:txEl>
                                          </p:spTgt>
                                        </p:tgtEl>
                                        <p:attrNameLst>
                                          <p:attrName>style.visibility</p:attrName>
                                        </p:attrNameLst>
                                      </p:cBhvr>
                                      <p:to>
                                        <p:strVal val="visible"/>
                                      </p:to>
                                    </p:set>
                                    <p:animEffect transition="in" filter="barn(inVertical)">
                                      <p:cBhvr>
                                        <p:cTn id="38" dur="500"/>
                                        <p:tgtEl>
                                          <p:spTgt spid="578">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578">
                                            <p:txEl>
                                              <p:pRg st="6" end="6"/>
                                            </p:txEl>
                                          </p:spTgt>
                                        </p:tgtEl>
                                        <p:attrNameLst>
                                          <p:attrName>style.visibility</p:attrName>
                                        </p:attrNameLst>
                                      </p:cBhvr>
                                      <p:to>
                                        <p:strVal val="visible"/>
                                      </p:to>
                                    </p:set>
                                    <p:animEffect transition="in" filter="barn(inVertical)">
                                      <p:cBhvr>
                                        <p:cTn id="43" dur="500"/>
                                        <p:tgtEl>
                                          <p:spTgt spid="578">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578">
                                            <p:txEl>
                                              <p:pRg st="7" end="7"/>
                                            </p:txEl>
                                          </p:spTgt>
                                        </p:tgtEl>
                                        <p:attrNameLst>
                                          <p:attrName>style.visibility</p:attrName>
                                        </p:attrNameLst>
                                      </p:cBhvr>
                                      <p:to>
                                        <p:strVal val="visible"/>
                                      </p:to>
                                    </p:set>
                                    <p:animEffect transition="in" filter="barn(inVertical)">
                                      <p:cBhvr>
                                        <p:cTn id="48" dur="500"/>
                                        <p:tgtEl>
                                          <p:spTgt spid="57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grpSp>
        <p:nvGrpSpPr>
          <p:cNvPr id="566" name="Google Shape;566;p17"/>
          <p:cNvGrpSpPr/>
          <p:nvPr/>
        </p:nvGrpSpPr>
        <p:grpSpPr>
          <a:xfrm>
            <a:off x="0" y="57377"/>
            <a:ext cx="12190413" cy="1059460"/>
            <a:chOff x="0" y="57377"/>
            <a:chExt cx="12190413" cy="1059460"/>
          </a:xfrm>
        </p:grpSpPr>
        <p:grpSp>
          <p:nvGrpSpPr>
            <p:cNvPr id="567" name="Google Shape;567;p17"/>
            <p:cNvGrpSpPr/>
            <p:nvPr/>
          </p:nvGrpSpPr>
          <p:grpSpPr>
            <a:xfrm>
              <a:off x="0" y="248331"/>
              <a:ext cx="12190413" cy="868506"/>
              <a:chOff x="0" y="12357"/>
              <a:chExt cx="12190413" cy="868506"/>
            </a:xfrm>
          </p:grpSpPr>
          <p:cxnSp>
            <p:nvCxnSpPr>
              <p:cNvPr id="570" name="Google Shape;570;p17"/>
              <p:cNvCxnSpPr/>
              <p:nvPr/>
            </p:nvCxnSpPr>
            <p:spPr>
              <a:xfrm>
                <a:off x="384045" y="865331"/>
                <a:ext cx="11806368" cy="0"/>
              </a:xfrm>
              <a:prstGeom prst="straightConnector1">
                <a:avLst/>
              </a:prstGeom>
              <a:noFill/>
              <a:ln w="9525" cap="flat" cmpd="sng">
                <a:solidFill>
                  <a:srgbClr val="6DC1B5"/>
                </a:solidFill>
                <a:prstDash val="solid"/>
                <a:miter lim="800000"/>
                <a:headEnd type="none" w="sm" len="sm"/>
                <a:tailEnd type="none" w="sm" len="sm"/>
              </a:ln>
            </p:spPr>
          </p:cxnSp>
          <p:sp>
            <p:nvSpPr>
              <p:cNvPr id="571" name="Google Shape;571;p17"/>
              <p:cNvSpPr/>
              <p:nvPr/>
            </p:nvSpPr>
            <p:spPr>
              <a:xfrm>
                <a:off x="0" y="12357"/>
                <a:ext cx="457200" cy="868506"/>
              </a:xfrm>
              <a:prstGeom prst="rect">
                <a:avLst/>
              </a:prstGeom>
              <a:solidFill>
                <a:srgbClr val="6DC1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572" name="Google Shape;572;p17"/>
            <p:cNvPicPr preferRelativeResize="0"/>
            <p:nvPr/>
          </p:nvPicPr>
          <p:blipFill rotWithShape="1">
            <a:blip r:embed="rId3">
              <a:alphaModFix/>
            </a:blip>
            <a:srcRect/>
            <a:stretch/>
          </p:blipFill>
          <p:spPr>
            <a:xfrm>
              <a:off x="11020458" y="57377"/>
              <a:ext cx="1169955" cy="1014900"/>
            </a:xfrm>
            <a:prstGeom prst="rect">
              <a:avLst/>
            </a:prstGeom>
            <a:noFill/>
            <a:ln>
              <a:noFill/>
            </a:ln>
          </p:spPr>
        </p:pic>
      </p:grpSp>
      <p:sp>
        <p:nvSpPr>
          <p:cNvPr id="578" name="Google Shape;578;p17"/>
          <p:cNvSpPr/>
          <p:nvPr/>
        </p:nvSpPr>
        <p:spPr>
          <a:xfrm>
            <a:off x="548654" y="1387283"/>
            <a:ext cx="10891285" cy="4330996"/>
          </a:xfrm>
          <a:prstGeom prst="roundRect">
            <a:avLst>
              <a:gd name="adj" fmla="val 11505"/>
            </a:avLst>
          </a:prstGeom>
          <a:solidFill>
            <a:srgbClr val="6DC1B5"/>
          </a:solidFill>
          <a:ln>
            <a:noFill/>
          </a:ln>
        </p:spPr>
        <p:txBody>
          <a:bodyPr spcFirstLastPara="1" wrap="square" lIns="62100" tIns="31050" rIns="62100" bIns="31050" anchor="ctr" anchorCtr="0">
            <a:noAutofit/>
          </a:bodyPr>
          <a:lstStyle/>
          <a:p>
            <a:pPr algn="just"/>
            <a:r>
              <a:rPr lang="en-US" sz="2800" b="1">
                <a:solidFill>
                  <a:schemeClr val="bg1"/>
                </a:solidFill>
                <a:latin typeface="Times New Roman" panose="02020603050405020304" pitchFamily="18" charset="0"/>
                <a:cs typeface="Times New Roman" panose="02020603050405020304" pitchFamily="18" charset="0"/>
              </a:rPr>
              <a:t>Thông tin trên sẽ hữu ích với việc chọn trường của em vì:</a:t>
            </a:r>
          </a:p>
          <a:p>
            <a:pPr algn="just"/>
            <a:endParaRPr lang="en-US" sz="1600" b="1">
              <a:solidFill>
                <a:schemeClr val="bg1"/>
              </a:solidFill>
              <a:latin typeface="Times New Roman" panose="02020603050405020304" pitchFamily="18" charset="0"/>
              <a:cs typeface="Times New Roman" panose="02020603050405020304" pitchFamily="18" charset="0"/>
            </a:endParaRPr>
          </a:p>
          <a:p>
            <a:pPr algn="just"/>
            <a:r>
              <a:rPr lang="en-US" sz="2800">
                <a:solidFill>
                  <a:schemeClr val="bg1"/>
                </a:solidFill>
                <a:latin typeface="Times New Roman" panose="02020603050405020304" pitchFamily="18" charset="0"/>
                <a:cs typeface="Times New Roman" panose="02020603050405020304" pitchFamily="18" charset="0"/>
              </a:rPr>
              <a:t>- Nó giúp em tìm hiểu và đánh giá giá xem trường có đáp ứng mục tiêu và mong muốn của em không</a:t>
            </a:r>
          </a:p>
          <a:p>
            <a:pPr algn="just"/>
            <a:r>
              <a:rPr lang="en-US" sz="2800">
                <a:solidFill>
                  <a:schemeClr val="bg1"/>
                </a:solidFill>
                <a:latin typeface="Times New Roman" panose="02020603050405020304" pitchFamily="18" charset="0"/>
                <a:cs typeface="Times New Roman" panose="02020603050405020304" pitchFamily="18" charset="0"/>
              </a:rPr>
              <a:t>- Em có thể chọn trường phù hợp với mục tiêu nghề nghiệp và sở thích của mình</a:t>
            </a:r>
          </a:p>
          <a:p>
            <a:pPr algn="just"/>
            <a:r>
              <a:rPr lang="en-US" sz="2800">
                <a:solidFill>
                  <a:schemeClr val="bg1"/>
                </a:solidFill>
                <a:latin typeface="Times New Roman" panose="02020603050405020304" pitchFamily="18" charset="0"/>
                <a:cs typeface="Times New Roman" panose="02020603050405020304" pitchFamily="18" charset="0"/>
              </a:rPr>
              <a:t>- Các tiêu chí trên giúp em đảm bảo rằng môi trường học tập và phát triển của trường phù hợp với nhu cầu và khả năng của cá nhân em.</a:t>
            </a:r>
          </a:p>
          <a:p>
            <a:pPr algn="just"/>
            <a:r>
              <a:rPr lang="en-US" sz="2800">
                <a:solidFill>
                  <a:schemeClr val="bg1"/>
                </a:solidFill>
                <a:latin typeface="Times New Roman" panose="02020603050405020304" pitchFamily="18" charset="0"/>
                <a:cs typeface="Times New Roman" panose="02020603050405020304" pitchFamily="18" charset="0"/>
              </a:rPr>
              <a:t>- Em có thể tìm hiểu các hoạt động ngoại khóa để đảm bảo rằng em có cơ hội tham gia vào các hoạt động phát triển bản thân ngoài giờ học.</a:t>
            </a:r>
          </a:p>
        </p:txBody>
      </p:sp>
      <p:sp>
        <p:nvSpPr>
          <p:cNvPr id="31" name="5-Point Star 30">
            <a:hlinkClick r:id="rId4" action="ppaction://hlinksldjump"/>
          </p:cNvPr>
          <p:cNvSpPr/>
          <p:nvPr/>
        </p:nvSpPr>
        <p:spPr>
          <a:xfrm>
            <a:off x="11144387" y="6159863"/>
            <a:ext cx="922096" cy="563159"/>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rtlCol="0" anchor="ctr"/>
          <a:lstStyle/>
          <a:p>
            <a:pPr algn="ctr"/>
            <a:endParaRPr lang="en-US"/>
          </a:p>
        </p:txBody>
      </p:sp>
      <p:sp>
        <p:nvSpPr>
          <p:cNvPr id="2" name="Google Shape;171;p4">
            <a:extLst>
              <a:ext uri="{FF2B5EF4-FFF2-40B4-BE49-F238E27FC236}">
                <a16:creationId xmlns:a16="http://schemas.microsoft.com/office/drawing/2014/main" xmlns="" id="{4EFD419C-4183-CCB5-D1FF-57747BBCD22A}"/>
              </a:ext>
            </a:extLst>
          </p:cNvPr>
          <p:cNvSpPr txBox="1"/>
          <p:nvPr/>
        </p:nvSpPr>
        <p:spPr>
          <a:xfrm>
            <a:off x="228600" y="420151"/>
            <a:ext cx="5561265" cy="553998"/>
          </a:xfrm>
          <a:prstGeom prst="rect">
            <a:avLst/>
          </a:prstGeom>
          <a:noFill/>
          <a:ln>
            <a:noFill/>
          </a:ln>
        </p:spPr>
        <p:txBody>
          <a:bodyPr spcFirstLastPara="1" wrap="square" lIns="0" tIns="0" rIns="0" bIns="0" anchor="t" anchorCtr="0">
            <a:spAutoFit/>
          </a:bodyPr>
          <a:lstStyle/>
          <a:p>
            <a:pPr lvl="0"/>
            <a:r>
              <a:rPr lang="en-US" altLang="zh-CN" sz="3600" b="1" dirty="0">
                <a:solidFill>
                  <a:srgbClr val="00B0F0"/>
                </a:solidFill>
                <a:latin typeface="Times New Roman" pitchFamily="18" charset="0"/>
                <a:ea typeface="Microsoft Yahei"/>
                <a:cs typeface="Times New Roman" pitchFamily="18" charset="0"/>
                <a:sym typeface="Microsoft Yahei"/>
              </a:rPr>
              <a:t>   2</a:t>
            </a:r>
            <a:r>
              <a:rPr lang="en-US" altLang="zh-CN" sz="3600" b="1">
                <a:solidFill>
                  <a:srgbClr val="00B0F0"/>
                </a:solidFill>
                <a:latin typeface="Times New Roman" pitchFamily="18" charset="0"/>
                <a:ea typeface="Microsoft Yahei"/>
                <a:cs typeface="Times New Roman" pitchFamily="18" charset="0"/>
                <a:sym typeface="Microsoft Yahei"/>
              </a:rPr>
              <a:t>. </a:t>
            </a:r>
            <a:r>
              <a:rPr lang="en-US" sz="3600" b="1">
                <a:solidFill>
                  <a:srgbClr val="00B0F0"/>
                </a:solidFill>
                <a:effectLst/>
                <a:latin typeface="Times New Roman" panose="02020603050405020304" pitchFamily="18" charset="0"/>
                <a:ea typeface="Times New Roman" panose="02020603050405020304" pitchFamily="18" charset="0"/>
              </a:rPr>
              <a:t>Chất lượng thông tin</a:t>
            </a:r>
            <a:r>
              <a:rPr lang="en-US" sz="3600">
                <a:solidFill>
                  <a:srgbClr val="00B0F0"/>
                </a:solidFill>
                <a:effectLst/>
                <a:latin typeface="Times New Roman" panose="02020603050405020304" pitchFamily="18" charset="0"/>
                <a:ea typeface="Times New Roman" panose="02020603050405020304" pitchFamily="18" charset="0"/>
              </a:rPr>
              <a:t> </a:t>
            </a:r>
            <a:endParaRPr lang="vi-VN" sz="3600" b="1" dirty="0">
              <a:solidFill>
                <a:srgbClr val="00B0F0"/>
              </a:solidFill>
              <a:latin typeface="Times New Roman" pitchFamily="18" charset="0"/>
              <a:ea typeface="Microsoft Yahei"/>
              <a:cs typeface="Times New Roman" pitchFamily="18" charset="0"/>
              <a:sym typeface="Microsoft Yahei"/>
            </a:endParaRPr>
          </a:p>
        </p:txBody>
      </p:sp>
    </p:spTree>
    <p:extLst>
      <p:ext uri="{BB962C8B-B14F-4D97-AF65-F5344CB8AC3E}">
        <p14:creationId xmlns:p14="http://schemas.microsoft.com/office/powerpoint/2010/main" val="278543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66"/>
                                        </p:tgtEl>
                                        <p:attrNameLst>
                                          <p:attrName>style.visibility</p:attrName>
                                        </p:attrNameLst>
                                      </p:cBhvr>
                                      <p:to>
                                        <p:strVal val="visible"/>
                                      </p:to>
                                    </p:set>
                                    <p:animEffect transition="in" filter="fade">
                                      <p:cBhvr>
                                        <p:cTn id="7" dur="500"/>
                                        <p:tgtEl>
                                          <p:spTgt spid="56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578"/>
                                        </p:tgtEl>
                                        <p:attrNameLst>
                                          <p:attrName>style.visibility</p:attrName>
                                        </p:attrNameLst>
                                      </p:cBhvr>
                                      <p:to>
                                        <p:strVal val="visible"/>
                                      </p:to>
                                    </p:set>
                                    <p:anim calcmode="lin" valueType="num">
                                      <p:cBhvr additive="base">
                                        <p:cTn id="12" dur="500" fill="hold"/>
                                        <p:tgtEl>
                                          <p:spTgt spid="578"/>
                                        </p:tgtEl>
                                        <p:attrNameLst>
                                          <p:attrName>ppt_x</p:attrName>
                                        </p:attrNameLst>
                                      </p:cBhvr>
                                      <p:tavLst>
                                        <p:tav tm="0">
                                          <p:val>
                                            <p:strVal val="1+#ppt_w/2"/>
                                          </p:val>
                                        </p:tav>
                                        <p:tav tm="100000">
                                          <p:val>
                                            <p:strVal val="#ppt_x"/>
                                          </p:val>
                                        </p:tav>
                                      </p:tavLst>
                                    </p:anim>
                                    <p:anim calcmode="lin" valueType="num">
                                      <p:cBhvr additive="base">
                                        <p:cTn id="13" dur="500" fill="hold"/>
                                        <p:tgtEl>
                                          <p:spTgt spid="57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78">
                                            <p:txEl>
                                              <p:pRg st="0" end="0"/>
                                            </p:txEl>
                                          </p:spTgt>
                                        </p:tgtEl>
                                        <p:attrNameLst>
                                          <p:attrName>style.visibility</p:attrName>
                                        </p:attrNameLst>
                                      </p:cBhvr>
                                      <p:to>
                                        <p:strVal val="visible"/>
                                      </p:to>
                                    </p:set>
                                    <p:animEffect transition="in" filter="fade">
                                      <p:cBhvr>
                                        <p:cTn id="18" dur="500"/>
                                        <p:tgtEl>
                                          <p:spTgt spid="578">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578">
                                            <p:txEl>
                                              <p:pRg st="2" end="2"/>
                                            </p:txEl>
                                          </p:spTgt>
                                        </p:tgtEl>
                                        <p:attrNameLst>
                                          <p:attrName>style.visibility</p:attrName>
                                        </p:attrNameLst>
                                      </p:cBhvr>
                                      <p:to>
                                        <p:strVal val="visible"/>
                                      </p:to>
                                    </p:set>
                                    <p:animEffect transition="in" filter="barn(inVertical)">
                                      <p:cBhvr>
                                        <p:cTn id="23" dur="500"/>
                                        <p:tgtEl>
                                          <p:spTgt spid="57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578">
                                            <p:txEl>
                                              <p:pRg st="3" end="3"/>
                                            </p:txEl>
                                          </p:spTgt>
                                        </p:tgtEl>
                                        <p:attrNameLst>
                                          <p:attrName>style.visibility</p:attrName>
                                        </p:attrNameLst>
                                      </p:cBhvr>
                                      <p:to>
                                        <p:strVal val="visible"/>
                                      </p:to>
                                    </p:set>
                                    <p:animEffect transition="in" filter="barn(inVertical)">
                                      <p:cBhvr>
                                        <p:cTn id="28" dur="500"/>
                                        <p:tgtEl>
                                          <p:spTgt spid="578">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578">
                                            <p:txEl>
                                              <p:pRg st="4" end="4"/>
                                            </p:txEl>
                                          </p:spTgt>
                                        </p:tgtEl>
                                        <p:attrNameLst>
                                          <p:attrName>style.visibility</p:attrName>
                                        </p:attrNameLst>
                                      </p:cBhvr>
                                      <p:to>
                                        <p:strVal val="visible"/>
                                      </p:to>
                                    </p:set>
                                    <p:animEffect transition="in" filter="barn(inVertical)">
                                      <p:cBhvr>
                                        <p:cTn id="33" dur="500"/>
                                        <p:tgtEl>
                                          <p:spTgt spid="578">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578">
                                            <p:txEl>
                                              <p:pRg st="5" end="5"/>
                                            </p:txEl>
                                          </p:spTgt>
                                        </p:tgtEl>
                                        <p:attrNameLst>
                                          <p:attrName>style.visibility</p:attrName>
                                        </p:attrNameLst>
                                      </p:cBhvr>
                                      <p:to>
                                        <p:strVal val="visible"/>
                                      </p:to>
                                    </p:set>
                                    <p:animEffect transition="in" filter="barn(inVertical)">
                                      <p:cBhvr>
                                        <p:cTn id="38" dur="500"/>
                                        <p:tgtEl>
                                          <p:spTgt spid="57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grpSp>
        <p:nvGrpSpPr>
          <p:cNvPr id="566" name="Google Shape;566;p17"/>
          <p:cNvGrpSpPr/>
          <p:nvPr/>
        </p:nvGrpSpPr>
        <p:grpSpPr>
          <a:xfrm>
            <a:off x="0" y="57377"/>
            <a:ext cx="12190413" cy="1059460"/>
            <a:chOff x="0" y="57377"/>
            <a:chExt cx="12190413" cy="1059460"/>
          </a:xfrm>
        </p:grpSpPr>
        <p:grpSp>
          <p:nvGrpSpPr>
            <p:cNvPr id="567" name="Google Shape;567;p17"/>
            <p:cNvGrpSpPr/>
            <p:nvPr/>
          </p:nvGrpSpPr>
          <p:grpSpPr>
            <a:xfrm>
              <a:off x="0" y="248331"/>
              <a:ext cx="12190413" cy="868506"/>
              <a:chOff x="0" y="12357"/>
              <a:chExt cx="12190413" cy="868506"/>
            </a:xfrm>
          </p:grpSpPr>
          <p:cxnSp>
            <p:nvCxnSpPr>
              <p:cNvPr id="570" name="Google Shape;570;p17"/>
              <p:cNvCxnSpPr/>
              <p:nvPr/>
            </p:nvCxnSpPr>
            <p:spPr>
              <a:xfrm>
                <a:off x="384045" y="865331"/>
                <a:ext cx="11806368" cy="0"/>
              </a:xfrm>
              <a:prstGeom prst="straightConnector1">
                <a:avLst/>
              </a:prstGeom>
              <a:noFill/>
              <a:ln w="9525" cap="flat" cmpd="sng">
                <a:solidFill>
                  <a:srgbClr val="6DC1B5"/>
                </a:solidFill>
                <a:prstDash val="solid"/>
                <a:miter lim="800000"/>
                <a:headEnd type="none" w="sm" len="sm"/>
                <a:tailEnd type="none" w="sm" len="sm"/>
              </a:ln>
            </p:spPr>
          </p:cxnSp>
          <p:sp>
            <p:nvSpPr>
              <p:cNvPr id="571" name="Google Shape;571;p17"/>
              <p:cNvSpPr/>
              <p:nvPr/>
            </p:nvSpPr>
            <p:spPr>
              <a:xfrm>
                <a:off x="0" y="12357"/>
                <a:ext cx="457200" cy="868506"/>
              </a:xfrm>
              <a:prstGeom prst="rect">
                <a:avLst/>
              </a:prstGeom>
              <a:solidFill>
                <a:srgbClr val="6DC1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572" name="Google Shape;572;p17"/>
            <p:cNvPicPr preferRelativeResize="0"/>
            <p:nvPr/>
          </p:nvPicPr>
          <p:blipFill rotWithShape="1">
            <a:blip r:embed="rId3">
              <a:alphaModFix/>
            </a:blip>
            <a:srcRect/>
            <a:stretch/>
          </p:blipFill>
          <p:spPr>
            <a:xfrm>
              <a:off x="11020458" y="57377"/>
              <a:ext cx="1169955" cy="1014900"/>
            </a:xfrm>
            <a:prstGeom prst="rect">
              <a:avLst/>
            </a:prstGeom>
            <a:noFill/>
            <a:ln>
              <a:noFill/>
            </a:ln>
          </p:spPr>
        </p:pic>
      </p:grpSp>
      <p:sp>
        <p:nvSpPr>
          <p:cNvPr id="578" name="Google Shape;578;p17"/>
          <p:cNvSpPr/>
          <p:nvPr/>
        </p:nvSpPr>
        <p:spPr>
          <a:xfrm>
            <a:off x="1890790" y="1500961"/>
            <a:ext cx="9713777" cy="4004933"/>
          </a:xfrm>
          <a:prstGeom prst="roundRect">
            <a:avLst>
              <a:gd name="adj" fmla="val 11505"/>
            </a:avLst>
          </a:prstGeom>
          <a:solidFill>
            <a:srgbClr val="6DC1B5"/>
          </a:solidFill>
          <a:ln>
            <a:noFill/>
          </a:ln>
        </p:spPr>
        <p:txBody>
          <a:bodyPr spcFirstLastPara="1" wrap="square" lIns="62100" tIns="31050" rIns="62100" bIns="31050" anchor="ctr" anchorCtr="0">
            <a:noAutofit/>
          </a:bodyPr>
          <a:lstStyle/>
          <a:p>
            <a:pPr algn="just"/>
            <a:r>
              <a:rPr lang="vi-VN" sz="3200">
                <a:solidFill>
                  <a:schemeClr val="bg1"/>
                </a:solidFill>
                <a:latin typeface="+mj-lt"/>
              </a:rPr>
              <a:t>Trong khi tìm thông tin về các trường THPT, bạn An đã không để ý đến thời gian đăng kí nguyện vọng dự thi và xét tuyển vào lớp 10 các trường THPT công lập. Theo em: </a:t>
            </a:r>
            <a:endParaRPr lang="en-US" sz="3200">
              <a:solidFill>
                <a:schemeClr val="bg1"/>
              </a:solidFill>
              <a:latin typeface="+mj-lt"/>
            </a:endParaRPr>
          </a:p>
          <a:p>
            <a:pPr algn="just"/>
            <a:r>
              <a:rPr lang="vi-VN" sz="3200">
                <a:solidFill>
                  <a:schemeClr val="bg1"/>
                </a:solidFill>
                <a:latin typeface="+mj-lt"/>
              </a:rPr>
              <a:t>a) Sơ suất này vi phạm tiêu chí nào về chất lượng thông tin?</a:t>
            </a:r>
            <a:endParaRPr lang="en-US" sz="3200">
              <a:solidFill>
                <a:schemeClr val="bg1"/>
              </a:solidFill>
              <a:latin typeface="+mj-lt"/>
            </a:endParaRPr>
          </a:p>
          <a:p>
            <a:pPr algn="just"/>
            <a:r>
              <a:rPr lang="vi-VN" sz="3200">
                <a:solidFill>
                  <a:schemeClr val="bg1"/>
                </a:solidFill>
                <a:latin typeface="+mj-lt"/>
              </a:rPr>
              <a:t>b) Điều đó có thể dẫn đến khó khăn gì cho bạn An?</a:t>
            </a:r>
            <a:endParaRPr lang="en-US" sz="3200">
              <a:solidFill>
                <a:schemeClr val="bg1"/>
              </a:solidFill>
              <a:latin typeface="+mj-lt"/>
            </a:endParaRPr>
          </a:p>
        </p:txBody>
      </p:sp>
      <p:sp>
        <p:nvSpPr>
          <p:cNvPr id="581" name="Google Shape;581;p17"/>
          <p:cNvSpPr/>
          <p:nvPr/>
        </p:nvSpPr>
        <p:spPr>
          <a:xfrm>
            <a:off x="228600" y="2489847"/>
            <a:ext cx="1531224" cy="1531224"/>
          </a:xfrm>
          <a:prstGeom prst="ellipse">
            <a:avLst/>
          </a:prstGeom>
          <a:solidFill>
            <a:srgbClr val="6DC1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Microsoft Yahei"/>
              <a:ea typeface="Microsoft Yahei"/>
              <a:cs typeface="Microsoft Yahei"/>
              <a:sym typeface="Microsoft Yahei"/>
            </a:endParaRPr>
          </a:p>
        </p:txBody>
      </p:sp>
      <p:grpSp>
        <p:nvGrpSpPr>
          <p:cNvPr id="582" name="Google Shape;582;p17"/>
          <p:cNvGrpSpPr/>
          <p:nvPr/>
        </p:nvGrpSpPr>
        <p:grpSpPr>
          <a:xfrm>
            <a:off x="332828" y="2675245"/>
            <a:ext cx="1284470" cy="954067"/>
            <a:chOff x="8931338" y="2368535"/>
            <a:chExt cx="1032138" cy="957975"/>
          </a:xfrm>
        </p:grpSpPr>
        <p:sp>
          <p:nvSpPr>
            <p:cNvPr id="583" name="Google Shape;583;p17"/>
            <p:cNvSpPr txBox="1"/>
            <p:nvPr/>
          </p:nvSpPr>
          <p:spPr>
            <a:xfrm>
              <a:off x="8931338" y="2437732"/>
              <a:ext cx="1010653" cy="5253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2800">
                <a:solidFill>
                  <a:srgbClr val="595959"/>
                </a:solidFill>
                <a:latin typeface="Microsoft Yahei"/>
                <a:ea typeface="Microsoft Yahei"/>
                <a:cs typeface="Microsoft Yahei"/>
                <a:sym typeface="Microsoft Yahei"/>
              </a:endParaRPr>
            </a:p>
          </p:txBody>
        </p:sp>
        <p:sp>
          <p:nvSpPr>
            <p:cNvPr id="584" name="Google Shape;584;p17"/>
            <p:cNvSpPr txBox="1"/>
            <p:nvPr/>
          </p:nvSpPr>
          <p:spPr>
            <a:xfrm>
              <a:off x="8952823" y="2368535"/>
              <a:ext cx="1010653" cy="9579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altLang="zh-CN" sz="2800" b="1" dirty="0">
                  <a:solidFill>
                    <a:srgbClr val="FFFF00"/>
                  </a:solidFill>
                  <a:latin typeface="Times New Roman" pitchFamily="18" charset="0"/>
                  <a:ea typeface="Microsoft Yahei"/>
                  <a:cs typeface="Times New Roman" pitchFamily="18" charset="0"/>
                  <a:sym typeface="Microsoft Yahei"/>
                </a:rPr>
                <a:t>THẢO LUẬN</a:t>
              </a:r>
              <a:endParaRPr sz="2800" dirty="0">
                <a:solidFill>
                  <a:srgbClr val="FFFF00"/>
                </a:solidFill>
                <a:latin typeface="Times New Roman" pitchFamily="18" charset="0"/>
                <a:cs typeface="Times New Roman" pitchFamily="18" charset="0"/>
              </a:endParaRPr>
            </a:p>
          </p:txBody>
        </p:sp>
      </p:grpSp>
      <p:sp>
        <p:nvSpPr>
          <p:cNvPr id="31" name="5-Point Star 30">
            <a:hlinkClick r:id="rId4" action="ppaction://hlinksldjump"/>
          </p:cNvPr>
          <p:cNvSpPr/>
          <p:nvPr/>
        </p:nvSpPr>
        <p:spPr>
          <a:xfrm>
            <a:off x="11144387" y="6159863"/>
            <a:ext cx="922096" cy="563159"/>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rtlCol="0" anchor="ctr"/>
          <a:lstStyle/>
          <a:p>
            <a:pPr algn="ctr"/>
            <a:endParaRPr lang="en-US"/>
          </a:p>
        </p:txBody>
      </p:sp>
      <p:sp>
        <p:nvSpPr>
          <p:cNvPr id="2" name="Google Shape;171;p4">
            <a:extLst>
              <a:ext uri="{FF2B5EF4-FFF2-40B4-BE49-F238E27FC236}">
                <a16:creationId xmlns:a16="http://schemas.microsoft.com/office/drawing/2014/main" xmlns="" id="{4EFD419C-4183-CCB5-D1FF-57747BBCD22A}"/>
              </a:ext>
            </a:extLst>
          </p:cNvPr>
          <p:cNvSpPr txBox="1"/>
          <p:nvPr/>
        </p:nvSpPr>
        <p:spPr>
          <a:xfrm>
            <a:off x="228600" y="420151"/>
            <a:ext cx="5561265" cy="553998"/>
          </a:xfrm>
          <a:prstGeom prst="rect">
            <a:avLst/>
          </a:prstGeom>
          <a:noFill/>
          <a:ln>
            <a:noFill/>
          </a:ln>
        </p:spPr>
        <p:txBody>
          <a:bodyPr spcFirstLastPara="1" wrap="square" lIns="0" tIns="0" rIns="0" bIns="0" anchor="t" anchorCtr="0">
            <a:spAutoFit/>
          </a:bodyPr>
          <a:lstStyle/>
          <a:p>
            <a:pPr lvl="0"/>
            <a:r>
              <a:rPr lang="en-US" altLang="zh-CN" sz="3600" b="1" dirty="0">
                <a:solidFill>
                  <a:srgbClr val="00B0F0"/>
                </a:solidFill>
                <a:latin typeface="Times New Roman" pitchFamily="18" charset="0"/>
                <a:ea typeface="Microsoft Yahei"/>
                <a:cs typeface="Times New Roman" pitchFamily="18" charset="0"/>
                <a:sym typeface="Microsoft Yahei"/>
              </a:rPr>
              <a:t>   2</a:t>
            </a:r>
            <a:r>
              <a:rPr lang="en-US" altLang="zh-CN" sz="3600" b="1">
                <a:solidFill>
                  <a:srgbClr val="00B0F0"/>
                </a:solidFill>
                <a:latin typeface="Times New Roman" pitchFamily="18" charset="0"/>
                <a:ea typeface="Microsoft Yahei"/>
                <a:cs typeface="Times New Roman" pitchFamily="18" charset="0"/>
                <a:sym typeface="Microsoft Yahei"/>
              </a:rPr>
              <a:t>. </a:t>
            </a:r>
            <a:r>
              <a:rPr lang="en-US" sz="3600" b="1">
                <a:solidFill>
                  <a:srgbClr val="00B0F0"/>
                </a:solidFill>
                <a:effectLst/>
                <a:latin typeface="Times New Roman" panose="02020603050405020304" pitchFamily="18" charset="0"/>
                <a:ea typeface="Times New Roman" panose="02020603050405020304" pitchFamily="18" charset="0"/>
              </a:rPr>
              <a:t>Chất lượng thông tin</a:t>
            </a:r>
            <a:r>
              <a:rPr lang="en-US" sz="3600">
                <a:solidFill>
                  <a:srgbClr val="00B0F0"/>
                </a:solidFill>
                <a:effectLst/>
                <a:latin typeface="Times New Roman" panose="02020603050405020304" pitchFamily="18" charset="0"/>
                <a:ea typeface="Times New Roman" panose="02020603050405020304" pitchFamily="18" charset="0"/>
              </a:rPr>
              <a:t> </a:t>
            </a:r>
            <a:endParaRPr lang="vi-VN" sz="3600" b="1" dirty="0">
              <a:solidFill>
                <a:srgbClr val="00B0F0"/>
              </a:solidFill>
              <a:latin typeface="Times New Roman" pitchFamily="18" charset="0"/>
              <a:ea typeface="Microsoft Yahei"/>
              <a:cs typeface="Times New Roman" pitchFamily="18" charset="0"/>
              <a:sym typeface="Microsoft Yahei"/>
            </a:endParaRPr>
          </a:p>
        </p:txBody>
      </p:sp>
    </p:spTree>
    <p:extLst>
      <p:ext uri="{BB962C8B-B14F-4D97-AF65-F5344CB8AC3E}">
        <p14:creationId xmlns:p14="http://schemas.microsoft.com/office/powerpoint/2010/main" val="96698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66"/>
                                        </p:tgtEl>
                                        <p:attrNameLst>
                                          <p:attrName>style.visibility</p:attrName>
                                        </p:attrNameLst>
                                      </p:cBhvr>
                                      <p:to>
                                        <p:strVal val="visible"/>
                                      </p:to>
                                    </p:set>
                                    <p:animEffect transition="in" filter="fade">
                                      <p:cBhvr>
                                        <p:cTn id="7" dur="500"/>
                                        <p:tgtEl>
                                          <p:spTgt spid="56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81"/>
                                        </p:tgtEl>
                                        <p:attrNameLst>
                                          <p:attrName>style.visibility</p:attrName>
                                        </p:attrNameLst>
                                      </p:cBhvr>
                                      <p:to>
                                        <p:strVal val="visible"/>
                                      </p:to>
                                    </p:set>
                                    <p:anim calcmode="lin" valueType="num">
                                      <p:cBhvr additive="base">
                                        <p:cTn id="12" dur="500" fill="hold"/>
                                        <p:tgtEl>
                                          <p:spTgt spid="581"/>
                                        </p:tgtEl>
                                        <p:attrNameLst>
                                          <p:attrName>ppt_x</p:attrName>
                                        </p:attrNameLst>
                                      </p:cBhvr>
                                      <p:tavLst>
                                        <p:tav tm="0">
                                          <p:val>
                                            <p:strVal val="0-#ppt_w/2"/>
                                          </p:val>
                                        </p:tav>
                                        <p:tav tm="100000">
                                          <p:val>
                                            <p:strVal val="#ppt_x"/>
                                          </p:val>
                                        </p:tav>
                                      </p:tavLst>
                                    </p:anim>
                                    <p:anim calcmode="lin" valueType="num">
                                      <p:cBhvr additive="base">
                                        <p:cTn id="13" dur="500" fill="hold"/>
                                        <p:tgtEl>
                                          <p:spTgt spid="581"/>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582"/>
                                        </p:tgtEl>
                                        <p:attrNameLst>
                                          <p:attrName>style.visibility</p:attrName>
                                        </p:attrNameLst>
                                      </p:cBhvr>
                                      <p:to>
                                        <p:strVal val="visible"/>
                                      </p:to>
                                    </p:set>
                                    <p:anim calcmode="lin" valueType="num">
                                      <p:cBhvr additive="base">
                                        <p:cTn id="16" dur="500" fill="hold"/>
                                        <p:tgtEl>
                                          <p:spTgt spid="582"/>
                                        </p:tgtEl>
                                        <p:attrNameLst>
                                          <p:attrName>ppt_x</p:attrName>
                                        </p:attrNameLst>
                                      </p:cBhvr>
                                      <p:tavLst>
                                        <p:tav tm="0">
                                          <p:val>
                                            <p:strVal val="0-#ppt_w/2"/>
                                          </p:val>
                                        </p:tav>
                                        <p:tav tm="100000">
                                          <p:val>
                                            <p:strVal val="#ppt_x"/>
                                          </p:val>
                                        </p:tav>
                                      </p:tavLst>
                                    </p:anim>
                                    <p:anim calcmode="lin" valueType="num">
                                      <p:cBhvr additive="base">
                                        <p:cTn id="17" dur="500" fill="hold"/>
                                        <p:tgtEl>
                                          <p:spTgt spid="582"/>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578"/>
                                        </p:tgtEl>
                                        <p:attrNameLst>
                                          <p:attrName>style.visibility</p:attrName>
                                        </p:attrNameLst>
                                      </p:cBhvr>
                                      <p:to>
                                        <p:strVal val="visible"/>
                                      </p:to>
                                    </p:set>
                                    <p:anim calcmode="lin" valueType="num">
                                      <p:cBhvr additive="base">
                                        <p:cTn id="22" dur="500" fill="hold"/>
                                        <p:tgtEl>
                                          <p:spTgt spid="578"/>
                                        </p:tgtEl>
                                        <p:attrNameLst>
                                          <p:attrName>ppt_x</p:attrName>
                                        </p:attrNameLst>
                                      </p:cBhvr>
                                      <p:tavLst>
                                        <p:tav tm="0">
                                          <p:val>
                                            <p:strVal val="1+#ppt_w/2"/>
                                          </p:val>
                                        </p:tav>
                                        <p:tav tm="100000">
                                          <p:val>
                                            <p:strVal val="#ppt_x"/>
                                          </p:val>
                                        </p:tav>
                                      </p:tavLst>
                                    </p:anim>
                                    <p:anim calcmode="lin" valueType="num">
                                      <p:cBhvr additive="base">
                                        <p:cTn id="23" dur="500" fill="hold"/>
                                        <p:tgtEl>
                                          <p:spTgt spid="57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8" grpId="0" animBg="1"/>
      <p:bldP spid="58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grpSp>
        <p:nvGrpSpPr>
          <p:cNvPr id="566" name="Google Shape;566;p17"/>
          <p:cNvGrpSpPr/>
          <p:nvPr/>
        </p:nvGrpSpPr>
        <p:grpSpPr>
          <a:xfrm>
            <a:off x="0" y="57377"/>
            <a:ext cx="12190413" cy="1059460"/>
            <a:chOff x="0" y="57377"/>
            <a:chExt cx="12190413" cy="1059460"/>
          </a:xfrm>
        </p:grpSpPr>
        <p:grpSp>
          <p:nvGrpSpPr>
            <p:cNvPr id="567" name="Google Shape;567;p17"/>
            <p:cNvGrpSpPr/>
            <p:nvPr/>
          </p:nvGrpSpPr>
          <p:grpSpPr>
            <a:xfrm>
              <a:off x="0" y="248331"/>
              <a:ext cx="12190413" cy="868506"/>
              <a:chOff x="0" y="12357"/>
              <a:chExt cx="12190413" cy="868506"/>
            </a:xfrm>
          </p:grpSpPr>
          <p:cxnSp>
            <p:nvCxnSpPr>
              <p:cNvPr id="570" name="Google Shape;570;p17"/>
              <p:cNvCxnSpPr/>
              <p:nvPr/>
            </p:nvCxnSpPr>
            <p:spPr>
              <a:xfrm>
                <a:off x="384045" y="865331"/>
                <a:ext cx="11806368" cy="0"/>
              </a:xfrm>
              <a:prstGeom prst="straightConnector1">
                <a:avLst/>
              </a:prstGeom>
              <a:noFill/>
              <a:ln w="9525" cap="flat" cmpd="sng">
                <a:solidFill>
                  <a:srgbClr val="6DC1B5"/>
                </a:solidFill>
                <a:prstDash val="solid"/>
                <a:miter lim="800000"/>
                <a:headEnd type="none" w="sm" len="sm"/>
                <a:tailEnd type="none" w="sm" len="sm"/>
              </a:ln>
            </p:spPr>
          </p:cxnSp>
          <p:sp>
            <p:nvSpPr>
              <p:cNvPr id="571" name="Google Shape;571;p17"/>
              <p:cNvSpPr/>
              <p:nvPr/>
            </p:nvSpPr>
            <p:spPr>
              <a:xfrm>
                <a:off x="0" y="12357"/>
                <a:ext cx="457200" cy="868506"/>
              </a:xfrm>
              <a:prstGeom prst="rect">
                <a:avLst/>
              </a:prstGeom>
              <a:solidFill>
                <a:srgbClr val="6DC1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572" name="Google Shape;572;p17"/>
            <p:cNvPicPr preferRelativeResize="0"/>
            <p:nvPr/>
          </p:nvPicPr>
          <p:blipFill rotWithShape="1">
            <a:blip r:embed="rId3">
              <a:alphaModFix/>
            </a:blip>
            <a:srcRect/>
            <a:stretch/>
          </p:blipFill>
          <p:spPr>
            <a:xfrm>
              <a:off x="11020458" y="57377"/>
              <a:ext cx="1169955" cy="1014900"/>
            </a:xfrm>
            <a:prstGeom prst="rect">
              <a:avLst/>
            </a:prstGeom>
            <a:noFill/>
            <a:ln>
              <a:noFill/>
            </a:ln>
          </p:spPr>
        </p:pic>
      </p:grpSp>
      <p:sp>
        <p:nvSpPr>
          <p:cNvPr id="578" name="Google Shape;578;p17"/>
          <p:cNvSpPr/>
          <p:nvPr/>
        </p:nvSpPr>
        <p:spPr>
          <a:xfrm>
            <a:off x="548654" y="1387283"/>
            <a:ext cx="10595733" cy="4330996"/>
          </a:xfrm>
          <a:prstGeom prst="roundRect">
            <a:avLst>
              <a:gd name="adj" fmla="val 11505"/>
            </a:avLst>
          </a:prstGeom>
          <a:solidFill>
            <a:srgbClr val="6DC1B5"/>
          </a:solidFill>
          <a:ln>
            <a:noFill/>
          </a:ln>
        </p:spPr>
        <p:txBody>
          <a:bodyPr spcFirstLastPara="1" wrap="square" lIns="62100" tIns="31050" rIns="62100" bIns="31050" anchor="ctr" anchorCtr="0">
            <a:noAutofit/>
          </a:bodyPr>
          <a:lstStyle/>
          <a:p>
            <a:r>
              <a:rPr lang="en-US" sz="2800">
                <a:solidFill>
                  <a:schemeClr val="bg1"/>
                </a:solidFill>
                <a:latin typeface="Times New Roman" panose="02020603050405020304" pitchFamily="18" charset="0"/>
                <a:cs typeface="Times New Roman" panose="02020603050405020304" pitchFamily="18" charset="0"/>
              </a:rPr>
              <a:t>a. Bạn An đã vi phạm tiêu chí tính đầy đủ</a:t>
            </a:r>
          </a:p>
          <a:p>
            <a:r>
              <a:rPr lang="en-US" sz="2800">
                <a:solidFill>
                  <a:schemeClr val="bg1"/>
                </a:solidFill>
                <a:latin typeface="Times New Roman" panose="02020603050405020304" pitchFamily="18" charset="0"/>
                <a:cs typeface="Times New Roman" panose="02020603050405020304" pitchFamily="18" charset="0"/>
              </a:rPr>
              <a:t>b. Điều đó dẫn đến khó khăn cho bạn An</a:t>
            </a:r>
          </a:p>
          <a:p>
            <a:r>
              <a:rPr lang="en-US" sz="2800">
                <a:solidFill>
                  <a:schemeClr val="bg1"/>
                </a:solidFill>
                <a:latin typeface="Times New Roman" panose="02020603050405020304" pitchFamily="18" charset="0"/>
                <a:cs typeface="Times New Roman" panose="02020603050405020304" pitchFamily="18" charset="0"/>
              </a:rPr>
              <a:t>- Lỡ hạn đăng ký và không có cơ hội tham gia vào quá trình xét tuyển của trường mà bạn ấy mong muốn.</a:t>
            </a:r>
          </a:p>
          <a:p>
            <a:r>
              <a:rPr lang="en-US" sz="2800">
                <a:solidFill>
                  <a:schemeClr val="bg1"/>
                </a:solidFill>
                <a:latin typeface="Times New Roman" panose="02020603050405020304" pitchFamily="18" charset="0"/>
                <a:cs typeface="Times New Roman" panose="02020603050405020304" pitchFamily="18" charset="0"/>
              </a:rPr>
              <a:t>- Bạn ấy có thể phải tìm kiếm các trường khác hoặc phải chờ đến kỳ xét tuyển tiếp theo, gây mất thời gian và ảnh hưởng đến quyết định học tập của bạn An</a:t>
            </a:r>
          </a:p>
          <a:p>
            <a:r>
              <a:rPr lang="en-US" sz="2800">
                <a:solidFill>
                  <a:schemeClr val="bg1"/>
                </a:solidFill>
                <a:latin typeface="Times New Roman" panose="02020603050405020304" pitchFamily="18" charset="0"/>
                <a:cs typeface="Times New Roman" panose="02020603050405020304" pitchFamily="18" charset="0"/>
              </a:rPr>
              <a:t>- Ngoài ra, điều này gây áp lực không cần thiết cho bạn An trong quá trình chọn trường THPT phù hợp</a:t>
            </a:r>
          </a:p>
        </p:txBody>
      </p:sp>
      <p:sp>
        <p:nvSpPr>
          <p:cNvPr id="31" name="5-Point Star 30">
            <a:hlinkClick r:id="rId4" action="ppaction://hlinksldjump"/>
          </p:cNvPr>
          <p:cNvSpPr/>
          <p:nvPr/>
        </p:nvSpPr>
        <p:spPr>
          <a:xfrm>
            <a:off x="11144387" y="6159863"/>
            <a:ext cx="922096" cy="563159"/>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rtlCol="0" anchor="ctr"/>
          <a:lstStyle/>
          <a:p>
            <a:pPr algn="ctr"/>
            <a:endParaRPr lang="en-US"/>
          </a:p>
        </p:txBody>
      </p:sp>
      <p:sp>
        <p:nvSpPr>
          <p:cNvPr id="2" name="Google Shape;171;p4">
            <a:extLst>
              <a:ext uri="{FF2B5EF4-FFF2-40B4-BE49-F238E27FC236}">
                <a16:creationId xmlns:a16="http://schemas.microsoft.com/office/drawing/2014/main" xmlns="" id="{4EFD419C-4183-CCB5-D1FF-57747BBCD22A}"/>
              </a:ext>
            </a:extLst>
          </p:cNvPr>
          <p:cNvSpPr txBox="1"/>
          <p:nvPr/>
        </p:nvSpPr>
        <p:spPr>
          <a:xfrm>
            <a:off x="228600" y="420151"/>
            <a:ext cx="5561265" cy="553998"/>
          </a:xfrm>
          <a:prstGeom prst="rect">
            <a:avLst/>
          </a:prstGeom>
          <a:noFill/>
          <a:ln>
            <a:noFill/>
          </a:ln>
        </p:spPr>
        <p:txBody>
          <a:bodyPr spcFirstLastPara="1" wrap="square" lIns="0" tIns="0" rIns="0" bIns="0" anchor="t" anchorCtr="0">
            <a:spAutoFit/>
          </a:bodyPr>
          <a:lstStyle/>
          <a:p>
            <a:pPr lvl="0"/>
            <a:r>
              <a:rPr lang="en-US" altLang="zh-CN" sz="3600" b="1" dirty="0">
                <a:solidFill>
                  <a:srgbClr val="00B0F0"/>
                </a:solidFill>
                <a:latin typeface="Times New Roman" pitchFamily="18" charset="0"/>
                <a:ea typeface="Microsoft Yahei"/>
                <a:cs typeface="Times New Roman" pitchFamily="18" charset="0"/>
                <a:sym typeface="Microsoft Yahei"/>
              </a:rPr>
              <a:t>   2</a:t>
            </a:r>
            <a:r>
              <a:rPr lang="en-US" altLang="zh-CN" sz="3600" b="1">
                <a:solidFill>
                  <a:srgbClr val="00B0F0"/>
                </a:solidFill>
                <a:latin typeface="Times New Roman" pitchFamily="18" charset="0"/>
                <a:ea typeface="Microsoft Yahei"/>
                <a:cs typeface="Times New Roman" pitchFamily="18" charset="0"/>
                <a:sym typeface="Microsoft Yahei"/>
              </a:rPr>
              <a:t>. </a:t>
            </a:r>
            <a:r>
              <a:rPr lang="en-US" sz="3600" b="1">
                <a:solidFill>
                  <a:srgbClr val="00B0F0"/>
                </a:solidFill>
                <a:effectLst/>
                <a:latin typeface="Times New Roman" panose="02020603050405020304" pitchFamily="18" charset="0"/>
                <a:ea typeface="Times New Roman" panose="02020603050405020304" pitchFamily="18" charset="0"/>
              </a:rPr>
              <a:t>Chất lượng thông tin</a:t>
            </a:r>
            <a:r>
              <a:rPr lang="en-US" sz="3600">
                <a:solidFill>
                  <a:srgbClr val="00B0F0"/>
                </a:solidFill>
                <a:effectLst/>
                <a:latin typeface="Times New Roman" panose="02020603050405020304" pitchFamily="18" charset="0"/>
                <a:ea typeface="Times New Roman" panose="02020603050405020304" pitchFamily="18" charset="0"/>
              </a:rPr>
              <a:t> </a:t>
            </a:r>
            <a:endParaRPr lang="vi-VN" sz="3600" b="1" dirty="0">
              <a:solidFill>
                <a:srgbClr val="00B0F0"/>
              </a:solidFill>
              <a:latin typeface="Times New Roman" pitchFamily="18" charset="0"/>
              <a:ea typeface="Microsoft Yahei"/>
              <a:cs typeface="Times New Roman" pitchFamily="18" charset="0"/>
              <a:sym typeface="Microsoft Yahei"/>
            </a:endParaRPr>
          </a:p>
        </p:txBody>
      </p:sp>
    </p:spTree>
    <p:extLst>
      <p:ext uri="{BB962C8B-B14F-4D97-AF65-F5344CB8AC3E}">
        <p14:creationId xmlns:p14="http://schemas.microsoft.com/office/powerpoint/2010/main" val="1168359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66"/>
                                        </p:tgtEl>
                                        <p:attrNameLst>
                                          <p:attrName>style.visibility</p:attrName>
                                        </p:attrNameLst>
                                      </p:cBhvr>
                                      <p:to>
                                        <p:strVal val="visible"/>
                                      </p:to>
                                    </p:set>
                                    <p:animEffect transition="in" filter="fade">
                                      <p:cBhvr>
                                        <p:cTn id="7" dur="500"/>
                                        <p:tgtEl>
                                          <p:spTgt spid="56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578"/>
                                        </p:tgtEl>
                                        <p:attrNameLst>
                                          <p:attrName>style.visibility</p:attrName>
                                        </p:attrNameLst>
                                      </p:cBhvr>
                                      <p:to>
                                        <p:strVal val="visible"/>
                                      </p:to>
                                    </p:set>
                                    <p:anim calcmode="lin" valueType="num">
                                      <p:cBhvr additive="base">
                                        <p:cTn id="12" dur="500" fill="hold"/>
                                        <p:tgtEl>
                                          <p:spTgt spid="578"/>
                                        </p:tgtEl>
                                        <p:attrNameLst>
                                          <p:attrName>ppt_x</p:attrName>
                                        </p:attrNameLst>
                                      </p:cBhvr>
                                      <p:tavLst>
                                        <p:tav tm="0">
                                          <p:val>
                                            <p:strVal val="1+#ppt_w/2"/>
                                          </p:val>
                                        </p:tav>
                                        <p:tav tm="100000">
                                          <p:val>
                                            <p:strVal val="#ppt_x"/>
                                          </p:val>
                                        </p:tav>
                                      </p:tavLst>
                                    </p:anim>
                                    <p:anim calcmode="lin" valueType="num">
                                      <p:cBhvr additive="base">
                                        <p:cTn id="13" dur="500" fill="hold"/>
                                        <p:tgtEl>
                                          <p:spTgt spid="57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578">
                                            <p:txEl>
                                              <p:pRg st="0" end="0"/>
                                            </p:txEl>
                                          </p:spTgt>
                                        </p:tgtEl>
                                        <p:attrNameLst>
                                          <p:attrName>style.visibility</p:attrName>
                                        </p:attrNameLst>
                                      </p:cBhvr>
                                      <p:to>
                                        <p:strVal val="visible"/>
                                      </p:to>
                                    </p:set>
                                    <p:animEffect transition="in" filter="wipe(down)">
                                      <p:cBhvr>
                                        <p:cTn id="18" dur="500"/>
                                        <p:tgtEl>
                                          <p:spTgt spid="578">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578">
                                            <p:txEl>
                                              <p:pRg st="1" end="1"/>
                                            </p:txEl>
                                          </p:spTgt>
                                        </p:tgtEl>
                                        <p:attrNameLst>
                                          <p:attrName>style.visibility</p:attrName>
                                        </p:attrNameLst>
                                      </p:cBhvr>
                                      <p:to>
                                        <p:strVal val="visible"/>
                                      </p:to>
                                    </p:set>
                                    <p:animEffect transition="in" filter="wipe(down)">
                                      <p:cBhvr>
                                        <p:cTn id="23" dur="500"/>
                                        <p:tgtEl>
                                          <p:spTgt spid="578">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578">
                                            <p:txEl>
                                              <p:pRg st="2" end="2"/>
                                            </p:txEl>
                                          </p:spTgt>
                                        </p:tgtEl>
                                        <p:attrNameLst>
                                          <p:attrName>style.visibility</p:attrName>
                                        </p:attrNameLst>
                                      </p:cBhvr>
                                      <p:to>
                                        <p:strVal val="visible"/>
                                      </p:to>
                                    </p:set>
                                    <p:animEffect transition="in" filter="wipe(down)">
                                      <p:cBhvr>
                                        <p:cTn id="28" dur="500"/>
                                        <p:tgtEl>
                                          <p:spTgt spid="578">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578">
                                            <p:txEl>
                                              <p:pRg st="3" end="3"/>
                                            </p:txEl>
                                          </p:spTgt>
                                        </p:tgtEl>
                                        <p:attrNameLst>
                                          <p:attrName>style.visibility</p:attrName>
                                        </p:attrNameLst>
                                      </p:cBhvr>
                                      <p:to>
                                        <p:strVal val="visible"/>
                                      </p:to>
                                    </p:set>
                                    <p:animEffect transition="in" filter="wipe(down)">
                                      <p:cBhvr>
                                        <p:cTn id="33" dur="500"/>
                                        <p:tgtEl>
                                          <p:spTgt spid="578">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578">
                                            <p:txEl>
                                              <p:pRg st="4" end="4"/>
                                            </p:txEl>
                                          </p:spTgt>
                                        </p:tgtEl>
                                        <p:attrNameLst>
                                          <p:attrName>style.visibility</p:attrName>
                                        </p:attrNameLst>
                                      </p:cBhvr>
                                      <p:to>
                                        <p:strVal val="visible"/>
                                      </p:to>
                                    </p:set>
                                    <p:animEffect transition="in" filter="wipe(down)">
                                      <p:cBhvr>
                                        <p:cTn id="38" dur="500"/>
                                        <p:tgtEl>
                                          <p:spTgt spid="57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grpSp>
        <p:nvGrpSpPr>
          <p:cNvPr id="168" name="Google Shape;168;p4"/>
          <p:cNvGrpSpPr/>
          <p:nvPr/>
        </p:nvGrpSpPr>
        <p:grpSpPr>
          <a:xfrm>
            <a:off x="0" y="57377"/>
            <a:ext cx="12190413" cy="1059460"/>
            <a:chOff x="0" y="57377"/>
            <a:chExt cx="12190413" cy="1059460"/>
          </a:xfrm>
        </p:grpSpPr>
        <p:grpSp>
          <p:nvGrpSpPr>
            <p:cNvPr id="169" name="Google Shape;169;p4"/>
            <p:cNvGrpSpPr/>
            <p:nvPr/>
          </p:nvGrpSpPr>
          <p:grpSpPr>
            <a:xfrm>
              <a:off x="0" y="248331"/>
              <a:ext cx="12190413" cy="868506"/>
              <a:chOff x="0" y="12357"/>
              <a:chExt cx="12190413" cy="868506"/>
            </a:xfrm>
          </p:grpSpPr>
          <p:grpSp>
            <p:nvGrpSpPr>
              <p:cNvPr id="170" name="Google Shape;170;p4"/>
              <p:cNvGrpSpPr/>
              <p:nvPr/>
            </p:nvGrpSpPr>
            <p:grpSpPr>
              <a:xfrm>
                <a:off x="384045" y="124511"/>
                <a:ext cx="11806368" cy="740820"/>
                <a:chOff x="384045" y="124511"/>
                <a:chExt cx="11806368" cy="740820"/>
              </a:xfrm>
            </p:grpSpPr>
            <p:sp>
              <p:nvSpPr>
                <p:cNvPr id="171" name="Google Shape;171;p4"/>
                <p:cNvSpPr txBox="1"/>
                <p:nvPr/>
              </p:nvSpPr>
              <p:spPr>
                <a:xfrm>
                  <a:off x="755650" y="124511"/>
                  <a:ext cx="6024838" cy="553998"/>
                </a:xfrm>
                <a:prstGeom prst="rect">
                  <a:avLst/>
                </a:prstGeom>
                <a:noFill/>
                <a:ln>
                  <a:noFill/>
                </a:ln>
              </p:spPr>
              <p:txBody>
                <a:bodyPr spcFirstLastPara="1" wrap="square" lIns="0" tIns="0" rIns="0" bIns="0" anchor="t" anchorCtr="0">
                  <a:spAutoFit/>
                </a:bodyPr>
                <a:lstStyle/>
                <a:p>
                  <a:pPr lvl="0"/>
                  <a:r>
                    <a:rPr lang="en-US" altLang="zh-CN" sz="3600" b="1">
                      <a:solidFill>
                        <a:srgbClr val="6DC1B5"/>
                      </a:solidFill>
                      <a:latin typeface="Times New Roman" pitchFamily="18" charset="0"/>
                      <a:ea typeface="Microsoft Yahei"/>
                      <a:cs typeface="Times New Roman" pitchFamily="18" charset="0"/>
                      <a:sym typeface="Microsoft Yahei"/>
                    </a:rPr>
                    <a:t> </a:t>
                  </a:r>
                  <a:r>
                    <a:rPr lang="en-US" altLang="zh-CN" sz="3600" b="1">
                      <a:solidFill>
                        <a:schemeClr val="accent5">
                          <a:lumMod val="75000"/>
                        </a:schemeClr>
                      </a:solidFill>
                      <a:latin typeface="Times New Roman" pitchFamily="18" charset="0"/>
                      <a:ea typeface="Microsoft Yahei"/>
                      <a:cs typeface="Times New Roman" pitchFamily="18" charset="0"/>
                      <a:sym typeface="Microsoft Yahei"/>
                    </a:rPr>
                    <a:t>2. C</a:t>
                  </a:r>
                  <a:r>
                    <a:rPr lang="vi-VN" sz="3600" b="1">
                      <a:solidFill>
                        <a:schemeClr val="accent5">
                          <a:lumMod val="75000"/>
                        </a:schemeClr>
                      </a:solidFill>
                      <a:effectLst/>
                      <a:latin typeface="Times New Roman" panose="02020603050405020304" pitchFamily="18" charset="0"/>
                      <a:ea typeface="Times New Roman" panose="02020603050405020304" pitchFamily="18" charset="0"/>
                    </a:rPr>
                    <a:t>hất lượng thông tin</a:t>
                  </a:r>
                  <a:endParaRPr lang="vi-VN" sz="3600" b="1" dirty="0">
                    <a:solidFill>
                      <a:srgbClr val="6DC1B5"/>
                    </a:solidFill>
                    <a:latin typeface="Times New Roman" pitchFamily="18" charset="0"/>
                    <a:ea typeface="Microsoft Yahei"/>
                    <a:cs typeface="Times New Roman" pitchFamily="18" charset="0"/>
                    <a:sym typeface="Microsoft Yahei"/>
                  </a:endParaRPr>
                </a:p>
              </p:txBody>
            </p:sp>
            <p:cxnSp>
              <p:nvCxnSpPr>
                <p:cNvPr id="172" name="Google Shape;172;p4"/>
                <p:cNvCxnSpPr/>
                <p:nvPr/>
              </p:nvCxnSpPr>
              <p:spPr>
                <a:xfrm>
                  <a:off x="384045" y="865331"/>
                  <a:ext cx="11806368" cy="0"/>
                </a:xfrm>
                <a:prstGeom prst="straightConnector1">
                  <a:avLst/>
                </a:prstGeom>
                <a:noFill/>
                <a:ln w="9525" cap="flat" cmpd="sng">
                  <a:solidFill>
                    <a:srgbClr val="6DC1B5"/>
                  </a:solidFill>
                  <a:prstDash val="solid"/>
                  <a:miter lim="800000"/>
                  <a:headEnd type="none" w="sm" len="sm"/>
                  <a:tailEnd type="none" w="sm" len="sm"/>
                </a:ln>
              </p:spPr>
            </p:cxnSp>
          </p:grpSp>
          <p:sp>
            <p:nvSpPr>
              <p:cNvPr id="173" name="Google Shape;173;p4"/>
              <p:cNvSpPr/>
              <p:nvPr/>
            </p:nvSpPr>
            <p:spPr>
              <a:xfrm>
                <a:off x="0" y="12357"/>
                <a:ext cx="457200" cy="868506"/>
              </a:xfrm>
              <a:prstGeom prst="rect">
                <a:avLst/>
              </a:prstGeom>
              <a:solidFill>
                <a:srgbClr val="6DC1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pic>
          <p:nvPicPr>
            <p:cNvPr id="174" name="Google Shape;174;p4"/>
            <p:cNvPicPr preferRelativeResize="0"/>
            <p:nvPr/>
          </p:nvPicPr>
          <p:blipFill rotWithShape="1">
            <a:blip r:embed="rId3">
              <a:alphaModFix/>
            </a:blip>
            <a:srcRect/>
            <a:stretch/>
          </p:blipFill>
          <p:spPr>
            <a:xfrm>
              <a:off x="11020458" y="57377"/>
              <a:ext cx="1169955" cy="1014900"/>
            </a:xfrm>
            <a:prstGeom prst="rect">
              <a:avLst/>
            </a:prstGeom>
            <a:noFill/>
            <a:ln>
              <a:noFill/>
            </a:ln>
          </p:spPr>
        </p:pic>
      </p:grpSp>
      <p:sp>
        <p:nvSpPr>
          <p:cNvPr id="2" name="Rectangle 1"/>
          <p:cNvSpPr/>
          <p:nvPr/>
        </p:nvSpPr>
        <p:spPr>
          <a:xfrm>
            <a:off x="5205785" y="1768016"/>
            <a:ext cx="6604663" cy="3539430"/>
          </a:xfrm>
          <a:prstGeom prst="rect">
            <a:avLst/>
          </a:prstGeom>
          <a:solidFill>
            <a:srgbClr val="DDDDDD">
              <a:alpha val="67059"/>
            </a:srgbClr>
          </a:solidFill>
          <a:ln>
            <a:solidFill>
              <a:srgbClr val="C00000"/>
            </a:solidFill>
          </a:ln>
        </p:spPr>
        <p:txBody>
          <a:bodyPr wrap="square">
            <a:spAutoFit/>
          </a:bodyPr>
          <a:lstStyle/>
          <a:p>
            <a:pPr algn="just"/>
            <a:r>
              <a:rPr lang="fr-FR" sz="3200">
                <a:latin typeface="Times New Roman" panose="02020603050405020304" pitchFamily="18" charset="0"/>
                <a:cs typeface="Times New Roman" panose="02020603050405020304" pitchFamily="18" charset="0"/>
              </a:rPr>
              <a:t>Chất lượng thông tin là yếu tố quan trọng quyết định hiệu quả của việc giải quyết vấn đề.</a:t>
            </a:r>
          </a:p>
          <a:p>
            <a:pPr algn="just"/>
            <a:endParaRPr lang="en-US" sz="3200">
              <a:latin typeface="Times New Roman" panose="02020603050405020304" pitchFamily="18" charset="0"/>
              <a:cs typeface="Times New Roman" panose="02020603050405020304" pitchFamily="18" charset="0"/>
            </a:endParaRPr>
          </a:p>
          <a:p>
            <a:pPr algn="just"/>
            <a:r>
              <a:rPr lang="vi-VN" sz="3200">
                <a:latin typeface="Times New Roman" panose="02020603050405020304" pitchFamily="18" charset="0"/>
                <a:cs typeface="Times New Roman" panose="02020603050405020304" pitchFamily="18" charset="0"/>
              </a:rPr>
              <a:t>Chất lượng thông tin được đánh giá thông qua tính mới, tính chính xác, tính đầy đủ tính sử dụng được.</a:t>
            </a:r>
            <a:endParaRPr lang="en-US" sz="3200">
              <a:latin typeface="Times New Roman" panose="02020603050405020304" pitchFamily="18" charset="0"/>
              <a:cs typeface="Times New Roman" panose="02020603050405020304" pitchFamily="18" charset="0"/>
            </a:endParaRPr>
          </a:p>
        </p:txBody>
      </p:sp>
      <p:pic>
        <p:nvPicPr>
          <p:cNvPr id="26" name="Picture 8" descr="Book-09"/>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026637"/>
            <a:ext cx="1054100"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5-Point Star 11">
            <a:hlinkClick r:id="rId5" action="ppaction://hlinksldjump"/>
          </p:cNvPr>
          <p:cNvSpPr/>
          <p:nvPr/>
        </p:nvSpPr>
        <p:spPr>
          <a:xfrm>
            <a:off x="11144387" y="6124546"/>
            <a:ext cx="922096" cy="563159"/>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rtlCol="0" anchor="ctr"/>
          <a:lstStyle/>
          <a:p>
            <a:pPr algn="ctr"/>
            <a:endParaRPr lang="en-US"/>
          </a:p>
        </p:txBody>
      </p:sp>
      <p:pic>
        <p:nvPicPr>
          <p:cNvPr id="3" name="Picture 2">
            <a:extLst>
              <a:ext uri="{FF2B5EF4-FFF2-40B4-BE49-F238E27FC236}">
                <a16:creationId xmlns:a16="http://schemas.microsoft.com/office/drawing/2014/main" xmlns="" id="{F5EE5773-8656-BBC4-6C00-D385CF333309}"/>
              </a:ext>
            </a:extLst>
          </p:cNvPr>
          <p:cNvPicPr>
            <a:picLocks noChangeAspect="1"/>
          </p:cNvPicPr>
          <p:nvPr/>
        </p:nvPicPr>
        <p:blipFill>
          <a:blip r:embed="rId6"/>
          <a:stretch>
            <a:fillRect/>
          </a:stretch>
        </p:blipFill>
        <p:spPr>
          <a:xfrm>
            <a:off x="584978" y="1768016"/>
            <a:ext cx="4264429" cy="4264017"/>
          </a:xfrm>
          <a:prstGeom prst="rect">
            <a:avLst/>
          </a:prstGeom>
        </p:spPr>
        <p:style>
          <a:lnRef idx="2">
            <a:schemeClr val="accent6"/>
          </a:lnRef>
          <a:fillRef idx="1">
            <a:schemeClr val="lt1"/>
          </a:fillRef>
          <a:effectRef idx="0">
            <a:schemeClr val="accent6"/>
          </a:effectRef>
          <a:fontRef idx="minor">
            <a:schemeClr val="dk1"/>
          </a:fontRef>
        </p:style>
      </p:pic>
    </p:spTree>
    <p:extLst>
      <p:ext uri="{BB962C8B-B14F-4D97-AF65-F5344CB8AC3E}">
        <p14:creationId xmlns:p14="http://schemas.microsoft.com/office/powerpoint/2010/main" val="2325046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 calcmode="lin" valueType="num">
                                      <p:cBhvr additive="base">
                                        <p:cTn id="1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 calcmode="lin" valueType="num">
                                      <p:cBhvr additive="base">
                                        <p:cTn id="23"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A_图片 2" descr="C:\Users\Thinkpad\Desktop\1.jpg"/>
          <p:cNvPicPr>
            <a:picLocks noChangeAspect="1" noChangeArrowheads="1"/>
          </p:cNvPicPr>
          <p:nvPr>
            <p:custDataLst>
              <p:tags r:id="rId1"/>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0" y="0"/>
            <a:ext cx="12190413" cy="6861706"/>
          </a:xfrm>
          <a:prstGeom prst="rect">
            <a:avLst/>
          </a:prstGeom>
          <a:noFill/>
          <a:extLst>
            <a:ext uri="{909E8E84-426E-40DD-AFC4-6F175D3DCCD1}">
              <a14:hiddenFill xmlns:a14="http://schemas.microsoft.com/office/drawing/2010/main">
                <a:solidFill>
                  <a:srgbClr val="FFFFFF"/>
                </a:solidFill>
              </a14:hiddenFill>
            </a:ext>
          </a:extLst>
        </p:spPr>
      </p:pic>
      <p:pic>
        <p:nvPicPr>
          <p:cNvPr id="47" name="PA_图片 4" descr="C:\Users\Thinkpad\Desktop\未标题-1.png"/>
          <p:cNvPicPr>
            <a:picLocks noChangeAspect="1" noChangeArrowheads="1"/>
          </p:cNvPicPr>
          <p:nvPr>
            <p:custDataLst>
              <p:tags r:id="rId2"/>
            </p:custDataLst>
          </p:nvPr>
        </p:nvPicPr>
        <p:blipFill rotWithShape="1">
          <a:blip r:embed="rId10" cstate="print">
            <a:extLst>
              <a:ext uri="{28A0092B-C50C-407E-A947-70E740481C1C}">
                <a14:useLocalDpi xmlns:a14="http://schemas.microsoft.com/office/drawing/2010/main" val="0"/>
              </a:ext>
            </a:extLst>
          </a:blip>
          <a:srcRect l="4055" t="9874" r="5765" b="3240"/>
          <a:stretch/>
        </p:blipFill>
        <p:spPr bwMode="auto">
          <a:xfrm>
            <a:off x="355554" y="677490"/>
            <a:ext cx="11123752" cy="5961914"/>
          </a:xfrm>
          <a:prstGeom prst="rect">
            <a:avLst/>
          </a:prstGeom>
          <a:noFill/>
          <a:extLst>
            <a:ext uri="{909E8E84-426E-40DD-AFC4-6F175D3DCCD1}">
              <a14:hiddenFill xmlns:a14="http://schemas.microsoft.com/office/drawing/2010/main">
                <a:solidFill>
                  <a:srgbClr val="FFFFFF"/>
                </a:solidFill>
              </a14:hiddenFill>
            </a:ext>
          </a:extLst>
        </p:spPr>
      </p:pic>
      <p:pic>
        <p:nvPicPr>
          <p:cNvPr id="48" name="PA_图片 5" descr="C:\Users\Thinkpad\Desktop\3.png"/>
          <p:cNvPicPr>
            <a:picLocks noChangeAspect="1" noChangeArrowheads="1"/>
          </p:cNvPicPr>
          <p:nvPr>
            <p:custDataLst>
              <p:tags r:id="rId3"/>
            </p:custDataLst>
          </p:nvPr>
        </p:nvPicPr>
        <p:blipFill rotWithShape="1">
          <a:blip r:embed="rId11" cstate="print">
            <a:biLevel thresh="25000"/>
            <a:extLst>
              <a:ext uri="{28A0092B-C50C-407E-A947-70E740481C1C}">
                <a14:useLocalDpi xmlns:a14="http://schemas.microsoft.com/office/drawing/2010/main" val="0"/>
              </a:ext>
            </a:extLst>
          </a:blip>
          <a:srcRect l="5000" r="5833" b="9410"/>
          <a:stretch/>
        </p:blipFill>
        <p:spPr bwMode="auto">
          <a:xfrm>
            <a:off x="884065" y="118000"/>
            <a:ext cx="10869785" cy="6215972"/>
          </a:xfrm>
          <a:prstGeom prst="rect">
            <a:avLst/>
          </a:prstGeom>
          <a:noFill/>
          <a:extLst>
            <a:ext uri="{909E8E84-426E-40DD-AFC4-6F175D3DCCD1}">
              <a14:hiddenFill xmlns:a14="http://schemas.microsoft.com/office/drawing/2010/main">
                <a:solidFill>
                  <a:srgbClr val="FFFFFF"/>
                </a:solidFill>
              </a14:hiddenFill>
            </a:ext>
          </a:extLst>
        </p:spPr>
      </p:pic>
      <p:pic>
        <p:nvPicPr>
          <p:cNvPr id="49" name="PA_图片 6" descr="C:\Users\Thinkpad\Desktop\4.png"/>
          <p:cNvPicPr>
            <a:picLocks noChangeAspect="1" noChangeArrowheads="1"/>
          </p:cNvPicPr>
          <p:nvPr>
            <p:custDataLst>
              <p:tags r:id="rId4"/>
            </p:custDataLst>
          </p:nvPr>
        </p:nvPicPr>
        <p:blipFill rotWithShape="1">
          <a:blip r:embed="rId12" cstate="print">
            <a:extLst>
              <a:ext uri="{28A0092B-C50C-407E-A947-70E740481C1C}">
                <a14:useLocalDpi xmlns:a14="http://schemas.microsoft.com/office/drawing/2010/main" val="0"/>
              </a:ext>
            </a:extLst>
          </a:blip>
          <a:srcRect l="59167" t="88615"/>
          <a:stretch/>
        </p:blipFill>
        <p:spPr bwMode="auto">
          <a:xfrm>
            <a:off x="6535416" y="6080474"/>
            <a:ext cx="4977752" cy="781232"/>
          </a:xfrm>
          <a:prstGeom prst="rect">
            <a:avLst/>
          </a:prstGeom>
          <a:noFill/>
          <a:extLst>
            <a:ext uri="{909E8E84-426E-40DD-AFC4-6F175D3DCCD1}">
              <a14:hiddenFill xmlns:a14="http://schemas.microsoft.com/office/drawing/2010/main">
                <a:solidFill>
                  <a:srgbClr val="FFFFFF"/>
                </a:solidFill>
              </a14:hiddenFill>
            </a:ext>
          </a:extLst>
        </p:spPr>
      </p:pic>
      <p:pic>
        <p:nvPicPr>
          <p:cNvPr id="52" name="PA_图片 7" descr="C:\Users\Thinkpad\Desktop\学校\1_0008_图层-8.png"/>
          <p:cNvPicPr>
            <a:picLocks noChangeAspect="1" noChangeArrowheads="1"/>
          </p:cNvPicPr>
          <p:nvPr>
            <p:custDataLst>
              <p:tags r:id="rId5"/>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10279068" y="9130"/>
            <a:ext cx="1877988" cy="1692072"/>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3" name="PA_图片 8" descr="C:\Users\Thinkpad\Desktop\学校\1_0007_图层-9.png"/>
          <p:cNvPicPr>
            <a:picLocks noChangeAspect="1" noChangeArrowheads="1"/>
          </p:cNvPicPr>
          <p:nvPr>
            <p:custDataLst>
              <p:tags r:id="rId6"/>
            </p:custDataLst>
          </p:nvPr>
        </p:nvPicPr>
        <p:blipFill>
          <a:blip r:embed="rId14" cstate="print">
            <a:extLst>
              <a:ext uri="{28A0092B-C50C-407E-A947-70E740481C1C}">
                <a14:useLocalDpi xmlns:a14="http://schemas.microsoft.com/office/drawing/2010/main" val="0"/>
              </a:ext>
            </a:extLst>
          </a:blip>
          <a:srcRect/>
          <a:stretch>
            <a:fillRect/>
          </a:stretch>
        </p:blipFill>
        <p:spPr bwMode="auto">
          <a:xfrm>
            <a:off x="1" y="3107986"/>
            <a:ext cx="2435280" cy="3751602"/>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13" name="Rectangle 3">
            <a:extLst>
              <a:ext uri="{FF2B5EF4-FFF2-40B4-BE49-F238E27FC236}">
                <a16:creationId xmlns:a16="http://schemas.microsoft.com/office/drawing/2014/main" xmlns="" id="{D70C5431-9CD3-4BE8-B4C7-6531AB1835DE}"/>
              </a:ext>
            </a:extLst>
          </p:cNvPr>
          <p:cNvSpPr/>
          <p:nvPr/>
        </p:nvSpPr>
        <p:spPr>
          <a:xfrm>
            <a:off x="355554" y="2255200"/>
            <a:ext cx="11398296" cy="1107996"/>
          </a:xfrm>
          <a:prstGeom prst="rect">
            <a:avLst/>
          </a:prstGeom>
          <a:noFill/>
        </p:spPr>
        <p:txBody>
          <a:bodyPr wrap="square" lIns="91440" tIns="45720" rIns="91440" bIns="45720">
            <a:spAutoFit/>
          </a:bodyPr>
          <a:lstStyle/>
          <a:p>
            <a:pPr algn="ctr"/>
            <a:r>
              <a:rPr lang="en-US" sz="6500" b="1">
                <a:ln w="22225">
                  <a:solidFill>
                    <a:srgbClr val="ED7D31"/>
                  </a:solidFill>
                  <a:prstDash val="solid"/>
                </a:ln>
                <a:solidFill>
                  <a:srgbClr val="ED7D31">
                    <a:lumMod val="40000"/>
                    <a:lumOff val="60000"/>
                  </a:srgbClr>
                </a:solidFill>
                <a:latin typeface="Times New Roman" panose="02020603050405020304" pitchFamily="18" charset="0"/>
                <a:cs typeface="Times New Roman" panose="02020603050405020304" pitchFamily="18" charset="0"/>
              </a:rPr>
              <a:t>LUYỆN TẬP</a:t>
            </a:r>
            <a:endParaRPr lang="en-US" sz="6500" b="1" dirty="0">
              <a:ln w="22225">
                <a:solidFill>
                  <a:srgbClr val="ED7D31"/>
                </a:solidFill>
                <a:prstDash val="solid"/>
              </a:ln>
              <a:solidFill>
                <a:srgbClr val="ED7D31">
                  <a:lumMod val="40000"/>
                  <a:lumOff val="60000"/>
                </a:srgb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7744821"/>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0.0"/>
</p:tagLst>
</file>

<file path=ppt/tags/tag10.xml><?xml version="1.0" encoding="utf-8"?>
<p:tagLst xmlns:a="http://schemas.openxmlformats.org/drawingml/2006/main" xmlns:r="http://schemas.openxmlformats.org/officeDocument/2006/relationships" xmlns:p="http://schemas.openxmlformats.org/presentationml/2006/main">
  <p:tag name="PA" val="v3.0.0"/>
</p:tagLst>
</file>

<file path=ppt/tags/tag11.xml><?xml version="1.0" encoding="utf-8"?>
<p:tagLst xmlns:a="http://schemas.openxmlformats.org/drawingml/2006/main" xmlns:r="http://schemas.openxmlformats.org/officeDocument/2006/relationships" xmlns:p="http://schemas.openxmlformats.org/presentationml/2006/main">
  <p:tag name="PA" val="v3.0.0"/>
</p:tagLst>
</file>

<file path=ppt/tags/tag12.xml><?xml version="1.0" encoding="utf-8"?>
<p:tagLst xmlns:a="http://schemas.openxmlformats.org/drawingml/2006/main" xmlns:r="http://schemas.openxmlformats.org/officeDocument/2006/relationships" xmlns:p="http://schemas.openxmlformats.org/presentationml/2006/main">
  <p:tag name="PA" val="v3.0.0"/>
</p:tagLst>
</file>

<file path=ppt/tags/tag13.xml><?xml version="1.0" encoding="utf-8"?>
<p:tagLst xmlns:a="http://schemas.openxmlformats.org/drawingml/2006/main" xmlns:r="http://schemas.openxmlformats.org/officeDocument/2006/relationships" xmlns:p="http://schemas.openxmlformats.org/presentationml/2006/main">
  <p:tag name="PA" val="v3.0.0"/>
</p:tagLst>
</file>

<file path=ppt/tags/tag14.xml><?xml version="1.0" encoding="utf-8"?>
<p:tagLst xmlns:a="http://schemas.openxmlformats.org/drawingml/2006/main" xmlns:r="http://schemas.openxmlformats.org/officeDocument/2006/relationships" xmlns:p="http://schemas.openxmlformats.org/presentationml/2006/main">
  <p:tag name="PA" val="v3.0.0"/>
</p:tagLst>
</file>

<file path=ppt/tags/tag15.xml><?xml version="1.0" encoding="utf-8"?>
<p:tagLst xmlns:a="http://schemas.openxmlformats.org/drawingml/2006/main" xmlns:r="http://schemas.openxmlformats.org/officeDocument/2006/relationships" xmlns:p="http://schemas.openxmlformats.org/presentationml/2006/main">
  <p:tag name="PA" val="v3.0.0"/>
</p:tagLst>
</file>

<file path=ppt/tags/tag16.xml><?xml version="1.0" encoding="utf-8"?>
<p:tagLst xmlns:a="http://schemas.openxmlformats.org/drawingml/2006/main" xmlns:r="http://schemas.openxmlformats.org/officeDocument/2006/relationships" xmlns:p="http://schemas.openxmlformats.org/presentationml/2006/main">
  <p:tag name="PA" val="v3.0.0"/>
</p:tagLst>
</file>

<file path=ppt/tags/tag17.xml><?xml version="1.0" encoding="utf-8"?>
<p:tagLst xmlns:a="http://schemas.openxmlformats.org/drawingml/2006/main" xmlns:r="http://schemas.openxmlformats.org/officeDocument/2006/relationships" xmlns:p="http://schemas.openxmlformats.org/presentationml/2006/main">
  <p:tag name="PA" val="v3.0.0"/>
</p:tagLst>
</file>

<file path=ppt/tags/tag18.xml><?xml version="1.0" encoding="utf-8"?>
<p:tagLst xmlns:a="http://schemas.openxmlformats.org/drawingml/2006/main" xmlns:r="http://schemas.openxmlformats.org/officeDocument/2006/relationships" xmlns:p="http://schemas.openxmlformats.org/presentationml/2006/main">
  <p:tag name="PA" val="v3.0.0"/>
</p:tagLst>
</file>

<file path=ppt/tags/tag19.xml><?xml version="1.0" encoding="utf-8"?>
<p:tagLst xmlns:a="http://schemas.openxmlformats.org/drawingml/2006/main" xmlns:r="http://schemas.openxmlformats.org/officeDocument/2006/relationships" xmlns:p="http://schemas.openxmlformats.org/presentationml/2006/main">
  <p:tag name="PA" val="v3.0.0"/>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ags/tag20.xml><?xml version="1.0" encoding="utf-8"?>
<p:tagLst xmlns:a="http://schemas.openxmlformats.org/drawingml/2006/main" xmlns:r="http://schemas.openxmlformats.org/officeDocument/2006/relationships" xmlns:p="http://schemas.openxmlformats.org/presentationml/2006/main">
  <p:tag name="PA" val="v3.0.0"/>
</p:tagLst>
</file>

<file path=ppt/tags/tag21.xml><?xml version="1.0" encoding="utf-8"?>
<p:tagLst xmlns:a="http://schemas.openxmlformats.org/drawingml/2006/main" xmlns:r="http://schemas.openxmlformats.org/officeDocument/2006/relationships" xmlns:p="http://schemas.openxmlformats.org/presentationml/2006/main">
  <p:tag name="PA" val="v3.0.0"/>
</p:tagLst>
</file>

<file path=ppt/tags/tag3.xml><?xml version="1.0" encoding="utf-8"?>
<p:tagLst xmlns:a="http://schemas.openxmlformats.org/drawingml/2006/main" xmlns:r="http://schemas.openxmlformats.org/officeDocument/2006/relationships" xmlns:p="http://schemas.openxmlformats.org/presentationml/2006/main">
  <p:tag name="PA" val="v3.0.0"/>
</p:tagLst>
</file>

<file path=ppt/tags/tag4.xml><?xml version="1.0" encoding="utf-8"?>
<p:tagLst xmlns:a="http://schemas.openxmlformats.org/drawingml/2006/main" xmlns:r="http://schemas.openxmlformats.org/officeDocument/2006/relationships" xmlns:p="http://schemas.openxmlformats.org/presentationml/2006/main">
  <p:tag name="PA" val="v3.0.0"/>
</p:tagLst>
</file>

<file path=ppt/tags/tag5.xml><?xml version="1.0" encoding="utf-8"?>
<p:tagLst xmlns:a="http://schemas.openxmlformats.org/drawingml/2006/main" xmlns:r="http://schemas.openxmlformats.org/officeDocument/2006/relationships" xmlns:p="http://schemas.openxmlformats.org/presentationml/2006/main">
  <p:tag name="PA" val="v3.0.0"/>
</p:tagLst>
</file>

<file path=ppt/tags/tag6.xml><?xml version="1.0" encoding="utf-8"?>
<p:tagLst xmlns:a="http://schemas.openxmlformats.org/drawingml/2006/main" xmlns:r="http://schemas.openxmlformats.org/officeDocument/2006/relationships" xmlns:p="http://schemas.openxmlformats.org/presentationml/2006/main">
  <p:tag name="PA" val="v3.0.0"/>
</p:tagLst>
</file>

<file path=ppt/tags/tag7.xml><?xml version="1.0" encoding="utf-8"?>
<p:tagLst xmlns:a="http://schemas.openxmlformats.org/drawingml/2006/main" xmlns:r="http://schemas.openxmlformats.org/officeDocument/2006/relationships" xmlns:p="http://schemas.openxmlformats.org/presentationml/2006/main">
  <p:tag name="PA" val="v3.0.0"/>
</p:tagLst>
</file>

<file path=ppt/tags/tag8.xml><?xml version="1.0" encoding="utf-8"?>
<p:tagLst xmlns:a="http://schemas.openxmlformats.org/drawingml/2006/main" xmlns:r="http://schemas.openxmlformats.org/officeDocument/2006/relationships" xmlns:p="http://schemas.openxmlformats.org/presentationml/2006/main">
  <p:tag name="PA" val="v3.0.0"/>
</p:tagLst>
</file>

<file path=ppt/tags/tag9.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www.jpppt.com">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1245</TotalTime>
  <Words>990</Words>
  <Application>Microsoft Office PowerPoint</Application>
  <PresentationFormat>Custom</PresentationFormat>
  <Paragraphs>73</Paragraphs>
  <Slides>15</Slides>
  <Notes>13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www.jpppt.com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www.jpppt.com</dc:creator>
  <cp:lastModifiedBy>dell</cp:lastModifiedBy>
  <cp:revision>106</cp:revision>
  <dcterms:created xsi:type="dcterms:W3CDTF">2015-12-01T09:06:39Z</dcterms:created>
  <dcterms:modified xsi:type="dcterms:W3CDTF">2024-07-26T08:58:53Z</dcterms:modified>
</cp:coreProperties>
</file>