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23" r:id="rId2"/>
    <p:sldId id="3092" r:id="rId3"/>
    <p:sldId id="3115" r:id="rId4"/>
    <p:sldId id="3117" r:id="rId5"/>
    <p:sldId id="3109" r:id="rId6"/>
    <p:sldId id="3116" r:id="rId7"/>
    <p:sldId id="3121" r:id="rId8"/>
    <p:sldId id="3118" r:id="rId9"/>
    <p:sldId id="3120" r:id="rId10"/>
    <p:sldId id="3122"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p:scale>
          <a:sx n="81" d="100"/>
          <a:sy n="81"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1306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417" y="3249041"/>
            <a:ext cx="8418009" cy="646331"/>
          </a:xfrm>
          <a:prstGeom prst="rect">
            <a:avLst/>
          </a:prstGeom>
          <a:solidFill>
            <a:schemeClr val="bg1"/>
          </a:solidFill>
        </p:spPr>
        <p:txBody>
          <a:bodyPr wrap="none" lIns="91440" tIns="45720" rIns="91440" bIns="45720">
            <a:spAutoFit/>
          </a:bodyPr>
          <a:lstStyle/>
          <a:p>
            <a:pPr algn="ctr"/>
            <a:r>
              <a:rPr lang="en-US" sz="36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KẾT NỐI TRI THỨC VỚI CUỘC SỐNG</a:t>
            </a:r>
            <a:endPar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951109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9259</TotalTime>
  <Words>832</Words>
  <Application>Microsoft Office PowerPoint</Application>
  <PresentationFormat>Widescreen</PresentationFormat>
  <Paragraphs>62</Paragraphs>
  <Slides>11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YOPOVN.COM----------</Manager>
  <Company>YOPOVN.COM----------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YOPOVN.COM----------</dc:title>
  <dc:subject>YOPOVN.COM----------</dc:subject>
  <dc:creator>YOPOVN.COM----------</dc:creator>
  <cp:keywords>YOPOVN.COM----------</cp:keywords>
  <dc:description>YOPOVN.COM----------</dc:description>
  <cp:lastModifiedBy>Admin</cp:lastModifiedBy>
  <cp:revision>2</cp:revision>
  <dcterms:created xsi:type="dcterms:W3CDTF">2021-11-14T08:33:55Z</dcterms:created>
  <dcterms:modified xsi:type="dcterms:W3CDTF">2023-09-22T14:24:37Z</dcterms:modified>
  <cp:category>YOPOVN.COM----------</cp:category>
  <cp:version>YOPOVN.COM----------</cp:version>
</cp:coreProperties>
</file>