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311" r:id="rId7"/>
    <p:sldId id="270" r:id="rId8"/>
    <p:sldId id="296" r:id="rId9"/>
    <p:sldId id="297" r:id="rId10"/>
    <p:sldId id="295" r:id="rId11"/>
    <p:sldId id="298" r:id="rId12"/>
    <p:sldId id="299" r:id="rId13"/>
    <p:sldId id="301" r:id="rId14"/>
    <p:sldId id="300" r:id="rId15"/>
    <p:sldId id="302" r:id="rId16"/>
    <p:sldId id="271" r:id="rId17"/>
    <p:sldId id="305" r:id="rId18"/>
    <p:sldId id="306" r:id="rId19"/>
    <p:sldId id="308" r:id="rId20"/>
    <p:sldId id="309" r:id="rId21"/>
    <p:sldId id="310" r:id="rId22"/>
    <p:sldId id="303"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3333CC"/>
    <a:srgbClr val="990033"/>
    <a:srgbClr val="996600"/>
    <a:srgbClr val="15142A"/>
    <a:srgbClr val="70AD47"/>
    <a:srgbClr val="C0C0C0"/>
    <a:srgbClr val="CC9900"/>
    <a:srgbClr val="FFFF00"/>
    <a:srgbClr val="C55A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56" autoAdjust="0"/>
    <p:restoredTop sz="84954" autoAdjust="0"/>
  </p:normalViewPr>
  <p:slideViewPr>
    <p:cSldViewPr snapToGrid="0">
      <p:cViewPr>
        <p:scale>
          <a:sx n="66" d="100"/>
          <a:sy n="66" d="100"/>
        </p:scale>
        <p:origin x="-1092" y="4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5" Type="http://schemas.openxmlformats.org/officeDocument/2006/relationships/image" Target="../media/image1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8.wmf"/><Relationship Id="rId7" Type="http://schemas.openxmlformats.org/officeDocument/2006/relationships/image" Target="../media/image71.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5.wmf"/><Relationship Id="rId9"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4.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9.wmf"/><Relationship Id="rId2" Type="http://schemas.openxmlformats.org/officeDocument/2006/relationships/image" Target="../media/image80.wmf"/><Relationship Id="rId1" Type="http://schemas.openxmlformats.org/officeDocument/2006/relationships/image" Target="../media/image74.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5.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1.wmf"/><Relationship Id="rId7" Type="http://schemas.openxmlformats.org/officeDocument/2006/relationships/image" Target="../media/image92.wmf"/><Relationship Id="rId12" Type="http://schemas.openxmlformats.org/officeDocument/2006/relationships/image" Target="../media/image94.wmf"/><Relationship Id="rId2" Type="http://schemas.openxmlformats.org/officeDocument/2006/relationships/image" Target="../media/image80.wmf"/><Relationship Id="rId1" Type="http://schemas.openxmlformats.org/officeDocument/2006/relationships/image" Target="../media/image74.wmf"/><Relationship Id="rId6" Type="http://schemas.openxmlformats.org/officeDocument/2006/relationships/image" Target="../media/image91.wmf"/><Relationship Id="rId11" Type="http://schemas.openxmlformats.org/officeDocument/2006/relationships/image" Target="../media/image93.wmf"/><Relationship Id="rId5" Type="http://schemas.openxmlformats.org/officeDocument/2006/relationships/image" Target="../media/image90.wmf"/><Relationship Id="rId10" Type="http://schemas.openxmlformats.org/officeDocument/2006/relationships/image" Target="../media/image89.wmf"/><Relationship Id="rId4" Type="http://schemas.openxmlformats.org/officeDocument/2006/relationships/image" Target="../media/image85.wmf"/><Relationship Id="rId9"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21.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20.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22.wmf"/><Relationship Id="rId15" Type="http://schemas.openxmlformats.org/officeDocument/2006/relationships/image" Target="../media/image19.wmf"/><Relationship Id="rId10" Type="http://schemas.openxmlformats.org/officeDocument/2006/relationships/image" Target="../media/image23.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4.wmf"/><Relationship Id="rId7" Type="http://schemas.openxmlformats.org/officeDocument/2006/relationships/image" Target="../media/image37.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36.wmf"/><Relationship Id="rId5" Type="http://schemas.openxmlformats.org/officeDocument/2006/relationships/image" Target="../media/image26.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5.wmf"/><Relationship Id="rId7" Type="http://schemas.openxmlformats.org/officeDocument/2006/relationships/image" Target="../media/image40.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9.wmf"/><Relationship Id="rId5" Type="http://schemas.openxmlformats.org/officeDocument/2006/relationships/image" Target="../media/image30.wmf"/><Relationship Id="rId4" Type="http://schemas.openxmlformats.org/officeDocument/2006/relationships/image" Target="../media/image29.wmf"/><Relationship Id="rId9"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6.wmf"/><Relationship Id="rId3"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image" Target="../media/image55.wmf"/><Relationship Id="rId17" Type="http://schemas.openxmlformats.org/officeDocument/2006/relationships/image" Target="../media/image58.wmf"/><Relationship Id="rId2" Type="http://schemas.openxmlformats.org/officeDocument/2006/relationships/image" Target="../media/image49.wmf"/><Relationship Id="rId16" Type="http://schemas.openxmlformats.org/officeDocument/2006/relationships/image" Target="../media/image57.wmf"/><Relationship Id="rId1" Type="http://schemas.openxmlformats.org/officeDocument/2006/relationships/image" Target="../media/image5.wmf"/><Relationship Id="rId6" Type="http://schemas.openxmlformats.org/officeDocument/2006/relationships/image" Target="../media/image51.wmf"/><Relationship Id="rId11" Type="http://schemas.openxmlformats.org/officeDocument/2006/relationships/image" Target="../media/image54.wmf"/><Relationship Id="rId5" Type="http://schemas.openxmlformats.org/officeDocument/2006/relationships/image" Target="../media/image44.wmf"/><Relationship Id="rId15" Type="http://schemas.openxmlformats.org/officeDocument/2006/relationships/image" Target="../media/image48.wmf"/><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image" Target="../media/image45.wmf"/><Relationship Id="rId1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2</a:t>
            </a:fld>
            <a:endParaRPr lang="en-US"/>
          </a:p>
        </p:txBody>
      </p:sp>
    </p:spTree>
    <p:extLst>
      <p:ext uri="{BB962C8B-B14F-4D97-AF65-F5344CB8AC3E}">
        <p14:creationId xmlns="" xmlns:p14="http://schemas.microsoft.com/office/powerpoint/2010/main" val="88983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11</a:t>
            </a:fld>
            <a:endParaRPr lang="en-US"/>
          </a:p>
        </p:txBody>
      </p:sp>
    </p:spTree>
    <p:extLst>
      <p:ext uri="{BB962C8B-B14F-4D97-AF65-F5344CB8AC3E}">
        <p14:creationId xmlns="" xmlns:p14="http://schemas.microsoft.com/office/powerpoint/2010/main" val="384368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12</a:t>
            </a:fld>
            <a:endParaRPr lang="en-US"/>
          </a:p>
        </p:txBody>
      </p:sp>
    </p:spTree>
    <p:extLst>
      <p:ext uri="{BB962C8B-B14F-4D97-AF65-F5344CB8AC3E}">
        <p14:creationId xmlns="" xmlns:p14="http://schemas.microsoft.com/office/powerpoint/2010/main" val="250918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13</a:t>
            </a:fld>
            <a:endParaRPr lang="en-US"/>
          </a:p>
        </p:txBody>
      </p:sp>
    </p:spTree>
    <p:extLst>
      <p:ext uri="{BB962C8B-B14F-4D97-AF65-F5344CB8AC3E}">
        <p14:creationId xmlns="" xmlns:p14="http://schemas.microsoft.com/office/powerpoint/2010/main" val="24535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14</a:t>
            </a:fld>
            <a:endParaRPr lang="en-US"/>
          </a:p>
        </p:txBody>
      </p:sp>
    </p:spTree>
    <p:extLst>
      <p:ext uri="{BB962C8B-B14F-4D97-AF65-F5344CB8AC3E}">
        <p14:creationId xmlns="" xmlns:p14="http://schemas.microsoft.com/office/powerpoint/2010/main" val="3882332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15</a:t>
            </a:fld>
            <a:endParaRPr lang="en-US"/>
          </a:p>
        </p:txBody>
      </p:sp>
    </p:spTree>
    <p:extLst>
      <p:ext uri="{BB962C8B-B14F-4D97-AF65-F5344CB8AC3E}">
        <p14:creationId xmlns="" xmlns:p14="http://schemas.microsoft.com/office/powerpoint/2010/main" val="1512600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16</a:t>
            </a:fld>
            <a:endParaRPr lang="en-US"/>
          </a:p>
        </p:txBody>
      </p:sp>
    </p:spTree>
    <p:extLst>
      <p:ext uri="{BB962C8B-B14F-4D97-AF65-F5344CB8AC3E}">
        <p14:creationId xmlns="" xmlns:p14="http://schemas.microsoft.com/office/powerpoint/2010/main" val="185249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 xmlns:p14="http://schemas.microsoft.com/office/powerpoint/2010/main" val="149436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18</a:t>
            </a:fld>
            <a:endParaRPr lang="en-US"/>
          </a:p>
        </p:txBody>
      </p:sp>
    </p:spTree>
    <p:extLst>
      <p:ext uri="{BB962C8B-B14F-4D97-AF65-F5344CB8AC3E}">
        <p14:creationId xmlns="" xmlns:p14="http://schemas.microsoft.com/office/powerpoint/2010/main" val="296351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19</a:t>
            </a:fld>
            <a:endParaRPr lang="en-US"/>
          </a:p>
        </p:txBody>
      </p:sp>
    </p:spTree>
    <p:extLst>
      <p:ext uri="{BB962C8B-B14F-4D97-AF65-F5344CB8AC3E}">
        <p14:creationId xmlns="" xmlns:p14="http://schemas.microsoft.com/office/powerpoint/2010/main" val="398470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3</a:t>
            </a:fld>
            <a:endParaRPr lang="en-US"/>
          </a:p>
        </p:txBody>
      </p:sp>
    </p:spTree>
    <p:extLst>
      <p:ext uri="{BB962C8B-B14F-4D97-AF65-F5344CB8AC3E}">
        <p14:creationId xmlns="" xmlns:p14="http://schemas.microsoft.com/office/powerpoint/2010/main" val="49302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4</a:t>
            </a:fld>
            <a:endParaRPr lang="en-US"/>
          </a:p>
        </p:txBody>
      </p:sp>
    </p:spTree>
    <p:extLst>
      <p:ext uri="{BB962C8B-B14F-4D97-AF65-F5344CB8AC3E}">
        <p14:creationId xmlns=""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5</a:t>
            </a:fld>
            <a:endParaRPr lang="en-US"/>
          </a:p>
        </p:txBody>
      </p:sp>
    </p:spTree>
    <p:extLst>
      <p:ext uri="{BB962C8B-B14F-4D97-AF65-F5344CB8AC3E}">
        <p14:creationId xmlns="" xmlns:p14="http://schemas.microsoft.com/office/powerpoint/2010/main" val="245060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6</a:t>
            </a:fld>
            <a:endParaRPr lang="en-US"/>
          </a:p>
        </p:txBody>
      </p:sp>
    </p:spTree>
    <p:extLst>
      <p:ext uri="{BB962C8B-B14F-4D97-AF65-F5344CB8AC3E}">
        <p14:creationId xmlns="" xmlns:p14="http://schemas.microsoft.com/office/powerpoint/2010/main" val="322115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7</a:t>
            </a:fld>
            <a:endParaRPr lang="en-US"/>
          </a:p>
        </p:txBody>
      </p:sp>
    </p:spTree>
    <p:extLst>
      <p:ext uri="{BB962C8B-B14F-4D97-AF65-F5344CB8AC3E}">
        <p14:creationId xmlns="" xmlns:p14="http://schemas.microsoft.com/office/powerpoint/2010/main" val="286181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8</a:t>
            </a:fld>
            <a:endParaRPr lang="en-US"/>
          </a:p>
        </p:txBody>
      </p:sp>
    </p:spTree>
    <p:extLst>
      <p:ext uri="{BB962C8B-B14F-4D97-AF65-F5344CB8AC3E}">
        <p14:creationId xmlns="" xmlns:p14="http://schemas.microsoft.com/office/powerpoint/2010/main" val="128092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9</a:t>
            </a:fld>
            <a:endParaRPr lang="en-US"/>
          </a:p>
        </p:txBody>
      </p:sp>
    </p:spTree>
    <p:extLst>
      <p:ext uri="{BB962C8B-B14F-4D97-AF65-F5344CB8AC3E}">
        <p14:creationId xmlns="" xmlns:p14="http://schemas.microsoft.com/office/powerpoint/2010/main" val="64088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10</a:t>
            </a:fld>
            <a:endParaRPr lang="en-US"/>
          </a:p>
        </p:txBody>
      </p:sp>
    </p:spTree>
    <p:extLst>
      <p:ext uri="{BB962C8B-B14F-4D97-AF65-F5344CB8AC3E}">
        <p14:creationId xmlns="" xmlns:p14="http://schemas.microsoft.com/office/powerpoint/2010/main" val="152323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12/6/2022</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12/6/2022</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88.bin"/><Relationship Id="rId5" Type="http://schemas.openxmlformats.org/officeDocument/2006/relationships/oleObject" Target="../embeddings/oleObject87.bin"/><Relationship Id="rId4" Type="http://schemas.openxmlformats.org/officeDocument/2006/relationships/oleObject" Target="../embeddings/oleObject86.bin"/></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notesSlide" Target="../notesSlides/notesSlide13.xml"/><Relationship Id="rId7" Type="http://schemas.openxmlformats.org/officeDocument/2006/relationships/oleObject" Target="../embeddings/oleObject92.bin"/><Relationship Id="rId12"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91.bin"/><Relationship Id="rId11" Type="http://schemas.openxmlformats.org/officeDocument/2006/relationships/oleObject" Target="../embeddings/oleObject96.bin"/><Relationship Id="rId5" Type="http://schemas.openxmlformats.org/officeDocument/2006/relationships/oleObject" Target="../embeddings/oleObject90.bin"/><Relationship Id="rId10" Type="http://schemas.openxmlformats.org/officeDocument/2006/relationships/oleObject" Target="../embeddings/oleObject95.bin"/><Relationship Id="rId4" Type="http://schemas.openxmlformats.org/officeDocument/2006/relationships/oleObject" Target="../embeddings/oleObject89.bin"/><Relationship Id="rId9" Type="http://schemas.openxmlformats.org/officeDocument/2006/relationships/oleObject" Target="../embeddings/oleObject9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notesSlide" Target="../notesSlides/notesSlide14.xml"/><Relationship Id="rId7"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00.bin"/><Relationship Id="rId5" Type="http://schemas.openxmlformats.org/officeDocument/2006/relationships/oleObject" Target="../embeddings/oleObject99.bin"/><Relationship Id="rId4" Type="http://schemas.openxmlformats.org/officeDocument/2006/relationships/oleObject" Target="../embeddings/oleObject98.bin"/><Relationship Id="rId9" Type="http://schemas.openxmlformats.org/officeDocument/2006/relationships/oleObject" Target="../embeddings/oleObject10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15.xml"/><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06.bin"/><Relationship Id="rId11" Type="http://schemas.openxmlformats.org/officeDocument/2006/relationships/oleObject" Target="../embeddings/oleObject111.bin"/><Relationship Id="rId5" Type="http://schemas.openxmlformats.org/officeDocument/2006/relationships/oleObject" Target="../embeddings/oleObject105.bin"/><Relationship Id="rId10" Type="http://schemas.openxmlformats.org/officeDocument/2006/relationships/oleObject" Target="../embeddings/oleObject110.bin"/><Relationship Id="rId4" Type="http://schemas.openxmlformats.org/officeDocument/2006/relationships/oleObject" Target="../embeddings/oleObject104.bin"/><Relationship Id="rId9" Type="http://schemas.openxmlformats.org/officeDocument/2006/relationships/oleObject" Target="../embeddings/oleObject10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notesSlide" Target="../notesSlides/notesSlide16.xml"/><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14.bin"/><Relationship Id="rId5" Type="http://schemas.openxmlformats.org/officeDocument/2006/relationships/oleObject" Target="../embeddings/oleObject113.bin"/><Relationship Id="rId10" Type="http://schemas.openxmlformats.org/officeDocument/2006/relationships/oleObject" Target="../embeddings/oleObject118.bin"/><Relationship Id="rId4" Type="http://schemas.openxmlformats.org/officeDocument/2006/relationships/oleObject" Target="../embeddings/oleObject112.bin"/><Relationship Id="rId9" Type="http://schemas.openxmlformats.org/officeDocument/2006/relationships/oleObject" Target="../embeddings/oleObject11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oleObject" Target="../embeddings/oleObject128.bin"/><Relationship Id="rId3" Type="http://schemas.openxmlformats.org/officeDocument/2006/relationships/notesSlide" Target="../notesSlides/notesSlide17.xml"/><Relationship Id="rId7" Type="http://schemas.openxmlformats.org/officeDocument/2006/relationships/oleObject" Target="../embeddings/oleObject122.bin"/><Relationship Id="rId12"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21.bin"/><Relationship Id="rId11" Type="http://schemas.openxmlformats.org/officeDocument/2006/relationships/oleObject" Target="../embeddings/oleObject126.bin"/><Relationship Id="rId5" Type="http://schemas.openxmlformats.org/officeDocument/2006/relationships/oleObject" Target="../embeddings/oleObject120.bin"/><Relationship Id="rId15" Type="http://schemas.openxmlformats.org/officeDocument/2006/relationships/oleObject" Target="../embeddings/oleObject130.bin"/><Relationship Id="rId10" Type="http://schemas.openxmlformats.org/officeDocument/2006/relationships/oleObject" Target="../embeddings/oleObject125.bin"/><Relationship Id="rId4" Type="http://schemas.openxmlformats.org/officeDocument/2006/relationships/oleObject" Target="../embeddings/oleObject119.bin"/><Relationship Id="rId9" Type="http://schemas.openxmlformats.org/officeDocument/2006/relationships/oleObject" Target="../embeddings/oleObject124.bin"/><Relationship Id="rId14" Type="http://schemas.openxmlformats.org/officeDocument/2006/relationships/oleObject" Target="../embeddings/oleObject12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1.xml"/><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5.bin"/><Relationship Id="rId18" Type="http://schemas.openxmlformats.org/officeDocument/2006/relationships/oleObject" Target="../embeddings/oleObject30.bin"/><Relationship Id="rId3" Type="http://schemas.openxmlformats.org/officeDocument/2006/relationships/notesSlide" Target="../notesSlides/notesSlide2.xml"/><Relationship Id="rId7" Type="http://schemas.openxmlformats.org/officeDocument/2006/relationships/oleObject" Target="../embeddings/oleObject19.bin"/><Relationship Id="rId12" Type="http://schemas.openxmlformats.org/officeDocument/2006/relationships/oleObject" Target="../embeddings/oleObject24.bin"/><Relationship Id="rId17"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oleObject" Target="../embeddings/oleObject28.bin"/><Relationship Id="rId1" Type="http://schemas.openxmlformats.org/officeDocument/2006/relationships/vmlDrawing" Target="../drawings/vmlDrawing2.vml"/><Relationship Id="rId6" Type="http://schemas.openxmlformats.org/officeDocument/2006/relationships/oleObject" Target="../embeddings/oleObject18.bin"/><Relationship Id="rId11" Type="http://schemas.openxmlformats.org/officeDocument/2006/relationships/oleObject" Target="../embeddings/oleObject23.bin"/><Relationship Id="rId5" Type="http://schemas.openxmlformats.org/officeDocument/2006/relationships/oleObject" Target="../embeddings/oleObject17.bin"/><Relationship Id="rId15" Type="http://schemas.openxmlformats.org/officeDocument/2006/relationships/oleObject" Target="../embeddings/oleObject27.bin"/><Relationship Id="rId10" Type="http://schemas.openxmlformats.org/officeDocument/2006/relationships/oleObject" Target="../embeddings/oleObject22.bin"/><Relationship Id="rId4" Type="http://schemas.openxmlformats.org/officeDocument/2006/relationships/oleObject" Target="../embeddings/oleObject16.bin"/><Relationship Id="rId9" Type="http://schemas.openxmlformats.org/officeDocument/2006/relationships/oleObject" Target="../embeddings/oleObject21.bin"/><Relationship Id="rId1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oleObject" Target="../embeddings/oleObject34.bin"/><Relationship Id="rId3" Type="http://schemas.openxmlformats.org/officeDocument/2006/relationships/notesSlide" Target="../notesSlides/notesSlide3.xml"/><Relationship Id="rId7" Type="http://schemas.openxmlformats.org/officeDocument/2006/relationships/image" Target="../media/image25.svg"/><Relationship Id="rId12" Type="http://schemas.openxmlformats.org/officeDocument/2006/relationships/oleObject" Target="../embeddings/oleObject33.bin"/><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3.vml"/><Relationship Id="rId6" Type="http://schemas.openxmlformats.org/officeDocument/2006/relationships/image" Target="../media/image31.png"/><Relationship Id="rId11" Type="http://schemas.openxmlformats.org/officeDocument/2006/relationships/oleObject" Target="../embeddings/oleObject32.bin"/><Relationship Id="rId5" Type="http://schemas.openxmlformats.org/officeDocument/2006/relationships/image" Target="../media/image3.svg"/><Relationship Id="rId15" Type="http://schemas.openxmlformats.org/officeDocument/2006/relationships/oleObject" Target="../embeddings/oleObject36.bin"/><Relationship Id="rId10" Type="http://schemas.openxmlformats.org/officeDocument/2006/relationships/oleObject" Target="../embeddings/oleObject31.bin"/><Relationship Id="rId4" Type="http://schemas.openxmlformats.org/officeDocument/2006/relationships/image" Target="../media/image2.png"/><Relationship Id="rId9" Type="http://schemas.openxmlformats.org/officeDocument/2006/relationships/image" Target="../media/image33.png"/><Relationship Id="rId14" Type="http://schemas.openxmlformats.org/officeDocument/2006/relationships/oleObject" Target="../embeddings/oleObject35.bin"/></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oleObject" Target="../embeddings/oleObject42.bin"/><Relationship Id="rId3" Type="http://schemas.openxmlformats.org/officeDocument/2006/relationships/notesSlide" Target="../notesSlides/notesSlide4.xml"/><Relationship Id="rId7" Type="http://schemas.openxmlformats.org/officeDocument/2006/relationships/image" Target="../media/image25.svg"/><Relationship Id="rId12" Type="http://schemas.openxmlformats.org/officeDocument/2006/relationships/oleObject" Target="../embeddings/oleObject41.bin"/><Relationship Id="rId17"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oleObject" Target="../embeddings/oleObject45.bin"/><Relationship Id="rId1" Type="http://schemas.openxmlformats.org/officeDocument/2006/relationships/vmlDrawing" Target="../drawings/vmlDrawing4.vml"/><Relationship Id="rId6" Type="http://schemas.openxmlformats.org/officeDocument/2006/relationships/image" Target="../media/image31.png"/><Relationship Id="rId11" Type="http://schemas.openxmlformats.org/officeDocument/2006/relationships/oleObject" Target="../embeddings/oleObject40.bin"/><Relationship Id="rId5" Type="http://schemas.openxmlformats.org/officeDocument/2006/relationships/image" Target="../media/image3.svg"/><Relationship Id="rId15" Type="http://schemas.openxmlformats.org/officeDocument/2006/relationships/oleObject" Target="../embeddings/oleObject44.bin"/><Relationship Id="rId10" Type="http://schemas.openxmlformats.org/officeDocument/2006/relationships/oleObject" Target="../embeddings/oleObject39.bin"/><Relationship Id="rId4" Type="http://schemas.openxmlformats.org/officeDocument/2006/relationships/image" Target="../media/image2.png"/><Relationship Id="rId9" Type="http://schemas.openxmlformats.org/officeDocument/2006/relationships/image" Target="../media/image33.png"/><Relationship Id="rId14" Type="http://schemas.openxmlformats.org/officeDocument/2006/relationships/oleObject" Target="../embeddings/oleObject43.bin"/></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oleObject" Target="../embeddings/oleObject50.bin"/><Relationship Id="rId18" Type="http://schemas.openxmlformats.org/officeDocument/2006/relationships/oleObject" Target="../embeddings/oleObject55.bin"/><Relationship Id="rId3" Type="http://schemas.openxmlformats.org/officeDocument/2006/relationships/notesSlide" Target="../notesSlides/notesSlide5.xml"/><Relationship Id="rId7" Type="http://schemas.openxmlformats.org/officeDocument/2006/relationships/image" Target="../media/image25.svg"/><Relationship Id="rId12" Type="http://schemas.openxmlformats.org/officeDocument/2006/relationships/oleObject" Target="../embeddings/oleObject49.bin"/><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oleObject" Target="../embeddings/oleObject53.bin"/><Relationship Id="rId1" Type="http://schemas.openxmlformats.org/officeDocument/2006/relationships/vmlDrawing" Target="../drawings/vmlDrawing5.vml"/><Relationship Id="rId6" Type="http://schemas.openxmlformats.org/officeDocument/2006/relationships/image" Target="../media/image31.png"/><Relationship Id="rId11" Type="http://schemas.openxmlformats.org/officeDocument/2006/relationships/oleObject" Target="../embeddings/oleObject48.bin"/><Relationship Id="rId5" Type="http://schemas.openxmlformats.org/officeDocument/2006/relationships/image" Target="../media/image3.svg"/><Relationship Id="rId15" Type="http://schemas.openxmlformats.org/officeDocument/2006/relationships/oleObject" Target="../embeddings/oleObject52.bin"/><Relationship Id="rId10" Type="http://schemas.openxmlformats.org/officeDocument/2006/relationships/oleObject" Target="../embeddings/oleObject47.bin"/><Relationship Id="rId4" Type="http://schemas.openxmlformats.org/officeDocument/2006/relationships/image" Target="../media/image2.png"/><Relationship Id="rId9" Type="http://schemas.openxmlformats.org/officeDocument/2006/relationships/image" Target="../media/image33.png"/><Relationship Id="rId14" Type="http://schemas.openxmlformats.org/officeDocument/2006/relationships/oleObject" Target="../embeddings/oleObject5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oleObject" Target="../embeddings/oleObject61.bin"/><Relationship Id="rId3" Type="http://schemas.openxmlformats.org/officeDocument/2006/relationships/notesSlide" Target="../notesSlides/notesSlide6.xml"/><Relationship Id="rId7" Type="http://schemas.openxmlformats.org/officeDocument/2006/relationships/image" Target="../media/image25.svg"/><Relationship Id="rId12"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png"/><Relationship Id="rId11" Type="http://schemas.openxmlformats.org/officeDocument/2006/relationships/oleObject" Target="../embeddings/oleObject59.bin"/><Relationship Id="rId5" Type="http://schemas.openxmlformats.org/officeDocument/2006/relationships/image" Target="../media/image3.svg"/><Relationship Id="rId10" Type="http://schemas.openxmlformats.org/officeDocument/2006/relationships/oleObject" Target="../embeddings/oleObject58.bin"/><Relationship Id="rId4" Type="http://schemas.openxmlformats.org/officeDocument/2006/relationships/image" Target="../media/image2.png"/><Relationship Id="rId9" Type="http://schemas.openxmlformats.org/officeDocument/2006/relationships/oleObject" Target="../embeddings/oleObject5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oleObject" Target="../embeddings/oleObject71.bin"/><Relationship Id="rId18" Type="http://schemas.openxmlformats.org/officeDocument/2006/relationships/oleObject" Target="../embeddings/oleObject76.bin"/><Relationship Id="rId3" Type="http://schemas.openxmlformats.org/officeDocument/2006/relationships/notesSlide" Target="../notesSlides/notesSlide7.xml"/><Relationship Id="rId21" Type="http://schemas.openxmlformats.org/officeDocument/2006/relationships/oleObject" Target="../embeddings/oleObject79.bin"/><Relationship Id="rId7" Type="http://schemas.openxmlformats.org/officeDocument/2006/relationships/oleObject" Target="../embeddings/oleObject65.bin"/><Relationship Id="rId12" Type="http://schemas.openxmlformats.org/officeDocument/2006/relationships/oleObject" Target="../embeddings/oleObject70.bin"/><Relationship Id="rId17"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8.bin"/><Relationship Id="rId1" Type="http://schemas.openxmlformats.org/officeDocument/2006/relationships/vmlDrawing" Target="../drawings/vmlDrawing7.vml"/><Relationship Id="rId6" Type="http://schemas.openxmlformats.org/officeDocument/2006/relationships/oleObject" Target="../embeddings/oleObject64.bin"/><Relationship Id="rId11" Type="http://schemas.openxmlformats.org/officeDocument/2006/relationships/oleObject" Target="../embeddings/oleObject69.bin"/><Relationship Id="rId24" Type="http://schemas.openxmlformats.org/officeDocument/2006/relationships/oleObject" Target="../embeddings/oleObject82.bin"/><Relationship Id="rId5" Type="http://schemas.openxmlformats.org/officeDocument/2006/relationships/oleObject" Target="../embeddings/oleObject63.bin"/><Relationship Id="rId15" Type="http://schemas.openxmlformats.org/officeDocument/2006/relationships/oleObject" Target="../embeddings/oleObject73.bin"/><Relationship Id="rId23" Type="http://schemas.openxmlformats.org/officeDocument/2006/relationships/oleObject" Target="../embeddings/oleObject81.bin"/><Relationship Id="rId10" Type="http://schemas.openxmlformats.org/officeDocument/2006/relationships/oleObject" Target="../embeddings/oleObject68.bin"/><Relationship Id="rId19" Type="http://schemas.openxmlformats.org/officeDocument/2006/relationships/oleObject" Target="../embeddings/oleObject77.bin"/><Relationship Id="rId4" Type="http://schemas.openxmlformats.org/officeDocument/2006/relationships/oleObject" Target="../embeddings/oleObject62.bin"/><Relationship Id="rId9" Type="http://schemas.openxmlformats.org/officeDocument/2006/relationships/oleObject" Target="../embeddings/oleObject67.bin"/><Relationship Id="rId14" Type="http://schemas.openxmlformats.org/officeDocument/2006/relationships/oleObject" Target="../embeddings/oleObject72.bin"/><Relationship Id="rId22" Type="http://schemas.openxmlformats.org/officeDocument/2006/relationships/oleObject" Target="../embeddings/oleObject80.bin"/></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39628" y="1808303"/>
            <a:ext cx="11952372" cy="3034100"/>
          </a:xfrm>
        </p:spPr>
        <p:txBody>
          <a:bodyPr>
            <a:noAutofit/>
          </a:bodyPr>
          <a:lstStyle/>
          <a:p>
            <a:r>
              <a:rPr lang="en-US" sz="5000" b="1" dirty="0">
                <a:solidFill>
                  <a:schemeClr val="accent2">
                    <a:lumMod val="75000"/>
                  </a:schemeClr>
                </a:solidFill>
                <a:latin typeface="Times New Roman" panose="02020603050405020304" pitchFamily="18" charset="0"/>
                <a:cs typeface="Times New Roman" panose="02020603050405020304" pitchFamily="18" charset="0"/>
              </a:rPr>
              <a:t/>
            </a:r>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pt-BR" b="1" dirty="0">
                <a:sym typeface="Symbol" panose="05050102010706020507" pitchFamily="18" charset="2"/>
              </a:rPr>
              <a:t></a:t>
            </a:r>
            <a:r>
              <a:rPr lang="nl-NL" sz="4800" b="1" dirty="0">
                <a:solidFill>
                  <a:srgbClr val="C55A11"/>
                </a:solidFill>
                <a:latin typeface="Times New Roman" panose="02020603050405020304" pitchFamily="18" charset="0"/>
                <a:cs typeface="Times New Roman" panose="02020603050405020304" pitchFamily="18" charset="0"/>
              </a:rPr>
              <a:t>§3</a:t>
            </a:r>
            <a:r>
              <a:rPr lang="pt-BR" sz="4800" b="1" dirty="0">
                <a:solidFill>
                  <a:srgbClr val="C55A11"/>
                </a:solidFill>
                <a:latin typeface="Times New Roman" panose="02020603050405020304" pitchFamily="18" charset="0"/>
                <a:cs typeface="Times New Roman" panose="02020603050405020304" pitchFamily="18" charset="0"/>
              </a:rPr>
              <a:t>: PHÉP TÍNH LUỸ THỪA VỚI SỐ MŨ TỰ NHIÊN CỦA MỘT SỐ HỮU </a:t>
            </a:r>
            <a:r>
              <a:rPr lang="pt-BR" sz="4800" b="1" dirty="0" smtClean="0">
                <a:solidFill>
                  <a:srgbClr val="C55A11"/>
                </a:solidFill>
                <a:latin typeface="Times New Roman" panose="02020603050405020304" pitchFamily="18" charset="0"/>
                <a:cs typeface="Times New Roman" panose="02020603050405020304" pitchFamily="18" charset="0"/>
              </a:rPr>
              <a:t>TỶ</a:t>
            </a:r>
            <a:br>
              <a:rPr lang="pt-BR" sz="4800" b="1" dirty="0" smtClean="0">
                <a:solidFill>
                  <a:srgbClr val="C55A11"/>
                </a:solidFill>
                <a:latin typeface="Times New Roman" panose="02020603050405020304" pitchFamily="18" charset="0"/>
                <a:cs typeface="Times New Roman" panose="02020603050405020304" pitchFamily="18" charset="0"/>
              </a:rPr>
            </a:br>
            <a:r>
              <a:rPr lang="pt-BR" sz="4800" b="1" dirty="0" smtClean="0">
                <a:solidFill>
                  <a:srgbClr val="C55A11"/>
                </a:solidFill>
                <a:latin typeface="Times New Roman" panose="02020603050405020304" pitchFamily="18" charset="0"/>
                <a:cs typeface="Times New Roman" panose="02020603050405020304" pitchFamily="18" charset="0"/>
              </a:rPr>
              <a:t>TIẾT 4</a:t>
            </a:r>
            <a:endParaRPr lang="en-US" sz="4800" b="1" dirty="0">
              <a:solidFill>
                <a:srgbClr val="C55A1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PHÒNG</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GD&amp;ĐT</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pPr algn="l"/>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THCS ………….……</a:t>
            </a:r>
          </a:p>
        </p:txBody>
      </p:sp>
      <p:sp>
        <p:nvSpPr>
          <p:cNvPr id="14" name="!!1">
            <a:extLst>
              <a:ext uri="{FF2B5EF4-FFF2-40B4-BE49-F238E27FC236}">
                <a16:creationId xmlns="" xmlns:a16="http://schemas.microsoft.com/office/drawing/2014/main" id="{0E246211-C9C9-4B3E-9DDF-914AB989AE93}"/>
              </a:ext>
            </a:extLst>
          </p:cNvPr>
          <p:cNvSpPr txBox="1"/>
          <p:nvPr/>
        </p:nvSpPr>
        <p:spPr>
          <a:xfrm>
            <a:off x="3434158" y="1628456"/>
            <a:ext cx="6762750" cy="861774"/>
          </a:xfrm>
          <a:prstGeom prst="rect">
            <a:avLst/>
          </a:prstGeom>
          <a:noFill/>
        </p:spPr>
        <p:txBody>
          <a:bodyPr wrap="square">
            <a:spAutoFit/>
          </a:bodyPr>
          <a:lstStyle/>
          <a:p>
            <a:r>
              <a:rPr lang="en-US" sz="4800" b="1" dirty="0" err="1" smtClean="0">
                <a:solidFill>
                  <a:schemeClr val="accent2">
                    <a:lumMod val="75000"/>
                  </a:schemeClr>
                </a:solidFill>
                <a:latin typeface="Times New Roman" panose="02020603050405020304" pitchFamily="18" charset="0"/>
                <a:cs typeface="Times New Roman" panose="02020603050405020304" pitchFamily="18" charset="0"/>
              </a:rPr>
              <a:t>Đ7-BÀI</a:t>
            </a:r>
            <a:r>
              <a:rPr lang="en-US" sz="4800" b="1" dirty="0" smtClean="0">
                <a:solidFill>
                  <a:schemeClr val="accent2">
                    <a:lumMod val="75000"/>
                  </a:schemeClr>
                </a:solidFill>
                <a:latin typeface="Times New Roman" panose="02020603050405020304" pitchFamily="18" charset="0"/>
                <a:cs typeface="Times New Roman" panose="02020603050405020304" pitchFamily="18" charset="0"/>
              </a:rPr>
              <a:t> 3- </a:t>
            </a:r>
            <a:r>
              <a:rPr lang="en-US" sz="4800" b="1" dirty="0" err="1" smtClean="0">
                <a:solidFill>
                  <a:schemeClr val="accent2">
                    <a:lumMod val="75000"/>
                  </a:schemeClr>
                </a:solidFill>
                <a:latin typeface="Times New Roman" panose="02020603050405020304" pitchFamily="18" charset="0"/>
                <a:cs typeface="Times New Roman" panose="02020603050405020304" pitchFamily="18" charset="0"/>
              </a:rPr>
              <a:t>C1-T8</a:t>
            </a:r>
            <a:endParaRPr lang="en-US" sz="4800" dirty="0"/>
          </a:p>
        </p:txBody>
      </p:sp>
    </p:spTree>
    <p:extLst>
      <p:ext uri="{BB962C8B-B14F-4D97-AF65-F5344CB8AC3E}">
        <p14:creationId xmlns="" xmlns:p14="http://schemas.microsoft.com/office/powerpoint/2010/main" val="29063970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10" name="Rectangle 5"/>
          <p:cNvSpPr>
            <a:spLocks noChangeArrowheads="1"/>
          </p:cNvSpPr>
          <p:nvPr/>
        </p:nvSpPr>
        <p:spPr bwMode="auto">
          <a:xfrm>
            <a:off x="216978" y="9343685"/>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2262753" y="1115877"/>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62753" y="2135052"/>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2262753" y="260177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5"/>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9"/>
          <p:cNvSpPr>
            <a:spLocks noChangeArrowheads="1"/>
          </p:cNvSpPr>
          <p:nvPr/>
        </p:nvSpPr>
        <p:spPr bwMode="auto">
          <a:xfrm>
            <a:off x="6078258" y="56715"/>
            <a:ext cx="458971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95"/>
          <p:cNvSpPr>
            <a:spLocks noChangeArrowheads="1"/>
          </p:cNvSpPr>
          <p:nvPr/>
        </p:nvSpPr>
        <p:spPr bwMode="auto">
          <a:xfrm>
            <a:off x="-3028666" y="6434469"/>
            <a:ext cx="36420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401709" y="661330"/>
            <a:ext cx="3227165" cy="587853"/>
          </a:xfrm>
          <a:prstGeom prst="rect">
            <a:avLst/>
          </a:prstGeom>
        </p:spPr>
        <p:txBody>
          <a:bodyPr wrap="none">
            <a:spAutoFit/>
          </a:bodyPr>
          <a:lstStyle/>
          <a:p>
            <a:pPr>
              <a:lnSpc>
                <a:spcPct val="115000"/>
              </a:lnSpc>
              <a:spcBef>
                <a:spcPts val="600"/>
              </a:spcBef>
              <a:spcAft>
                <a:spcPts val="600"/>
              </a:spcAft>
            </a:pPr>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7 – </a:t>
            </a:r>
            <a:r>
              <a:rPr lang="en-US" sz="2800" b="1" dirty="0" err="1">
                <a:solidFill>
                  <a:srgbClr val="000000"/>
                </a:solidFill>
                <a:latin typeface="Times New Roman" panose="02020603050405020304" pitchFamily="18" charset="0"/>
                <a:ea typeface="Calibri" panose="020F0502020204030204" pitchFamily="34" charset="0"/>
              </a:rPr>
              <a:t>sgk</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20</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25" name="TextBox 24"/>
          <p:cNvSpPr txBox="1"/>
          <p:nvPr/>
        </p:nvSpPr>
        <p:spPr>
          <a:xfrm>
            <a:off x="6802919" y="1022711"/>
            <a:ext cx="1588168" cy="523220"/>
          </a:xfrm>
          <a:prstGeom prst="rect">
            <a:avLst/>
          </a:prstGeom>
          <a:noFill/>
        </p:spPr>
        <p:txBody>
          <a:bodyPr wrap="square" rtlCol="0">
            <a:spAutoFit/>
          </a:bodyPr>
          <a:lstStyle/>
          <a:p>
            <a:r>
              <a:rPr lang="en-US" sz="2800" u="sng" dirty="0" err="1" smtClean="0">
                <a:solidFill>
                  <a:srgbClr val="3333CC"/>
                </a:solidFill>
              </a:rPr>
              <a:t>BÀI</a:t>
            </a:r>
            <a:r>
              <a:rPr lang="en-US" sz="2800" u="sng" dirty="0">
                <a:solidFill>
                  <a:srgbClr val="3333CC"/>
                </a:solidFill>
              </a:rPr>
              <a:t> </a:t>
            </a:r>
            <a:r>
              <a:rPr lang="en-US" sz="2800" u="sng" dirty="0" err="1">
                <a:solidFill>
                  <a:srgbClr val="3333CC"/>
                </a:solidFill>
              </a:rPr>
              <a:t>GIẢI</a:t>
            </a:r>
            <a:endParaRPr lang="en-US" sz="2800" u="sng" dirty="0">
              <a:solidFill>
                <a:srgbClr val="3333CC"/>
              </a:solidFill>
            </a:endParaRPr>
          </a:p>
        </p:txBody>
      </p:sp>
      <p:graphicFrame>
        <p:nvGraphicFramePr>
          <p:cNvPr id="31" name="Object 30"/>
          <p:cNvGraphicFramePr>
            <a:graphicFrameLocks noChangeAspect="1"/>
          </p:cNvGraphicFramePr>
          <p:nvPr>
            <p:extLst>
              <p:ext uri="{D42A27DB-BD31-4B8C-83A1-F6EECF244321}">
                <p14:modId xmlns="" xmlns:p14="http://schemas.microsoft.com/office/powerpoint/2010/main" val="557949060"/>
              </p:ext>
            </p:extLst>
          </p:nvPr>
        </p:nvGraphicFramePr>
        <p:xfrm>
          <a:off x="4581525" y="3836988"/>
          <a:ext cx="6356350" cy="725487"/>
        </p:xfrm>
        <a:graphic>
          <a:graphicData uri="http://schemas.openxmlformats.org/presentationml/2006/ole">
            <p:oleObj spid="_x0000_s21545" name="Equation" r:id="rId4" imgW="2222280" imgH="253800" progId="Equation.DSMT4">
              <p:embed/>
            </p:oleObj>
          </a:graphicData>
        </a:graphic>
      </p:graphicFrame>
      <p:graphicFrame>
        <p:nvGraphicFramePr>
          <p:cNvPr id="32" name="Object 31"/>
          <p:cNvGraphicFramePr>
            <a:graphicFrameLocks noChangeAspect="1"/>
          </p:cNvGraphicFramePr>
          <p:nvPr>
            <p:extLst>
              <p:ext uri="{D42A27DB-BD31-4B8C-83A1-F6EECF244321}">
                <p14:modId xmlns="" xmlns:p14="http://schemas.microsoft.com/office/powerpoint/2010/main" val="72646274"/>
              </p:ext>
            </p:extLst>
          </p:nvPr>
        </p:nvGraphicFramePr>
        <p:xfrm>
          <a:off x="4494714" y="4403399"/>
          <a:ext cx="3814763" cy="703693"/>
        </p:xfrm>
        <a:graphic>
          <a:graphicData uri="http://schemas.openxmlformats.org/presentationml/2006/ole">
            <p:oleObj spid="_x0000_s21546" name="Equation" r:id="rId5" imgW="1498320" imgH="253800" progId="Equation.DSMT4">
              <p:embed/>
            </p:oleObj>
          </a:graphicData>
        </a:graphic>
      </p:graphicFrame>
      <p:sp>
        <p:nvSpPr>
          <p:cNvPr id="37" name="Rectangle 4"/>
          <p:cNvSpPr>
            <a:spLocks noChangeArrowheads="1"/>
          </p:cNvSpPr>
          <p:nvPr/>
        </p:nvSpPr>
        <p:spPr bwMode="auto">
          <a:xfrm>
            <a:off x="4685036" y="1679896"/>
            <a:ext cx="469231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8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67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5"/>
          <p:cNvSpPr>
            <a:spLocks noChangeArrowheads="1"/>
          </p:cNvSpPr>
          <p:nvPr/>
        </p:nvSpPr>
        <p:spPr bwMode="auto">
          <a:xfrm>
            <a:off x="4628403" y="2638229"/>
            <a:ext cx="27443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Rectangle 7"/>
          <p:cNvSpPr>
            <a:spLocks noChangeArrowheads="1"/>
          </p:cNvSpPr>
          <p:nvPr/>
        </p:nvSpPr>
        <p:spPr bwMode="auto">
          <a:xfrm>
            <a:off x="4628403" y="3865325"/>
            <a:ext cx="27443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TextBox 68"/>
          <p:cNvSpPr txBox="1"/>
          <p:nvPr/>
        </p:nvSpPr>
        <p:spPr>
          <a:xfrm>
            <a:off x="892599" y="1436976"/>
            <a:ext cx="1588168" cy="523220"/>
          </a:xfrm>
          <a:prstGeom prst="rect">
            <a:avLst/>
          </a:prstGeom>
          <a:noFill/>
        </p:spPr>
        <p:txBody>
          <a:bodyPr wrap="square" rtlCol="0">
            <a:spAutoFit/>
          </a:bodyPr>
          <a:lstStyle/>
          <a:p>
            <a:r>
              <a:rPr lang="en-US" sz="2800" dirty="0" err="1" smtClean="0">
                <a:solidFill>
                  <a:srgbClr val="3333CC"/>
                </a:solidFill>
              </a:rPr>
              <a:t>Tóm</a:t>
            </a:r>
            <a:r>
              <a:rPr lang="en-US" sz="2800" dirty="0">
                <a:solidFill>
                  <a:srgbClr val="3333CC"/>
                </a:solidFill>
              </a:rPr>
              <a:t> </a:t>
            </a:r>
            <a:r>
              <a:rPr lang="en-US" sz="2800" dirty="0" err="1">
                <a:solidFill>
                  <a:srgbClr val="3333CC"/>
                </a:solidFill>
              </a:rPr>
              <a:t>tắt</a:t>
            </a:r>
            <a:endParaRPr lang="en-US" sz="2800" dirty="0">
              <a:solidFill>
                <a:srgbClr val="3333CC"/>
              </a:solidFill>
            </a:endParaRPr>
          </a:p>
        </p:txBody>
      </p:sp>
      <p:sp>
        <p:nvSpPr>
          <p:cNvPr id="70" name="TextBox 69"/>
          <p:cNvSpPr txBox="1"/>
          <p:nvPr/>
        </p:nvSpPr>
        <p:spPr>
          <a:xfrm>
            <a:off x="345977" y="2100073"/>
            <a:ext cx="3191562" cy="523220"/>
          </a:xfrm>
          <a:prstGeom prst="rect">
            <a:avLst/>
          </a:prstGeom>
          <a:noFill/>
        </p:spPr>
        <p:txBody>
          <a:bodyPr wrap="square" rtlCol="0">
            <a:spAutoFit/>
          </a:bodyPr>
          <a:lstStyle/>
          <a:p>
            <a:r>
              <a:rPr lang="en-US" sz="2800" dirty="0" smtClean="0">
                <a:solidFill>
                  <a:srgbClr val="3333CC"/>
                </a:solidFill>
              </a:rPr>
              <a:t>v = 299 792 458 m/s</a:t>
            </a:r>
            <a:endParaRPr lang="en-US" sz="2800" dirty="0">
              <a:solidFill>
                <a:srgbClr val="3333CC"/>
              </a:solidFill>
            </a:endParaRPr>
          </a:p>
        </p:txBody>
      </p:sp>
      <p:sp>
        <p:nvSpPr>
          <p:cNvPr id="71" name="TextBox 70"/>
          <p:cNvSpPr txBox="1"/>
          <p:nvPr/>
        </p:nvSpPr>
        <p:spPr>
          <a:xfrm>
            <a:off x="338364" y="2644449"/>
            <a:ext cx="3191562" cy="523220"/>
          </a:xfrm>
          <a:prstGeom prst="rect">
            <a:avLst/>
          </a:prstGeom>
          <a:noFill/>
        </p:spPr>
        <p:txBody>
          <a:bodyPr wrap="square" rtlCol="0">
            <a:spAutoFit/>
          </a:bodyPr>
          <a:lstStyle/>
          <a:p>
            <a:r>
              <a:rPr lang="en-US" sz="2800" dirty="0" smtClean="0">
                <a:solidFill>
                  <a:srgbClr val="3333CC"/>
                </a:solidFill>
              </a:rPr>
              <a:t>t = 8 </a:t>
            </a:r>
            <a:r>
              <a:rPr lang="en-US" sz="2800" dirty="0" err="1" smtClean="0">
                <a:solidFill>
                  <a:srgbClr val="3333CC"/>
                </a:solidFill>
              </a:rPr>
              <a:t>phút</a:t>
            </a:r>
            <a:r>
              <a:rPr lang="en-US" sz="2800" dirty="0" smtClean="0">
                <a:solidFill>
                  <a:srgbClr val="3333CC"/>
                </a:solidFill>
              </a:rPr>
              <a:t> </a:t>
            </a:r>
            <a:r>
              <a:rPr lang="en-US" sz="2800" dirty="0">
                <a:solidFill>
                  <a:srgbClr val="3333CC"/>
                </a:solidFill>
              </a:rPr>
              <a:t>19 </a:t>
            </a:r>
            <a:r>
              <a:rPr lang="en-US" sz="2800" dirty="0" err="1" smtClean="0">
                <a:solidFill>
                  <a:srgbClr val="3333CC"/>
                </a:solidFill>
              </a:rPr>
              <a:t>giây</a:t>
            </a:r>
            <a:endParaRPr lang="en-US" sz="2800" dirty="0">
              <a:solidFill>
                <a:srgbClr val="3333CC"/>
              </a:solidFill>
            </a:endParaRPr>
          </a:p>
        </p:txBody>
      </p:sp>
      <p:cxnSp>
        <p:nvCxnSpPr>
          <p:cNvPr id="73" name="Straight Connector 72"/>
          <p:cNvCxnSpPr/>
          <p:nvPr/>
        </p:nvCxnSpPr>
        <p:spPr>
          <a:xfrm>
            <a:off x="73101" y="3368023"/>
            <a:ext cx="3817365"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00295" y="3406356"/>
            <a:ext cx="3191562" cy="523220"/>
          </a:xfrm>
          <a:prstGeom prst="rect">
            <a:avLst/>
          </a:prstGeom>
          <a:noFill/>
        </p:spPr>
        <p:txBody>
          <a:bodyPr wrap="square" rtlCol="0">
            <a:spAutoFit/>
          </a:bodyPr>
          <a:lstStyle/>
          <a:p>
            <a:r>
              <a:rPr lang="en-US" sz="2800" dirty="0" smtClean="0">
                <a:solidFill>
                  <a:srgbClr val="3333CC"/>
                </a:solidFill>
              </a:rPr>
              <a:t>S = ? ( km )</a:t>
            </a:r>
            <a:endParaRPr lang="en-US" sz="2800" dirty="0">
              <a:solidFill>
                <a:srgbClr val="3333CC"/>
              </a:solidFill>
            </a:endParaRPr>
          </a:p>
        </p:txBody>
      </p:sp>
      <p:graphicFrame>
        <p:nvGraphicFramePr>
          <p:cNvPr id="28" name="Object 27"/>
          <p:cNvGraphicFramePr>
            <a:graphicFrameLocks noChangeAspect="1"/>
          </p:cNvGraphicFramePr>
          <p:nvPr>
            <p:extLst>
              <p:ext uri="{D42A27DB-BD31-4B8C-83A1-F6EECF244321}">
                <p14:modId xmlns="" xmlns:p14="http://schemas.microsoft.com/office/powerpoint/2010/main" val="2249020343"/>
              </p:ext>
            </p:extLst>
          </p:nvPr>
        </p:nvGraphicFramePr>
        <p:xfrm>
          <a:off x="4500074" y="3332838"/>
          <a:ext cx="1379328" cy="507852"/>
        </p:xfrm>
        <a:graphic>
          <a:graphicData uri="http://schemas.openxmlformats.org/presentationml/2006/ole">
            <p:oleObj spid="_x0000_s21547" name="Equation" r:id="rId6" imgW="431425" imgH="177646" progId="Equation.DSMT4">
              <p:embed/>
            </p:oleObj>
          </a:graphicData>
        </a:graphic>
      </p:graphicFrame>
      <p:sp>
        <p:nvSpPr>
          <p:cNvPr id="77" name="Rectangle 76"/>
          <p:cNvSpPr/>
          <p:nvPr/>
        </p:nvSpPr>
        <p:spPr>
          <a:xfrm>
            <a:off x="4396195" y="4980515"/>
            <a:ext cx="6656814" cy="1083374"/>
          </a:xfrm>
          <a:prstGeom prst="rect">
            <a:avLst/>
          </a:prstGeom>
        </p:spPr>
        <p:txBody>
          <a:bodyPr wrap="square">
            <a:spAutoFit/>
          </a:bodyPr>
          <a:lstStyle/>
          <a:p>
            <a:pPr>
              <a:lnSpc>
                <a:spcPct val="115000"/>
              </a:lnSpc>
              <a:spcBef>
                <a:spcPts val="600"/>
              </a:spcBef>
              <a:spcAft>
                <a:spcPts val="600"/>
              </a:spcAft>
            </a:pPr>
            <a:r>
              <a:rPr lang="en-US" sz="2800" b="1" dirty="0" err="1" smtClean="0">
                <a:solidFill>
                  <a:srgbClr val="3333CC"/>
                </a:solidFill>
                <a:latin typeface="Times New Roman" panose="02020603050405020304" pitchFamily="18" charset="0"/>
                <a:ea typeface="Calibri" panose="020F0502020204030204" pitchFamily="34" charset="0"/>
              </a:rPr>
              <a:t>Vậy</a:t>
            </a:r>
            <a:r>
              <a:rPr lang="en-US" sz="2800" b="1" dirty="0" smtClean="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khoảng</a:t>
            </a:r>
            <a:r>
              <a:rPr lang="en-US" sz="2800" b="1" dirty="0" smtClean="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cách</a:t>
            </a:r>
            <a:r>
              <a:rPr lang="en-US" sz="2800" b="1" dirty="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giữa</a:t>
            </a:r>
            <a:r>
              <a:rPr lang="en-US" sz="2800" b="1" dirty="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Mặt</a:t>
            </a:r>
            <a:r>
              <a:rPr lang="en-US" sz="2800" b="1" dirty="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Trời</a:t>
            </a:r>
            <a:r>
              <a:rPr lang="en-US" sz="2800" b="1" dirty="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và</a:t>
            </a:r>
            <a:r>
              <a:rPr lang="en-US" sz="2800" b="1" dirty="0" smtClean="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Trái</a:t>
            </a:r>
            <a:r>
              <a:rPr lang="en-US" sz="2800" b="1" dirty="0" smtClean="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Đất</a:t>
            </a:r>
            <a:r>
              <a:rPr lang="en-US" sz="2800" b="1" dirty="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xấp</a:t>
            </a:r>
            <a:r>
              <a:rPr lang="en-US" sz="2800" b="1" dirty="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xỉ</a:t>
            </a:r>
            <a:r>
              <a:rPr lang="en-US" sz="2800" b="1" dirty="0">
                <a:solidFill>
                  <a:srgbClr val="3333CC"/>
                </a:solidFill>
                <a:latin typeface="Times New Roman" panose="02020603050405020304" pitchFamily="18" charset="0"/>
                <a:ea typeface="Calibri" panose="020F0502020204030204" pitchFamily="34" charset="0"/>
              </a:rPr>
              <a:t> </a:t>
            </a:r>
            <a:r>
              <a:rPr lang="en-US" sz="2800" b="1" dirty="0" err="1" smtClean="0">
                <a:solidFill>
                  <a:srgbClr val="3333CC"/>
                </a:solidFill>
                <a:latin typeface="Times New Roman" panose="02020603050405020304" pitchFamily="18" charset="0"/>
                <a:ea typeface="Calibri" panose="020F0502020204030204" pitchFamily="34" charset="0"/>
              </a:rPr>
              <a:t>bằng</a:t>
            </a:r>
            <a:r>
              <a:rPr lang="en-US" sz="2800" b="1" dirty="0" smtClean="0">
                <a:solidFill>
                  <a:srgbClr val="3333CC"/>
                </a:solidFill>
                <a:latin typeface="Times New Roman" panose="02020603050405020304" pitchFamily="18" charset="0"/>
                <a:ea typeface="Calibri" panose="020F0502020204030204" pitchFamily="34" charset="0"/>
              </a:rPr>
              <a:t> 2.10</a:t>
            </a:r>
            <a:r>
              <a:rPr lang="en-US" sz="2800" b="1" baseline="30000" dirty="0" smtClean="0">
                <a:solidFill>
                  <a:srgbClr val="3333CC"/>
                </a:solidFill>
                <a:latin typeface="Times New Roman" panose="02020603050405020304" pitchFamily="18" charset="0"/>
                <a:ea typeface="Calibri" panose="020F0502020204030204" pitchFamily="34" charset="0"/>
              </a:rPr>
              <a:t>7</a:t>
            </a:r>
            <a:r>
              <a:rPr lang="en-US" sz="2800" b="1" dirty="0" smtClean="0">
                <a:solidFill>
                  <a:srgbClr val="3333CC"/>
                </a:solidFill>
                <a:latin typeface="Times New Roman" panose="02020603050405020304" pitchFamily="18" charset="0"/>
                <a:ea typeface="Calibri" panose="020F0502020204030204" pitchFamily="34" charset="0"/>
              </a:rPr>
              <a:t> km</a:t>
            </a:r>
            <a:endParaRPr lang="en-US" sz="2800" b="1" dirty="0">
              <a:solidFill>
                <a:srgbClr val="3333CC"/>
              </a:solidFill>
              <a:effectLst/>
              <a:latin typeface="Times New Roman" panose="02020603050405020304" pitchFamily="18" charset="0"/>
              <a:ea typeface="Calibri" panose="020F0502020204030204" pitchFamily="34" charset="0"/>
            </a:endParaRPr>
          </a:p>
        </p:txBody>
      </p:sp>
      <p:cxnSp>
        <p:nvCxnSpPr>
          <p:cNvPr id="4" name="Straight Connector 3"/>
          <p:cNvCxnSpPr/>
          <p:nvPr/>
        </p:nvCxnSpPr>
        <p:spPr>
          <a:xfrm>
            <a:off x="4270126" y="1436976"/>
            <a:ext cx="0" cy="5421024"/>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484657" y="2206631"/>
            <a:ext cx="6656814" cy="1083374"/>
          </a:xfrm>
          <a:prstGeom prst="rect">
            <a:avLst/>
          </a:prstGeom>
        </p:spPr>
        <p:txBody>
          <a:bodyPr wrap="square">
            <a:spAutoFit/>
          </a:bodyPr>
          <a:lstStyle/>
          <a:p>
            <a:pPr>
              <a:lnSpc>
                <a:spcPct val="115000"/>
              </a:lnSpc>
              <a:spcBef>
                <a:spcPts val="600"/>
              </a:spcBef>
              <a:spcAft>
                <a:spcPts val="600"/>
              </a:spcAft>
            </a:pPr>
            <a:r>
              <a:rPr lang="en-US" sz="2800" dirty="0" err="1">
                <a:latin typeface="Times New Roman" panose="02020603050405020304" pitchFamily="18" charset="0"/>
                <a:ea typeface="Calibri" panose="020F0502020204030204" pitchFamily="34" charset="0"/>
              </a:rPr>
              <a:t>K</a:t>
            </a:r>
            <a:r>
              <a:rPr lang="en-US" sz="2800" dirty="0" err="1" smtClean="0">
                <a:latin typeface="Times New Roman" panose="02020603050405020304" pitchFamily="18" charset="0"/>
                <a:ea typeface="Calibri" panose="020F0502020204030204" pitchFamily="34" charset="0"/>
              </a:rPr>
              <a:t>hoảng</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cách</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giữa</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và</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Trái</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Đất</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xấp</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xỉ</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bằng</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ki-lô-mét</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là</a:t>
            </a:r>
            <a:r>
              <a:rPr lang="en-US" sz="2800" dirty="0" smtClean="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624181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10" name="Rectangle 5"/>
          <p:cNvSpPr>
            <a:spLocks noChangeArrowheads="1"/>
          </p:cNvSpPr>
          <p:nvPr/>
        </p:nvSpPr>
        <p:spPr bwMode="auto">
          <a:xfrm>
            <a:off x="216978" y="9343685"/>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2262753" y="1115877"/>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62753" y="2135052"/>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2262753" y="260177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5"/>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9"/>
          <p:cNvSpPr>
            <a:spLocks noChangeArrowheads="1"/>
          </p:cNvSpPr>
          <p:nvPr/>
        </p:nvSpPr>
        <p:spPr bwMode="auto">
          <a:xfrm>
            <a:off x="6078258" y="56715"/>
            <a:ext cx="458971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95"/>
          <p:cNvSpPr>
            <a:spLocks noChangeArrowheads="1"/>
          </p:cNvSpPr>
          <p:nvPr/>
        </p:nvSpPr>
        <p:spPr bwMode="auto">
          <a:xfrm>
            <a:off x="-3028666" y="6434469"/>
            <a:ext cx="36420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4464675" y="756624"/>
            <a:ext cx="3227165" cy="587853"/>
          </a:xfrm>
          <a:prstGeom prst="rect">
            <a:avLst/>
          </a:prstGeom>
        </p:spPr>
        <p:txBody>
          <a:bodyPr wrap="none">
            <a:spAutoFit/>
          </a:bodyPr>
          <a:lstStyle/>
          <a:p>
            <a:pPr>
              <a:lnSpc>
                <a:spcPct val="115000"/>
              </a:lnSpc>
              <a:spcBef>
                <a:spcPts val="600"/>
              </a:spcBef>
              <a:spcAft>
                <a:spcPts val="600"/>
              </a:spcAft>
            </a:pPr>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smtClean="0">
                <a:solidFill>
                  <a:srgbClr val="000000"/>
                </a:solidFill>
                <a:latin typeface="Times New Roman" panose="02020603050405020304" pitchFamily="18" charset="0"/>
                <a:ea typeface="Calibri" panose="020F0502020204030204" pitchFamily="34" charset="0"/>
              </a:rPr>
              <a:t>8 </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sgk</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20</a:t>
            </a:r>
            <a:endParaRPr lang="en-US" sz="2800" dirty="0">
              <a:solidFill>
                <a:srgbClr val="000000"/>
              </a:solidFill>
              <a:effectLst/>
              <a:latin typeface="Times New Roman" panose="02020603050405020304" pitchFamily="18" charset="0"/>
              <a:ea typeface="Calibri" panose="020F0502020204030204" pitchFamily="34" charset="0"/>
            </a:endParaRPr>
          </a:p>
        </p:txBody>
      </p:sp>
      <p:pic>
        <p:nvPicPr>
          <p:cNvPr id="15" name="Picture 14">
            <a:extLst>
              <a:ext uri="{FF2B5EF4-FFF2-40B4-BE49-F238E27FC236}">
                <a16:creationId xmlns="" xmlns:a16="http://schemas.microsoft.com/office/drawing/2014/main" id="{CB4DEC2C-107C-4E99-A056-D6622B336243}"/>
              </a:ext>
            </a:extLst>
          </p:cNvPr>
          <p:cNvPicPr>
            <a:picLocks noChangeAspect="1"/>
          </p:cNvPicPr>
          <p:nvPr/>
        </p:nvPicPr>
        <p:blipFill>
          <a:blip r:embed="rId3"/>
          <a:stretch>
            <a:fillRect/>
          </a:stretch>
        </p:blipFill>
        <p:spPr>
          <a:xfrm>
            <a:off x="-7734" y="540347"/>
            <a:ext cx="2901948" cy="1847248"/>
          </a:xfrm>
          <a:prstGeom prst="rect">
            <a:avLst/>
          </a:prstGeom>
        </p:spPr>
      </p:pic>
      <p:pic>
        <p:nvPicPr>
          <p:cNvPr id="16" name="Picture 15">
            <a:extLst>
              <a:ext uri="{FF2B5EF4-FFF2-40B4-BE49-F238E27FC236}">
                <a16:creationId xmlns=""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b="8819"/>
          <a:stretch/>
        </p:blipFill>
        <p:spPr>
          <a:xfrm>
            <a:off x="-559496" y="2526285"/>
            <a:ext cx="3103563" cy="3103563"/>
          </a:xfrm>
          <a:prstGeom prst="rect">
            <a:avLst/>
          </a:prstGeom>
        </p:spPr>
      </p:pic>
      <p:sp>
        <p:nvSpPr>
          <p:cNvPr id="17" name="Rectangle 16"/>
          <p:cNvSpPr/>
          <p:nvPr/>
        </p:nvSpPr>
        <p:spPr>
          <a:xfrm>
            <a:off x="3181306" y="1316810"/>
            <a:ext cx="8673810" cy="2074414"/>
          </a:xfrm>
          <a:prstGeom prst="rect">
            <a:avLst/>
          </a:prstGeom>
        </p:spPr>
        <p:txBody>
          <a:bodyPr wrap="square">
            <a:spAutoFit/>
          </a:bodyPr>
          <a:lstStyle/>
          <a:p>
            <a:pPr>
              <a:lnSpc>
                <a:spcPct val="115000"/>
              </a:lnSpc>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rPr>
              <a:t>Hai </a:t>
            </a:r>
            <a:r>
              <a:rPr lang="en-US" sz="2800" dirty="0" err="1" smtClean="0">
                <a:solidFill>
                  <a:srgbClr val="000000"/>
                </a:solidFill>
                <a:latin typeface="Times New Roman" panose="02020603050405020304" pitchFamily="18" charset="0"/>
                <a:ea typeface="Calibri" panose="020F0502020204030204" pitchFamily="34" charset="0"/>
              </a:rPr>
              <a:t>mảnh</a:t>
            </a:r>
            <a:r>
              <a:rPr lang="en-US" sz="2800" dirty="0" smtClean="0">
                <a:solidFill>
                  <a:srgbClr val="000000"/>
                </a:solidFill>
                <a:latin typeface="Times New Roman" panose="02020603050405020304" pitchFamily="18" charset="0"/>
                <a:ea typeface="Calibri" panose="020F0502020204030204" pitchFamily="34" charset="0"/>
              </a:rPr>
              <a:t> v</a:t>
            </a:r>
            <a:r>
              <a:rPr lang="vi-VN" sz="2800" dirty="0" smtClean="0">
                <a:solidFill>
                  <a:srgbClr val="000000"/>
                </a:solidFill>
                <a:latin typeface="Times New Roman" panose="02020603050405020304" pitchFamily="18" charset="0"/>
                <a:ea typeface="Calibri" panose="020F0502020204030204" pitchFamily="34" charset="0"/>
              </a:rPr>
              <a:t>ườn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dạng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vuông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Mảnh</a:t>
            </a:r>
            <a:r>
              <a:rPr lang="en-US" sz="2800" dirty="0" smtClean="0">
                <a:solidFill>
                  <a:srgbClr val="000000"/>
                </a:solidFill>
                <a:latin typeface="Times New Roman" panose="02020603050405020304" pitchFamily="18" charset="0"/>
                <a:ea typeface="Calibri" panose="020F0502020204030204" pitchFamily="34" charset="0"/>
              </a:rPr>
              <a:t> v</a:t>
            </a:r>
            <a:r>
              <a:rPr lang="vi-VN" sz="2800" dirty="0" smtClean="0">
                <a:solidFill>
                  <a:srgbClr val="000000"/>
                </a:solidFill>
                <a:latin typeface="Times New Roman" panose="02020603050405020304" pitchFamily="18" charset="0"/>
                <a:ea typeface="Calibri" panose="020F0502020204030204" pitchFamily="34" charset="0"/>
              </a:rPr>
              <a:t>ườn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thứ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nhất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độ</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dài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cạnh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là</a:t>
            </a:r>
            <a:r>
              <a:rPr lang="en-US" sz="2800" dirty="0" smtClean="0">
                <a:solidFill>
                  <a:srgbClr val="000000"/>
                </a:solidFill>
                <a:latin typeface="Times New Roman" panose="02020603050405020304" pitchFamily="18" charset="0"/>
                <a:ea typeface="Calibri" panose="020F0502020204030204" pitchFamily="34" charset="0"/>
              </a:rPr>
              <a:t> 19,5 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Mảnh</a:t>
            </a:r>
            <a:r>
              <a:rPr lang="en-US" sz="2800" dirty="0" smtClean="0">
                <a:solidFill>
                  <a:srgbClr val="000000"/>
                </a:solidFill>
                <a:latin typeface="Times New Roman" panose="02020603050405020304" pitchFamily="18" charset="0"/>
                <a:ea typeface="Calibri" panose="020F0502020204030204" pitchFamily="34" charset="0"/>
              </a:rPr>
              <a:t> v</a:t>
            </a:r>
            <a:r>
              <a:rPr lang="vi-VN" sz="2800" dirty="0" smtClean="0">
                <a:solidFill>
                  <a:srgbClr val="000000"/>
                </a:solidFill>
                <a:latin typeface="Times New Roman" panose="02020603050405020304" pitchFamily="18" charset="0"/>
                <a:ea typeface="Calibri" panose="020F0502020204030204" pitchFamily="34" charset="0"/>
              </a:rPr>
              <a:t>ườn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thứ</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hai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độ</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dài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cạnh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là</a:t>
            </a:r>
            <a:r>
              <a:rPr lang="en-US" sz="2800" dirty="0" smtClean="0">
                <a:solidFill>
                  <a:srgbClr val="000000"/>
                </a:solidFill>
                <a:latin typeface="Times New Roman" panose="02020603050405020304" pitchFamily="18" charset="0"/>
                <a:ea typeface="Calibri" panose="020F0502020204030204" pitchFamily="34" charset="0"/>
              </a:rPr>
              <a:t> 6,5 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Diện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tích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mảnh</a:t>
            </a:r>
            <a:r>
              <a:rPr lang="en-US" sz="2800" dirty="0" smtClean="0">
                <a:solidFill>
                  <a:srgbClr val="000000"/>
                </a:solidFill>
                <a:latin typeface="Times New Roman" panose="02020603050405020304" pitchFamily="18" charset="0"/>
                <a:ea typeface="Calibri" panose="020F0502020204030204" pitchFamily="34" charset="0"/>
              </a:rPr>
              <a:t> v</a:t>
            </a:r>
            <a:r>
              <a:rPr lang="vi-VN" sz="2800" dirty="0" smtClean="0">
                <a:solidFill>
                  <a:srgbClr val="000000"/>
                </a:solidFill>
                <a:latin typeface="Times New Roman" panose="02020603050405020304" pitchFamily="18" charset="0"/>
                <a:ea typeface="Calibri" panose="020F0502020204030204" pitchFamily="34" charset="0"/>
              </a:rPr>
              <a:t>ườn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thứ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nhất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gấp</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nhiêu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lần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diện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tích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mảnh</a:t>
            </a:r>
            <a:r>
              <a:rPr lang="en-US" sz="2800" dirty="0">
                <a:solidFill>
                  <a:srgbClr val="000000"/>
                </a:solidFill>
                <a:latin typeface="Times New Roman" panose="02020603050405020304" pitchFamily="18" charset="0"/>
                <a:ea typeface="Calibri" panose="020F0502020204030204" pitchFamily="34" charset="0"/>
              </a:rPr>
              <a:t> </a:t>
            </a:r>
            <a:r>
              <a:rPr lang="en-US" sz="2800" dirty="0" smtClean="0">
                <a:solidFill>
                  <a:srgbClr val="000000"/>
                </a:solidFill>
                <a:latin typeface="Times New Roman" panose="02020603050405020304" pitchFamily="18" charset="0"/>
                <a:ea typeface="Calibri" panose="020F0502020204030204" pitchFamily="34" charset="0"/>
              </a:rPr>
              <a:t>v</a:t>
            </a:r>
            <a:r>
              <a:rPr lang="vi-VN" sz="2800" dirty="0" smtClean="0">
                <a:solidFill>
                  <a:srgbClr val="000000"/>
                </a:solidFill>
                <a:latin typeface="Times New Roman" panose="02020603050405020304" pitchFamily="18" charset="0"/>
                <a:ea typeface="Calibri" panose="020F0502020204030204" pitchFamily="34" charset="0"/>
              </a:rPr>
              <a:t>ườn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thứ</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hai</a:t>
            </a:r>
            <a:r>
              <a:rPr lang="en-US" sz="2800" dirty="0" smtClean="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19" name="TextBox 18"/>
          <p:cNvSpPr txBox="1"/>
          <p:nvPr/>
        </p:nvSpPr>
        <p:spPr>
          <a:xfrm>
            <a:off x="2929947" y="3634749"/>
            <a:ext cx="1588168" cy="523220"/>
          </a:xfrm>
          <a:prstGeom prst="rect">
            <a:avLst/>
          </a:prstGeom>
          <a:noFill/>
        </p:spPr>
        <p:txBody>
          <a:bodyPr wrap="square" rtlCol="0">
            <a:spAutoFit/>
          </a:bodyPr>
          <a:lstStyle/>
          <a:p>
            <a:r>
              <a:rPr lang="en-US" sz="2800" dirty="0" err="1" smtClean="0">
                <a:solidFill>
                  <a:srgbClr val="3333CC"/>
                </a:solidFill>
              </a:rPr>
              <a:t>Tóm</a:t>
            </a:r>
            <a:r>
              <a:rPr lang="en-US" sz="2800" dirty="0">
                <a:solidFill>
                  <a:srgbClr val="3333CC"/>
                </a:solidFill>
              </a:rPr>
              <a:t> </a:t>
            </a:r>
            <a:r>
              <a:rPr lang="en-US" sz="2800" dirty="0" err="1">
                <a:solidFill>
                  <a:srgbClr val="3333CC"/>
                </a:solidFill>
              </a:rPr>
              <a:t>tắt</a:t>
            </a:r>
            <a:endParaRPr lang="en-US" sz="2800" dirty="0">
              <a:solidFill>
                <a:srgbClr val="3333CC"/>
              </a:solidFill>
            </a:endParaRPr>
          </a:p>
        </p:txBody>
      </p:sp>
      <p:sp>
        <p:nvSpPr>
          <p:cNvPr id="21" name="TextBox 20"/>
          <p:cNvSpPr txBox="1"/>
          <p:nvPr/>
        </p:nvSpPr>
        <p:spPr>
          <a:xfrm>
            <a:off x="2876506" y="4340697"/>
            <a:ext cx="3476167" cy="523220"/>
          </a:xfrm>
          <a:prstGeom prst="rect">
            <a:avLst/>
          </a:prstGeom>
          <a:noFill/>
        </p:spPr>
        <p:txBody>
          <a:bodyPr wrap="square" rtlCol="0">
            <a:spAutoFit/>
          </a:bodyPr>
          <a:lstStyle/>
          <a:p>
            <a:r>
              <a:rPr lang="en-US" sz="2800" dirty="0" err="1" smtClean="0">
                <a:solidFill>
                  <a:srgbClr val="3333CC"/>
                </a:solidFill>
              </a:rPr>
              <a:t>Mảnh</a:t>
            </a:r>
            <a:r>
              <a:rPr lang="en-US" sz="2800" dirty="0" smtClean="0">
                <a:solidFill>
                  <a:srgbClr val="3333CC"/>
                </a:solidFill>
              </a:rPr>
              <a:t> 1</a:t>
            </a:r>
            <a:r>
              <a:rPr lang="en-US" sz="2800" dirty="0">
                <a:solidFill>
                  <a:srgbClr val="3333CC"/>
                </a:solidFill>
              </a:rPr>
              <a:t>: </a:t>
            </a:r>
            <a:r>
              <a:rPr lang="en-US" sz="2800" dirty="0" err="1" smtClean="0">
                <a:solidFill>
                  <a:srgbClr val="3333CC"/>
                </a:solidFill>
              </a:rPr>
              <a:t>cạnh</a:t>
            </a:r>
            <a:r>
              <a:rPr lang="en-US" sz="2800" dirty="0" smtClean="0">
                <a:solidFill>
                  <a:srgbClr val="3333CC"/>
                </a:solidFill>
              </a:rPr>
              <a:t> </a:t>
            </a:r>
            <a:r>
              <a:rPr lang="en-US" sz="2800" dirty="0" err="1" smtClean="0">
                <a:solidFill>
                  <a:srgbClr val="3333CC"/>
                </a:solidFill>
              </a:rPr>
              <a:t>19,5m</a:t>
            </a:r>
            <a:endParaRPr lang="en-US" sz="2800" dirty="0">
              <a:solidFill>
                <a:srgbClr val="3333CC"/>
              </a:solidFill>
            </a:endParaRPr>
          </a:p>
        </p:txBody>
      </p:sp>
      <p:sp>
        <p:nvSpPr>
          <p:cNvPr id="22" name="TextBox 21"/>
          <p:cNvSpPr txBox="1"/>
          <p:nvPr/>
        </p:nvSpPr>
        <p:spPr>
          <a:xfrm>
            <a:off x="2876506" y="4868533"/>
            <a:ext cx="3476167" cy="523220"/>
          </a:xfrm>
          <a:prstGeom prst="rect">
            <a:avLst/>
          </a:prstGeom>
          <a:noFill/>
        </p:spPr>
        <p:txBody>
          <a:bodyPr wrap="square" rtlCol="0">
            <a:spAutoFit/>
          </a:bodyPr>
          <a:lstStyle/>
          <a:p>
            <a:r>
              <a:rPr lang="en-US" sz="2800" dirty="0" err="1" smtClean="0">
                <a:solidFill>
                  <a:srgbClr val="3333CC"/>
                </a:solidFill>
              </a:rPr>
              <a:t>Mảnh</a:t>
            </a:r>
            <a:r>
              <a:rPr lang="en-US" sz="2800" dirty="0" smtClean="0">
                <a:solidFill>
                  <a:srgbClr val="3333CC"/>
                </a:solidFill>
              </a:rPr>
              <a:t> 2: </a:t>
            </a:r>
            <a:r>
              <a:rPr lang="en-US" sz="2800" dirty="0" err="1" smtClean="0">
                <a:solidFill>
                  <a:srgbClr val="3333CC"/>
                </a:solidFill>
              </a:rPr>
              <a:t>cạnh</a:t>
            </a:r>
            <a:r>
              <a:rPr lang="en-US" sz="2800" dirty="0" smtClean="0">
                <a:solidFill>
                  <a:srgbClr val="3333CC"/>
                </a:solidFill>
              </a:rPr>
              <a:t> </a:t>
            </a:r>
            <a:r>
              <a:rPr lang="en-US" sz="2800" dirty="0" err="1">
                <a:solidFill>
                  <a:srgbClr val="3333CC"/>
                </a:solidFill>
              </a:rPr>
              <a:t>6</a:t>
            </a:r>
            <a:r>
              <a:rPr lang="en-US" sz="2800" dirty="0" err="1" smtClean="0">
                <a:solidFill>
                  <a:srgbClr val="3333CC"/>
                </a:solidFill>
              </a:rPr>
              <a:t>,5m</a:t>
            </a:r>
            <a:endParaRPr lang="en-US" sz="2800" dirty="0">
              <a:solidFill>
                <a:srgbClr val="3333CC"/>
              </a:solidFill>
            </a:endParaRPr>
          </a:p>
        </p:txBody>
      </p:sp>
      <p:sp>
        <p:nvSpPr>
          <p:cNvPr id="23" name="TextBox 22"/>
          <p:cNvSpPr txBox="1"/>
          <p:nvPr/>
        </p:nvSpPr>
        <p:spPr>
          <a:xfrm>
            <a:off x="2812336" y="5407402"/>
            <a:ext cx="4165979" cy="954107"/>
          </a:xfrm>
          <a:prstGeom prst="rect">
            <a:avLst/>
          </a:prstGeom>
          <a:noFill/>
        </p:spPr>
        <p:txBody>
          <a:bodyPr wrap="square" rtlCol="0">
            <a:spAutoFit/>
          </a:bodyPr>
          <a:lstStyle/>
          <a:p>
            <a:r>
              <a:rPr lang="en-US" sz="2800" dirty="0" err="1" smtClean="0">
                <a:solidFill>
                  <a:srgbClr val="3333CC"/>
                </a:solidFill>
              </a:rPr>
              <a:t>Hỏi</a:t>
            </a:r>
            <a:r>
              <a:rPr lang="en-US" sz="2800" dirty="0">
                <a:solidFill>
                  <a:srgbClr val="3333CC"/>
                </a:solidFill>
              </a:rPr>
              <a:t>: </a:t>
            </a:r>
            <a:r>
              <a:rPr lang="en-US" sz="2800" dirty="0" err="1" smtClean="0">
                <a:solidFill>
                  <a:srgbClr val="3333CC"/>
                </a:solidFill>
              </a:rPr>
              <a:t>Diện</a:t>
            </a:r>
            <a:r>
              <a:rPr lang="en-US" sz="2800" dirty="0">
                <a:solidFill>
                  <a:srgbClr val="3333CC"/>
                </a:solidFill>
              </a:rPr>
              <a:t> </a:t>
            </a:r>
            <a:r>
              <a:rPr lang="en-US" sz="2800" dirty="0" err="1" smtClean="0">
                <a:solidFill>
                  <a:srgbClr val="3333CC"/>
                </a:solidFill>
              </a:rPr>
              <a:t>tích</a:t>
            </a:r>
            <a:r>
              <a:rPr lang="en-US" sz="2800" dirty="0">
                <a:solidFill>
                  <a:srgbClr val="3333CC"/>
                </a:solidFill>
              </a:rPr>
              <a:t> </a:t>
            </a:r>
            <a:r>
              <a:rPr lang="en-US" sz="2800" dirty="0" err="1" smtClean="0">
                <a:solidFill>
                  <a:srgbClr val="3333CC"/>
                </a:solidFill>
              </a:rPr>
              <a:t>mảnh</a:t>
            </a:r>
            <a:r>
              <a:rPr lang="en-US" sz="2800" dirty="0" smtClean="0">
                <a:solidFill>
                  <a:srgbClr val="3333CC"/>
                </a:solidFill>
              </a:rPr>
              <a:t> </a:t>
            </a:r>
            <a:r>
              <a:rPr lang="en-US" sz="2800" dirty="0">
                <a:solidFill>
                  <a:srgbClr val="3333CC"/>
                </a:solidFill>
              </a:rPr>
              <a:t>1 </a:t>
            </a:r>
            <a:r>
              <a:rPr lang="en-US" sz="2800" dirty="0" err="1" smtClean="0">
                <a:solidFill>
                  <a:srgbClr val="3333CC"/>
                </a:solidFill>
              </a:rPr>
              <a:t>gấp</a:t>
            </a:r>
            <a:r>
              <a:rPr lang="en-US" sz="2800" dirty="0">
                <a:solidFill>
                  <a:srgbClr val="3333CC"/>
                </a:solidFill>
              </a:rPr>
              <a:t> … </a:t>
            </a:r>
            <a:r>
              <a:rPr lang="en-US" sz="2800" dirty="0" err="1" smtClean="0">
                <a:solidFill>
                  <a:srgbClr val="3333CC"/>
                </a:solidFill>
              </a:rPr>
              <a:t>lần</a:t>
            </a:r>
            <a:r>
              <a:rPr lang="en-US" sz="2800" dirty="0">
                <a:solidFill>
                  <a:srgbClr val="3333CC"/>
                </a:solidFill>
              </a:rPr>
              <a:t> </a:t>
            </a:r>
            <a:r>
              <a:rPr lang="en-US" sz="2800" dirty="0" err="1" smtClean="0">
                <a:solidFill>
                  <a:srgbClr val="3333CC"/>
                </a:solidFill>
              </a:rPr>
              <a:t>diện</a:t>
            </a:r>
            <a:r>
              <a:rPr lang="en-US" sz="2800" dirty="0">
                <a:solidFill>
                  <a:srgbClr val="3333CC"/>
                </a:solidFill>
              </a:rPr>
              <a:t> </a:t>
            </a:r>
            <a:r>
              <a:rPr lang="en-US" sz="2800" dirty="0" err="1" smtClean="0">
                <a:solidFill>
                  <a:srgbClr val="3333CC"/>
                </a:solidFill>
              </a:rPr>
              <a:t>tích</a:t>
            </a:r>
            <a:r>
              <a:rPr lang="en-US" sz="2800" dirty="0" smtClean="0">
                <a:solidFill>
                  <a:srgbClr val="3333CC"/>
                </a:solidFill>
              </a:rPr>
              <a:t> </a:t>
            </a:r>
            <a:r>
              <a:rPr lang="en-US" sz="2800" dirty="0" err="1" smtClean="0">
                <a:solidFill>
                  <a:srgbClr val="3333CC"/>
                </a:solidFill>
              </a:rPr>
              <a:t>mảnh</a:t>
            </a:r>
            <a:r>
              <a:rPr lang="en-US" sz="2800" dirty="0" smtClean="0">
                <a:solidFill>
                  <a:srgbClr val="3333CC"/>
                </a:solidFill>
              </a:rPr>
              <a:t> 2?</a:t>
            </a:r>
            <a:endParaRPr lang="en-US" sz="2800" dirty="0">
              <a:solidFill>
                <a:srgbClr val="3333CC"/>
              </a:solidFill>
            </a:endParaRPr>
          </a:p>
        </p:txBody>
      </p:sp>
    </p:spTree>
    <p:extLst>
      <p:ext uri="{BB962C8B-B14F-4D97-AF65-F5344CB8AC3E}">
        <p14:creationId xmlns="" xmlns:p14="http://schemas.microsoft.com/office/powerpoint/2010/main" val="34128581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10" name="Rectangle 5"/>
          <p:cNvSpPr>
            <a:spLocks noChangeArrowheads="1"/>
          </p:cNvSpPr>
          <p:nvPr/>
        </p:nvSpPr>
        <p:spPr bwMode="auto">
          <a:xfrm>
            <a:off x="216978" y="9343685"/>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2262753" y="1115877"/>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5"/>
          <p:cNvSpPr>
            <a:spLocks noChangeArrowheads="1"/>
          </p:cNvSpPr>
          <p:nvPr/>
        </p:nvSpPr>
        <p:spPr bwMode="auto">
          <a:xfrm>
            <a:off x="2262753" y="260177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5"/>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9"/>
          <p:cNvSpPr>
            <a:spLocks noChangeArrowheads="1"/>
          </p:cNvSpPr>
          <p:nvPr/>
        </p:nvSpPr>
        <p:spPr bwMode="auto">
          <a:xfrm>
            <a:off x="6078258" y="56715"/>
            <a:ext cx="458971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95"/>
          <p:cNvSpPr>
            <a:spLocks noChangeArrowheads="1"/>
          </p:cNvSpPr>
          <p:nvPr/>
        </p:nvSpPr>
        <p:spPr bwMode="auto">
          <a:xfrm>
            <a:off x="-3028666" y="6434469"/>
            <a:ext cx="36420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233640" y="756624"/>
            <a:ext cx="3227165" cy="587853"/>
          </a:xfrm>
          <a:prstGeom prst="rect">
            <a:avLst/>
          </a:prstGeom>
        </p:spPr>
        <p:txBody>
          <a:bodyPr wrap="none">
            <a:spAutoFit/>
          </a:bodyPr>
          <a:lstStyle/>
          <a:p>
            <a:pPr>
              <a:lnSpc>
                <a:spcPct val="115000"/>
              </a:lnSpc>
              <a:spcBef>
                <a:spcPts val="600"/>
              </a:spcBef>
              <a:spcAft>
                <a:spcPts val="600"/>
              </a:spcAft>
            </a:pPr>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smtClean="0">
                <a:solidFill>
                  <a:srgbClr val="000000"/>
                </a:solidFill>
                <a:latin typeface="Times New Roman" panose="02020603050405020304" pitchFamily="18" charset="0"/>
                <a:ea typeface="Calibri" panose="020F0502020204030204" pitchFamily="34" charset="0"/>
              </a:rPr>
              <a:t>8 </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sgk</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20</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18" name="TextBox 17"/>
          <p:cNvSpPr txBox="1"/>
          <p:nvPr/>
        </p:nvSpPr>
        <p:spPr>
          <a:xfrm>
            <a:off x="7367928" y="720631"/>
            <a:ext cx="1588168" cy="523220"/>
          </a:xfrm>
          <a:prstGeom prst="rect">
            <a:avLst/>
          </a:prstGeom>
          <a:noFill/>
        </p:spPr>
        <p:txBody>
          <a:bodyPr wrap="square" rtlCol="0">
            <a:spAutoFit/>
          </a:bodyPr>
          <a:lstStyle/>
          <a:p>
            <a:r>
              <a:rPr lang="en-US" sz="2800" u="sng" dirty="0" err="1" smtClean="0">
                <a:solidFill>
                  <a:srgbClr val="3333CC"/>
                </a:solidFill>
              </a:rPr>
              <a:t>BÀI</a:t>
            </a:r>
            <a:r>
              <a:rPr lang="en-US" sz="2800" u="sng" dirty="0">
                <a:solidFill>
                  <a:srgbClr val="3333CC"/>
                </a:solidFill>
              </a:rPr>
              <a:t> </a:t>
            </a:r>
            <a:r>
              <a:rPr lang="en-US" sz="2800" u="sng" dirty="0" err="1">
                <a:solidFill>
                  <a:srgbClr val="3333CC"/>
                </a:solidFill>
              </a:rPr>
              <a:t>GIẢI</a:t>
            </a:r>
            <a:endParaRPr lang="en-US" sz="2800" u="sng" dirty="0">
              <a:solidFill>
                <a:srgbClr val="3333CC"/>
              </a:solidFill>
            </a:endParaRPr>
          </a:p>
        </p:txBody>
      </p:sp>
      <p:sp>
        <p:nvSpPr>
          <p:cNvPr id="19" name="TextBox 18"/>
          <p:cNvSpPr txBox="1"/>
          <p:nvPr/>
        </p:nvSpPr>
        <p:spPr>
          <a:xfrm>
            <a:off x="372726" y="1526979"/>
            <a:ext cx="1588168" cy="523220"/>
          </a:xfrm>
          <a:prstGeom prst="rect">
            <a:avLst/>
          </a:prstGeom>
          <a:noFill/>
        </p:spPr>
        <p:txBody>
          <a:bodyPr wrap="square" rtlCol="0">
            <a:spAutoFit/>
          </a:bodyPr>
          <a:lstStyle/>
          <a:p>
            <a:r>
              <a:rPr lang="en-US" sz="2800" dirty="0" err="1" smtClean="0">
                <a:solidFill>
                  <a:srgbClr val="3333CC"/>
                </a:solidFill>
              </a:rPr>
              <a:t>Tóm</a:t>
            </a:r>
            <a:r>
              <a:rPr lang="en-US" sz="2800" dirty="0">
                <a:solidFill>
                  <a:srgbClr val="3333CC"/>
                </a:solidFill>
              </a:rPr>
              <a:t> </a:t>
            </a:r>
            <a:r>
              <a:rPr lang="en-US" sz="2800" dirty="0" err="1">
                <a:solidFill>
                  <a:srgbClr val="3333CC"/>
                </a:solidFill>
              </a:rPr>
              <a:t>tắt</a:t>
            </a:r>
            <a:endParaRPr lang="en-US" sz="2800" dirty="0">
              <a:solidFill>
                <a:srgbClr val="3333CC"/>
              </a:solidFill>
            </a:endParaRPr>
          </a:p>
        </p:txBody>
      </p:sp>
      <p:sp>
        <p:nvSpPr>
          <p:cNvPr id="21" name="TextBox 20"/>
          <p:cNvSpPr txBox="1"/>
          <p:nvPr/>
        </p:nvSpPr>
        <p:spPr>
          <a:xfrm>
            <a:off x="319285" y="2232927"/>
            <a:ext cx="3476167" cy="523220"/>
          </a:xfrm>
          <a:prstGeom prst="rect">
            <a:avLst/>
          </a:prstGeom>
          <a:noFill/>
        </p:spPr>
        <p:txBody>
          <a:bodyPr wrap="square" rtlCol="0">
            <a:spAutoFit/>
          </a:bodyPr>
          <a:lstStyle/>
          <a:p>
            <a:r>
              <a:rPr lang="en-US" sz="2800" dirty="0" err="1" smtClean="0">
                <a:solidFill>
                  <a:srgbClr val="3333CC"/>
                </a:solidFill>
              </a:rPr>
              <a:t>Mảnh</a:t>
            </a:r>
            <a:r>
              <a:rPr lang="en-US" sz="2800" dirty="0" smtClean="0">
                <a:solidFill>
                  <a:srgbClr val="3333CC"/>
                </a:solidFill>
              </a:rPr>
              <a:t> 1</a:t>
            </a:r>
            <a:r>
              <a:rPr lang="en-US" sz="2800" dirty="0">
                <a:solidFill>
                  <a:srgbClr val="3333CC"/>
                </a:solidFill>
              </a:rPr>
              <a:t>: </a:t>
            </a:r>
            <a:r>
              <a:rPr lang="en-US" sz="2800" dirty="0" err="1" smtClean="0">
                <a:solidFill>
                  <a:srgbClr val="3333CC"/>
                </a:solidFill>
              </a:rPr>
              <a:t>cạnh</a:t>
            </a:r>
            <a:r>
              <a:rPr lang="en-US" sz="2800" dirty="0" smtClean="0">
                <a:solidFill>
                  <a:srgbClr val="3333CC"/>
                </a:solidFill>
              </a:rPr>
              <a:t> </a:t>
            </a:r>
            <a:r>
              <a:rPr lang="en-US" sz="2800" dirty="0" err="1" smtClean="0">
                <a:solidFill>
                  <a:srgbClr val="3333CC"/>
                </a:solidFill>
              </a:rPr>
              <a:t>19,5m</a:t>
            </a:r>
            <a:endParaRPr lang="en-US" sz="2800" dirty="0">
              <a:solidFill>
                <a:srgbClr val="3333CC"/>
              </a:solidFill>
            </a:endParaRPr>
          </a:p>
        </p:txBody>
      </p:sp>
      <p:sp>
        <p:nvSpPr>
          <p:cNvPr id="22" name="TextBox 21"/>
          <p:cNvSpPr txBox="1"/>
          <p:nvPr/>
        </p:nvSpPr>
        <p:spPr>
          <a:xfrm>
            <a:off x="319285" y="2760763"/>
            <a:ext cx="3476167" cy="523220"/>
          </a:xfrm>
          <a:prstGeom prst="rect">
            <a:avLst/>
          </a:prstGeom>
          <a:noFill/>
        </p:spPr>
        <p:txBody>
          <a:bodyPr wrap="square" rtlCol="0">
            <a:spAutoFit/>
          </a:bodyPr>
          <a:lstStyle/>
          <a:p>
            <a:r>
              <a:rPr lang="en-US" sz="2800" dirty="0" err="1" smtClean="0">
                <a:solidFill>
                  <a:srgbClr val="3333CC"/>
                </a:solidFill>
              </a:rPr>
              <a:t>Mảnh</a:t>
            </a:r>
            <a:r>
              <a:rPr lang="en-US" sz="2800" dirty="0" smtClean="0">
                <a:solidFill>
                  <a:srgbClr val="3333CC"/>
                </a:solidFill>
              </a:rPr>
              <a:t> 2: </a:t>
            </a:r>
            <a:r>
              <a:rPr lang="en-US" sz="2800" dirty="0" err="1" smtClean="0">
                <a:solidFill>
                  <a:srgbClr val="3333CC"/>
                </a:solidFill>
              </a:rPr>
              <a:t>cạnh</a:t>
            </a:r>
            <a:r>
              <a:rPr lang="en-US" sz="2800" dirty="0" smtClean="0">
                <a:solidFill>
                  <a:srgbClr val="3333CC"/>
                </a:solidFill>
              </a:rPr>
              <a:t> </a:t>
            </a:r>
            <a:r>
              <a:rPr lang="en-US" sz="2800" dirty="0" err="1">
                <a:solidFill>
                  <a:srgbClr val="3333CC"/>
                </a:solidFill>
              </a:rPr>
              <a:t>6</a:t>
            </a:r>
            <a:r>
              <a:rPr lang="en-US" sz="2800" dirty="0" err="1" smtClean="0">
                <a:solidFill>
                  <a:srgbClr val="3333CC"/>
                </a:solidFill>
              </a:rPr>
              <a:t>,5m</a:t>
            </a:r>
            <a:endParaRPr lang="en-US" sz="2800" dirty="0">
              <a:solidFill>
                <a:srgbClr val="3333CC"/>
              </a:solidFill>
            </a:endParaRPr>
          </a:p>
        </p:txBody>
      </p:sp>
      <p:sp>
        <p:nvSpPr>
          <p:cNvPr id="23" name="TextBox 22"/>
          <p:cNvSpPr txBox="1"/>
          <p:nvPr/>
        </p:nvSpPr>
        <p:spPr>
          <a:xfrm>
            <a:off x="255115" y="3299632"/>
            <a:ext cx="4165979" cy="954107"/>
          </a:xfrm>
          <a:prstGeom prst="rect">
            <a:avLst/>
          </a:prstGeom>
          <a:noFill/>
        </p:spPr>
        <p:txBody>
          <a:bodyPr wrap="square" rtlCol="0">
            <a:spAutoFit/>
          </a:bodyPr>
          <a:lstStyle/>
          <a:p>
            <a:r>
              <a:rPr lang="en-US" sz="2800" dirty="0" err="1" smtClean="0">
                <a:solidFill>
                  <a:srgbClr val="3333CC"/>
                </a:solidFill>
              </a:rPr>
              <a:t>Hỏi</a:t>
            </a:r>
            <a:r>
              <a:rPr lang="en-US" sz="2800" dirty="0">
                <a:solidFill>
                  <a:srgbClr val="3333CC"/>
                </a:solidFill>
              </a:rPr>
              <a:t>: </a:t>
            </a:r>
            <a:r>
              <a:rPr lang="en-US" sz="2800" dirty="0" err="1" smtClean="0">
                <a:solidFill>
                  <a:srgbClr val="3333CC"/>
                </a:solidFill>
              </a:rPr>
              <a:t>Diện</a:t>
            </a:r>
            <a:r>
              <a:rPr lang="en-US" sz="2800" dirty="0">
                <a:solidFill>
                  <a:srgbClr val="3333CC"/>
                </a:solidFill>
              </a:rPr>
              <a:t> </a:t>
            </a:r>
            <a:r>
              <a:rPr lang="en-US" sz="2800" dirty="0" err="1" smtClean="0">
                <a:solidFill>
                  <a:srgbClr val="3333CC"/>
                </a:solidFill>
              </a:rPr>
              <a:t>tích</a:t>
            </a:r>
            <a:r>
              <a:rPr lang="en-US" sz="2800" dirty="0">
                <a:solidFill>
                  <a:srgbClr val="3333CC"/>
                </a:solidFill>
              </a:rPr>
              <a:t> </a:t>
            </a:r>
            <a:r>
              <a:rPr lang="en-US" sz="2800" dirty="0" err="1" smtClean="0">
                <a:solidFill>
                  <a:srgbClr val="3333CC"/>
                </a:solidFill>
              </a:rPr>
              <a:t>mảnh</a:t>
            </a:r>
            <a:r>
              <a:rPr lang="en-US" sz="2800" dirty="0" smtClean="0">
                <a:solidFill>
                  <a:srgbClr val="3333CC"/>
                </a:solidFill>
              </a:rPr>
              <a:t> </a:t>
            </a:r>
            <a:r>
              <a:rPr lang="en-US" sz="2800" dirty="0">
                <a:solidFill>
                  <a:srgbClr val="3333CC"/>
                </a:solidFill>
              </a:rPr>
              <a:t>1 </a:t>
            </a:r>
            <a:r>
              <a:rPr lang="en-US" sz="2800" dirty="0" err="1" smtClean="0">
                <a:solidFill>
                  <a:srgbClr val="3333CC"/>
                </a:solidFill>
              </a:rPr>
              <a:t>gấp</a:t>
            </a:r>
            <a:r>
              <a:rPr lang="en-US" sz="2800" dirty="0">
                <a:solidFill>
                  <a:srgbClr val="3333CC"/>
                </a:solidFill>
              </a:rPr>
              <a:t> … </a:t>
            </a:r>
            <a:r>
              <a:rPr lang="en-US" sz="2800" dirty="0" err="1" smtClean="0">
                <a:solidFill>
                  <a:srgbClr val="3333CC"/>
                </a:solidFill>
              </a:rPr>
              <a:t>lần</a:t>
            </a:r>
            <a:r>
              <a:rPr lang="en-US" sz="2800" dirty="0">
                <a:solidFill>
                  <a:srgbClr val="3333CC"/>
                </a:solidFill>
              </a:rPr>
              <a:t> </a:t>
            </a:r>
            <a:r>
              <a:rPr lang="en-US" sz="2800" dirty="0" err="1" smtClean="0">
                <a:solidFill>
                  <a:srgbClr val="3333CC"/>
                </a:solidFill>
              </a:rPr>
              <a:t>diện</a:t>
            </a:r>
            <a:r>
              <a:rPr lang="en-US" sz="2800" dirty="0">
                <a:solidFill>
                  <a:srgbClr val="3333CC"/>
                </a:solidFill>
              </a:rPr>
              <a:t> </a:t>
            </a:r>
            <a:r>
              <a:rPr lang="en-US" sz="2800" dirty="0" err="1" smtClean="0">
                <a:solidFill>
                  <a:srgbClr val="3333CC"/>
                </a:solidFill>
              </a:rPr>
              <a:t>tích</a:t>
            </a:r>
            <a:r>
              <a:rPr lang="en-US" sz="2800" dirty="0" smtClean="0">
                <a:solidFill>
                  <a:srgbClr val="3333CC"/>
                </a:solidFill>
              </a:rPr>
              <a:t> </a:t>
            </a:r>
            <a:r>
              <a:rPr lang="en-US" sz="2800" dirty="0" err="1" smtClean="0">
                <a:solidFill>
                  <a:srgbClr val="3333CC"/>
                </a:solidFill>
              </a:rPr>
              <a:t>mảnh</a:t>
            </a:r>
            <a:r>
              <a:rPr lang="en-US" sz="2800" dirty="0" smtClean="0">
                <a:solidFill>
                  <a:srgbClr val="3333CC"/>
                </a:solidFill>
              </a:rPr>
              <a:t> 2?</a:t>
            </a:r>
            <a:endParaRPr lang="en-US" sz="2800" dirty="0">
              <a:solidFill>
                <a:srgbClr val="3333CC"/>
              </a:solidFill>
            </a:endParaRPr>
          </a:p>
        </p:txBody>
      </p:sp>
      <p:cxnSp>
        <p:nvCxnSpPr>
          <p:cNvPr id="4" name="Straight Connector 3"/>
          <p:cNvCxnSpPr/>
          <p:nvPr/>
        </p:nvCxnSpPr>
        <p:spPr>
          <a:xfrm>
            <a:off x="4421094" y="641490"/>
            <a:ext cx="0" cy="621651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41352" y="1243851"/>
            <a:ext cx="6425916"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S = </a:t>
            </a:r>
            <a:r>
              <a:rPr lang="en-US" sz="2800" dirty="0" err="1" smtClean="0">
                <a:latin typeface="Times New Roman" panose="02020603050405020304" pitchFamily="18" charset="0"/>
                <a:cs typeface="Times New Roman" panose="02020603050405020304" pitchFamily="18" charset="0"/>
              </a:rPr>
              <a:t>a</a:t>
            </a:r>
            <a:r>
              <a:rPr lang="en-US" sz="2800" baseline="30000" dirty="0" err="1"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4841352" y="1811137"/>
            <a:ext cx="701485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mảnh</a:t>
            </a:r>
            <a:r>
              <a:rPr lang="en-US" sz="2800" dirty="0" smtClean="0">
                <a:latin typeface="Times New Roman" panose="02020603050405020304" pitchFamily="18" charset="0"/>
                <a:cs typeface="Times New Roman" panose="02020603050405020304" pitchFamily="18" charset="0"/>
              </a:rPr>
              <a:t> v</a:t>
            </a:r>
            <a:r>
              <a:rPr lang="vi-VN" sz="2800" dirty="0" smtClean="0">
                <a:latin typeface="Times New Roman" panose="02020603050405020304" pitchFamily="18" charset="0"/>
                <a:cs typeface="Times New Roman" panose="02020603050405020304" pitchFamily="18" charset="0"/>
              </a:rPr>
              <a:t>ườn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 xmlns:p14="http://schemas.microsoft.com/office/powerpoint/2010/main" val="3680085371"/>
              </p:ext>
            </p:extLst>
          </p:nvPr>
        </p:nvGraphicFramePr>
        <p:xfrm>
          <a:off x="5852163" y="2287940"/>
          <a:ext cx="3415823" cy="720118"/>
        </p:xfrm>
        <a:graphic>
          <a:graphicData uri="http://schemas.openxmlformats.org/presentationml/2006/ole">
            <p:oleObj spid="_x0000_s22566" name="Equation" r:id="rId4" imgW="1270000" imgH="279400" progId="Equation.DSMT4">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2810866575"/>
              </p:ext>
            </p:extLst>
          </p:nvPr>
        </p:nvGraphicFramePr>
        <p:xfrm>
          <a:off x="5923457" y="3297771"/>
          <a:ext cx="3267037" cy="686696"/>
        </p:xfrm>
        <a:graphic>
          <a:graphicData uri="http://schemas.openxmlformats.org/presentationml/2006/ole">
            <p:oleObj spid="_x0000_s22567" name="Equation" r:id="rId5" imgW="1130300" imgH="279400" progId="Equation.DSMT4">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2289149894"/>
              </p:ext>
            </p:extLst>
          </p:nvPr>
        </p:nvGraphicFramePr>
        <p:xfrm>
          <a:off x="6148728" y="4125171"/>
          <a:ext cx="4176811" cy="567051"/>
        </p:xfrm>
        <a:graphic>
          <a:graphicData uri="http://schemas.openxmlformats.org/presentationml/2006/ole">
            <p:oleObj spid="_x0000_s22568" name="Equation" r:id="rId6" imgW="1218671" imgH="203112" progId="Equation.DSMT4">
              <p:embed/>
            </p:oleObj>
          </a:graphicData>
        </a:graphic>
      </p:graphicFrame>
      <p:sp>
        <p:nvSpPr>
          <p:cNvPr id="8" name="Rectangle 4"/>
          <p:cNvSpPr>
            <a:spLocks noChangeArrowheads="1"/>
          </p:cNvSpPr>
          <p:nvPr/>
        </p:nvSpPr>
        <p:spPr bwMode="auto">
          <a:xfrm>
            <a:off x="437059" y="4042187"/>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9" name="Rectangle 5"/>
          <p:cNvSpPr>
            <a:spLocks noChangeArrowheads="1"/>
          </p:cNvSpPr>
          <p:nvPr/>
        </p:nvSpPr>
        <p:spPr bwMode="auto">
          <a:xfrm>
            <a:off x="4794858" y="2843396"/>
            <a:ext cx="724589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US"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alt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alt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Rectangle 6"/>
          <p:cNvSpPr>
            <a:spLocks noChangeArrowheads="1"/>
          </p:cNvSpPr>
          <p:nvPr/>
        </p:nvSpPr>
        <p:spPr bwMode="auto">
          <a:xfrm>
            <a:off x="4826652" y="4092770"/>
            <a:ext cx="123835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4503266" y="4665015"/>
            <a:ext cx="7352936"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mảnh</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thứ</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gấp</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9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lần</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mảnh</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thứ</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33751091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9"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232476" y="95812"/>
            <a:ext cx="329077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sgk</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21</a:t>
            </a:r>
            <a:r>
              <a:rPr lang="en-US"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154984" y="619032"/>
            <a:ext cx="6121491" cy="5921253"/>
          </a:xfrm>
          <a:prstGeom prst="rect">
            <a:avLst/>
          </a:prstGeom>
        </p:spPr>
      </p:pic>
      <p:cxnSp>
        <p:nvCxnSpPr>
          <p:cNvPr id="17" name="Straight Connector 16"/>
          <p:cNvCxnSpPr>
            <a:endCxn id="18" idx="1"/>
          </p:cNvCxnSpPr>
          <p:nvPr/>
        </p:nvCxnSpPr>
        <p:spPr>
          <a:xfrm flipV="1">
            <a:off x="3523249" y="880642"/>
            <a:ext cx="4122546" cy="2699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7645795" y="619032"/>
            <a:ext cx="3683466" cy="523220"/>
            <a:chOff x="7645795" y="619032"/>
            <a:chExt cx="3683466" cy="523220"/>
          </a:xfrm>
        </p:grpSpPr>
        <p:sp>
          <p:nvSpPr>
            <p:cNvPr id="18" name="TextBox 17"/>
            <p:cNvSpPr txBox="1"/>
            <p:nvPr/>
          </p:nvSpPr>
          <p:spPr>
            <a:xfrm>
              <a:off x="7645795" y="619032"/>
              <a:ext cx="3683466"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lũy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0476855" y="695976"/>
              <a:ext cx="402956" cy="369332"/>
            </a:xfrm>
            <a:prstGeom prst="rect">
              <a:avLst/>
            </a:prstGeom>
            <a:solidFill>
              <a:schemeClr val="bg1"/>
            </a:solidFill>
            <a:ln>
              <a:solidFill>
                <a:schemeClr val="tx1"/>
              </a:solidFill>
            </a:ln>
          </p:spPr>
          <p:txBody>
            <a:bodyPr wrap="square" rtlCol="0">
              <a:spAutoFit/>
            </a:bodyPr>
            <a:lstStyle/>
            <a:p>
              <a:r>
                <a:rPr lang="en-US" dirty="0" smtClean="0"/>
                <a:t>/\</a:t>
              </a:r>
              <a:endParaRPr lang="en-US" dirty="0"/>
            </a:p>
          </p:txBody>
        </p:sp>
      </p:grpSp>
      <p:cxnSp>
        <p:nvCxnSpPr>
          <p:cNvPr id="24" name="Straight Connector 23"/>
          <p:cNvCxnSpPr/>
          <p:nvPr/>
        </p:nvCxnSpPr>
        <p:spPr>
          <a:xfrm flipV="1">
            <a:off x="1720312" y="1923287"/>
            <a:ext cx="5377912" cy="1787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96345" y="1584733"/>
            <a:ext cx="2252387"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p>
        </p:txBody>
      </p:sp>
      <p:cxnSp>
        <p:nvCxnSpPr>
          <p:cNvPr id="31" name="Straight Connector 30"/>
          <p:cNvCxnSpPr/>
          <p:nvPr/>
        </p:nvCxnSpPr>
        <p:spPr>
          <a:xfrm>
            <a:off x="3005934" y="3194919"/>
            <a:ext cx="4324145" cy="95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7330079" y="2981090"/>
            <a:ext cx="4340145" cy="954107"/>
            <a:chOff x="7330079" y="2981090"/>
            <a:chExt cx="4340145" cy="954107"/>
          </a:xfrm>
        </p:grpSpPr>
        <p:sp>
          <p:nvSpPr>
            <p:cNvPr id="34" name="TextBox 33"/>
            <p:cNvSpPr txBox="1"/>
            <p:nvPr/>
          </p:nvSpPr>
          <p:spPr>
            <a:xfrm>
              <a:off x="7330079" y="2981090"/>
              <a:ext cx="4340145"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p>
          </p:txBody>
        </p:sp>
        <p:sp>
          <p:nvSpPr>
            <p:cNvPr id="35" name="TextBox 34"/>
            <p:cNvSpPr txBox="1"/>
            <p:nvPr/>
          </p:nvSpPr>
          <p:spPr>
            <a:xfrm>
              <a:off x="8859847" y="3488434"/>
              <a:ext cx="402956" cy="369332"/>
            </a:xfrm>
            <a:prstGeom prst="rect">
              <a:avLst/>
            </a:prstGeom>
            <a:solidFill>
              <a:schemeClr val="bg1"/>
            </a:solidFill>
            <a:ln>
              <a:solidFill>
                <a:schemeClr val="tx1"/>
              </a:solidFill>
            </a:ln>
          </p:spPr>
          <p:txBody>
            <a:bodyPr wrap="square" rtlCol="0">
              <a:spAutoFit/>
            </a:bodyPr>
            <a:lstStyle/>
            <a:p>
              <a:endParaRPr lang="en-US" dirty="0"/>
            </a:p>
          </p:txBody>
        </p:sp>
        <p:cxnSp>
          <p:nvCxnSpPr>
            <p:cNvPr id="37" name="Straight Arrow Connector 36"/>
            <p:cNvCxnSpPr>
              <a:stCxn id="35" idx="0"/>
              <a:endCxn id="35" idx="2"/>
            </p:cNvCxnSpPr>
            <p:nvPr/>
          </p:nvCxnSpPr>
          <p:spPr>
            <a:xfrm>
              <a:off x="9061325" y="3488434"/>
              <a:ext cx="0" cy="3693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3321650" y="2976811"/>
            <a:ext cx="4174287" cy="17762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7479082" y="4633182"/>
            <a:ext cx="4340145" cy="954107"/>
            <a:chOff x="7479082" y="4633182"/>
            <a:chExt cx="4340145" cy="954107"/>
          </a:xfrm>
        </p:grpSpPr>
        <p:sp>
          <p:nvSpPr>
            <p:cNvPr id="40" name="TextBox 39"/>
            <p:cNvSpPr txBox="1"/>
            <p:nvPr/>
          </p:nvSpPr>
          <p:spPr>
            <a:xfrm>
              <a:off x="7479082" y="4633182"/>
              <a:ext cx="4340145"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p>
          </p:txBody>
        </p:sp>
        <p:sp>
          <p:nvSpPr>
            <p:cNvPr id="41" name="TextBox 40"/>
            <p:cNvSpPr txBox="1"/>
            <p:nvPr/>
          </p:nvSpPr>
          <p:spPr>
            <a:xfrm>
              <a:off x="9334317" y="5140526"/>
              <a:ext cx="402956" cy="369332"/>
            </a:xfrm>
            <a:prstGeom prst="rect">
              <a:avLst/>
            </a:prstGeom>
            <a:solidFill>
              <a:schemeClr val="bg1"/>
            </a:solidFill>
            <a:ln>
              <a:solidFill>
                <a:schemeClr val="tx1"/>
              </a:solidFill>
            </a:ln>
          </p:spPr>
          <p:txBody>
            <a:bodyPr wrap="square" rtlCol="0">
              <a:spAutoFit/>
            </a:bodyPr>
            <a:lstStyle/>
            <a:p>
              <a:endParaRPr lang="en-US" dirty="0"/>
            </a:p>
          </p:txBody>
        </p:sp>
        <p:cxnSp>
          <p:nvCxnSpPr>
            <p:cNvPr id="42" name="Straight Arrow Connector 41"/>
            <p:cNvCxnSpPr/>
            <p:nvPr/>
          </p:nvCxnSpPr>
          <p:spPr>
            <a:xfrm>
              <a:off x="9386790" y="5354878"/>
              <a:ext cx="27299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3525434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121860320"/>
              </p:ext>
            </p:extLst>
          </p:nvPr>
        </p:nvGraphicFramePr>
        <p:xfrm>
          <a:off x="1067013" y="1489076"/>
          <a:ext cx="2474472" cy="782665"/>
        </p:xfrm>
        <a:graphic>
          <a:graphicData uri="http://schemas.openxmlformats.org/presentationml/2006/ole">
            <p:oleObj spid="_x0000_s24678" name="Equation" r:id="rId4" imgW="749160" imgH="279360" progId="Equation.DSMT4">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2819209369"/>
              </p:ext>
            </p:extLst>
          </p:nvPr>
        </p:nvGraphicFramePr>
        <p:xfrm>
          <a:off x="1039439" y="2678113"/>
          <a:ext cx="2792332" cy="807006"/>
        </p:xfrm>
        <a:graphic>
          <a:graphicData uri="http://schemas.openxmlformats.org/presentationml/2006/ole">
            <p:oleObj spid="_x0000_s24679" name="Equation" r:id="rId5" imgW="927000" imgH="279360" progId="Equation.DSMT4">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3169048680"/>
              </p:ext>
            </p:extLst>
          </p:nvPr>
        </p:nvGraphicFramePr>
        <p:xfrm>
          <a:off x="994534" y="3794125"/>
          <a:ext cx="1893809" cy="1172279"/>
        </p:xfrm>
        <a:graphic>
          <a:graphicData uri="http://schemas.openxmlformats.org/presentationml/2006/ole">
            <p:oleObj spid="_x0000_s24680" name="Equation" r:id="rId6" imgW="571320" imgH="469800" progId="Equation.DSMT4">
              <p:embed/>
            </p:oleObj>
          </a:graphicData>
        </a:graphic>
      </p:graphicFrame>
      <p:graphicFrame>
        <p:nvGraphicFramePr>
          <p:cNvPr id="8" name="Object 7"/>
          <p:cNvGraphicFramePr>
            <a:graphicFrameLocks noChangeAspect="1"/>
          </p:cNvGraphicFramePr>
          <p:nvPr>
            <p:extLst>
              <p:ext uri="{D42A27DB-BD31-4B8C-83A1-F6EECF244321}">
                <p14:modId xmlns="" xmlns:p14="http://schemas.microsoft.com/office/powerpoint/2010/main" val="4235705391"/>
              </p:ext>
            </p:extLst>
          </p:nvPr>
        </p:nvGraphicFramePr>
        <p:xfrm>
          <a:off x="712923" y="4511639"/>
          <a:ext cx="364994" cy="927300"/>
        </p:xfrm>
        <a:graphic>
          <a:graphicData uri="http://schemas.openxmlformats.org/presentationml/2006/ole">
            <p:oleObj spid="_x0000_s24681" name="Equation" r:id="rId7" imgW="114102" imgH="177492" progId="Equation.DSMT4">
              <p:embed/>
            </p:oleObj>
          </a:graphicData>
        </a:graphic>
      </p:graphicFrame>
      <p:graphicFrame>
        <p:nvGraphicFramePr>
          <p:cNvPr id="9" name="Object 8"/>
          <p:cNvGraphicFramePr>
            <a:graphicFrameLocks noChangeAspect="1"/>
          </p:cNvGraphicFramePr>
          <p:nvPr>
            <p:extLst>
              <p:ext uri="{D42A27DB-BD31-4B8C-83A1-F6EECF244321}">
                <p14:modId xmlns="" xmlns:p14="http://schemas.microsoft.com/office/powerpoint/2010/main" val="2295137910"/>
              </p:ext>
            </p:extLst>
          </p:nvPr>
        </p:nvGraphicFramePr>
        <p:xfrm>
          <a:off x="876784" y="5259388"/>
          <a:ext cx="3817938" cy="1209675"/>
        </p:xfrm>
        <a:graphic>
          <a:graphicData uri="http://schemas.openxmlformats.org/presentationml/2006/ole">
            <p:oleObj spid="_x0000_s24682" name="Equation" r:id="rId8" imgW="1168200" imgH="469800" progId="Equation.DSMT4">
              <p:embed/>
            </p:oleObj>
          </a:graphicData>
        </a:graphic>
      </p:graphicFrame>
      <p:sp>
        <p:nvSpPr>
          <p:cNvPr id="10" name="Rectangle 6"/>
          <p:cNvSpPr>
            <a:spLocks noChangeArrowheads="1"/>
          </p:cNvSpPr>
          <p:nvPr/>
        </p:nvSpPr>
        <p:spPr bwMode="auto">
          <a:xfrm>
            <a:off x="712923" y="695415"/>
            <a:ext cx="748897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11-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sgk</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trang</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21</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Sử</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dụng</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máy</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tính</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cầm</a:t>
            </a:r>
            <a:r>
              <a:rPr lang="en-US" alt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tay</a:t>
            </a:r>
            <a:endParaRPr kumimoji="0" lang="en-US" alt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712922" y="4114160"/>
            <a:ext cx="876349"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8"/>
          <p:cNvSpPr>
            <a:spLocks noChangeArrowheads="1"/>
          </p:cNvSpPr>
          <p:nvPr/>
        </p:nvSpPr>
        <p:spPr bwMode="auto">
          <a:xfrm>
            <a:off x="712922" y="4390385"/>
            <a:ext cx="876349"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9"/>
          <p:cNvSpPr>
            <a:spLocks noChangeArrowheads="1"/>
          </p:cNvSpPr>
          <p:nvPr/>
        </p:nvSpPr>
        <p:spPr bwMode="auto">
          <a:xfrm>
            <a:off x="712922" y="5072554"/>
            <a:ext cx="8763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10"/>
          <p:cNvSpPr>
            <a:spLocks noChangeArrowheads="1"/>
          </p:cNvSpPr>
          <p:nvPr/>
        </p:nvSpPr>
        <p:spPr bwMode="auto">
          <a:xfrm>
            <a:off x="712922" y="5253529"/>
            <a:ext cx="8763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 xmlns:p14="http://schemas.microsoft.com/office/powerpoint/2010/main" val="3611997304"/>
              </p:ext>
            </p:extLst>
          </p:nvPr>
        </p:nvGraphicFramePr>
        <p:xfrm>
          <a:off x="3782910" y="1601788"/>
          <a:ext cx="3053320" cy="575201"/>
        </p:xfrm>
        <a:graphic>
          <a:graphicData uri="http://schemas.openxmlformats.org/presentationml/2006/ole">
            <p:oleObj spid="_x0000_s24683" name="Equation" r:id="rId9" imgW="952200" imgH="203040" progId="Equation.DSMT4">
              <p:embed/>
            </p:oleObj>
          </a:graphicData>
        </a:graphic>
      </p:graphicFrame>
      <p:graphicFrame>
        <p:nvGraphicFramePr>
          <p:cNvPr id="17" name="Object 16"/>
          <p:cNvGraphicFramePr>
            <a:graphicFrameLocks noChangeAspect="1"/>
          </p:cNvGraphicFramePr>
          <p:nvPr>
            <p:extLst>
              <p:ext uri="{D42A27DB-BD31-4B8C-83A1-F6EECF244321}">
                <p14:modId xmlns="" xmlns:p14="http://schemas.microsoft.com/office/powerpoint/2010/main" val="1550993242"/>
              </p:ext>
            </p:extLst>
          </p:nvPr>
        </p:nvGraphicFramePr>
        <p:xfrm>
          <a:off x="3997490" y="2835275"/>
          <a:ext cx="3187081" cy="582170"/>
        </p:xfrm>
        <a:graphic>
          <a:graphicData uri="http://schemas.openxmlformats.org/presentationml/2006/ole">
            <p:oleObj spid="_x0000_s24684" name="Equation" r:id="rId10" imgW="1066680" imgH="203040" progId="Equation.DSMT4">
              <p:embed/>
            </p:oleObj>
          </a:graphicData>
        </a:graphic>
      </p:graphicFrame>
      <p:graphicFrame>
        <p:nvGraphicFramePr>
          <p:cNvPr id="18" name="Object 17"/>
          <p:cNvGraphicFramePr>
            <a:graphicFrameLocks noChangeAspect="1"/>
          </p:cNvGraphicFramePr>
          <p:nvPr>
            <p:extLst>
              <p:ext uri="{D42A27DB-BD31-4B8C-83A1-F6EECF244321}">
                <p14:modId xmlns="" xmlns:p14="http://schemas.microsoft.com/office/powerpoint/2010/main" val="2893939034"/>
              </p:ext>
            </p:extLst>
          </p:nvPr>
        </p:nvGraphicFramePr>
        <p:xfrm>
          <a:off x="2836144" y="3884612"/>
          <a:ext cx="3492085" cy="1031673"/>
        </p:xfrm>
        <a:graphic>
          <a:graphicData uri="http://schemas.openxmlformats.org/presentationml/2006/ole">
            <p:oleObj spid="_x0000_s24685" name="Equation" r:id="rId11" imgW="1002960" imgH="393480" progId="Equation.DSMT4">
              <p:embed/>
            </p:oleObj>
          </a:graphicData>
        </a:graphic>
      </p:graphicFrame>
      <p:graphicFrame>
        <p:nvGraphicFramePr>
          <p:cNvPr id="19" name="Object 18"/>
          <p:cNvGraphicFramePr>
            <a:graphicFrameLocks noChangeAspect="1"/>
          </p:cNvGraphicFramePr>
          <p:nvPr>
            <p:extLst>
              <p:ext uri="{D42A27DB-BD31-4B8C-83A1-F6EECF244321}">
                <p14:modId xmlns="" xmlns:p14="http://schemas.microsoft.com/office/powerpoint/2010/main" val="3404424020"/>
              </p:ext>
            </p:extLst>
          </p:nvPr>
        </p:nvGraphicFramePr>
        <p:xfrm>
          <a:off x="4462250" y="5653653"/>
          <a:ext cx="4483100" cy="588962"/>
        </p:xfrm>
        <a:graphic>
          <a:graphicData uri="http://schemas.openxmlformats.org/presentationml/2006/ole">
            <p:oleObj spid="_x0000_s24686" name="Equation" r:id="rId12" imgW="1371600" imgH="228600" progId="Equation.DSMT4">
              <p:embed/>
            </p:oleObj>
          </a:graphicData>
        </a:graphic>
      </p:graphicFrame>
    </p:spTree>
    <p:extLst>
      <p:ext uri="{BB962C8B-B14F-4D97-AF65-F5344CB8AC3E}">
        <p14:creationId xmlns="" xmlns:p14="http://schemas.microsoft.com/office/powerpoint/2010/main" val="18946620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graphicFrame>
        <p:nvGraphicFramePr>
          <p:cNvPr id="38" name="Object 37"/>
          <p:cNvGraphicFramePr>
            <a:graphicFrameLocks noChangeAspect="1"/>
          </p:cNvGraphicFramePr>
          <p:nvPr>
            <p:extLst>
              <p:ext uri="{D42A27DB-BD31-4B8C-83A1-F6EECF244321}">
                <p14:modId xmlns="" xmlns:p14="http://schemas.microsoft.com/office/powerpoint/2010/main" val="3988952691"/>
              </p:ext>
            </p:extLst>
          </p:nvPr>
        </p:nvGraphicFramePr>
        <p:xfrm>
          <a:off x="986176" y="1201195"/>
          <a:ext cx="1446213" cy="487425"/>
        </p:xfrm>
        <a:graphic>
          <a:graphicData uri="http://schemas.openxmlformats.org/presentationml/2006/ole">
            <p:oleObj spid="_x0000_s25721" name="Equation" r:id="rId4" imgW="520474" imgH="203112" progId="Equation.DSMT4">
              <p:embed/>
            </p:oleObj>
          </a:graphicData>
        </a:graphic>
      </p:graphicFrame>
      <p:graphicFrame>
        <p:nvGraphicFramePr>
          <p:cNvPr id="42" name="Object 41"/>
          <p:cNvGraphicFramePr>
            <a:graphicFrameLocks noChangeAspect="1"/>
          </p:cNvGraphicFramePr>
          <p:nvPr>
            <p:extLst>
              <p:ext uri="{D42A27DB-BD31-4B8C-83A1-F6EECF244321}">
                <p14:modId xmlns="" xmlns:p14="http://schemas.microsoft.com/office/powerpoint/2010/main" val="3346996307"/>
              </p:ext>
            </p:extLst>
          </p:nvPr>
        </p:nvGraphicFramePr>
        <p:xfrm>
          <a:off x="2562447" y="969738"/>
          <a:ext cx="993775" cy="812800"/>
        </p:xfrm>
        <a:graphic>
          <a:graphicData uri="http://schemas.openxmlformats.org/presentationml/2006/ole">
            <p:oleObj spid="_x0000_s25722" name="Equation" r:id="rId5" imgW="406080" imgH="279360" progId="Equation.DSMT4">
              <p:embed/>
            </p:oleObj>
          </a:graphicData>
        </a:graphic>
      </p:graphicFrame>
      <p:graphicFrame>
        <p:nvGraphicFramePr>
          <p:cNvPr id="43" name="Object 42"/>
          <p:cNvGraphicFramePr>
            <a:graphicFrameLocks noChangeAspect="1"/>
          </p:cNvGraphicFramePr>
          <p:nvPr>
            <p:extLst>
              <p:ext uri="{D42A27DB-BD31-4B8C-83A1-F6EECF244321}">
                <p14:modId xmlns="" xmlns:p14="http://schemas.microsoft.com/office/powerpoint/2010/main" val="883684522"/>
              </p:ext>
            </p:extLst>
          </p:nvPr>
        </p:nvGraphicFramePr>
        <p:xfrm>
          <a:off x="2768600" y="2234750"/>
          <a:ext cx="4368800" cy="688975"/>
        </p:xfrm>
        <a:graphic>
          <a:graphicData uri="http://schemas.openxmlformats.org/presentationml/2006/ole">
            <p:oleObj spid="_x0000_s25723" name="Equation" r:id="rId6" imgW="1168200" imgH="279360" progId="Equation.DSMT4">
              <p:embed/>
            </p:oleObj>
          </a:graphicData>
        </a:graphic>
      </p:graphicFrame>
      <p:sp>
        <p:nvSpPr>
          <p:cNvPr id="45" name="AutoShape 25"/>
          <p:cNvSpPr>
            <a:spLocks/>
          </p:cNvSpPr>
          <p:nvPr/>
        </p:nvSpPr>
        <p:spPr bwMode="auto">
          <a:xfrm rot="16200000">
            <a:off x="5273589" y="330807"/>
            <a:ext cx="97515" cy="2833110"/>
          </a:xfrm>
          <a:prstGeom prst="leftBrace">
            <a:avLst>
              <a:gd name="adj1" fmla="val 177083"/>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sp>
        <p:nvSpPr>
          <p:cNvPr id="46" name="AutoShape 27"/>
          <p:cNvSpPr>
            <a:spLocks/>
          </p:cNvSpPr>
          <p:nvPr/>
        </p:nvSpPr>
        <p:spPr bwMode="auto">
          <a:xfrm rot="16200000">
            <a:off x="7982782" y="1085517"/>
            <a:ext cx="185271" cy="1295337"/>
          </a:xfrm>
          <a:prstGeom prst="leftBrace">
            <a:avLst>
              <a:gd name="adj1" fmla="val 25595"/>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sp>
        <p:nvSpPr>
          <p:cNvPr id="50" name="Rectangle 35"/>
          <p:cNvSpPr>
            <a:spLocks noChangeArrowheads="1"/>
          </p:cNvSpPr>
          <p:nvPr/>
        </p:nvSpPr>
        <p:spPr bwMode="auto">
          <a:xfrm>
            <a:off x="635431" y="219696"/>
            <a:ext cx="404309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54" name="Rectangle 39"/>
          <p:cNvSpPr>
            <a:spLocks noChangeArrowheads="1"/>
          </p:cNvSpPr>
          <p:nvPr/>
        </p:nvSpPr>
        <p:spPr bwMode="auto">
          <a:xfrm>
            <a:off x="4594638" y="1771629"/>
            <a:ext cx="164331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Rectangle 42"/>
          <p:cNvSpPr>
            <a:spLocks noChangeArrowheads="1"/>
          </p:cNvSpPr>
          <p:nvPr/>
        </p:nvSpPr>
        <p:spPr bwMode="auto">
          <a:xfrm>
            <a:off x="1589271" y="3048558"/>
            <a:ext cx="710483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58" name="Rectangle 35"/>
          <p:cNvSpPr>
            <a:spLocks noChangeArrowheads="1"/>
          </p:cNvSpPr>
          <p:nvPr/>
        </p:nvSpPr>
        <p:spPr bwMode="auto">
          <a:xfrm>
            <a:off x="333824" y="1160873"/>
            <a:ext cx="82266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9" name="AutoShape 27"/>
          <p:cNvSpPr>
            <a:spLocks/>
          </p:cNvSpPr>
          <p:nvPr/>
        </p:nvSpPr>
        <p:spPr bwMode="auto">
          <a:xfrm rot="16200000">
            <a:off x="9713241" y="1188001"/>
            <a:ext cx="185271" cy="1295337"/>
          </a:xfrm>
          <a:prstGeom prst="leftBrace">
            <a:avLst>
              <a:gd name="adj1" fmla="val 25595"/>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sp>
        <p:nvSpPr>
          <p:cNvPr id="60" name="Rectangle 39"/>
          <p:cNvSpPr>
            <a:spLocks noChangeArrowheads="1"/>
          </p:cNvSpPr>
          <p:nvPr/>
        </p:nvSpPr>
        <p:spPr bwMode="auto">
          <a:xfrm>
            <a:off x="7287061" y="1857891"/>
            <a:ext cx="164331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Rectangle 39"/>
          <p:cNvSpPr>
            <a:spLocks noChangeArrowheads="1"/>
          </p:cNvSpPr>
          <p:nvPr/>
        </p:nvSpPr>
        <p:spPr bwMode="auto">
          <a:xfrm>
            <a:off x="9145158" y="1852777"/>
            <a:ext cx="164331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8" name="Object 87"/>
          <p:cNvGraphicFramePr>
            <a:graphicFrameLocks noChangeAspect="1"/>
          </p:cNvGraphicFramePr>
          <p:nvPr>
            <p:extLst>
              <p:ext uri="{D42A27DB-BD31-4B8C-83A1-F6EECF244321}">
                <p14:modId xmlns="" xmlns:p14="http://schemas.microsoft.com/office/powerpoint/2010/main" val="1590984710"/>
              </p:ext>
            </p:extLst>
          </p:nvPr>
        </p:nvGraphicFramePr>
        <p:xfrm>
          <a:off x="6960114" y="1047579"/>
          <a:ext cx="3727450" cy="736600"/>
        </p:xfrm>
        <a:graphic>
          <a:graphicData uri="http://schemas.openxmlformats.org/presentationml/2006/ole">
            <p:oleObj spid="_x0000_s25724" name="Equation" r:id="rId7" imgW="1523880" imgH="253800" progId="Equation.DSMT4">
              <p:embed/>
            </p:oleObj>
          </a:graphicData>
        </a:graphic>
      </p:graphicFrame>
      <p:graphicFrame>
        <p:nvGraphicFramePr>
          <p:cNvPr id="90" name="Object 89"/>
          <p:cNvGraphicFramePr>
            <a:graphicFrameLocks noChangeAspect="1"/>
          </p:cNvGraphicFramePr>
          <p:nvPr>
            <p:extLst>
              <p:ext uri="{D42A27DB-BD31-4B8C-83A1-F6EECF244321}">
                <p14:modId xmlns="" xmlns:p14="http://schemas.microsoft.com/office/powerpoint/2010/main" val="3403020366"/>
              </p:ext>
            </p:extLst>
          </p:nvPr>
        </p:nvGraphicFramePr>
        <p:xfrm>
          <a:off x="3481077" y="1049045"/>
          <a:ext cx="3511550" cy="739775"/>
        </p:xfrm>
        <a:graphic>
          <a:graphicData uri="http://schemas.openxmlformats.org/presentationml/2006/ole">
            <p:oleObj spid="_x0000_s25725" name="Equation" r:id="rId8" imgW="1434960" imgH="253800" progId="Equation.DSMT4">
              <p:embed/>
            </p:oleObj>
          </a:graphicData>
        </a:graphic>
      </p:graphicFrame>
      <p:graphicFrame>
        <p:nvGraphicFramePr>
          <p:cNvPr id="91" name="Object 90"/>
          <p:cNvGraphicFramePr>
            <a:graphicFrameLocks noChangeAspect="1"/>
          </p:cNvGraphicFramePr>
          <p:nvPr>
            <p:extLst>
              <p:ext uri="{D42A27DB-BD31-4B8C-83A1-F6EECF244321}">
                <p14:modId xmlns="" xmlns:p14="http://schemas.microsoft.com/office/powerpoint/2010/main" val="3854178938"/>
              </p:ext>
            </p:extLst>
          </p:nvPr>
        </p:nvGraphicFramePr>
        <p:xfrm>
          <a:off x="10607388" y="1112326"/>
          <a:ext cx="1181100" cy="665162"/>
        </p:xfrm>
        <a:graphic>
          <a:graphicData uri="http://schemas.openxmlformats.org/presentationml/2006/ole">
            <p:oleObj spid="_x0000_s25726" name="Equation" r:id="rId9" imgW="482400" imgH="228600" progId="Equation.DSMT4">
              <p:embed/>
            </p:oleObj>
          </a:graphicData>
        </a:graphic>
      </p:graphicFrame>
    </p:spTree>
    <p:extLst>
      <p:ext uri="{BB962C8B-B14F-4D97-AF65-F5344CB8AC3E}">
        <p14:creationId xmlns="" xmlns:p14="http://schemas.microsoft.com/office/powerpoint/2010/main" val="42201454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1000"/>
                                        <p:tgtEl>
                                          <p:spTgt spid="90"/>
                                        </p:tgtEl>
                                      </p:cBhvr>
                                    </p:animEffect>
                                    <p:anim calcmode="lin" valueType="num">
                                      <p:cBhvr>
                                        <p:cTn id="27" dur="1000" fill="hold"/>
                                        <p:tgtEl>
                                          <p:spTgt spid="90"/>
                                        </p:tgtEl>
                                        <p:attrNameLst>
                                          <p:attrName>ppt_x</p:attrName>
                                        </p:attrNameLst>
                                      </p:cBhvr>
                                      <p:tavLst>
                                        <p:tav tm="0">
                                          <p:val>
                                            <p:strVal val="#ppt_x"/>
                                          </p:val>
                                        </p:tav>
                                        <p:tav tm="100000">
                                          <p:val>
                                            <p:strVal val="#ppt_x"/>
                                          </p:val>
                                        </p:tav>
                                      </p:tavLst>
                                    </p:anim>
                                    <p:anim calcmode="lin" valueType="num">
                                      <p:cBhvr>
                                        <p:cTn id="28" dur="1000" fill="hold"/>
                                        <p:tgtEl>
                                          <p:spTgt spid="9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1000"/>
                                        <p:tgtEl>
                                          <p:spTgt spid="88"/>
                                        </p:tgtEl>
                                      </p:cBhvr>
                                    </p:animEffect>
                                    <p:anim calcmode="lin" valueType="num">
                                      <p:cBhvr>
                                        <p:cTn id="46" dur="1000" fill="hold"/>
                                        <p:tgtEl>
                                          <p:spTgt spid="88"/>
                                        </p:tgtEl>
                                        <p:attrNameLst>
                                          <p:attrName>ppt_x</p:attrName>
                                        </p:attrNameLst>
                                      </p:cBhvr>
                                      <p:tavLst>
                                        <p:tav tm="0">
                                          <p:val>
                                            <p:strVal val="#ppt_x"/>
                                          </p:val>
                                        </p:tav>
                                        <p:tav tm="100000">
                                          <p:val>
                                            <p:strVal val="#ppt_x"/>
                                          </p:val>
                                        </p:tav>
                                      </p:tavLst>
                                    </p:anim>
                                    <p:anim calcmode="lin" valueType="num">
                                      <p:cBhvr>
                                        <p:cTn id="47" dur="1000" fill="hold"/>
                                        <p:tgtEl>
                                          <p:spTgt spid="88"/>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1000"/>
                                        <p:tgtEl>
                                          <p:spTgt spid="60"/>
                                        </p:tgtEl>
                                      </p:cBhvr>
                                    </p:animEffect>
                                    <p:anim calcmode="lin" valueType="num">
                                      <p:cBhvr>
                                        <p:cTn id="64" dur="1000" fill="hold"/>
                                        <p:tgtEl>
                                          <p:spTgt spid="60"/>
                                        </p:tgtEl>
                                        <p:attrNameLst>
                                          <p:attrName>ppt_x</p:attrName>
                                        </p:attrNameLst>
                                      </p:cBhvr>
                                      <p:tavLst>
                                        <p:tav tm="0">
                                          <p:val>
                                            <p:strVal val="#ppt_x"/>
                                          </p:val>
                                        </p:tav>
                                        <p:tav tm="100000">
                                          <p:val>
                                            <p:strVal val="#ppt_x"/>
                                          </p:val>
                                        </p:tav>
                                      </p:tavLst>
                                    </p:anim>
                                    <p:anim calcmode="lin" valueType="num">
                                      <p:cBhvr>
                                        <p:cTn id="65" dur="1000" fill="hold"/>
                                        <p:tgtEl>
                                          <p:spTgt spid="60"/>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1000"/>
                                        <p:tgtEl>
                                          <p:spTgt spid="61"/>
                                        </p:tgtEl>
                                      </p:cBhvr>
                                    </p:animEffect>
                                    <p:anim calcmode="lin" valueType="num">
                                      <p:cBhvr>
                                        <p:cTn id="70" dur="1000" fill="hold"/>
                                        <p:tgtEl>
                                          <p:spTgt spid="61"/>
                                        </p:tgtEl>
                                        <p:attrNameLst>
                                          <p:attrName>ppt_x</p:attrName>
                                        </p:attrNameLst>
                                      </p:cBhvr>
                                      <p:tavLst>
                                        <p:tav tm="0">
                                          <p:val>
                                            <p:strVal val="#ppt_x"/>
                                          </p:val>
                                        </p:tav>
                                        <p:tav tm="100000">
                                          <p:val>
                                            <p:strVal val="#ppt_x"/>
                                          </p:val>
                                        </p:tav>
                                      </p:tavLst>
                                    </p:anim>
                                    <p:anim calcmode="lin" valueType="num">
                                      <p:cBhvr>
                                        <p:cTn id="7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1000"/>
                                        <p:tgtEl>
                                          <p:spTgt spid="91"/>
                                        </p:tgtEl>
                                      </p:cBhvr>
                                    </p:animEffect>
                                    <p:anim calcmode="lin" valueType="num">
                                      <p:cBhvr>
                                        <p:cTn id="77" dur="1000" fill="hold"/>
                                        <p:tgtEl>
                                          <p:spTgt spid="91"/>
                                        </p:tgtEl>
                                        <p:attrNameLst>
                                          <p:attrName>ppt_x</p:attrName>
                                        </p:attrNameLst>
                                      </p:cBhvr>
                                      <p:tavLst>
                                        <p:tav tm="0">
                                          <p:val>
                                            <p:strVal val="#ppt_x"/>
                                          </p:val>
                                        </p:tav>
                                        <p:tav tm="100000">
                                          <p:val>
                                            <p:strVal val="#ppt_x"/>
                                          </p:val>
                                        </p:tav>
                                      </p:tavLst>
                                    </p:anim>
                                    <p:anim calcmode="lin" valueType="num">
                                      <p:cBhvr>
                                        <p:cTn id="78"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42" presetClass="entr" presetSubtype="0"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1000"/>
                                        <p:tgtEl>
                                          <p:spTgt spid="57"/>
                                        </p:tgtEl>
                                      </p:cBhvr>
                                    </p:animEffect>
                                    <p:anim calcmode="lin" valueType="num">
                                      <p:cBhvr>
                                        <p:cTn id="90" dur="1000" fill="hold"/>
                                        <p:tgtEl>
                                          <p:spTgt spid="57"/>
                                        </p:tgtEl>
                                        <p:attrNameLst>
                                          <p:attrName>ppt_x</p:attrName>
                                        </p:attrNameLst>
                                      </p:cBhvr>
                                      <p:tavLst>
                                        <p:tav tm="0">
                                          <p:val>
                                            <p:strVal val="#ppt_x"/>
                                          </p:val>
                                        </p:tav>
                                        <p:tav tm="100000">
                                          <p:val>
                                            <p:strVal val="#ppt_x"/>
                                          </p:val>
                                        </p:tav>
                                      </p:tavLst>
                                    </p:anim>
                                    <p:anim calcmode="lin" valueType="num">
                                      <p:cBhvr>
                                        <p:cTn id="9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4" grpId="0"/>
      <p:bldP spid="57" grpId="0"/>
      <p:bldP spid="58" grpId="0"/>
      <p:bldP spid="59" grpId="0" animBg="1"/>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graphicFrame>
        <p:nvGraphicFramePr>
          <p:cNvPr id="38" name="Object 37"/>
          <p:cNvGraphicFramePr>
            <a:graphicFrameLocks noChangeAspect="1"/>
          </p:cNvGraphicFramePr>
          <p:nvPr/>
        </p:nvGraphicFramePr>
        <p:xfrm>
          <a:off x="986176" y="1201195"/>
          <a:ext cx="1446213" cy="487425"/>
        </p:xfrm>
        <a:graphic>
          <a:graphicData uri="http://schemas.openxmlformats.org/presentationml/2006/ole">
            <p:oleObj spid="_x0000_s27695" name="Equation" r:id="rId4" imgW="520474" imgH="203112" progId="Equation.DSMT4">
              <p:embed/>
            </p:oleObj>
          </a:graphicData>
        </a:graphic>
      </p:graphicFrame>
      <p:graphicFrame>
        <p:nvGraphicFramePr>
          <p:cNvPr id="43" name="Object 42"/>
          <p:cNvGraphicFramePr>
            <a:graphicFrameLocks noChangeAspect="1"/>
          </p:cNvGraphicFramePr>
          <p:nvPr>
            <p:extLst>
              <p:ext uri="{D42A27DB-BD31-4B8C-83A1-F6EECF244321}">
                <p14:modId xmlns="" xmlns:p14="http://schemas.microsoft.com/office/powerpoint/2010/main" val="3230874021"/>
              </p:ext>
            </p:extLst>
          </p:nvPr>
        </p:nvGraphicFramePr>
        <p:xfrm>
          <a:off x="2656978" y="1131968"/>
          <a:ext cx="4368800" cy="688975"/>
        </p:xfrm>
        <a:graphic>
          <a:graphicData uri="http://schemas.openxmlformats.org/presentationml/2006/ole">
            <p:oleObj spid="_x0000_s27696" name="Equation" r:id="rId5" imgW="1168200" imgH="279360" progId="Equation.DSMT4">
              <p:embed/>
            </p:oleObj>
          </a:graphicData>
        </a:graphic>
      </p:graphicFrame>
      <p:sp>
        <p:nvSpPr>
          <p:cNvPr id="50" name="Rectangle 35"/>
          <p:cNvSpPr>
            <a:spLocks noChangeArrowheads="1"/>
          </p:cNvSpPr>
          <p:nvPr/>
        </p:nvSpPr>
        <p:spPr bwMode="auto">
          <a:xfrm>
            <a:off x="635431" y="219696"/>
            <a:ext cx="404309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57" name="Rectangle 42"/>
          <p:cNvSpPr>
            <a:spLocks noChangeArrowheads="1"/>
          </p:cNvSpPr>
          <p:nvPr/>
        </p:nvSpPr>
        <p:spPr bwMode="auto">
          <a:xfrm>
            <a:off x="1942842" y="1872055"/>
            <a:ext cx="710483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58" name="Rectangle 35"/>
          <p:cNvSpPr>
            <a:spLocks noChangeArrowheads="1"/>
          </p:cNvSpPr>
          <p:nvPr/>
        </p:nvSpPr>
        <p:spPr bwMode="auto">
          <a:xfrm>
            <a:off x="333824" y="1160873"/>
            <a:ext cx="82266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3" name="Object 62"/>
          <p:cNvGraphicFramePr>
            <a:graphicFrameLocks noChangeAspect="1"/>
          </p:cNvGraphicFramePr>
          <p:nvPr>
            <p:extLst>
              <p:ext uri="{D42A27DB-BD31-4B8C-83A1-F6EECF244321}">
                <p14:modId xmlns="" xmlns:p14="http://schemas.microsoft.com/office/powerpoint/2010/main" val="2644975765"/>
              </p:ext>
            </p:extLst>
          </p:nvPr>
        </p:nvGraphicFramePr>
        <p:xfrm>
          <a:off x="1582486" y="3206824"/>
          <a:ext cx="2090057" cy="488698"/>
        </p:xfrm>
        <a:graphic>
          <a:graphicData uri="http://schemas.openxmlformats.org/presentationml/2006/ole">
            <p:oleObj spid="_x0000_s27697" name="Equation" r:id="rId6" imgW="888614" imgH="203112" progId="Equation.DSMT4">
              <p:embed/>
            </p:oleObj>
          </a:graphicData>
        </a:graphic>
      </p:graphicFrame>
      <p:graphicFrame>
        <p:nvGraphicFramePr>
          <p:cNvPr id="66" name="Object 65"/>
          <p:cNvGraphicFramePr>
            <a:graphicFrameLocks noChangeAspect="1"/>
          </p:cNvGraphicFramePr>
          <p:nvPr>
            <p:extLst>
              <p:ext uri="{D42A27DB-BD31-4B8C-83A1-F6EECF244321}">
                <p14:modId xmlns="" xmlns:p14="http://schemas.microsoft.com/office/powerpoint/2010/main" val="529005315"/>
              </p:ext>
            </p:extLst>
          </p:nvPr>
        </p:nvGraphicFramePr>
        <p:xfrm>
          <a:off x="3747133" y="2949062"/>
          <a:ext cx="1058863" cy="1057275"/>
        </p:xfrm>
        <a:graphic>
          <a:graphicData uri="http://schemas.openxmlformats.org/presentationml/2006/ole">
            <p:oleObj spid="_x0000_s27698" name="Equation" r:id="rId7" imgW="355320" imgH="495000" progId="Equation.DSMT4">
              <p:embed/>
            </p:oleObj>
          </a:graphicData>
        </a:graphic>
      </p:graphicFrame>
      <p:sp>
        <p:nvSpPr>
          <p:cNvPr id="67" name="AutoShape 49"/>
          <p:cNvSpPr>
            <a:spLocks/>
          </p:cNvSpPr>
          <p:nvPr/>
        </p:nvSpPr>
        <p:spPr bwMode="auto">
          <a:xfrm rot="16200000">
            <a:off x="5778258" y="3181337"/>
            <a:ext cx="224519" cy="1621550"/>
          </a:xfrm>
          <a:prstGeom prst="leftBrace">
            <a:avLst>
              <a:gd name="adj1" fmla="val 33974"/>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sp>
        <p:nvSpPr>
          <p:cNvPr id="69" name="AutoShape 50"/>
          <p:cNvSpPr>
            <a:spLocks/>
          </p:cNvSpPr>
          <p:nvPr/>
        </p:nvSpPr>
        <p:spPr bwMode="auto">
          <a:xfrm rot="16200000">
            <a:off x="8199951" y="3265659"/>
            <a:ext cx="248043" cy="1360315"/>
          </a:xfrm>
          <a:prstGeom prst="leftBrace">
            <a:avLst>
              <a:gd name="adj1" fmla="val 33974"/>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sp>
        <p:nvSpPr>
          <p:cNvPr id="70" name="AutoShape 56"/>
          <p:cNvSpPr>
            <a:spLocks/>
          </p:cNvSpPr>
          <p:nvPr/>
        </p:nvSpPr>
        <p:spPr bwMode="auto">
          <a:xfrm rot="27000000">
            <a:off x="8162103" y="2441147"/>
            <a:ext cx="148251" cy="1239293"/>
          </a:xfrm>
          <a:prstGeom prst="leftBrace">
            <a:avLst>
              <a:gd name="adj1" fmla="val 33974"/>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sp>
        <p:nvSpPr>
          <p:cNvPr id="73" name="Rectangle 59"/>
          <p:cNvSpPr>
            <a:spLocks noChangeArrowheads="1"/>
          </p:cNvSpPr>
          <p:nvPr/>
        </p:nvSpPr>
        <p:spPr bwMode="auto">
          <a:xfrm>
            <a:off x="638626" y="2463449"/>
            <a:ext cx="62379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74" name="Rectangle 60"/>
          <p:cNvSpPr>
            <a:spLocks noChangeArrowheads="1"/>
          </p:cNvSpPr>
          <p:nvPr/>
        </p:nvSpPr>
        <p:spPr bwMode="auto">
          <a:xfrm>
            <a:off x="5234593" y="4039332"/>
            <a:ext cx="149432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1" name="Object 80"/>
          <p:cNvGraphicFramePr>
            <a:graphicFrameLocks noChangeAspect="1"/>
          </p:cNvGraphicFramePr>
          <p:nvPr>
            <p:extLst>
              <p:ext uri="{D42A27DB-BD31-4B8C-83A1-F6EECF244321}">
                <p14:modId xmlns="" xmlns:p14="http://schemas.microsoft.com/office/powerpoint/2010/main" val="3096595287"/>
              </p:ext>
            </p:extLst>
          </p:nvPr>
        </p:nvGraphicFramePr>
        <p:xfrm>
          <a:off x="4485822" y="3041650"/>
          <a:ext cx="2536825" cy="893763"/>
        </p:xfrm>
        <a:graphic>
          <a:graphicData uri="http://schemas.openxmlformats.org/presentationml/2006/ole">
            <p:oleObj spid="_x0000_s27699" name="Equation" r:id="rId8" imgW="850680" imgH="419040" progId="Equation.DSMT4">
              <p:embed/>
            </p:oleObj>
          </a:graphicData>
        </a:graphic>
      </p:graphicFrame>
      <p:graphicFrame>
        <p:nvGraphicFramePr>
          <p:cNvPr id="82" name="Object 81"/>
          <p:cNvGraphicFramePr>
            <a:graphicFrameLocks noChangeAspect="1"/>
          </p:cNvGraphicFramePr>
          <p:nvPr>
            <p:extLst>
              <p:ext uri="{D42A27DB-BD31-4B8C-83A1-F6EECF244321}">
                <p14:modId xmlns="" xmlns:p14="http://schemas.microsoft.com/office/powerpoint/2010/main" val="2166123968"/>
              </p:ext>
            </p:extLst>
          </p:nvPr>
        </p:nvGraphicFramePr>
        <p:xfrm>
          <a:off x="9212493" y="2992438"/>
          <a:ext cx="1022350" cy="947737"/>
        </p:xfrm>
        <a:graphic>
          <a:graphicData uri="http://schemas.openxmlformats.org/presentationml/2006/ole">
            <p:oleObj spid="_x0000_s27700" name="Equation" r:id="rId9" imgW="342720" imgH="444240" progId="Equation.DSMT4">
              <p:embed/>
            </p:oleObj>
          </a:graphicData>
        </a:graphic>
      </p:graphicFrame>
      <p:sp>
        <p:nvSpPr>
          <p:cNvPr id="83" name="Rectangle 60"/>
          <p:cNvSpPr>
            <a:spLocks noChangeArrowheads="1"/>
          </p:cNvSpPr>
          <p:nvPr/>
        </p:nvSpPr>
        <p:spPr bwMode="auto">
          <a:xfrm>
            <a:off x="7695385" y="3934660"/>
            <a:ext cx="149432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4" name="Rectangle 60"/>
          <p:cNvSpPr>
            <a:spLocks noChangeArrowheads="1"/>
          </p:cNvSpPr>
          <p:nvPr/>
        </p:nvSpPr>
        <p:spPr bwMode="auto">
          <a:xfrm>
            <a:off x="7601203" y="2572778"/>
            <a:ext cx="149432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7" name="Object 86"/>
          <p:cNvGraphicFramePr>
            <a:graphicFrameLocks noChangeAspect="1"/>
          </p:cNvGraphicFramePr>
          <p:nvPr>
            <p:extLst>
              <p:ext uri="{D42A27DB-BD31-4B8C-83A1-F6EECF244321}">
                <p14:modId xmlns="" xmlns:p14="http://schemas.microsoft.com/office/powerpoint/2010/main" val="3159776497"/>
              </p:ext>
            </p:extLst>
          </p:nvPr>
        </p:nvGraphicFramePr>
        <p:xfrm>
          <a:off x="2793201" y="4535291"/>
          <a:ext cx="2562570" cy="1200863"/>
        </p:xfrm>
        <a:graphic>
          <a:graphicData uri="http://schemas.openxmlformats.org/presentationml/2006/ole">
            <p:oleObj spid="_x0000_s27701" name="Equation" r:id="rId10" imgW="977760" imgH="495000" progId="Equation.DSMT4">
              <p:embed/>
            </p:oleObj>
          </a:graphicData>
        </a:graphic>
      </p:graphicFrame>
      <p:sp>
        <p:nvSpPr>
          <p:cNvPr id="41" name="Rectangle 42"/>
          <p:cNvSpPr>
            <a:spLocks noChangeArrowheads="1"/>
          </p:cNvSpPr>
          <p:nvPr/>
        </p:nvSpPr>
        <p:spPr bwMode="auto">
          <a:xfrm>
            <a:off x="1405814" y="5741370"/>
            <a:ext cx="807304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t>
            </a:r>
            <a:r>
              <a:rPr lang="vi-VN"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ươ</a:t>
            </a:r>
            <a:r>
              <a:rPr lang="en-US"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t>
            </a:r>
            <a:r>
              <a:rPr lang="vi-VN"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ươ</a:t>
            </a:r>
            <a:r>
              <a:rPr lang="en-US"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44" name="Rectangle 35"/>
          <p:cNvSpPr>
            <a:spLocks noChangeArrowheads="1"/>
          </p:cNvSpPr>
          <p:nvPr/>
        </p:nvSpPr>
        <p:spPr bwMode="auto">
          <a:xfrm>
            <a:off x="758873" y="3172302"/>
            <a:ext cx="82266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7" name="Object 46"/>
          <p:cNvGraphicFramePr>
            <a:graphicFrameLocks noChangeAspect="1"/>
          </p:cNvGraphicFramePr>
          <p:nvPr>
            <p:extLst>
              <p:ext uri="{D42A27DB-BD31-4B8C-83A1-F6EECF244321}">
                <p14:modId xmlns="" xmlns:p14="http://schemas.microsoft.com/office/powerpoint/2010/main" val="4102039555"/>
              </p:ext>
            </p:extLst>
          </p:nvPr>
        </p:nvGraphicFramePr>
        <p:xfrm>
          <a:off x="7098623" y="3019424"/>
          <a:ext cx="2157412" cy="893763"/>
        </p:xfrm>
        <a:graphic>
          <a:graphicData uri="http://schemas.openxmlformats.org/presentationml/2006/ole">
            <p:oleObj spid="_x0000_s27702" name="Equation" r:id="rId11" imgW="723600" imgH="419040" progId="Equation.DSMT4">
              <p:embed/>
            </p:oleObj>
          </a:graphicData>
        </a:graphic>
      </p:graphicFrame>
    </p:spTree>
    <p:extLst>
      <p:ext uri="{BB962C8B-B14F-4D97-AF65-F5344CB8AC3E}">
        <p14:creationId xmlns="" xmlns:p14="http://schemas.microsoft.com/office/powerpoint/2010/main" val="1121143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000"/>
                                        <p:tgtEl>
                                          <p:spTgt spid="66"/>
                                        </p:tgtEl>
                                      </p:cBhvr>
                                    </p:animEffect>
                                    <p:anim calcmode="lin" valueType="num">
                                      <p:cBhvr>
                                        <p:cTn id="20" dur="1000" fill="hold"/>
                                        <p:tgtEl>
                                          <p:spTgt spid="66"/>
                                        </p:tgtEl>
                                        <p:attrNameLst>
                                          <p:attrName>ppt_x</p:attrName>
                                        </p:attrNameLst>
                                      </p:cBhvr>
                                      <p:tavLst>
                                        <p:tav tm="0">
                                          <p:val>
                                            <p:strVal val="#ppt_x"/>
                                          </p:val>
                                        </p:tav>
                                        <p:tav tm="100000">
                                          <p:val>
                                            <p:strVal val="#ppt_x"/>
                                          </p:val>
                                        </p:tav>
                                      </p:tavLst>
                                    </p:anim>
                                    <p:anim calcmode="lin" valueType="num">
                                      <p:cBhvr>
                                        <p:cTn id="2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1000"/>
                                        <p:tgtEl>
                                          <p:spTgt spid="74"/>
                                        </p:tgtEl>
                                      </p:cBhvr>
                                    </p:animEffect>
                                    <p:anim calcmode="lin" valueType="num">
                                      <p:cBhvr>
                                        <p:cTn id="39" dur="1000" fill="hold"/>
                                        <p:tgtEl>
                                          <p:spTgt spid="74"/>
                                        </p:tgtEl>
                                        <p:attrNameLst>
                                          <p:attrName>ppt_x</p:attrName>
                                        </p:attrNameLst>
                                      </p:cBhvr>
                                      <p:tavLst>
                                        <p:tav tm="0">
                                          <p:val>
                                            <p:strVal val="#ppt_x"/>
                                          </p:val>
                                        </p:tav>
                                        <p:tav tm="100000">
                                          <p:val>
                                            <p:strVal val="#ppt_x"/>
                                          </p:val>
                                        </p:tav>
                                      </p:tavLst>
                                    </p:anim>
                                    <p:anim calcmode="lin" valueType="num">
                                      <p:cBhvr>
                                        <p:cTn id="4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1000"/>
                                        <p:tgtEl>
                                          <p:spTgt spid="70"/>
                                        </p:tgtEl>
                                      </p:cBhvr>
                                    </p:animEffect>
                                    <p:anim calcmode="lin" valueType="num">
                                      <p:cBhvr>
                                        <p:cTn id="52" dur="1000" fill="hold"/>
                                        <p:tgtEl>
                                          <p:spTgt spid="70"/>
                                        </p:tgtEl>
                                        <p:attrNameLst>
                                          <p:attrName>ppt_x</p:attrName>
                                        </p:attrNameLst>
                                      </p:cBhvr>
                                      <p:tavLst>
                                        <p:tav tm="0">
                                          <p:val>
                                            <p:strVal val="#ppt_x"/>
                                          </p:val>
                                        </p:tav>
                                        <p:tav tm="100000">
                                          <p:val>
                                            <p:strVal val="#ppt_x"/>
                                          </p:val>
                                        </p:tav>
                                      </p:tavLst>
                                    </p:anim>
                                    <p:anim calcmode="lin" valueType="num">
                                      <p:cBhvr>
                                        <p:cTn id="53" dur="1000" fill="hold"/>
                                        <p:tgtEl>
                                          <p:spTgt spid="70"/>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1000"/>
                                        <p:tgtEl>
                                          <p:spTgt spid="84"/>
                                        </p:tgtEl>
                                      </p:cBhvr>
                                    </p:animEffect>
                                    <p:anim calcmode="lin" valueType="num">
                                      <p:cBhvr>
                                        <p:cTn id="58" dur="1000" fill="hold"/>
                                        <p:tgtEl>
                                          <p:spTgt spid="84"/>
                                        </p:tgtEl>
                                        <p:attrNameLst>
                                          <p:attrName>ppt_x</p:attrName>
                                        </p:attrNameLst>
                                      </p:cBhvr>
                                      <p:tavLst>
                                        <p:tav tm="0">
                                          <p:val>
                                            <p:strVal val="#ppt_x"/>
                                          </p:val>
                                        </p:tav>
                                        <p:tav tm="100000">
                                          <p:val>
                                            <p:strVal val="#ppt_x"/>
                                          </p:val>
                                        </p:tav>
                                      </p:tavLst>
                                    </p:anim>
                                    <p:anim calcmode="lin" valueType="num">
                                      <p:cBhvr>
                                        <p:cTn id="59" dur="1000" fill="hold"/>
                                        <p:tgtEl>
                                          <p:spTgt spid="84"/>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1000" fill="hold"/>
                                        <p:tgtEl>
                                          <p:spTgt spid="69"/>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1000"/>
                                        <p:tgtEl>
                                          <p:spTgt spid="82"/>
                                        </p:tgtEl>
                                      </p:cBhvr>
                                    </p:animEffect>
                                    <p:anim calcmode="lin" valueType="num">
                                      <p:cBhvr>
                                        <p:cTn id="77" dur="1000" fill="hold"/>
                                        <p:tgtEl>
                                          <p:spTgt spid="82"/>
                                        </p:tgtEl>
                                        <p:attrNameLst>
                                          <p:attrName>ppt_x</p:attrName>
                                        </p:attrNameLst>
                                      </p:cBhvr>
                                      <p:tavLst>
                                        <p:tav tm="0">
                                          <p:val>
                                            <p:strVal val="#ppt_x"/>
                                          </p:val>
                                        </p:tav>
                                        <p:tav tm="100000">
                                          <p:val>
                                            <p:strVal val="#ppt_x"/>
                                          </p:val>
                                        </p:tav>
                                      </p:tavLst>
                                    </p:anim>
                                    <p:anim calcmode="lin" valueType="num">
                                      <p:cBhvr>
                                        <p:cTn id="78" dur="1000" fill="hold"/>
                                        <p:tgtEl>
                                          <p:spTgt spid="82"/>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42" presetClass="entr" presetSubtype="0" fill="hold"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1000"/>
                                        <p:tgtEl>
                                          <p:spTgt spid="87"/>
                                        </p:tgtEl>
                                      </p:cBhvr>
                                    </p:animEffect>
                                    <p:anim calcmode="lin" valueType="num">
                                      <p:cBhvr>
                                        <p:cTn id="83" dur="1000" fill="hold"/>
                                        <p:tgtEl>
                                          <p:spTgt spid="87"/>
                                        </p:tgtEl>
                                        <p:attrNameLst>
                                          <p:attrName>ppt_x</p:attrName>
                                        </p:attrNameLst>
                                      </p:cBhvr>
                                      <p:tavLst>
                                        <p:tav tm="0">
                                          <p:val>
                                            <p:strVal val="#ppt_x"/>
                                          </p:val>
                                        </p:tav>
                                        <p:tav tm="100000">
                                          <p:val>
                                            <p:strVal val="#ppt_x"/>
                                          </p:val>
                                        </p:tav>
                                      </p:tavLst>
                                    </p:anim>
                                    <p:anim calcmode="lin" valueType="num">
                                      <p:cBhvr>
                                        <p:cTn id="84" dur="1000" fill="hold"/>
                                        <p:tgtEl>
                                          <p:spTgt spid="87"/>
                                        </p:tgtEl>
                                        <p:attrNameLst>
                                          <p:attrName>ppt_y</p:attrName>
                                        </p:attrNameLst>
                                      </p:cBhvr>
                                      <p:tavLst>
                                        <p:tav tm="0">
                                          <p:val>
                                            <p:strVal val="#ppt_y+.1"/>
                                          </p:val>
                                        </p:tav>
                                        <p:tav tm="100000">
                                          <p:val>
                                            <p:strVal val="#ppt_y"/>
                                          </p:val>
                                        </p:tav>
                                      </p:tavLst>
                                    </p:anim>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70" grpId="0" animBg="1"/>
      <p:bldP spid="74" grpId="0"/>
      <p:bldP spid="83" grpId="0"/>
      <p:bldP spid="84" grpId="0"/>
      <p:bldP spid="41"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graphicFrame>
        <p:nvGraphicFramePr>
          <p:cNvPr id="38" name="Object 37"/>
          <p:cNvGraphicFramePr>
            <a:graphicFrameLocks noChangeAspect="1"/>
          </p:cNvGraphicFramePr>
          <p:nvPr/>
        </p:nvGraphicFramePr>
        <p:xfrm>
          <a:off x="986176" y="1201195"/>
          <a:ext cx="1446213" cy="487425"/>
        </p:xfrm>
        <a:graphic>
          <a:graphicData uri="http://schemas.openxmlformats.org/presentationml/2006/ole">
            <p:oleObj spid="_x0000_s28718" name="Equation" r:id="rId4" imgW="520474" imgH="203112" progId="Equation.DSMT4">
              <p:embed/>
            </p:oleObj>
          </a:graphicData>
        </a:graphic>
      </p:graphicFrame>
      <p:graphicFrame>
        <p:nvGraphicFramePr>
          <p:cNvPr id="43" name="Object 42"/>
          <p:cNvGraphicFramePr>
            <a:graphicFrameLocks noChangeAspect="1"/>
          </p:cNvGraphicFramePr>
          <p:nvPr/>
        </p:nvGraphicFramePr>
        <p:xfrm>
          <a:off x="2656978" y="1131968"/>
          <a:ext cx="4368800" cy="688975"/>
        </p:xfrm>
        <a:graphic>
          <a:graphicData uri="http://schemas.openxmlformats.org/presentationml/2006/ole">
            <p:oleObj spid="_x0000_s28719" name="Equation" r:id="rId5" imgW="1168200" imgH="279360" progId="Equation.DSMT4">
              <p:embed/>
            </p:oleObj>
          </a:graphicData>
        </a:graphic>
      </p:graphicFrame>
      <p:sp>
        <p:nvSpPr>
          <p:cNvPr id="50" name="Rectangle 35"/>
          <p:cNvSpPr>
            <a:spLocks noChangeArrowheads="1"/>
          </p:cNvSpPr>
          <p:nvPr/>
        </p:nvSpPr>
        <p:spPr bwMode="auto">
          <a:xfrm>
            <a:off x="635431" y="219696"/>
            <a:ext cx="404309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57" name="Rectangle 42"/>
          <p:cNvSpPr>
            <a:spLocks noChangeArrowheads="1"/>
          </p:cNvSpPr>
          <p:nvPr/>
        </p:nvSpPr>
        <p:spPr bwMode="auto">
          <a:xfrm>
            <a:off x="1942842" y="1872055"/>
            <a:ext cx="710483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58" name="Rectangle 35"/>
          <p:cNvSpPr>
            <a:spLocks noChangeArrowheads="1"/>
          </p:cNvSpPr>
          <p:nvPr/>
        </p:nvSpPr>
        <p:spPr bwMode="auto">
          <a:xfrm>
            <a:off x="333824" y="1160873"/>
            <a:ext cx="82266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3" name="Object 62"/>
          <p:cNvGraphicFramePr>
            <a:graphicFrameLocks noChangeAspect="1"/>
          </p:cNvGraphicFramePr>
          <p:nvPr/>
        </p:nvGraphicFramePr>
        <p:xfrm>
          <a:off x="1582486" y="3206824"/>
          <a:ext cx="2090057" cy="488698"/>
        </p:xfrm>
        <a:graphic>
          <a:graphicData uri="http://schemas.openxmlformats.org/presentationml/2006/ole">
            <p:oleObj spid="_x0000_s28720" name="Equation" r:id="rId6" imgW="888614" imgH="203112" progId="Equation.DSMT4">
              <p:embed/>
            </p:oleObj>
          </a:graphicData>
        </a:graphic>
      </p:graphicFrame>
      <p:sp>
        <p:nvSpPr>
          <p:cNvPr id="73" name="Rectangle 59"/>
          <p:cNvSpPr>
            <a:spLocks noChangeArrowheads="1"/>
          </p:cNvSpPr>
          <p:nvPr/>
        </p:nvSpPr>
        <p:spPr bwMode="auto">
          <a:xfrm>
            <a:off x="638626" y="2463449"/>
            <a:ext cx="62379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graphicFrame>
        <p:nvGraphicFramePr>
          <p:cNvPr id="87" name="Object 86"/>
          <p:cNvGraphicFramePr>
            <a:graphicFrameLocks noChangeAspect="1"/>
          </p:cNvGraphicFramePr>
          <p:nvPr>
            <p:extLst>
              <p:ext uri="{D42A27DB-BD31-4B8C-83A1-F6EECF244321}">
                <p14:modId xmlns="" xmlns:p14="http://schemas.microsoft.com/office/powerpoint/2010/main" val="290275273"/>
              </p:ext>
            </p:extLst>
          </p:nvPr>
        </p:nvGraphicFramePr>
        <p:xfrm>
          <a:off x="3832174" y="2857594"/>
          <a:ext cx="2562570" cy="1061259"/>
        </p:xfrm>
        <a:graphic>
          <a:graphicData uri="http://schemas.openxmlformats.org/presentationml/2006/ole">
            <p:oleObj spid="_x0000_s28721" name="Equation" r:id="rId7" imgW="977760" imgH="495000" progId="Equation.DSMT4">
              <p:embed/>
            </p:oleObj>
          </a:graphicData>
        </a:graphic>
      </p:graphicFrame>
      <p:sp>
        <p:nvSpPr>
          <p:cNvPr id="41" name="Rectangle 42"/>
          <p:cNvSpPr>
            <a:spLocks noChangeArrowheads="1"/>
          </p:cNvSpPr>
          <p:nvPr/>
        </p:nvSpPr>
        <p:spPr bwMode="auto">
          <a:xfrm>
            <a:off x="986176" y="3900636"/>
            <a:ext cx="807304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t>
            </a:r>
            <a:r>
              <a:rPr lang="vi-VN"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ươ</a:t>
            </a:r>
            <a:r>
              <a:rPr lang="en-US"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t>
            </a:r>
            <a:r>
              <a:rPr lang="vi-VN"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ươ</a:t>
            </a:r>
            <a:r>
              <a:rPr lang="en-US" alt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333824" y="4345608"/>
            <a:ext cx="1609018"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333824" y="580963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33824" y="6276355"/>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333824" y="666688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1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9" name="Object 28"/>
          <p:cNvGraphicFramePr>
            <a:graphicFrameLocks noChangeAspect="1"/>
          </p:cNvGraphicFramePr>
          <p:nvPr>
            <p:extLst>
              <p:ext uri="{D42A27DB-BD31-4B8C-83A1-F6EECF244321}">
                <p14:modId xmlns="" xmlns:p14="http://schemas.microsoft.com/office/powerpoint/2010/main" val="2415055634"/>
              </p:ext>
            </p:extLst>
          </p:nvPr>
        </p:nvGraphicFramePr>
        <p:xfrm>
          <a:off x="333824" y="5383908"/>
          <a:ext cx="1930405" cy="1053306"/>
        </p:xfrm>
        <a:graphic>
          <a:graphicData uri="http://schemas.openxmlformats.org/presentationml/2006/ole">
            <p:oleObj spid="_x0000_s28722" name="Equation" r:id="rId8" imgW="939600" imgH="469800" progId="Equation.DSMT4">
              <p:embed/>
            </p:oleObj>
          </a:graphicData>
        </a:graphic>
      </p:graphicFrame>
      <p:graphicFrame>
        <p:nvGraphicFramePr>
          <p:cNvPr id="30" name="Object 29"/>
          <p:cNvGraphicFramePr>
            <a:graphicFrameLocks noChangeAspect="1"/>
          </p:cNvGraphicFramePr>
          <p:nvPr>
            <p:extLst>
              <p:ext uri="{D42A27DB-BD31-4B8C-83A1-F6EECF244321}">
                <p14:modId xmlns="" xmlns:p14="http://schemas.microsoft.com/office/powerpoint/2010/main" val="3564599084"/>
              </p:ext>
            </p:extLst>
          </p:nvPr>
        </p:nvGraphicFramePr>
        <p:xfrm>
          <a:off x="3542980" y="5224409"/>
          <a:ext cx="2291762" cy="1262360"/>
        </p:xfrm>
        <a:graphic>
          <a:graphicData uri="http://schemas.openxmlformats.org/presentationml/2006/ole">
            <p:oleObj spid="_x0000_s28723" name="Equation" r:id="rId9" imgW="990360" imgH="469800" progId="Equation.DSMT4">
              <p:embed/>
            </p:oleObj>
          </a:graphicData>
        </a:graphic>
      </p:graphicFrame>
      <p:graphicFrame>
        <p:nvGraphicFramePr>
          <p:cNvPr id="31" name="Object 30"/>
          <p:cNvGraphicFramePr>
            <a:graphicFrameLocks noChangeAspect="1"/>
          </p:cNvGraphicFramePr>
          <p:nvPr>
            <p:extLst>
              <p:ext uri="{D42A27DB-BD31-4B8C-83A1-F6EECF244321}">
                <p14:modId xmlns="" xmlns:p14="http://schemas.microsoft.com/office/powerpoint/2010/main" val="3667668397"/>
              </p:ext>
            </p:extLst>
          </p:nvPr>
        </p:nvGraphicFramePr>
        <p:xfrm>
          <a:off x="7236257" y="5337823"/>
          <a:ext cx="1341686" cy="997793"/>
        </p:xfrm>
        <a:graphic>
          <a:graphicData uri="http://schemas.openxmlformats.org/presentationml/2006/ole">
            <p:oleObj spid="_x0000_s28724" name="Equation" r:id="rId10" imgW="406080" imgH="419040" progId="Equation.DSMT4">
              <p:embed/>
            </p:oleObj>
          </a:graphicData>
        </a:graphic>
      </p:graphicFrame>
    </p:spTree>
    <p:extLst>
      <p:ext uri="{BB962C8B-B14F-4D97-AF65-F5344CB8AC3E}">
        <p14:creationId xmlns="" xmlns:p14="http://schemas.microsoft.com/office/powerpoint/2010/main" val="7885793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graphicFrame>
        <p:nvGraphicFramePr>
          <p:cNvPr id="38" name="Object 37"/>
          <p:cNvGraphicFramePr>
            <a:graphicFrameLocks noChangeAspect="1"/>
          </p:cNvGraphicFramePr>
          <p:nvPr>
            <p:extLst>
              <p:ext uri="{D42A27DB-BD31-4B8C-83A1-F6EECF244321}">
                <p14:modId xmlns="" xmlns:p14="http://schemas.microsoft.com/office/powerpoint/2010/main" val="2440743668"/>
              </p:ext>
            </p:extLst>
          </p:nvPr>
        </p:nvGraphicFramePr>
        <p:xfrm>
          <a:off x="986176" y="1389881"/>
          <a:ext cx="1446213" cy="487425"/>
        </p:xfrm>
        <a:graphic>
          <a:graphicData uri="http://schemas.openxmlformats.org/presentationml/2006/ole">
            <p:oleObj spid="_x0000_s29752" name="Equation" r:id="rId4" imgW="520474" imgH="203112" progId="Equation.DSMT4">
              <p:embed/>
            </p:oleObj>
          </a:graphicData>
        </a:graphic>
      </p:graphicFrame>
      <p:graphicFrame>
        <p:nvGraphicFramePr>
          <p:cNvPr id="43" name="Object 42"/>
          <p:cNvGraphicFramePr>
            <a:graphicFrameLocks noChangeAspect="1"/>
          </p:cNvGraphicFramePr>
          <p:nvPr>
            <p:extLst>
              <p:ext uri="{D42A27DB-BD31-4B8C-83A1-F6EECF244321}">
                <p14:modId xmlns="" xmlns:p14="http://schemas.microsoft.com/office/powerpoint/2010/main" val="815857052"/>
              </p:ext>
            </p:extLst>
          </p:nvPr>
        </p:nvGraphicFramePr>
        <p:xfrm>
          <a:off x="2656978" y="1320654"/>
          <a:ext cx="4368800" cy="688975"/>
        </p:xfrm>
        <a:graphic>
          <a:graphicData uri="http://schemas.openxmlformats.org/presentationml/2006/ole">
            <p:oleObj spid="_x0000_s29753" name="Equation" r:id="rId5" imgW="1168200" imgH="279360" progId="Equation.DSMT4">
              <p:embed/>
            </p:oleObj>
          </a:graphicData>
        </a:graphic>
      </p:graphicFrame>
      <p:sp>
        <p:nvSpPr>
          <p:cNvPr id="50" name="Rectangle 35"/>
          <p:cNvSpPr>
            <a:spLocks noChangeArrowheads="1"/>
          </p:cNvSpPr>
          <p:nvPr/>
        </p:nvSpPr>
        <p:spPr bwMode="auto">
          <a:xfrm>
            <a:off x="635431" y="219696"/>
            <a:ext cx="404309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58" name="Rectangle 35"/>
          <p:cNvSpPr>
            <a:spLocks noChangeArrowheads="1"/>
          </p:cNvSpPr>
          <p:nvPr/>
        </p:nvSpPr>
        <p:spPr bwMode="auto">
          <a:xfrm>
            <a:off x="333824" y="1349559"/>
            <a:ext cx="82266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3" name="Object 62"/>
          <p:cNvGraphicFramePr>
            <a:graphicFrameLocks noChangeAspect="1"/>
          </p:cNvGraphicFramePr>
          <p:nvPr>
            <p:extLst>
              <p:ext uri="{D42A27DB-BD31-4B8C-83A1-F6EECF244321}">
                <p14:modId xmlns="" xmlns:p14="http://schemas.microsoft.com/office/powerpoint/2010/main" val="983511370"/>
              </p:ext>
            </p:extLst>
          </p:nvPr>
        </p:nvGraphicFramePr>
        <p:xfrm>
          <a:off x="1190605" y="2872995"/>
          <a:ext cx="2090057" cy="488698"/>
        </p:xfrm>
        <a:graphic>
          <a:graphicData uri="http://schemas.openxmlformats.org/presentationml/2006/ole">
            <p:oleObj spid="_x0000_s29754" name="Equation" r:id="rId6" imgW="888614" imgH="203112" progId="Equation.DSMT4">
              <p:embed/>
            </p:oleObj>
          </a:graphicData>
        </a:graphic>
      </p:graphicFrame>
      <p:sp>
        <p:nvSpPr>
          <p:cNvPr id="73" name="Rectangle 59"/>
          <p:cNvSpPr>
            <a:spLocks noChangeArrowheads="1"/>
          </p:cNvSpPr>
          <p:nvPr/>
        </p:nvSpPr>
        <p:spPr bwMode="auto">
          <a:xfrm>
            <a:off x="638626" y="2100592"/>
            <a:ext cx="623794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graphicFrame>
        <p:nvGraphicFramePr>
          <p:cNvPr id="87" name="Object 86"/>
          <p:cNvGraphicFramePr>
            <a:graphicFrameLocks noChangeAspect="1"/>
          </p:cNvGraphicFramePr>
          <p:nvPr>
            <p:extLst>
              <p:ext uri="{D42A27DB-BD31-4B8C-83A1-F6EECF244321}">
                <p14:modId xmlns="" xmlns:p14="http://schemas.microsoft.com/office/powerpoint/2010/main" val="2602712826"/>
              </p:ext>
            </p:extLst>
          </p:nvPr>
        </p:nvGraphicFramePr>
        <p:xfrm>
          <a:off x="3440293" y="2523765"/>
          <a:ext cx="2562570" cy="1061259"/>
        </p:xfrm>
        <a:graphic>
          <a:graphicData uri="http://schemas.openxmlformats.org/presentationml/2006/ole">
            <p:oleObj spid="_x0000_s29755" name="Equation" r:id="rId7" imgW="977760" imgH="495000" progId="Equation.DSMT4">
              <p:embed/>
            </p:oleObj>
          </a:graphicData>
        </a:graphic>
      </p:graphicFrame>
      <p:graphicFrame>
        <p:nvGraphicFramePr>
          <p:cNvPr id="4" name="Object 3"/>
          <p:cNvGraphicFramePr>
            <a:graphicFrameLocks noChangeAspect="1"/>
          </p:cNvGraphicFramePr>
          <p:nvPr>
            <p:extLst>
              <p:ext uri="{D42A27DB-BD31-4B8C-83A1-F6EECF244321}">
                <p14:modId xmlns="" xmlns:p14="http://schemas.microsoft.com/office/powerpoint/2010/main" val="615166131"/>
              </p:ext>
            </p:extLst>
          </p:nvPr>
        </p:nvGraphicFramePr>
        <p:xfrm>
          <a:off x="286431" y="5381625"/>
          <a:ext cx="1212850" cy="1033463"/>
        </p:xfrm>
        <a:graphic>
          <a:graphicData uri="http://schemas.openxmlformats.org/presentationml/2006/ole">
            <p:oleObj spid="_x0000_s29756" name="Equation" r:id="rId8" imgW="685800" imgH="469800" progId="Equation.DSMT4">
              <p:embed/>
            </p:oleObj>
          </a:graphicData>
        </a:graphic>
      </p:graphicFrame>
      <p:graphicFrame>
        <p:nvGraphicFramePr>
          <p:cNvPr id="5" name="Object 4"/>
          <p:cNvGraphicFramePr>
            <a:graphicFrameLocks noChangeAspect="1"/>
          </p:cNvGraphicFramePr>
          <p:nvPr>
            <p:extLst>
              <p:ext uri="{D42A27DB-BD31-4B8C-83A1-F6EECF244321}">
                <p14:modId xmlns="" xmlns:p14="http://schemas.microsoft.com/office/powerpoint/2010/main" val="1671449950"/>
              </p:ext>
            </p:extLst>
          </p:nvPr>
        </p:nvGraphicFramePr>
        <p:xfrm>
          <a:off x="3446011" y="5381625"/>
          <a:ext cx="1365250" cy="1033463"/>
        </p:xfrm>
        <a:graphic>
          <a:graphicData uri="http://schemas.openxmlformats.org/presentationml/2006/ole">
            <p:oleObj spid="_x0000_s29757" name="Equation" r:id="rId9" imgW="622080" imgH="469800" progId="Equation.DSMT4">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3950112178"/>
              </p:ext>
            </p:extLst>
          </p:nvPr>
        </p:nvGraphicFramePr>
        <p:xfrm>
          <a:off x="6876575" y="5192286"/>
          <a:ext cx="1985464" cy="1317135"/>
        </p:xfrm>
        <a:graphic>
          <a:graphicData uri="http://schemas.openxmlformats.org/presentationml/2006/ole">
            <p:oleObj spid="_x0000_s29758" name="Equation" r:id="rId10" imgW="888840" imgH="685800" progId="Equation.DSMT4">
              <p:embed/>
            </p:oleObj>
          </a:graphicData>
        </a:graphic>
      </p:graphicFrame>
      <p:sp>
        <p:nvSpPr>
          <p:cNvPr id="7" name="Rectangle 4"/>
          <p:cNvSpPr>
            <a:spLocks noChangeArrowheads="1"/>
          </p:cNvSpPr>
          <p:nvPr/>
        </p:nvSpPr>
        <p:spPr bwMode="auto">
          <a:xfrm>
            <a:off x="580567" y="3605379"/>
            <a:ext cx="1609018"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Ví</a:t>
            </a:r>
            <a:r>
              <a:rPr kumimoji="0" lang="en-US" alt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a:t>
            </a:r>
            <a:endParaRPr kumimoji="0" lang="en-US" altLang="en-US" sz="2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333824" y="6276355"/>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333824" y="666688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1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9" name="Object 28"/>
          <p:cNvGraphicFramePr>
            <a:graphicFrameLocks noChangeAspect="1"/>
          </p:cNvGraphicFramePr>
          <p:nvPr>
            <p:extLst>
              <p:ext uri="{D42A27DB-BD31-4B8C-83A1-F6EECF244321}">
                <p14:modId xmlns="" xmlns:p14="http://schemas.microsoft.com/office/powerpoint/2010/main" val="727175771"/>
              </p:ext>
            </p:extLst>
          </p:nvPr>
        </p:nvGraphicFramePr>
        <p:xfrm>
          <a:off x="580567" y="4542081"/>
          <a:ext cx="1217613" cy="827088"/>
        </p:xfrm>
        <a:graphic>
          <a:graphicData uri="http://schemas.openxmlformats.org/presentationml/2006/ole">
            <p:oleObj spid="_x0000_s29759" name="Equation" r:id="rId11" imgW="939600" imgH="469800" progId="Equation.DSMT4">
              <p:embed/>
            </p:oleObj>
          </a:graphicData>
        </a:graphic>
      </p:graphicFrame>
      <p:graphicFrame>
        <p:nvGraphicFramePr>
          <p:cNvPr id="30" name="Object 29"/>
          <p:cNvGraphicFramePr>
            <a:graphicFrameLocks noChangeAspect="1"/>
          </p:cNvGraphicFramePr>
          <p:nvPr>
            <p:extLst>
              <p:ext uri="{D42A27DB-BD31-4B8C-83A1-F6EECF244321}">
                <p14:modId xmlns="" xmlns:p14="http://schemas.microsoft.com/office/powerpoint/2010/main" val="4051460640"/>
              </p:ext>
            </p:extLst>
          </p:nvPr>
        </p:nvGraphicFramePr>
        <p:xfrm>
          <a:off x="3570515" y="4430097"/>
          <a:ext cx="1668049" cy="908514"/>
        </p:xfrm>
        <a:graphic>
          <a:graphicData uri="http://schemas.openxmlformats.org/presentationml/2006/ole">
            <p:oleObj spid="_x0000_s29760" name="Equation" r:id="rId12" imgW="990360" imgH="469800" progId="Equation.DSMT4">
              <p:embed/>
            </p:oleObj>
          </a:graphicData>
        </a:graphic>
      </p:graphicFrame>
      <p:graphicFrame>
        <p:nvGraphicFramePr>
          <p:cNvPr id="31" name="Object 30"/>
          <p:cNvGraphicFramePr>
            <a:graphicFrameLocks noChangeAspect="1"/>
          </p:cNvGraphicFramePr>
          <p:nvPr>
            <p:extLst>
              <p:ext uri="{D42A27DB-BD31-4B8C-83A1-F6EECF244321}">
                <p14:modId xmlns="" xmlns:p14="http://schemas.microsoft.com/office/powerpoint/2010/main" val="1069906018"/>
              </p:ext>
            </p:extLst>
          </p:nvPr>
        </p:nvGraphicFramePr>
        <p:xfrm>
          <a:off x="7069720" y="4434555"/>
          <a:ext cx="935513" cy="764767"/>
        </p:xfrm>
        <a:graphic>
          <a:graphicData uri="http://schemas.openxmlformats.org/presentationml/2006/ole">
            <p:oleObj spid="_x0000_s29761" name="Equation" r:id="rId13" imgW="406080" imgH="419040" progId="Equation.DSMT4">
              <p:embed/>
            </p:oleObj>
          </a:graphicData>
        </a:graphic>
      </p:graphicFrame>
      <p:sp>
        <p:nvSpPr>
          <p:cNvPr id="23" name="Rectangle 35"/>
          <p:cNvSpPr>
            <a:spLocks noChangeArrowheads="1"/>
          </p:cNvSpPr>
          <p:nvPr/>
        </p:nvSpPr>
        <p:spPr bwMode="auto">
          <a:xfrm>
            <a:off x="436184" y="2790769"/>
            <a:ext cx="82266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 xmlns:p14="http://schemas.microsoft.com/office/powerpoint/2010/main" val="2166449719"/>
              </p:ext>
            </p:extLst>
          </p:nvPr>
        </p:nvGraphicFramePr>
        <p:xfrm>
          <a:off x="1495882" y="5429252"/>
          <a:ext cx="809625" cy="1035050"/>
        </p:xfrm>
        <a:graphic>
          <a:graphicData uri="http://schemas.openxmlformats.org/presentationml/2006/ole">
            <p:oleObj spid="_x0000_s29762" name="Equation" r:id="rId14" imgW="457200" imgH="469800" progId="Equation.DSMT4">
              <p:embed/>
            </p:oleObj>
          </a:graphicData>
        </a:graphic>
      </p:graphicFrame>
      <p:graphicFrame>
        <p:nvGraphicFramePr>
          <p:cNvPr id="25" name="Object 24"/>
          <p:cNvGraphicFramePr>
            <a:graphicFrameLocks noChangeAspect="1"/>
          </p:cNvGraphicFramePr>
          <p:nvPr>
            <p:extLst>
              <p:ext uri="{D42A27DB-BD31-4B8C-83A1-F6EECF244321}">
                <p14:modId xmlns="" xmlns:p14="http://schemas.microsoft.com/office/powerpoint/2010/main" val="2648128011"/>
              </p:ext>
            </p:extLst>
          </p:nvPr>
        </p:nvGraphicFramePr>
        <p:xfrm>
          <a:off x="4699680" y="5405442"/>
          <a:ext cx="1030287" cy="1035050"/>
        </p:xfrm>
        <a:graphic>
          <a:graphicData uri="http://schemas.openxmlformats.org/presentationml/2006/ole">
            <p:oleObj spid="_x0000_s29763" name="Equation" r:id="rId15" imgW="469800" imgH="469800" progId="Equation.DSMT4">
              <p:embed/>
            </p:oleObj>
          </a:graphicData>
        </a:graphic>
      </p:graphicFrame>
    </p:spTree>
    <p:extLst>
      <p:ext uri="{BB962C8B-B14F-4D97-AF65-F5344CB8AC3E}">
        <p14:creationId xmlns="" xmlns:p14="http://schemas.microsoft.com/office/powerpoint/2010/main" val="5946855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72779" y="593330"/>
            <a:ext cx="11422743" cy="5730800"/>
          </a:xfrm>
          <a:prstGeom prst="rect">
            <a:avLst/>
          </a:prstGeom>
        </p:spPr>
        <p:txBody>
          <a:bodyPr wrap="square">
            <a:spAutoFit/>
          </a:bodyPr>
          <a:lstStyle/>
          <a:p>
            <a:pPr indent="342265" algn="just">
              <a:lnSpc>
                <a:spcPct val="115000"/>
              </a:lnSpc>
              <a:spcBef>
                <a:spcPts val="600"/>
              </a:spcBef>
              <a:spcAft>
                <a:spcPts val="600"/>
              </a:spcAft>
            </a:pPr>
            <a:r>
              <a:rPr lang="en-US" sz="2800" b="1" dirty="0">
                <a:solidFill>
                  <a:srgbClr val="FF0000"/>
                </a:solidFill>
                <a:latin typeface="Times New Roman" panose="02020603050405020304" pitchFamily="18" charset="0"/>
                <a:ea typeface="Calibri" panose="020F0502020204030204" pitchFamily="34" charset="0"/>
                <a:sym typeface="Webdings" panose="05030102010509060703" pitchFamily="18" charset="2"/>
              </a:rPr>
              <a:t></a:t>
            </a:r>
            <a:r>
              <a:rPr lang="vi-VN" sz="2800" b="1" dirty="0">
                <a:solidFill>
                  <a:srgbClr val="FF0000"/>
                </a:solidFill>
                <a:latin typeface="Times New Roman" panose="02020603050405020304" pitchFamily="18" charset="0"/>
                <a:ea typeface="Calibri" panose="020F0502020204030204" pitchFamily="34" charset="0"/>
              </a:rPr>
              <a:t> Hướng dẫn tự học ở nhà </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Calibri" panose="020F0502020204030204" pitchFamily="34" charset="0"/>
              </a:rPr>
              <a:t>- Đọc lại toàn bộ nội dung bài đã học.</a:t>
            </a:r>
            <a:endParaRPr lang="en-US" sz="2800" dirty="0">
              <a:solidFill>
                <a:srgbClr val="000000"/>
              </a:solidFill>
              <a:latin typeface="Times New Roman" panose="02020603050405020304" pitchFamily="18" charset="0"/>
              <a:ea typeface="Calibri" panose="020F0502020204030204" pitchFamily="34" charset="0"/>
            </a:endParaRPr>
          </a:p>
          <a:p>
            <a:pPr>
              <a:lnSpc>
                <a:spcPct val="150000"/>
              </a:lnSpc>
              <a:spcBef>
                <a:spcPts val="600"/>
              </a:spcBef>
              <a:spcAft>
                <a:spcPts val="600"/>
              </a:spcAft>
              <a:tabLst>
                <a:tab pos="3429000" algn="ctr"/>
                <a:tab pos="4552315" algn="l"/>
              </a:tabLst>
            </a:pPr>
            <a:r>
              <a:rPr lang="vi-VN" sz="2800" dirty="0">
                <a:solidFill>
                  <a:srgbClr val="000000"/>
                </a:solidFill>
                <a:latin typeface="Times New Roman" panose="02020603050405020304" pitchFamily="18" charset="0"/>
                <a:ea typeface="Calibri" panose="020F0502020204030204" pitchFamily="34" charset="0"/>
              </a:rPr>
              <a:t>- Học thuộc: </a:t>
            </a:r>
            <a:r>
              <a:rPr lang="nl-NL" sz="2800" dirty="0">
                <a:solidFill>
                  <a:srgbClr val="000000"/>
                </a:solidFill>
                <a:latin typeface="Times New Roman" panose="02020603050405020304" pitchFamily="18" charset="0"/>
                <a:ea typeface="Calibri" panose="020F0502020204030204" pitchFamily="34" charset="0"/>
              </a:rPr>
              <a:t>khái niệm lũy thừa, quy tắc tích và thương của hai lũy thừa cùng cơ số, lũy thừa của một lũy thừa, biết viết gọn một tích dưới dạng một lũy thừa;Tính được lũy thừa với số tự nhiên của một số hữu tỉ</a:t>
            </a:r>
            <a:endParaRPr lang="en-US" sz="2800" dirty="0">
              <a:solidFill>
                <a:srgbClr val="000000"/>
              </a:solidFill>
              <a:latin typeface="Times New Roman" panose="02020603050405020304" pitchFamily="18" charset="0"/>
              <a:ea typeface="Calibri" panose="020F0502020204030204" pitchFamily="34" charset="0"/>
            </a:endParaRPr>
          </a:p>
          <a:p>
            <a:pPr>
              <a:lnSpc>
                <a:spcPct val="150000"/>
              </a:lnSpc>
              <a:spcBef>
                <a:spcPts val="600"/>
              </a:spcBef>
              <a:spcAft>
                <a:spcPts val="600"/>
              </a:spcAft>
              <a:tabLst>
                <a:tab pos="3429000" algn="ctr"/>
                <a:tab pos="4552315" algn="l"/>
              </a:tabLst>
            </a:pPr>
            <a:r>
              <a:rPr lang="nl-NL" sz="2800" dirty="0">
                <a:solidFill>
                  <a:srgbClr val="000000"/>
                </a:solidFill>
                <a:latin typeface="Times New Roman" panose="02020603050405020304" pitchFamily="18" charset="0"/>
                <a:ea typeface="Calibri" panose="020F0502020204030204" pitchFamily="34" charset="0"/>
              </a:rPr>
              <a:t>- Học thuộc công thức tính lũy thừa của một tích, lũy thừa của một thương</a:t>
            </a:r>
            <a:endParaRPr lang="en-US" sz="2800" dirty="0">
              <a:solidFill>
                <a:srgbClr val="000000"/>
              </a:solidFill>
              <a:latin typeface="Times New Roman" panose="02020603050405020304" pitchFamily="18" charset="0"/>
              <a:ea typeface="Calibri" panose="020F0502020204030204" pitchFamily="34" charset="0"/>
            </a:endParaRPr>
          </a:p>
          <a:p>
            <a:pPr>
              <a:lnSpc>
                <a:spcPct val="150000"/>
              </a:lnSpc>
              <a:spcBef>
                <a:spcPts val="600"/>
              </a:spcBef>
              <a:spcAft>
                <a:spcPts val="600"/>
              </a:spcAft>
              <a:tabLst>
                <a:tab pos="3429000" algn="ctr"/>
                <a:tab pos="4552315" algn="l"/>
              </a:tabLst>
            </a:pP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Làm</a:t>
            </a: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bài</a:t>
            </a: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tập</a:t>
            </a:r>
            <a:r>
              <a:rPr lang="fr-FR" sz="28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Calibri" panose="020F0502020204030204" pitchFamily="34" charset="0"/>
              </a:rPr>
              <a:t>9,10</a:t>
            </a: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SGK</a:t>
            </a:r>
            <a:r>
              <a:rPr lang="fr-FR" sz="2800" dirty="0">
                <a:solidFill>
                  <a:srgbClr val="000000"/>
                </a:solidFill>
                <a:latin typeface="Times New Roman" panose="02020603050405020304" pitchFamily="18" charset="0"/>
                <a:ea typeface="Calibri" panose="020F0502020204030204" pitchFamily="34" charset="0"/>
              </a:rPr>
              <a:t> </a:t>
            </a:r>
            <a:r>
              <a:rPr lang="fr-FR" sz="2800" dirty="0" err="1">
                <a:solidFill>
                  <a:srgbClr val="000000"/>
                </a:solidFill>
                <a:latin typeface="Times New Roman" panose="02020603050405020304" pitchFamily="18" charset="0"/>
                <a:ea typeface="Calibri" panose="020F0502020204030204" pitchFamily="34" charset="0"/>
              </a:rPr>
              <a:t>trang</a:t>
            </a:r>
            <a:r>
              <a:rPr lang="fr-FR" sz="2800" dirty="0">
                <a:solidFill>
                  <a:srgbClr val="000000"/>
                </a:solidFill>
                <a:latin typeface="Times New Roman" panose="02020603050405020304" pitchFamily="18" charset="0"/>
                <a:ea typeface="Calibri" panose="020F0502020204030204" pitchFamily="34" charset="0"/>
              </a:rPr>
              <a:t> 20. </a:t>
            </a:r>
            <a:endParaRPr lang="en-US" sz="2800" dirty="0">
              <a:solidFill>
                <a:srgbClr val="000000"/>
              </a:solidFill>
              <a:latin typeface="Times New Roman" panose="02020603050405020304" pitchFamily="18" charset="0"/>
              <a:ea typeface="Calibri" panose="020F0502020204030204" pitchFamily="34" charset="0"/>
            </a:endParaRPr>
          </a:p>
          <a:p>
            <a:pPr>
              <a:lnSpc>
                <a:spcPct val="150000"/>
              </a:lnSpc>
              <a:spcBef>
                <a:spcPts val="600"/>
              </a:spcBef>
              <a:spcAft>
                <a:spcPts val="600"/>
              </a:spcAft>
              <a:tabLst>
                <a:tab pos="3429000" algn="ctr"/>
                <a:tab pos="4552315" algn="l"/>
              </a:tabLst>
            </a:pP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trước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bài</a:t>
            </a:r>
            <a:r>
              <a:rPr lang="en-US" sz="2800" dirty="0">
                <a:solidFill>
                  <a:srgbClr val="000000"/>
                </a:solidFill>
                <a:latin typeface="Times New Roman" panose="02020603050405020304" pitchFamily="18" charset="0"/>
                <a:ea typeface="Calibri" panose="020F0502020204030204" pitchFamily="34" charset="0"/>
              </a:rPr>
              <a:t> 4</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26661044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3308" y="1749"/>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0742257-3980-4551-868A-26DC3CB821EE}"/>
              </a:ext>
            </a:extLst>
          </p:cNvPr>
          <p:cNvSpPr>
            <a:spLocks noGrp="1"/>
          </p:cNvSpPr>
          <p:nvPr>
            <p:ph type="title"/>
          </p:nvPr>
        </p:nvSpPr>
        <p:spPr>
          <a:xfrm>
            <a:off x="4081350" y="-16751"/>
            <a:ext cx="8169720" cy="750532"/>
          </a:xfrm>
        </p:spPr>
        <p:txBody>
          <a:bodyPr>
            <a:normAutofit/>
          </a:bodyPr>
          <a:lstStyle/>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Trò</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a:t>
            </a:r>
            <a:r>
              <a:rPr lang="vi-VN" sz="3200" b="1" dirty="0" smtClean="0">
                <a:solidFill>
                  <a:srgbClr val="0070C0"/>
                </a:solidFill>
                <a:latin typeface="Times New Roman" panose="02020603050405020304" pitchFamily="18" charset="0"/>
                <a:cs typeface="Times New Roman" panose="02020603050405020304" pitchFamily="18" charset="0"/>
              </a:rPr>
              <a:t>ơ</a:t>
            </a:r>
            <a:r>
              <a:rPr lang="en-US" sz="3200" b="1" dirty="0" err="1" smtClean="0">
                <a:solidFill>
                  <a:srgbClr val="0070C0"/>
                </a:solidFill>
                <a:latin typeface="Times New Roman" panose="02020603050405020304" pitchFamily="18" charset="0"/>
                <a:cs typeface="Times New Roman" panose="02020603050405020304" pitchFamily="18" charset="0"/>
              </a:rPr>
              <a:t>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nhớ</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nhất</a:t>
            </a:r>
            <a:r>
              <a:rPr lang="en-US" sz="3200" b="1"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2665578" y="-1598525"/>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 xmlns:a16="http://schemas.microsoft.com/office/drawing/2014/main" id="{4D3CFCA8-27ED-41FB-92A9-BA8CC0500364}"/>
              </a:ext>
            </a:extLst>
          </p:cNvPr>
          <p:cNvSpPr txBox="1"/>
          <p:nvPr/>
        </p:nvSpPr>
        <p:spPr>
          <a:xfrm>
            <a:off x="163994" y="59144"/>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73" name="Rectangle 57"/>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1" name="Rectangle 64"/>
          <p:cNvSpPr>
            <a:spLocks noChangeArrowheads="1"/>
          </p:cNvSpPr>
          <p:nvPr/>
        </p:nvSpPr>
        <p:spPr bwMode="auto">
          <a:xfrm>
            <a:off x="0" y="0"/>
            <a:ext cx="6119329"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3" name="Rectangle 78"/>
          <p:cNvSpPr>
            <a:spLocks noChangeArrowheads="1"/>
          </p:cNvSpPr>
          <p:nvPr/>
        </p:nvSpPr>
        <p:spPr bwMode="auto">
          <a:xfrm>
            <a:off x="5501899" y="508732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69"/>
          <p:cNvSpPr>
            <a:spLocks noChangeArrowheads="1"/>
          </p:cNvSpPr>
          <p:nvPr/>
        </p:nvSpPr>
        <p:spPr bwMode="auto">
          <a:xfrm>
            <a:off x="0" y="76200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71"/>
          <p:cNvSpPr>
            <a:spLocks noChangeArrowheads="1"/>
          </p:cNvSpPr>
          <p:nvPr/>
        </p:nvSpPr>
        <p:spPr bwMode="auto">
          <a:xfrm>
            <a:off x="0" y="1152525"/>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a:xfrm>
            <a:off x="176225" y="673042"/>
            <a:ext cx="11060045" cy="1083374"/>
          </a:xfrm>
          <a:prstGeom prst="rect">
            <a:avLst/>
          </a:prstGeom>
        </p:spPr>
        <p:txBody>
          <a:bodyPr wrap="square">
            <a:spAutoFit/>
          </a:bodyPr>
          <a:lstStyle/>
          <a:p>
            <a:pPr algn="just">
              <a:lnSpc>
                <a:spcPct val="115000"/>
              </a:lnSpc>
              <a:spcBef>
                <a:spcPts val="600"/>
              </a:spcBef>
              <a:spcAft>
                <a:spcPts val="600"/>
              </a:spcAf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 xmlns:p14="http://schemas.microsoft.com/office/powerpoint/2010/main" val="2156131862"/>
              </p:ext>
            </p:extLst>
          </p:nvPr>
        </p:nvGraphicFramePr>
        <p:xfrm>
          <a:off x="356461" y="3856174"/>
          <a:ext cx="114300" cy="180975"/>
        </p:xfrm>
        <a:graphic>
          <a:graphicData uri="http://schemas.openxmlformats.org/presentationml/2006/ole">
            <p:oleObj spid="_x0000_s2521" name="Equation" r:id="rId4" imgW="114102" imgH="177492" progId="Equation.DSMT4">
              <p:embed/>
            </p:oleObj>
          </a:graphicData>
        </a:graphic>
      </p:graphicFrame>
      <p:graphicFrame>
        <p:nvGraphicFramePr>
          <p:cNvPr id="17" name="Object 16"/>
          <p:cNvGraphicFramePr>
            <a:graphicFrameLocks noChangeAspect="1"/>
          </p:cNvGraphicFramePr>
          <p:nvPr>
            <p:extLst>
              <p:ext uri="{D42A27DB-BD31-4B8C-83A1-F6EECF244321}">
                <p14:modId xmlns="" xmlns:p14="http://schemas.microsoft.com/office/powerpoint/2010/main" val="3963782300"/>
              </p:ext>
            </p:extLst>
          </p:nvPr>
        </p:nvGraphicFramePr>
        <p:xfrm>
          <a:off x="371475" y="4572000"/>
          <a:ext cx="6088063" cy="749300"/>
        </p:xfrm>
        <a:graphic>
          <a:graphicData uri="http://schemas.openxmlformats.org/presentationml/2006/ole">
            <p:oleObj spid="_x0000_s2522" name="Equation" r:id="rId5" imgW="1815840" imgH="266400" progId="Equation.DSMT4">
              <p:embed/>
            </p:oleObj>
          </a:graphicData>
        </a:graphic>
      </p:graphicFrame>
      <p:graphicFrame>
        <p:nvGraphicFramePr>
          <p:cNvPr id="18" name="Object 17"/>
          <p:cNvGraphicFramePr>
            <a:graphicFrameLocks noChangeAspect="1"/>
          </p:cNvGraphicFramePr>
          <p:nvPr>
            <p:extLst>
              <p:ext uri="{D42A27DB-BD31-4B8C-83A1-F6EECF244321}">
                <p14:modId xmlns="" xmlns:p14="http://schemas.microsoft.com/office/powerpoint/2010/main" val="967680001"/>
              </p:ext>
            </p:extLst>
          </p:nvPr>
        </p:nvGraphicFramePr>
        <p:xfrm>
          <a:off x="278516" y="5383213"/>
          <a:ext cx="7297738" cy="661987"/>
        </p:xfrm>
        <a:graphic>
          <a:graphicData uri="http://schemas.openxmlformats.org/presentationml/2006/ole">
            <p:oleObj spid="_x0000_s2523" name="Equation" r:id="rId6" imgW="2984400" imgH="241200" progId="Equation.DSMT4">
              <p:embed/>
            </p:oleObj>
          </a:graphicData>
        </a:graphic>
      </p:graphicFrame>
      <p:graphicFrame>
        <p:nvGraphicFramePr>
          <p:cNvPr id="19" name="Object 18"/>
          <p:cNvGraphicFramePr>
            <a:graphicFrameLocks noChangeAspect="1"/>
          </p:cNvGraphicFramePr>
          <p:nvPr>
            <p:extLst>
              <p:ext uri="{D42A27DB-BD31-4B8C-83A1-F6EECF244321}">
                <p14:modId xmlns="" xmlns:p14="http://schemas.microsoft.com/office/powerpoint/2010/main" val="1556591483"/>
              </p:ext>
            </p:extLst>
          </p:nvPr>
        </p:nvGraphicFramePr>
        <p:xfrm>
          <a:off x="225834" y="6017949"/>
          <a:ext cx="3836071" cy="841823"/>
        </p:xfrm>
        <a:graphic>
          <a:graphicData uri="http://schemas.openxmlformats.org/presentationml/2006/ole">
            <p:oleObj spid="_x0000_s2524" name="Equation" r:id="rId7" imgW="964781" imgH="304668" progId="Equation.DSMT4">
              <p:embed/>
            </p:oleObj>
          </a:graphicData>
        </a:graphic>
      </p:graphicFrame>
      <p:grpSp>
        <p:nvGrpSpPr>
          <p:cNvPr id="40" name="Group 39"/>
          <p:cNvGrpSpPr/>
          <p:nvPr/>
        </p:nvGrpSpPr>
        <p:grpSpPr>
          <a:xfrm>
            <a:off x="356461" y="2167225"/>
            <a:ext cx="6176102" cy="1243187"/>
            <a:chOff x="356461" y="2461687"/>
            <a:chExt cx="6176102" cy="1243187"/>
          </a:xfrm>
        </p:grpSpPr>
        <p:graphicFrame>
          <p:nvGraphicFramePr>
            <p:cNvPr id="12" name="Object 11"/>
            <p:cNvGraphicFramePr>
              <a:graphicFrameLocks noChangeAspect="1"/>
            </p:cNvGraphicFramePr>
            <p:nvPr>
              <p:extLst>
                <p:ext uri="{D42A27DB-BD31-4B8C-83A1-F6EECF244321}">
                  <p14:modId xmlns="" xmlns:p14="http://schemas.microsoft.com/office/powerpoint/2010/main" val="1302146984"/>
                </p:ext>
              </p:extLst>
            </p:nvPr>
          </p:nvGraphicFramePr>
          <p:xfrm>
            <a:off x="356461" y="2461687"/>
            <a:ext cx="4008718" cy="637813"/>
          </p:xfrm>
          <a:graphic>
            <a:graphicData uri="http://schemas.openxmlformats.org/presentationml/2006/ole">
              <p:oleObj spid="_x0000_s2525" name="Equation" r:id="rId8" imgW="1422360" imgH="203040" progId="Equation.DSMT4">
                <p:embed/>
              </p:oleObj>
            </a:graphicData>
          </a:graphic>
        </p:graphicFrame>
        <p:graphicFrame>
          <p:nvGraphicFramePr>
            <p:cNvPr id="13" name="Object 12"/>
            <p:cNvGraphicFramePr>
              <a:graphicFrameLocks noChangeAspect="1"/>
            </p:cNvGraphicFramePr>
            <p:nvPr>
              <p:extLst>
                <p:ext uri="{D42A27DB-BD31-4B8C-83A1-F6EECF244321}">
                  <p14:modId xmlns="" xmlns:p14="http://schemas.microsoft.com/office/powerpoint/2010/main" val="1019250372"/>
                </p:ext>
              </p:extLst>
            </p:nvPr>
          </p:nvGraphicFramePr>
          <p:xfrm>
            <a:off x="4681538" y="2468483"/>
            <a:ext cx="1851025" cy="565150"/>
          </p:xfrm>
          <a:graphic>
            <a:graphicData uri="http://schemas.openxmlformats.org/presentationml/2006/ole">
              <p:oleObj spid="_x0000_s2526" name="Equation" r:id="rId9" imgW="495000" imgH="228600" progId="Equation.DSMT4">
                <p:embed/>
              </p:oleObj>
            </a:graphicData>
          </a:graphic>
        </p:graphicFrame>
        <p:sp>
          <p:nvSpPr>
            <p:cNvPr id="21" name="AutoShape 217"/>
            <p:cNvSpPr>
              <a:spLocks/>
            </p:cNvSpPr>
            <p:nvPr/>
          </p:nvSpPr>
          <p:spPr bwMode="auto">
            <a:xfrm rot="-5400000">
              <a:off x="3042908" y="2167941"/>
              <a:ext cx="240474" cy="1836419"/>
            </a:xfrm>
            <a:prstGeom prst="leftBrace">
              <a:avLst>
                <a:gd name="adj1" fmla="val 51462"/>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sp>
          <p:nvSpPr>
            <p:cNvPr id="22" name="Text Box 216"/>
            <p:cNvSpPr txBox="1">
              <a:spLocks noChangeArrowheads="1"/>
            </p:cNvSpPr>
            <p:nvPr/>
          </p:nvSpPr>
          <p:spPr bwMode="auto">
            <a:xfrm>
              <a:off x="2360820" y="3173893"/>
              <a:ext cx="2416069" cy="530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24" name="Rectangle 218"/>
          <p:cNvSpPr>
            <a:spLocks noChangeArrowheads="1"/>
          </p:cNvSpPr>
          <p:nvPr/>
        </p:nvSpPr>
        <p:spPr bwMode="auto">
          <a:xfrm>
            <a:off x="392085" y="1684427"/>
            <a:ext cx="655660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chỗ</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25" name="Rectangle 219"/>
          <p:cNvSpPr>
            <a:spLocks noChangeArrowheads="1"/>
          </p:cNvSpPr>
          <p:nvPr/>
        </p:nvSpPr>
        <p:spPr bwMode="auto">
          <a:xfrm>
            <a:off x="356461" y="2965914"/>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801445" y="3398220"/>
            <a:ext cx="7841410" cy="1049875"/>
            <a:chOff x="801445" y="3351726"/>
            <a:chExt cx="7841410" cy="1049875"/>
          </a:xfrm>
        </p:grpSpPr>
        <p:graphicFrame>
          <p:nvGraphicFramePr>
            <p:cNvPr id="15" name="Object 14"/>
            <p:cNvGraphicFramePr>
              <a:graphicFrameLocks noChangeAspect="1"/>
            </p:cNvGraphicFramePr>
            <p:nvPr>
              <p:extLst>
                <p:ext uri="{D42A27DB-BD31-4B8C-83A1-F6EECF244321}">
                  <p14:modId xmlns="" xmlns:p14="http://schemas.microsoft.com/office/powerpoint/2010/main" val="2571262857"/>
                </p:ext>
              </p:extLst>
            </p:nvPr>
          </p:nvGraphicFramePr>
          <p:xfrm>
            <a:off x="2354745" y="3754763"/>
            <a:ext cx="2581275" cy="556080"/>
          </p:xfrm>
          <a:graphic>
            <a:graphicData uri="http://schemas.openxmlformats.org/presentationml/2006/ole">
              <p:oleObj spid="_x0000_s2527" name="Equation" r:id="rId10" imgW="723586" imgH="203112" progId="Equation.DSMT4">
                <p:embed/>
              </p:oleObj>
            </a:graphicData>
          </a:graphic>
        </p:graphicFrame>
        <p:graphicFrame>
          <p:nvGraphicFramePr>
            <p:cNvPr id="16" name="Object 15"/>
            <p:cNvGraphicFramePr>
              <a:graphicFrameLocks noChangeAspect="1"/>
            </p:cNvGraphicFramePr>
            <p:nvPr>
              <p:extLst>
                <p:ext uri="{D42A27DB-BD31-4B8C-83A1-F6EECF244321}">
                  <p14:modId xmlns="" xmlns:p14="http://schemas.microsoft.com/office/powerpoint/2010/main" val="1211776929"/>
                </p:ext>
              </p:extLst>
            </p:nvPr>
          </p:nvGraphicFramePr>
          <p:xfrm>
            <a:off x="4634137" y="3742476"/>
            <a:ext cx="4008718" cy="659125"/>
          </p:xfrm>
          <a:graphic>
            <a:graphicData uri="http://schemas.openxmlformats.org/presentationml/2006/ole">
              <p:oleObj spid="_x0000_s2528" name="Equation" r:id="rId11" imgW="875920" imgH="253890" progId="Equation.DSMT4">
                <p:embed/>
              </p:oleObj>
            </a:graphicData>
          </a:graphic>
        </p:graphicFrame>
        <p:sp>
          <p:nvSpPr>
            <p:cNvPr id="32" name="Rectangle 221"/>
            <p:cNvSpPr>
              <a:spLocks noChangeArrowheads="1"/>
            </p:cNvSpPr>
            <p:nvPr/>
          </p:nvSpPr>
          <p:spPr bwMode="auto">
            <a:xfrm>
              <a:off x="801445" y="3351726"/>
              <a:ext cx="468910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33" name="Rectangle 222"/>
          <p:cNvSpPr>
            <a:spLocks noChangeArrowheads="1"/>
          </p:cNvSpPr>
          <p:nvPr/>
        </p:nvSpPr>
        <p:spPr bwMode="auto">
          <a:xfrm>
            <a:off x="356461" y="3851740"/>
            <a:ext cx="27443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225"/>
          <p:cNvSpPr>
            <a:spLocks noChangeArrowheads="1"/>
          </p:cNvSpPr>
          <p:nvPr/>
        </p:nvSpPr>
        <p:spPr bwMode="auto">
          <a:xfrm>
            <a:off x="356461" y="4588796"/>
            <a:ext cx="27443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227"/>
          <p:cNvSpPr>
            <a:spLocks noChangeArrowheads="1"/>
          </p:cNvSpPr>
          <p:nvPr/>
        </p:nvSpPr>
        <p:spPr bwMode="auto">
          <a:xfrm>
            <a:off x="356461" y="6023439"/>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aphicFrame>
        <p:nvGraphicFramePr>
          <p:cNvPr id="47" name="Object 46"/>
          <p:cNvGraphicFramePr>
            <a:graphicFrameLocks noChangeAspect="1"/>
          </p:cNvGraphicFramePr>
          <p:nvPr>
            <p:extLst>
              <p:ext uri="{D42A27DB-BD31-4B8C-83A1-F6EECF244321}">
                <p14:modId xmlns="" xmlns:p14="http://schemas.microsoft.com/office/powerpoint/2010/main" val="605390150"/>
              </p:ext>
            </p:extLst>
          </p:nvPr>
        </p:nvGraphicFramePr>
        <p:xfrm>
          <a:off x="2942095" y="5967413"/>
          <a:ext cx="1060450" cy="736600"/>
        </p:xfrm>
        <a:graphic>
          <a:graphicData uri="http://schemas.openxmlformats.org/presentationml/2006/ole">
            <p:oleObj spid="_x0000_s2529" name="Equation" r:id="rId12" imgW="266400" imgH="203040" progId="Equation.DSMT4">
              <p:embed/>
            </p:oleObj>
          </a:graphicData>
        </a:graphic>
      </p:graphicFrame>
      <p:graphicFrame>
        <p:nvGraphicFramePr>
          <p:cNvPr id="48" name="Object 47"/>
          <p:cNvGraphicFramePr>
            <a:graphicFrameLocks noChangeAspect="1"/>
          </p:cNvGraphicFramePr>
          <p:nvPr>
            <p:extLst>
              <p:ext uri="{D42A27DB-BD31-4B8C-83A1-F6EECF244321}">
                <p14:modId xmlns="" xmlns:p14="http://schemas.microsoft.com/office/powerpoint/2010/main" val="3156340450"/>
              </p:ext>
            </p:extLst>
          </p:nvPr>
        </p:nvGraphicFramePr>
        <p:xfrm>
          <a:off x="1067599" y="2016195"/>
          <a:ext cx="706437" cy="736493"/>
        </p:xfrm>
        <a:graphic>
          <a:graphicData uri="http://schemas.openxmlformats.org/presentationml/2006/ole">
            <p:oleObj spid="_x0000_s2530" name="Equation" r:id="rId13" imgW="177480" imgH="203040" progId="Equation.DSMT4">
              <p:embed/>
            </p:oleObj>
          </a:graphicData>
        </a:graphic>
      </p:graphicFrame>
      <p:graphicFrame>
        <p:nvGraphicFramePr>
          <p:cNvPr id="49" name="Object 48"/>
          <p:cNvGraphicFramePr>
            <a:graphicFrameLocks noChangeAspect="1"/>
          </p:cNvGraphicFramePr>
          <p:nvPr>
            <p:extLst>
              <p:ext uri="{D42A27DB-BD31-4B8C-83A1-F6EECF244321}">
                <p14:modId xmlns="" xmlns:p14="http://schemas.microsoft.com/office/powerpoint/2010/main" val="352377104"/>
              </p:ext>
            </p:extLst>
          </p:nvPr>
        </p:nvGraphicFramePr>
        <p:xfrm>
          <a:off x="1244600" y="3341093"/>
          <a:ext cx="504825" cy="506412"/>
        </p:xfrm>
        <a:graphic>
          <a:graphicData uri="http://schemas.openxmlformats.org/presentationml/2006/ole">
            <p:oleObj spid="_x0000_s2531" name="Equation" r:id="rId14" imgW="126720" imgH="139680" progId="Equation.DSMT4">
              <p:embed/>
            </p:oleObj>
          </a:graphicData>
        </a:graphic>
      </p:graphicFrame>
      <p:sp>
        <p:nvSpPr>
          <p:cNvPr id="42" name="TextBox 41"/>
          <p:cNvSpPr txBox="1"/>
          <p:nvPr/>
        </p:nvSpPr>
        <p:spPr>
          <a:xfrm>
            <a:off x="4246346" y="3339265"/>
            <a:ext cx="1379349"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a:t>
            </a:r>
            <a:endParaRPr lang="en-US" sz="2800" dirty="0">
              <a:latin typeface="Times New Roman" panose="02020603050405020304" pitchFamily="18" charset="0"/>
              <a:cs typeface="Times New Roman" panose="02020603050405020304" pitchFamily="18" charset="0"/>
            </a:endParaRPr>
          </a:p>
        </p:txBody>
      </p:sp>
      <p:graphicFrame>
        <p:nvGraphicFramePr>
          <p:cNvPr id="51" name="Object 50"/>
          <p:cNvGraphicFramePr>
            <a:graphicFrameLocks noChangeAspect="1"/>
          </p:cNvGraphicFramePr>
          <p:nvPr>
            <p:extLst>
              <p:ext uri="{D42A27DB-BD31-4B8C-83A1-F6EECF244321}">
                <p14:modId xmlns="" xmlns:p14="http://schemas.microsoft.com/office/powerpoint/2010/main" val="163883754"/>
              </p:ext>
            </p:extLst>
          </p:nvPr>
        </p:nvGraphicFramePr>
        <p:xfrm>
          <a:off x="3040063" y="4418013"/>
          <a:ext cx="1211262" cy="736600"/>
        </p:xfrm>
        <a:graphic>
          <a:graphicData uri="http://schemas.openxmlformats.org/presentationml/2006/ole">
            <p:oleObj spid="_x0000_s2532" name="Equation" r:id="rId15" imgW="304560" imgH="203040" progId="Equation.DSMT4">
              <p:embed/>
            </p:oleObj>
          </a:graphicData>
        </a:graphic>
      </p:graphicFrame>
      <p:graphicFrame>
        <p:nvGraphicFramePr>
          <p:cNvPr id="52" name="Object 51"/>
          <p:cNvGraphicFramePr>
            <a:graphicFrameLocks noChangeAspect="1"/>
          </p:cNvGraphicFramePr>
          <p:nvPr>
            <p:extLst>
              <p:ext uri="{D42A27DB-BD31-4B8C-83A1-F6EECF244321}">
                <p14:modId xmlns="" xmlns:p14="http://schemas.microsoft.com/office/powerpoint/2010/main" val="546153606"/>
              </p:ext>
            </p:extLst>
          </p:nvPr>
        </p:nvGraphicFramePr>
        <p:xfrm>
          <a:off x="1051270" y="5151735"/>
          <a:ext cx="1381963" cy="736600"/>
        </p:xfrm>
        <a:graphic>
          <a:graphicData uri="http://schemas.openxmlformats.org/presentationml/2006/ole">
            <p:oleObj spid="_x0000_s2533" name="Equation" r:id="rId16" imgW="431640" imgH="203040" progId="Equation.DSMT4">
              <p:embed/>
            </p:oleObj>
          </a:graphicData>
        </a:graphic>
      </p:graphicFrame>
      <p:graphicFrame>
        <p:nvGraphicFramePr>
          <p:cNvPr id="53" name="Object 52"/>
          <p:cNvGraphicFramePr>
            <a:graphicFrameLocks noChangeAspect="1"/>
          </p:cNvGraphicFramePr>
          <p:nvPr>
            <p:extLst>
              <p:ext uri="{D42A27DB-BD31-4B8C-83A1-F6EECF244321}">
                <p14:modId xmlns="" xmlns:p14="http://schemas.microsoft.com/office/powerpoint/2010/main" val="1891577616"/>
              </p:ext>
            </p:extLst>
          </p:nvPr>
        </p:nvGraphicFramePr>
        <p:xfrm>
          <a:off x="3502328" y="3840891"/>
          <a:ext cx="504825" cy="506412"/>
        </p:xfrm>
        <a:graphic>
          <a:graphicData uri="http://schemas.openxmlformats.org/presentationml/2006/ole">
            <p:oleObj spid="_x0000_s2534" name="Equation" r:id="rId17" imgW="126720" imgH="139680" progId="Equation.DSMT4">
              <p:embed/>
            </p:oleObj>
          </a:graphicData>
        </a:graphic>
      </p:graphicFrame>
      <p:graphicFrame>
        <p:nvGraphicFramePr>
          <p:cNvPr id="54" name="Object 53"/>
          <p:cNvGraphicFramePr>
            <a:graphicFrameLocks noChangeAspect="1"/>
          </p:cNvGraphicFramePr>
          <p:nvPr>
            <p:extLst>
              <p:ext uri="{D42A27DB-BD31-4B8C-83A1-F6EECF244321}">
                <p14:modId xmlns="" xmlns:p14="http://schemas.microsoft.com/office/powerpoint/2010/main" val="1076147308"/>
              </p:ext>
            </p:extLst>
          </p:nvPr>
        </p:nvGraphicFramePr>
        <p:xfrm>
          <a:off x="6072267" y="3747688"/>
          <a:ext cx="352425" cy="490401"/>
        </p:xfrm>
        <a:graphic>
          <a:graphicData uri="http://schemas.openxmlformats.org/presentationml/2006/ole">
            <p:oleObj spid="_x0000_s2535" name="Equation" r:id="rId18" imgW="88560" imgH="164880" progId="Equation.DSMT4">
              <p:embed/>
            </p:oleObj>
          </a:graphicData>
        </a:graphic>
      </p:graphicFrame>
    </p:spTree>
    <p:extLst>
      <p:ext uri="{BB962C8B-B14F-4D97-AF65-F5344CB8AC3E}">
        <p14:creationId xmlns="" xmlns:p14="http://schemas.microsoft.com/office/powerpoint/2010/main" val="24904991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anim calcmode="lin" valueType="num">
                                      <p:cBhvr>
                                        <p:cTn id="72" dur="1000" fill="hold"/>
                                        <p:tgtEl>
                                          <p:spTgt spid="53"/>
                                        </p:tgtEl>
                                        <p:attrNameLst>
                                          <p:attrName>ppt_x</p:attrName>
                                        </p:attrNameLst>
                                      </p:cBhvr>
                                      <p:tavLst>
                                        <p:tav tm="0">
                                          <p:val>
                                            <p:strVal val="#ppt_x"/>
                                          </p:val>
                                        </p:tav>
                                        <p:tav tm="100000">
                                          <p:val>
                                            <p:strVal val="#ppt_x"/>
                                          </p:val>
                                        </p:tav>
                                      </p:tavLst>
                                    </p:anim>
                                    <p:anim calcmode="lin" valueType="num">
                                      <p:cBhvr>
                                        <p:cTn id="7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1000"/>
                                        <p:tgtEl>
                                          <p:spTgt spid="54"/>
                                        </p:tgtEl>
                                      </p:cBhvr>
                                    </p:animEffect>
                                    <p:anim calcmode="lin" valueType="num">
                                      <p:cBhvr>
                                        <p:cTn id="79" dur="1000" fill="hold"/>
                                        <p:tgtEl>
                                          <p:spTgt spid="54"/>
                                        </p:tgtEl>
                                        <p:attrNameLst>
                                          <p:attrName>ppt_x</p:attrName>
                                        </p:attrNameLst>
                                      </p:cBhvr>
                                      <p:tavLst>
                                        <p:tav tm="0">
                                          <p:val>
                                            <p:strVal val="#ppt_x"/>
                                          </p:val>
                                        </p:tav>
                                        <p:tav tm="100000">
                                          <p:val>
                                            <p:strVal val="#ppt_x"/>
                                          </p:val>
                                        </p:tav>
                                      </p:tavLst>
                                    </p:anim>
                                    <p:anim calcmode="lin" valueType="num">
                                      <p:cBhvr>
                                        <p:cTn id="8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1000"/>
                                        <p:tgtEl>
                                          <p:spTgt spid="51"/>
                                        </p:tgtEl>
                                      </p:cBhvr>
                                    </p:animEffect>
                                    <p:anim calcmode="lin" valueType="num">
                                      <p:cBhvr>
                                        <p:cTn id="86" dur="1000" fill="hold"/>
                                        <p:tgtEl>
                                          <p:spTgt spid="51"/>
                                        </p:tgtEl>
                                        <p:attrNameLst>
                                          <p:attrName>ppt_x</p:attrName>
                                        </p:attrNameLst>
                                      </p:cBhvr>
                                      <p:tavLst>
                                        <p:tav tm="0">
                                          <p:val>
                                            <p:strVal val="#ppt_x"/>
                                          </p:val>
                                        </p:tav>
                                        <p:tav tm="100000">
                                          <p:val>
                                            <p:strVal val="#ppt_x"/>
                                          </p:val>
                                        </p:tav>
                                      </p:tavLst>
                                    </p:anim>
                                    <p:anim calcmode="lin" valueType="num">
                                      <p:cBhvr>
                                        <p:cTn id="8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1000"/>
                                        <p:tgtEl>
                                          <p:spTgt spid="47"/>
                                        </p:tgtEl>
                                      </p:cBhvr>
                                    </p:animEffect>
                                    <p:anim calcmode="lin" valueType="num">
                                      <p:cBhvr>
                                        <p:cTn id="100" dur="1000" fill="hold"/>
                                        <p:tgtEl>
                                          <p:spTgt spid="47"/>
                                        </p:tgtEl>
                                        <p:attrNameLst>
                                          <p:attrName>ppt_x</p:attrName>
                                        </p:attrNameLst>
                                      </p:cBhvr>
                                      <p:tavLst>
                                        <p:tav tm="0">
                                          <p:val>
                                            <p:strVal val="#ppt_x"/>
                                          </p:val>
                                        </p:tav>
                                        <p:tav tm="100000">
                                          <p:val>
                                            <p:strVal val="#ppt_x"/>
                                          </p:val>
                                        </p:tav>
                                      </p:tavLst>
                                    </p:anim>
                                    <p:anim calcmode="lin" valueType="num">
                                      <p:cBhvr>
                                        <p:cTn id="10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 xmlns:p14="http://schemas.microsoft.com/office/powerpoint/2010/main" val="38893135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3308" y="1749"/>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0742257-3980-4551-868A-26DC3CB821EE}"/>
              </a:ext>
            </a:extLst>
          </p:cNvPr>
          <p:cNvSpPr>
            <a:spLocks noGrp="1"/>
          </p:cNvSpPr>
          <p:nvPr>
            <p:ph type="title"/>
          </p:nvPr>
        </p:nvSpPr>
        <p:spPr>
          <a:xfrm>
            <a:off x="4081350" y="-16751"/>
            <a:ext cx="8169720" cy="750532"/>
          </a:xfrm>
        </p:spPr>
        <p:txBody>
          <a:bodyPr>
            <a:normAutofit/>
          </a:bodyPr>
          <a:lstStyle/>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Trò</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ch</a:t>
            </a:r>
            <a:r>
              <a:rPr lang="vi-VN" sz="3200" b="1" dirty="0" smtClean="0">
                <a:solidFill>
                  <a:srgbClr val="0070C0"/>
                </a:solidFill>
                <a:latin typeface="Times New Roman" panose="02020603050405020304" pitchFamily="18" charset="0"/>
                <a:cs typeface="Times New Roman" panose="02020603050405020304" pitchFamily="18" charset="0"/>
              </a:rPr>
              <a:t>ơ</a:t>
            </a:r>
            <a:r>
              <a:rPr lang="en-US" sz="3200" b="1" dirty="0" err="1" smtClean="0">
                <a:solidFill>
                  <a:srgbClr val="0070C0"/>
                </a:solidFill>
                <a:latin typeface="Times New Roman" panose="02020603050405020304" pitchFamily="18" charset="0"/>
                <a:cs typeface="Times New Roman" panose="02020603050405020304" pitchFamily="18" charset="0"/>
              </a:rPr>
              <a:t>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nhớ</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nhất</a:t>
            </a:r>
            <a:r>
              <a:rPr lang="en-US" sz="3200" b="1"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2665578" y="-1598525"/>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 xmlns:a16="http://schemas.microsoft.com/office/drawing/2014/main" id="{4D3CFCA8-27ED-41FB-92A9-BA8CC0500364}"/>
              </a:ext>
            </a:extLst>
          </p:cNvPr>
          <p:cNvSpPr txBox="1"/>
          <p:nvPr/>
        </p:nvSpPr>
        <p:spPr>
          <a:xfrm>
            <a:off x="163994" y="59144"/>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73" name="Rectangle 57"/>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1" name="Rectangle 64"/>
          <p:cNvSpPr>
            <a:spLocks noChangeArrowheads="1"/>
          </p:cNvSpPr>
          <p:nvPr/>
        </p:nvSpPr>
        <p:spPr bwMode="auto">
          <a:xfrm>
            <a:off x="0" y="0"/>
            <a:ext cx="6119329"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3" name="Rectangle 78"/>
          <p:cNvSpPr>
            <a:spLocks noChangeArrowheads="1"/>
          </p:cNvSpPr>
          <p:nvPr/>
        </p:nvSpPr>
        <p:spPr bwMode="auto">
          <a:xfrm>
            <a:off x="5501899" y="508732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69"/>
          <p:cNvSpPr>
            <a:spLocks noChangeArrowheads="1"/>
          </p:cNvSpPr>
          <p:nvPr/>
        </p:nvSpPr>
        <p:spPr bwMode="auto">
          <a:xfrm>
            <a:off x="0" y="76200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71"/>
          <p:cNvSpPr>
            <a:spLocks noChangeArrowheads="1"/>
          </p:cNvSpPr>
          <p:nvPr/>
        </p:nvSpPr>
        <p:spPr bwMode="auto">
          <a:xfrm>
            <a:off x="0" y="1152525"/>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a:xfrm>
            <a:off x="176226" y="673042"/>
            <a:ext cx="4600664" cy="587853"/>
          </a:xfrm>
          <a:prstGeom prst="rect">
            <a:avLst/>
          </a:prstGeom>
        </p:spPr>
        <p:txBody>
          <a:bodyPr wrap="square">
            <a:spAutoFit/>
          </a:bodyPr>
          <a:lstStyle/>
          <a:p>
            <a:pPr algn="just">
              <a:lnSpc>
                <a:spcPct val="115000"/>
              </a:lnSpc>
              <a:spcBef>
                <a:spcPts val="600"/>
              </a:spcBef>
              <a:spcAft>
                <a:spcPts val="600"/>
              </a:spcAft>
            </a:pPr>
            <a:r>
              <a:rPr 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thuyết</a:t>
            </a:r>
            <a:endPar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 xmlns:p14="http://schemas.microsoft.com/office/powerpoint/2010/main" val="565284340"/>
              </p:ext>
            </p:extLst>
          </p:nvPr>
        </p:nvGraphicFramePr>
        <p:xfrm>
          <a:off x="356461" y="3696518"/>
          <a:ext cx="114300" cy="180975"/>
        </p:xfrm>
        <a:graphic>
          <a:graphicData uri="http://schemas.openxmlformats.org/presentationml/2006/ole">
            <p:oleObj spid="_x0000_s30782" name="Equation" r:id="rId4" imgW="114102" imgH="177492" progId="Equation.DSMT4">
              <p:embed/>
            </p:oleObj>
          </a:graphicData>
        </a:graphic>
      </p:graphicFrame>
      <p:graphicFrame>
        <p:nvGraphicFramePr>
          <p:cNvPr id="17" name="Object 16"/>
          <p:cNvGraphicFramePr>
            <a:graphicFrameLocks noChangeAspect="1"/>
          </p:cNvGraphicFramePr>
          <p:nvPr>
            <p:extLst>
              <p:ext uri="{D42A27DB-BD31-4B8C-83A1-F6EECF244321}">
                <p14:modId xmlns="" xmlns:p14="http://schemas.microsoft.com/office/powerpoint/2010/main" val="1318347628"/>
              </p:ext>
            </p:extLst>
          </p:nvPr>
        </p:nvGraphicFramePr>
        <p:xfrm>
          <a:off x="398463" y="4406900"/>
          <a:ext cx="6086475" cy="749300"/>
        </p:xfrm>
        <a:graphic>
          <a:graphicData uri="http://schemas.openxmlformats.org/presentationml/2006/ole">
            <p:oleObj spid="_x0000_s30783" name="Equation" r:id="rId5" imgW="1815840" imgH="266400" progId="Equation.DSMT4">
              <p:embed/>
            </p:oleObj>
          </a:graphicData>
        </a:graphic>
      </p:graphicFrame>
      <p:graphicFrame>
        <p:nvGraphicFramePr>
          <p:cNvPr id="18" name="Object 17"/>
          <p:cNvGraphicFramePr>
            <a:graphicFrameLocks noChangeAspect="1"/>
          </p:cNvGraphicFramePr>
          <p:nvPr>
            <p:extLst>
              <p:ext uri="{D42A27DB-BD31-4B8C-83A1-F6EECF244321}">
                <p14:modId xmlns="" xmlns:p14="http://schemas.microsoft.com/office/powerpoint/2010/main" val="3495348034"/>
              </p:ext>
            </p:extLst>
          </p:nvPr>
        </p:nvGraphicFramePr>
        <p:xfrm>
          <a:off x="264002" y="5223557"/>
          <a:ext cx="7297738" cy="661987"/>
        </p:xfrm>
        <a:graphic>
          <a:graphicData uri="http://schemas.openxmlformats.org/presentationml/2006/ole">
            <p:oleObj spid="_x0000_s30784" name="Equation" r:id="rId6" imgW="2984400" imgH="241200" progId="Equation.DSMT4">
              <p:embed/>
            </p:oleObj>
          </a:graphicData>
        </a:graphic>
      </p:graphicFrame>
      <p:graphicFrame>
        <p:nvGraphicFramePr>
          <p:cNvPr id="19" name="Object 18"/>
          <p:cNvGraphicFramePr>
            <a:graphicFrameLocks noChangeAspect="1"/>
          </p:cNvGraphicFramePr>
          <p:nvPr>
            <p:extLst>
              <p:ext uri="{D42A27DB-BD31-4B8C-83A1-F6EECF244321}">
                <p14:modId xmlns="" xmlns:p14="http://schemas.microsoft.com/office/powerpoint/2010/main" val="228628779"/>
              </p:ext>
            </p:extLst>
          </p:nvPr>
        </p:nvGraphicFramePr>
        <p:xfrm>
          <a:off x="356460" y="5858293"/>
          <a:ext cx="3836071" cy="841823"/>
        </p:xfrm>
        <a:graphic>
          <a:graphicData uri="http://schemas.openxmlformats.org/presentationml/2006/ole">
            <p:oleObj spid="_x0000_s30785" name="Equation" r:id="rId7" imgW="964781" imgH="304668" progId="Equation.DSMT4">
              <p:embed/>
            </p:oleObj>
          </a:graphicData>
        </a:graphic>
      </p:graphicFrame>
      <p:grpSp>
        <p:nvGrpSpPr>
          <p:cNvPr id="40" name="Group 39"/>
          <p:cNvGrpSpPr/>
          <p:nvPr/>
        </p:nvGrpSpPr>
        <p:grpSpPr>
          <a:xfrm>
            <a:off x="356461" y="2007569"/>
            <a:ext cx="6176102" cy="1243187"/>
            <a:chOff x="356461" y="2461687"/>
            <a:chExt cx="6176102" cy="1243187"/>
          </a:xfrm>
        </p:grpSpPr>
        <p:graphicFrame>
          <p:nvGraphicFramePr>
            <p:cNvPr id="12" name="Object 11"/>
            <p:cNvGraphicFramePr>
              <a:graphicFrameLocks noChangeAspect="1"/>
            </p:cNvGraphicFramePr>
            <p:nvPr>
              <p:extLst/>
            </p:nvPr>
          </p:nvGraphicFramePr>
          <p:xfrm>
            <a:off x="356461" y="2461687"/>
            <a:ext cx="4008718" cy="637813"/>
          </p:xfrm>
          <a:graphic>
            <a:graphicData uri="http://schemas.openxmlformats.org/presentationml/2006/ole">
              <p:oleObj spid="_x0000_s30786" name="Equation" r:id="rId8" imgW="1422400" imgH="203200" progId="Equation.DSMT4">
                <p:embed/>
              </p:oleObj>
            </a:graphicData>
          </a:graphic>
        </p:graphicFrame>
        <p:graphicFrame>
          <p:nvGraphicFramePr>
            <p:cNvPr id="13" name="Object 12"/>
            <p:cNvGraphicFramePr>
              <a:graphicFrameLocks noChangeAspect="1"/>
            </p:cNvGraphicFramePr>
            <p:nvPr>
              <p:extLst/>
            </p:nvPr>
          </p:nvGraphicFramePr>
          <p:xfrm>
            <a:off x="4681538" y="2468483"/>
            <a:ext cx="1851025" cy="565150"/>
          </p:xfrm>
          <a:graphic>
            <a:graphicData uri="http://schemas.openxmlformats.org/presentationml/2006/ole">
              <p:oleObj spid="_x0000_s30787" name="Equation" r:id="rId9" imgW="495000" imgH="228600" progId="Equation.DSMT4">
                <p:embed/>
              </p:oleObj>
            </a:graphicData>
          </a:graphic>
        </p:graphicFrame>
        <p:sp>
          <p:nvSpPr>
            <p:cNvPr id="21" name="AutoShape 217"/>
            <p:cNvSpPr>
              <a:spLocks/>
            </p:cNvSpPr>
            <p:nvPr/>
          </p:nvSpPr>
          <p:spPr bwMode="auto">
            <a:xfrm rot="-5400000">
              <a:off x="3042908" y="2167941"/>
              <a:ext cx="240474" cy="1836419"/>
            </a:xfrm>
            <a:prstGeom prst="leftBrace">
              <a:avLst>
                <a:gd name="adj1" fmla="val 51462"/>
                <a:gd name="adj2" fmla="val 50000"/>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latin typeface="Times New Roman" panose="02020603050405020304" pitchFamily="18" charset="0"/>
                <a:cs typeface="Times New Roman" panose="02020603050405020304" pitchFamily="18" charset="0"/>
              </a:endParaRPr>
            </a:p>
          </p:txBody>
        </p:sp>
        <p:sp>
          <p:nvSpPr>
            <p:cNvPr id="22" name="Text Box 216"/>
            <p:cNvSpPr txBox="1">
              <a:spLocks noChangeArrowheads="1"/>
            </p:cNvSpPr>
            <p:nvPr/>
          </p:nvSpPr>
          <p:spPr bwMode="auto">
            <a:xfrm>
              <a:off x="2360820" y="3173893"/>
              <a:ext cx="2416069" cy="530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24" name="Rectangle 218"/>
          <p:cNvSpPr>
            <a:spLocks noChangeArrowheads="1"/>
          </p:cNvSpPr>
          <p:nvPr/>
        </p:nvSpPr>
        <p:spPr bwMode="auto">
          <a:xfrm>
            <a:off x="392085" y="1249005"/>
            <a:ext cx="655660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chỗ</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altLang="en-US" sz="28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25" name="Rectangle 219"/>
          <p:cNvSpPr>
            <a:spLocks noChangeArrowheads="1"/>
          </p:cNvSpPr>
          <p:nvPr/>
        </p:nvSpPr>
        <p:spPr bwMode="auto">
          <a:xfrm>
            <a:off x="356461" y="2806258"/>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801445" y="3238564"/>
            <a:ext cx="7841410" cy="1049875"/>
            <a:chOff x="801445" y="3351726"/>
            <a:chExt cx="7841410" cy="1049875"/>
          </a:xfrm>
        </p:grpSpPr>
        <p:graphicFrame>
          <p:nvGraphicFramePr>
            <p:cNvPr id="15" name="Object 14"/>
            <p:cNvGraphicFramePr>
              <a:graphicFrameLocks noChangeAspect="1"/>
            </p:cNvGraphicFramePr>
            <p:nvPr>
              <p:extLst/>
            </p:nvPr>
          </p:nvGraphicFramePr>
          <p:xfrm>
            <a:off x="2354745" y="3754763"/>
            <a:ext cx="2581275" cy="556080"/>
          </p:xfrm>
          <a:graphic>
            <a:graphicData uri="http://schemas.openxmlformats.org/presentationml/2006/ole">
              <p:oleObj spid="_x0000_s30788" name="Equation" r:id="rId10" imgW="723586" imgH="203112" progId="Equation.DSMT4">
                <p:embed/>
              </p:oleObj>
            </a:graphicData>
          </a:graphic>
        </p:graphicFrame>
        <p:graphicFrame>
          <p:nvGraphicFramePr>
            <p:cNvPr id="16" name="Object 15"/>
            <p:cNvGraphicFramePr>
              <a:graphicFrameLocks noChangeAspect="1"/>
            </p:cNvGraphicFramePr>
            <p:nvPr>
              <p:extLst/>
            </p:nvPr>
          </p:nvGraphicFramePr>
          <p:xfrm>
            <a:off x="4634137" y="3742476"/>
            <a:ext cx="4008718" cy="659125"/>
          </p:xfrm>
          <a:graphic>
            <a:graphicData uri="http://schemas.openxmlformats.org/presentationml/2006/ole">
              <p:oleObj spid="_x0000_s30789" name="Equation" r:id="rId11" imgW="875920" imgH="253890" progId="Equation.DSMT4">
                <p:embed/>
              </p:oleObj>
            </a:graphicData>
          </a:graphic>
        </p:graphicFrame>
        <p:sp>
          <p:nvSpPr>
            <p:cNvPr id="32" name="Rectangle 221"/>
            <p:cNvSpPr>
              <a:spLocks noChangeArrowheads="1"/>
            </p:cNvSpPr>
            <p:nvPr/>
          </p:nvSpPr>
          <p:spPr bwMode="auto">
            <a:xfrm>
              <a:off x="801445" y="3351726"/>
              <a:ext cx="468910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33" name="Rectangle 222"/>
          <p:cNvSpPr>
            <a:spLocks noChangeArrowheads="1"/>
          </p:cNvSpPr>
          <p:nvPr/>
        </p:nvSpPr>
        <p:spPr bwMode="auto">
          <a:xfrm>
            <a:off x="356461" y="3692084"/>
            <a:ext cx="27443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225"/>
          <p:cNvSpPr>
            <a:spLocks noChangeArrowheads="1"/>
          </p:cNvSpPr>
          <p:nvPr/>
        </p:nvSpPr>
        <p:spPr bwMode="auto">
          <a:xfrm>
            <a:off x="356461" y="4429140"/>
            <a:ext cx="27443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227"/>
          <p:cNvSpPr>
            <a:spLocks noChangeArrowheads="1"/>
          </p:cNvSpPr>
          <p:nvPr/>
        </p:nvSpPr>
        <p:spPr bwMode="auto">
          <a:xfrm>
            <a:off x="356461" y="5863783"/>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aphicFrame>
        <p:nvGraphicFramePr>
          <p:cNvPr id="47" name="Object 46"/>
          <p:cNvGraphicFramePr>
            <a:graphicFrameLocks noChangeAspect="1"/>
          </p:cNvGraphicFramePr>
          <p:nvPr>
            <p:extLst>
              <p:ext uri="{D42A27DB-BD31-4B8C-83A1-F6EECF244321}">
                <p14:modId xmlns="" xmlns:p14="http://schemas.microsoft.com/office/powerpoint/2010/main" val="254804181"/>
              </p:ext>
            </p:extLst>
          </p:nvPr>
        </p:nvGraphicFramePr>
        <p:xfrm>
          <a:off x="3116263" y="5807757"/>
          <a:ext cx="1060450" cy="736600"/>
        </p:xfrm>
        <a:graphic>
          <a:graphicData uri="http://schemas.openxmlformats.org/presentationml/2006/ole">
            <p:oleObj spid="_x0000_s30790" name="Equation" r:id="rId12" imgW="266400" imgH="203040" progId="Equation.DSMT4">
              <p:embed/>
            </p:oleObj>
          </a:graphicData>
        </a:graphic>
      </p:graphicFrame>
      <p:graphicFrame>
        <p:nvGraphicFramePr>
          <p:cNvPr id="48" name="Object 47"/>
          <p:cNvGraphicFramePr>
            <a:graphicFrameLocks noChangeAspect="1"/>
          </p:cNvGraphicFramePr>
          <p:nvPr>
            <p:extLst>
              <p:ext uri="{D42A27DB-BD31-4B8C-83A1-F6EECF244321}">
                <p14:modId xmlns="" xmlns:p14="http://schemas.microsoft.com/office/powerpoint/2010/main" val="3201046210"/>
              </p:ext>
            </p:extLst>
          </p:nvPr>
        </p:nvGraphicFramePr>
        <p:xfrm>
          <a:off x="1067599" y="1856539"/>
          <a:ext cx="706437" cy="736493"/>
        </p:xfrm>
        <a:graphic>
          <a:graphicData uri="http://schemas.openxmlformats.org/presentationml/2006/ole">
            <p:oleObj spid="_x0000_s30791" name="Equation" r:id="rId13" imgW="177480" imgH="203040" progId="Equation.DSMT4">
              <p:embed/>
            </p:oleObj>
          </a:graphicData>
        </a:graphic>
      </p:graphicFrame>
      <p:graphicFrame>
        <p:nvGraphicFramePr>
          <p:cNvPr id="49" name="Object 48"/>
          <p:cNvGraphicFramePr>
            <a:graphicFrameLocks noChangeAspect="1"/>
          </p:cNvGraphicFramePr>
          <p:nvPr>
            <p:extLst>
              <p:ext uri="{D42A27DB-BD31-4B8C-83A1-F6EECF244321}">
                <p14:modId xmlns="" xmlns:p14="http://schemas.microsoft.com/office/powerpoint/2010/main" val="280742199"/>
              </p:ext>
            </p:extLst>
          </p:nvPr>
        </p:nvGraphicFramePr>
        <p:xfrm>
          <a:off x="1244600" y="3181437"/>
          <a:ext cx="504825" cy="506412"/>
        </p:xfrm>
        <a:graphic>
          <a:graphicData uri="http://schemas.openxmlformats.org/presentationml/2006/ole">
            <p:oleObj spid="_x0000_s30792" name="Equation" r:id="rId14" imgW="126720" imgH="139680" progId="Equation.DSMT4">
              <p:embed/>
            </p:oleObj>
          </a:graphicData>
        </a:graphic>
      </p:graphicFrame>
      <p:sp>
        <p:nvSpPr>
          <p:cNvPr id="42" name="TextBox 41"/>
          <p:cNvSpPr txBox="1"/>
          <p:nvPr/>
        </p:nvSpPr>
        <p:spPr>
          <a:xfrm>
            <a:off x="4246346" y="3179609"/>
            <a:ext cx="1379349"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a:t>
            </a:r>
            <a:endParaRPr lang="en-US" sz="2800" dirty="0">
              <a:latin typeface="Times New Roman" panose="02020603050405020304" pitchFamily="18" charset="0"/>
              <a:cs typeface="Times New Roman" panose="02020603050405020304" pitchFamily="18" charset="0"/>
            </a:endParaRPr>
          </a:p>
        </p:txBody>
      </p:sp>
      <p:graphicFrame>
        <p:nvGraphicFramePr>
          <p:cNvPr id="51" name="Object 50"/>
          <p:cNvGraphicFramePr>
            <a:graphicFrameLocks noChangeAspect="1"/>
          </p:cNvGraphicFramePr>
          <p:nvPr>
            <p:extLst>
              <p:ext uri="{D42A27DB-BD31-4B8C-83A1-F6EECF244321}">
                <p14:modId xmlns="" xmlns:p14="http://schemas.microsoft.com/office/powerpoint/2010/main" val="3086707714"/>
              </p:ext>
            </p:extLst>
          </p:nvPr>
        </p:nvGraphicFramePr>
        <p:xfrm>
          <a:off x="3040063" y="4258357"/>
          <a:ext cx="1211262" cy="736600"/>
        </p:xfrm>
        <a:graphic>
          <a:graphicData uri="http://schemas.openxmlformats.org/presentationml/2006/ole">
            <p:oleObj spid="_x0000_s30793" name="Equation" r:id="rId15" imgW="304560" imgH="203040" progId="Equation.DSMT4">
              <p:embed/>
            </p:oleObj>
          </a:graphicData>
        </a:graphic>
      </p:graphicFrame>
      <p:graphicFrame>
        <p:nvGraphicFramePr>
          <p:cNvPr id="52" name="Object 51"/>
          <p:cNvGraphicFramePr>
            <a:graphicFrameLocks noChangeAspect="1"/>
          </p:cNvGraphicFramePr>
          <p:nvPr>
            <p:extLst>
              <p:ext uri="{D42A27DB-BD31-4B8C-83A1-F6EECF244321}">
                <p14:modId xmlns="" xmlns:p14="http://schemas.microsoft.com/office/powerpoint/2010/main" val="1723832787"/>
              </p:ext>
            </p:extLst>
          </p:nvPr>
        </p:nvGraphicFramePr>
        <p:xfrm>
          <a:off x="1051270" y="4992079"/>
          <a:ext cx="1381963" cy="736600"/>
        </p:xfrm>
        <a:graphic>
          <a:graphicData uri="http://schemas.openxmlformats.org/presentationml/2006/ole">
            <p:oleObj spid="_x0000_s30794" name="Equation" r:id="rId16" imgW="431640" imgH="203040" progId="Equation.DSMT4">
              <p:embed/>
            </p:oleObj>
          </a:graphicData>
        </a:graphic>
      </p:graphicFrame>
      <p:graphicFrame>
        <p:nvGraphicFramePr>
          <p:cNvPr id="53" name="Object 52"/>
          <p:cNvGraphicFramePr>
            <a:graphicFrameLocks noChangeAspect="1"/>
          </p:cNvGraphicFramePr>
          <p:nvPr>
            <p:extLst>
              <p:ext uri="{D42A27DB-BD31-4B8C-83A1-F6EECF244321}">
                <p14:modId xmlns="" xmlns:p14="http://schemas.microsoft.com/office/powerpoint/2010/main" val="2101549071"/>
              </p:ext>
            </p:extLst>
          </p:nvPr>
        </p:nvGraphicFramePr>
        <p:xfrm>
          <a:off x="3502328" y="3681235"/>
          <a:ext cx="504825" cy="506412"/>
        </p:xfrm>
        <a:graphic>
          <a:graphicData uri="http://schemas.openxmlformats.org/presentationml/2006/ole">
            <p:oleObj spid="_x0000_s30795" name="Equation" r:id="rId17" imgW="126720" imgH="139680" progId="Equation.DSMT4">
              <p:embed/>
            </p:oleObj>
          </a:graphicData>
        </a:graphic>
      </p:graphicFrame>
      <p:graphicFrame>
        <p:nvGraphicFramePr>
          <p:cNvPr id="54" name="Object 53"/>
          <p:cNvGraphicFramePr>
            <a:graphicFrameLocks noChangeAspect="1"/>
          </p:cNvGraphicFramePr>
          <p:nvPr>
            <p:extLst>
              <p:ext uri="{D42A27DB-BD31-4B8C-83A1-F6EECF244321}">
                <p14:modId xmlns="" xmlns:p14="http://schemas.microsoft.com/office/powerpoint/2010/main" val="3580230049"/>
              </p:ext>
            </p:extLst>
          </p:nvPr>
        </p:nvGraphicFramePr>
        <p:xfrm>
          <a:off x="6072267" y="3588032"/>
          <a:ext cx="352425" cy="490401"/>
        </p:xfrm>
        <a:graphic>
          <a:graphicData uri="http://schemas.openxmlformats.org/presentationml/2006/ole">
            <p:oleObj spid="_x0000_s30796" name="Equation" r:id="rId18" imgW="88560" imgH="164880" progId="Equation.DSMT4">
              <p:embed/>
            </p:oleObj>
          </a:graphicData>
        </a:graphic>
      </p:graphicFrame>
    </p:spTree>
    <p:extLst>
      <p:ext uri="{BB962C8B-B14F-4D97-AF65-F5344CB8AC3E}">
        <p14:creationId xmlns="" xmlns:p14="http://schemas.microsoft.com/office/powerpoint/2010/main" val="23061187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tretch>
            <a:fillRect/>
          </a:stretch>
        </p:blipFill>
        <p:spPr>
          <a:xfrm rot="631394">
            <a:off x="13348621" y="4376400"/>
            <a:ext cx="1109918"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tretch>
            <a:fillRect/>
          </a:stretch>
        </p:blipFill>
        <p:spPr>
          <a:xfrm>
            <a:off x="10765515" y="3490491"/>
            <a:ext cx="1488402" cy="1488402"/>
          </a:xfrm>
          <a:prstGeom prst="rect">
            <a:avLst/>
          </a:prstGeom>
        </p:spPr>
      </p:pic>
      <p:pic>
        <p:nvPicPr>
          <p:cNvPr id="15" name="Picture 14">
            <a:extLst>
              <a:ext uri="{FF2B5EF4-FFF2-40B4-BE49-F238E27FC236}">
                <a16:creationId xmlns="" xmlns:a16="http://schemas.microsoft.com/office/drawing/2014/main" id="{CB4DEC2C-107C-4E99-A056-D6622B336243}"/>
              </a:ext>
            </a:extLst>
          </p:cNvPr>
          <p:cNvPicPr>
            <a:picLocks noChangeAspect="1"/>
          </p:cNvPicPr>
          <p:nvPr/>
        </p:nvPicPr>
        <p:blipFill>
          <a:blip r:embed="rId8"/>
          <a:stretch>
            <a:fillRect/>
          </a:stretch>
        </p:blipFill>
        <p:spPr>
          <a:xfrm>
            <a:off x="-86930" y="589772"/>
            <a:ext cx="2901948" cy="1847248"/>
          </a:xfrm>
          <a:prstGeom prst="rect">
            <a:avLst/>
          </a:prstGeom>
        </p:spPr>
      </p:pic>
      <p:pic>
        <p:nvPicPr>
          <p:cNvPr id="16" name="Picture 15">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b="8819"/>
          <a:stretch/>
        </p:blipFill>
        <p:spPr>
          <a:xfrm>
            <a:off x="-559496" y="2526285"/>
            <a:ext cx="3103563" cy="3103563"/>
          </a:xfrm>
          <a:prstGeom prst="rect">
            <a:avLst/>
          </a:prstGeom>
        </p:spPr>
      </p:pic>
      <p:graphicFrame>
        <p:nvGraphicFramePr>
          <p:cNvPr id="3" name="Object 2"/>
          <p:cNvGraphicFramePr>
            <a:graphicFrameLocks noChangeAspect="1"/>
          </p:cNvGraphicFramePr>
          <p:nvPr>
            <p:extLst>
              <p:ext uri="{D42A27DB-BD31-4B8C-83A1-F6EECF244321}">
                <p14:modId xmlns="" xmlns:p14="http://schemas.microsoft.com/office/powerpoint/2010/main" val="4068644442"/>
              </p:ext>
            </p:extLst>
          </p:nvPr>
        </p:nvGraphicFramePr>
        <p:xfrm>
          <a:off x="2262756" y="1561307"/>
          <a:ext cx="2092270" cy="896947"/>
        </p:xfrm>
        <a:graphic>
          <a:graphicData uri="http://schemas.openxmlformats.org/presentationml/2006/ole">
            <p:oleObj spid="_x0000_s11571" name="Equation" r:id="rId10" imgW="1028700" imgH="469900" progId="Equation.DSMT4">
              <p:embed/>
            </p:oleObj>
          </a:graphicData>
        </a:graphic>
      </p:graphicFrame>
      <p:graphicFrame>
        <p:nvGraphicFramePr>
          <p:cNvPr id="5" name="Object 4"/>
          <p:cNvGraphicFramePr>
            <a:graphicFrameLocks noChangeAspect="1"/>
          </p:cNvGraphicFramePr>
          <p:nvPr>
            <p:extLst>
              <p:ext uri="{D42A27DB-BD31-4B8C-83A1-F6EECF244321}">
                <p14:modId xmlns="" xmlns:p14="http://schemas.microsoft.com/office/powerpoint/2010/main" val="122163573"/>
              </p:ext>
            </p:extLst>
          </p:nvPr>
        </p:nvGraphicFramePr>
        <p:xfrm>
          <a:off x="4928462" y="1647333"/>
          <a:ext cx="1100382" cy="696637"/>
        </p:xfrm>
        <a:graphic>
          <a:graphicData uri="http://schemas.openxmlformats.org/presentationml/2006/ole">
            <p:oleObj spid="_x0000_s11572" name="Equation" r:id="rId11" imgW="419040" imgH="393480" progId="Equation.DSMT4">
              <p:embed/>
            </p:oleObj>
          </a:graphicData>
        </a:graphic>
      </p:graphicFrame>
      <p:sp>
        <p:nvSpPr>
          <p:cNvPr id="7" name="Rectangle 163"/>
          <p:cNvSpPr>
            <a:spLocks noChangeArrowheads="1"/>
          </p:cNvSpPr>
          <p:nvPr/>
        </p:nvSpPr>
        <p:spPr bwMode="auto">
          <a:xfrm>
            <a:off x="2929181" y="634953"/>
            <a:ext cx="892702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Dạng </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2</a:t>
            </a:r>
            <a:r>
              <a:rPr kumimoji="0" lang="vi-VN"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4: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Viết</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mỗi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phép</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sau</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dưới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a:t>
            </a:r>
            <a:endParaRPr kumimoji="0" lang="en-US" altLang="en-US" sz="2800" b="0" i="0" u="none" strike="noStrike" cap="none" normalizeH="0" baseline="0" dirty="0" smtClean="0">
              <a:ln>
                <a:noFill/>
              </a:ln>
              <a:solidFill>
                <a:schemeClr val="tx1"/>
              </a:solidFill>
              <a:effectLst/>
              <a:latin typeface="+mj-lt"/>
            </a:endParaRPr>
          </a:p>
        </p:txBody>
      </p:sp>
      <p:sp>
        <p:nvSpPr>
          <p:cNvPr id="8" name="Rectangle 164"/>
          <p:cNvSpPr>
            <a:spLocks noChangeArrowheads="1"/>
          </p:cNvSpPr>
          <p:nvPr/>
        </p:nvSpPr>
        <p:spPr bwMode="auto">
          <a:xfrm>
            <a:off x="4239304" y="1697546"/>
            <a:ext cx="75115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mj-lt"/>
            </a:endParaRPr>
          </a:p>
        </p:txBody>
      </p:sp>
      <p:sp>
        <p:nvSpPr>
          <p:cNvPr id="12" name="Rectangle 165"/>
          <p:cNvSpPr>
            <a:spLocks noChangeArrowheads="1"/>
          </p:cNvSpPr>
          <p:nvPr/>
        </p:nvSpPr>
        <p:spPr bwMode="auto">
          <a:xfrm>
            <a:off x="2371242" y="2339440"/>
            <a:ext cx="197654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mj-lt"/>
            </a:endParaRPr>
          </a:p>
        </p:txBody>
      </p:sp>
      <p:graphicFrame>
        <p:nvGraphicFramePr>
          <p:cNvPr id="17" name="Object 16"/>
          <p:cNvGraphicFramePr>
            <a:graphicFrameLocks noChangeAspect="1"/>
          </p:cNvGraphicFramePr>
          <p:nvPr>
            <p:extLst>
              <p:ext uri="{D42A27DB-BD31-4B8C-83A1-F6EECF244321}">
                <p14:modId xmlns="" xmlns:p14="http://schemas.microsoft.com/office/powerpoint/2010/main" val="3717416985"/>
              </p:ext>
            </p:extLst>
          </p:nvPr>
        </p:nvGraphicFramePr>
        <p:xfrm>
          <a:off x="7805471" y="1596322"/>
          <a:ext cx="2252930" cy="860638"/>
        </p:xfrm>
        <a:graphic>
          <a:graphicData uri="http://schemas.openxmlformats.org/presentationml/2006/ole">
            <p:oleObj spid="_x0000_s11573" name="Equation" r:id="rId12" imgW="889000" imgH="469900" progId="Equation.DSMT4">
              <p:embed/>
            </p:oleObj>
          </a:graphicData>
        </a:graphic>
      </p:graphicFrame>
      <p:sp>
        <p:nvSpPr>
          <p:cNvPr id="19" name="Rectangle 172"/>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164"/>
          <p:cNvSpPr>
            <a:spLocks noChangeArrowheads="1"/>
          </p:cNvSpPr>
          <p:nvPr/>
        </p:nvSpPr>
        <p:spPr bwMode="auto">
          <a:xfrm>
            <a:off x="9934417" y="1797500"/>
            <a:ext cx="218291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 0,25 </a:t>
            </a:r>
            <a:endParaRPr kumimoji="0" lang="en-US" altLang="en-US" sz="2800" b="0" i="0" u="none" strike="noStrike" cap="none" normalizeH="0" baseline="0" dirty="0" smtClean="0">
              <a:ln>
                <a:noFill/>
              </a:ln>
              <a:solidFill>
                <a:schemeClr val="tx1"/>
              </a:solidFill>
              <a:effectLst/>
              <a:latin typeface="+mj-lt"/>
            </a:endParaRPr>
          </a:p>
        </p:txBody>
      </p:sp>
      <p:graphicFrame>
        <p:nvGraphicFramePr>
          <p:cNvPr id="30" name="Object 29"/>
          <p:cNvGraphicFramePr>
            <a:graphicFrameLocks noChangeAspect="1"/>
          </p:cNvGraphicFramePr>
          <p:nvPr>
            <p:extLst>
              <p:ext uri="{D42A27DB-BD31-4B8C-83A1-F6EECF244321}">
                <p14:modId xmlns="" xmlns:p14="http://schemas.microsoft.com/office/powerpoint/2010/main" val="2496266557"/>
              </p:ext>
            </p:extLst>
          </p:nvPr>
        </p:nvGraphicFramePr>
        <p:xfrm>
          <a:off x="2371242" y="2915324"/>
          <a:ext cx="2154263" cy="683106"/>
        </p:xfrm>
        <a:graphic>
          <a:graphicData uri="http://schemas.openxmlformats.org/presentationml/2006/ole">
            <p:oleObj spid="_x0000_s11574" name="Equation" r:id="rId13" imgW="1167893" imgH="393529" progId="Equation.DSMT4">
              <p:embed/>
            </p:oleObj>
          </a:graphicData>
        </a:graphic>
      </p:graphicFrame>
      <p:graphicFrame>
        <p:nvGraphicFramePr>
          <p:cNvPr id="33" name="Object 32"/>
          <p:cNvGraphicFramePr>
            <a:graphicFrameLocks noChangeAspect="1"/>
          </p:cNvGraphicFramePr>
          <p:nvPr>
            <p:extLst>
              <p:ext uri="{D42A27DB-BD31-4B8C-83A1-F6EECF244321}">
                <p14:modId xmlns="" xmlns:p14="http://schemas.microsoft.com/office/powerpoint/2010/main" val="3411367151"/>
              </p:ext>
            </p:extLst>
          </p:nvPr>
        </p:nvGraphicFramePr>
        <p:xfrm>
          <a:off x="5132666" y="2854267"/>
          <a:ext cx="1131375" cy="835293"/>
        </p:xfrm>
        <a:graphic>
          <a:graphicData uri="http://schemas.openxmlformats.org/presentationml/2006/ole">
            <p:oleObj spid="_x0000_s11575" name="Equation" r:id="rId14" imgW="469696" imgH="393529" progId="Equation.DSMT4">
              <p:embed/>
            </p:oleObj>
          </a:graphicData>
        </a:graphic>
      </p:graphicFrame>
      <p:sp>
        <p:nvSpPr>
          <p:cNvPr id="34" name="Rectangle 185"/>
          <p:cNvSpPr>
            <a:spLocks noChangeArrowheads="1"/>
          </p:cNvSpPr>
          <p:nvPr/>
        </p:nvSpPr>
        <p:spPr bwMode="auto">
          <a:xfrm>
            <a:off x="2371242" y="2870094"/>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5" name="Rectangle 186"/>
          <p:cNvSpPr>
            <a:spLocks noChangeArrowheads="1"/>
          </p:cNvSpPr>
          <p:nvPr/>
        </p:nvSpPr>
        <p:spPr bwMode="auto">
          <a:xfrm>
            <a:off x="4321651" y="2964294"/>
            <a:ext cx="92204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7" name="Object 36"/>
          <p:cNvGraphicFramePr>
            <a:graphicFrameLocks noChangeAspect="1"/>
          </p:cNvGraphicFramePr>
          <p:nvPr>
            <p:extLst>
              <p:ext uri="{D42A27DB-BD31-4B8C-83A1-F6EECF244321}">
                <p14:modId xmlns="" xmlns:p14="http://schemas.microsoft.com/office/powerpoint/2010/main" val="2025589281"/>
              </p:ext>
            </p:extLst>
          </p:nvPr>
        </p:nvGraphicFramePr>
        <p:xfrm>
          <a:off x="7884335" y="2796245"/>
          <a:ext cx="1532382" cy="1190953"/>
        </p:xfrm>
        <a:graphic>
          <a:graphicData uri="http://schemas.openxmlformats.org/presentationml/2006/ole">
            <p:oleObj spid="_x0000_s11576" name="Equation" r:id="rId15" imgW="837836" imgH="545863" progId="Equation.DSMT4">
              <p:embed/>
            </p:oleObj>
          </a:graphicData>
        </a:graphic>
      </p:graphicFrame>
      <p:graphicFrame>
        <p:nvGraphicFramePr>
          <p:cNvPr id="38" name="Object 37"/>
          <p:cNvGraphicFramePr>
            <a:graphicFrameLocks noChangeAspect="1"/>
          </p:cNvGraphicFramePr>
          <p:nvPr>
            <p:extLst>
              <p:ext uri="{D42A27DB-BD31-4B8C-83A1-F6EECF244321}">
                <p14:modId xmlns="" xmlns:p14="http://schemas.microsoft.com/office/powerpoint/2010/main" val="2050162584"/>
              </p:ext>
            </p:extLst>
          </p:nvPr>
        </p:nvGraphicFramePr>
        <p:xfrm>
          <a:off x="10058401" y="3023766"/>
          <a:ext cx="873074" cy="856345"/>
        </p:xfrm>
        <a:graphic>
          <a:graphicData uri="http://schemas.openxmlformats.org/presentationml/2006/ole">
            <p:oleObj spid="_x0000_s11577" name="Equation" r:id="rId16" imgW="457002" imgH="393529" progId="Equation.DSMT4">
              <p:embed/>
            </p:oleObj>
          </a:graphicData>
        </a:graphic>
      </p:graphicFrame>
      <p:graphicFrame>
        <p:nvGraphicFramePr>
          <p:cNvPr id="39" name="Object 38"/>
          <p:cNvGraphicFramePr>
            <a:graphicFrameLocks noChangeAspect="1"/>
          </p:cNvGraphicFramePr>
          <p:nvPr>
            <p:extLst>
              <p:ext uri="{D42A27DB-BD31-4B8C-83A1-F6EECF244321}">
                <p14:modId xmlns="" xmlns:p14="http://schemas.microsoft.com/office/powerpoint/2010/main" val="3209907877"/>
              </p:ext>
            </p:extLst>
          </p:nvPr>
        </p:nvGraphicFramePr>
        <p:xfrm>
          <a:off x="8543643" y="5055999"/>
          <a:ext cx="114300" cy="180975"/>
        </p:xfrm>
        <a:graphic>
          <a:graphicData uri="http://schemas.openxmlformats.org/presentationml/2006/ole">
            <p:oleObj spid="_x0000_s11578" name="Equation" r:id="rId17" imgW="114102" imgH="177492" progId="Equation.DSMT4">
              <p:embed/>
            </p:oleObj>
          </a:graphicData>
        </a:graphic>
      </p:graphicFrame>
      <p:sp>
        <p:nvSpPr>
          <p:cNvPr id="40" name="Rectangle 191"/>
          <p:cNvSpPr>
            <a:spLocks noChangeArrowheads="1"/>
          </p:cNvSpPr>
          <p:nvPr/>
        </p:nvSpPr>
        <p:spPr bwMode="auto">
          <a:xfrm>
            <a:off x="8543643" y="4122549"/>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193"/>
          <p:cNvSpPr>
            <a:spLocks noChangeArrowheads="1"/>
          </p:cNvSpPr>
          <p:nvPr/>
        </p:nvSpPr>
        <p:spPr bwMode="auto">
          <a:xfrm>
            <a:off x="8543643" y="5055999"/>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194"/>
          <p:cNvSpPr>
            <a:spLocks noChangeArrowheads="1"/>
          </p:cNvSpPr>
          <p:nvPr/>
        </p:nvSpPr>
        <p:spPr bwMode="auto">
          <a:xfrm>
            <a:off x="8543643" y="5236974"/>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186"/>
          <p:cNvSpPr>
            <a:spLocks noChangeArrowheads="1"/>
          </p:cNvSpPr>
          <p:nvPr/>
        </p:nvSpPr>
        <p:spPr bwMode="auto">
          <a:xfrm>
            <a:off x="9178908" y="3189100"/>
            <a:ext cx="92204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351903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tretch>
            <a:fillRect/>
          </a:stretch>
        </p:blipFill>
        <p:spPr>
          <a:xfrm rot="631394">
            <a:off x="13348621" y="4376400"/>
            <a:ext cx="1109918"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tretch>
            <a:fillRect/>
          </a:stretch>
        </p:blipFill>
        <p:spPr>
          <a:xfrm>
            <a:off x="10765515" y="3490491"/>
            <a:ext cx="1488402" cy="1488402"/>
          </a:xfrm>
          <a:prstGeom prst="rect">
            <a:avLst/>
          </a:prstGeom>
        </p:spPr>
      </p:pic>
      <p:sp>
        <p:nvSpPr>
          <p:cNvPr id="10" name="Rectangle 5"/>
          <p:cNvSpPr>
            <a:spLocks noChangeArrowheads="1"/>
          </p:cNvSpPr>
          <p:nvPr/>
        </p:nvSpPr>
        <p:spPr bwMode="auto">
          <a:xfrm>
            <a:off x="0" y="4587498"/>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 xmlns:a16="http://schemas.microsoft.com/office/drawing/2014/main" id="{CB4DEC2C-107C-4E99-A056-D6622B336243}"/>
              </a:ext>
            </a:extLst>
          </p:cNvPr>
          <p:cNvPicPr>
            <a:picLocks noChangeAspect="1"/>
          </p:cNvPicPr>
          <p:nvPr/>
        </p:nvPicPr>
        <p:blipFill>
          <a:blip r:embed="rId8"/>
          <a:stretch>
            <a:fillRect/>
          </a:stretch>
        </p:blipFill>
        <p:spPr>
          <a:xfrm>
            <a:off x="-86930" y="589772"/>
            <a:ext cx="2901948" cy="1847248"/>
          </a:xfrm>
          <a:prstGeom prst="rect">
            <a:avLst/>
          </a:prstGeom>
        </p:spPr>
      </p:pic>
      <p:pic>
        <p:nvPicPr>
          <p:cNvPr id="16" name="Picture 15">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b="8819"/>
          <a:stretch/>
        </p:blipFill>
        <p:spPr>
          <a:xfrm>
            <a:off x="-559496" y="2526285"/>
            <a:ext cx="3103563" cy="3103563"/>
          </a:xfrm>
          <a:prstGeom prst="rect">
            <a:avLst/>
          </a:prstGeom>
        </p:spPr>
      </p:pic>
      <p:graphicFrame>
        <p:nvGraphicFramePr>
          <p:cNvPr id="3" name="Object 2"/>
          <p:cNvGraphicFramePr>
            <a:graphicFrameLocks noChangeAspect="1"/>
          </p:cNvGraphicFramePr>
          <p:nvPr/>
        </p:nvGraphicFramePr>
        <p:xfrm>
          <a:off x="2820695" y="1452821"/>
          <a:ext cx="2092270" cy="896947"/>
        </p:xfrm>
        <a:graphic>
          <a:graphicData uri="http://schemas.openxmlformats.org/presentationml/2006/ole">
            <p:oleObj spid="_x0000_s16486" name="Equation" r:id="rId10" imgW="1028700" imgH="469900" progId="Equation.DSMT4">
              <p:embed/>
            </p:oleObj>
          </a:graphicData>
        </a:graphic>
      </p:graphicFrame>
      <p:graphicFrame>
        <p:nvGraphicFramePr>
          <p:cNvPr id="5" name="Object 4"/>
          <p:cNvGraphicFramePr>
            <a:graphicFrameLocks noChangeAspect="1"/>
          </p:cNvGraphicFramePr>
          <p:nvPr/>
        </p:nvGraphicFramePr>
        <p:xfrm>
          <a:off x="5486401" y="1538847"/>
          <a:ext cx="1100382" cy="696637"/>
        </p:xfrm>
        <a:graphic>
          <a:graphicData uri="http://schemas.openxmlformats.org/presentationml/2006/ole">
            <p:oleObj spid="_x0000_s16487" name="Equation" r:id="rId11" imgW="419040" imgH="393480" progId="Equation.DSMT4">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769839611"/>
              </p:ext>
            </p:extLst>
          </p:nvPr>
        </p:nvGraphicFramePr>
        <p:xfrm>
          <a:off x="2795406" y="2330380"/>
          <a:ext cx="2001837" cy="977900"/>
        </p:xfrm>
        <a:graphic>
          <a:graphicData uri="http://schemas.openxmlformats.org/presentationml/2006/ole">
            <p:oleObj spid="_x0000_s16488" name="Equation" r:id="rId12" imgW="1143000" imgH="469800" progId="Equation.DSMT4">
              <p:embed/>
            </p:oleObj>
          </a:graphicData>
        </a:graphic>
      </p:graphicFrame>
      <p:sp>
        <p:nvSpPr>
          <p:cNvPr id="7" name="Rectangle 163"/>
          <p:cNvSpPr>
            <a:spLocks noChangeArrowheads="1"/>
          </p:cNvSpPr>
          <p:nvPr/>
        </p:nvSpPr>
        <p:spPr bwMode="auto">
          <a:xfrm>
            <a:off x="2929181" y="634953"/>
            <a:ext cx="892702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Dạng </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2</a:t>
            </a:r>
            <a:r>
              <a:rPr kumimoji="0" lang="vi-VN"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4: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Viết</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mỗi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phép</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sau</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dưới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a:t>
            </a:r>
            <a:endParaRPr kumimoji="0" lang="en-US" altLang="en-US" sz="2800" b="0" i="0" u="none" strike="noStrike" cap="none" normalizeH="0" baseline="0" dirty="0" smtClean="0">
              <a:ln>
                <a:noFill/>
              </a:ln>
              <a:solidFill>
                <a:schemeClr val="tx1"/>
              </a:solidFill>
              <a:effectLst/>
              <a:latin typeface="+mj-lt"/>
            </a:endParaRPr>
          </a:p>
        </p:txBody>
      </p:sp>
      <p:sp>
        <p:nvSpPr>
          <p:cNvPr id="8" name="Rectangle 164"/>
          <p:cNvSpPr>
            <a:spLocks noChangeArrowheads="1"/>
          </p:cNvSpPr>
          <p:nvPr/>
        </p:nvSpPr>
        <p:spPr bwMode="auto">
          <a:xfrm>
            <a:off x="4797243" y="1589060"/>
            <a:ext cx="75115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mj-lt"/>
            </a:endParaRPr>
          </a:p>
        </p:txBody>
      </p:sp>
      <p:sp>
        <p:nvSpPr>
          <p:cNvPr id="12" name="Rectangle 165"/>
          <p:cNvSpPr>
            <a:spLocks noChangeArrowheads="1"/>
          </p:cNvSpPr>
          <p:nvPr/>
        </p:nvSpPr>
        <p:spPr bwMode="auto">
          <a:xfrm>
            <a:off x="2929181" y="2339440"/>
            <a:ext cx="197654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mj-lt"/>
            </a:endParaRPr>
          </a:p>
        </p:txBody>
      </p:sp>
      <p:graphicFrame>
        <p:nvGraphicFramePr>
          <p:cNvPr id="27" name="Object 26"/>
          <p:cNvGraphicFramePr>
            <a:graphicFrameLocks noChangeAspect="1"/>
          </p:cNvGraphicFramePr>
          <p:nvPr>
            <p:extLst>
              <p:ext uri="{D42A27DB-BD31-4B8C-83A1-F6EECF244321}">
                <p14:modId xmlns="" xmlns:p14="http://schemas.microsoft.com/office/powerpoint/2010/main" val="4214999875"/>
              </p:ext>
            </p:extLst>
          </p:nvPr>
        </p:nvGraphicFramePr>
        <p:xfrm>
          <a:off x="2833011" y="3289073"/>
          <a:ext cx="1090613" cy="977900"/>
        </p:xfrm>
        <a:graphic>
          <a:graphicData uri="http://schemas.openxmlformats.org/presentationml/2006/ole">
            <p:oleObj spid="_x0000_s16489" name="Equation" r:id="rId13" imgW="622080" imgH="469800" progId="Equation.DSMT4">
              <p:embed/>
            </p:oleObj>
          </a:graphicData>
        </a:graphic>
      </p:graphicFrame>
      <p:graphicFrame>
        <p:nvGraphicFramePr>
          <p:cNvPr id="17" name="Object 16"/>
          <p:cNvGraphicFramePr>
            <a:graphicFrameLocks noChangeAspect="1"/>
          </p:cNvGraphicFramePr>
          <p:nvPr/>
        </p:nvGraphicFramePr>
        <p:xfrm>
          <a:off x="7805471" y="1177868"/>
          <a:ext cx="2252930" cy="860638"/>
        </p:xfrm>
        <a:graphic>
          <a:graphicData uri="http://schemas.openxmlformats.org/presentationml/2006/ole">
            <p:oleObj spid="_x0000_s16490" name="Equation" r:id="rId14" imgW="889000" imgH="469900" progId="Equation.DSMT4">
              <p:embed/>
            </p:oleObj>
          </a:graphicData>
        </a:graphic>
      </p:graphicFrame>
      <p:graphicFrame>
        <p:nvGraphicFramePr>
          <p:cNvPr id="18" name="Object 17"/>
          <p:cNvGraphicFramePr>
            <a:graphicFrameLocks noChangeAspect="1"/>
          </p:cNvGraphicFramePr>
          <p:nvPr>
            <p:extLst>
              <p:ext uri="{D42A27DB-BD31-4B8C-83A1-F6EECF244321}">
                <p14:modId xmlns="" xmlns:p14="http://schemas.microsoft.com/office/powerpoint/2010/main" val="2165924179"/>
              </p:ext>
            </p:extLst>
          </p:nvPr>
        </p:nvGraphicFramePr>
        <p:xfrm>
          <a:off x="7894638" y="2027921"/>
          <a:ext cx="2052637" cy="946150"/>
        </p:xfrm>
        <a:graphic>
          <a:graphicData uri="http://schemas.openxmlformats.org/presentationml/2006/ole">
            <p:oleObj spid="_x0000_s16491" name="Equation" r:id="rId15" imgW="876240" imgH="469800" progId="Equation.DSMT4">
              <p:embed/>
            </p:oleObj>
          </a:graphicData>
        </a:graphic>
      </p:graphicFrame>
      <p:sp>
        <p:nvSpPr>
          <p:cNvPr id="19" name="Rectangle 172"/>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4"/>
          <p:cNvSpPr>
            <a:spLocks noChangeArrowheads="1"/>
          </p:cNvSpPr>
          <p:nvPr/>
        </p:nvSpPr>
        <p:spPr bwMode="auto">
          <a:xfrm>
            <a:off x="9934417" y="1316240"/>
            <a:ext cx="218291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 0,25 </a:t>
            </a:r>
            <a:endParaRPr kumimoji="0" lang="en-US" altLang="en-US" sz="2800" b="0" i="0" u="none" strike="noStrike" cap="none" normalizeH="0" baseline="0" dirty="0" smtClean="0">
              <a:ln>
                <a:noFill/>
              </a:ln>
              <a:solidFill>
                <a:schemeClr val="tx1"/>
              </a:solidFill>
              <a:effectLst/>
              <a:latin typeface="+mj-lt"/>
            </a:endParaRPr>
          </a:p>
        </p:txBody>
      </p:sp>
      <p:graphicFrame>
        <p:nvGraphicFramePr>
          <p:cNvPr id="21" name="Object 20"/>
          <p:cNvGraphicFramePr>
            <a:graphicFrameLocks noChangeAspect="1"/>
          </p:cNvGraphicFramePr>
          <p:nvPr>
            <p:extLst>
              <p:ext uri="{D42A27DB-BD31-4B8C-83A1-F6EECF244321}">
                <p14:modId xmlns="" xmlns:p14="http://schemas.microsoft.com/office/powerpoint/2010/main" val="2014379069"/>
              </p:ext>
            </p:extLst>
          </p:nvPr>
        </p:nvGraphicFramePr>
        <p:xfrm>
          <a:off x="2841624" y="4495800"/>
          <a:ext cx="1333500" cy="1955800"/>
        </p:xfrm>
        <a:graphic>
          <a:graphicData uri="http://schemas.openxmlformats.org/presentationml/2006/ole">
            <p:oleObj spid="_x0000_s16492" name="Equation" r:id="rId16" imgW="761760" imgH="939600" progId="Equation.DSMT4">
              <p:embed/>
            </p:oleObj>
          </a:graphicData>
        </a:graphic>
      </p:graphicFrame>
      <p:graphicFrame>
        <p:nvGraphicFramePr>
          <p:cNvPr id="22" name="Object 21"/>
          <p:cNvGraphicFramePr>
            <a:graphicFrameLocks noChangeAspect="1"/>
          </p:cNvGraphicFramePr>
          <p:nvPr>
            <p:extLst>
              <p:ext uri="{D42A27DB-BD31-4B8C-83A1-F6EECF244321}">
                <p14:modId xmlns="" xmlns:p14="http://schemas.microsoft.com/office/powerpoint/2010/main" val="4057354438"/>
              </p:ext>
            </p:extLst>
          </p:nvPr>
        </p:nvGraphicFramePr>
        <p:xfrm>
          <a:off x="7920716" y="3020558"/>
          <a:ext cx="1309688" cy="2328862"/>
        </p:xfrm>
        <a:graphic>
          <a:graphicData uri="http://schemas.openxmlformats.org/presentationml/2006/ole">
            <p:oleObj spid="_x0000_s16493" name="Equation" r:id="rId17" imgW="558720" imgH="1155600" progId="Equation.DSMT4">
              <p:embed/>
            </p:oleObj>
          </a:graphicData>
        </a:graphic>
      </p:graphicFrame>
    </p:spTree>
    <p:extLst>
      <p:ext uri="{BB962C8B-B14F-4D97-AF65-F5344CB8AC3E}">
        <p14:creationId xmlns="" xmlns:p14="http://schemas.microsoft.com/office/powerpoint/2010/main" val="33433958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tretch>
            <a:fillRect/>
          </a:stretch>
        </p:blipFill>
        <p:spPr>
          <a:xfrm rot="631394">
            <a:off x="13348621" y="4376400"/>
            <a:ext cx="1109918"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tretch>
            <a:fillRect/>
          </a:stretch>
        </p:blipFill>
        <p:spPr>
          <a:xfrm>
            <a:off x="10765515" y="3490491"/>
            <a:ext cx="1488402" cy="1488402"/>
          </a:xfrm>
          <a:prstGeom prst="rect">
            <a:avLst/>
          </a:prstGeom>
        </p:spPr>
      </p:pic>
      <p:pic>
        <p:nvPicPr>
          <p:cNvPr id="15" name="Picture 14">
            <a:extLst>
              <a:ext uri="{FF2B5EF4-FFF2-40B4-BE49-F238E27FC236}">
                <a16:creationId xmlns="" xmlns:a16="http://schemas.microsoft.com/office/drawing/2014/main" id="{CB4DEC2C-107C-4E99-A056-D6622B336243}"/>
              </a:ext>
            </a:extLst>
          </p:cNvPr>
          <p:cNvPicPr>
            <a:picLocks noChangeAspect="1"/>
          </p:cNvPicPr>
          <p:nvPr/>
        </p:nvPicPr>
        <p:blipFill>
          <a:blip r:embed="rId8"/>
          <a:stretch>
            <a:fillRect/>
          </a:stretch>
        </p:blipFill>
        <p:spPr>
          <a:xfrm>
            <a:off x="-103986" y="540347"/>
            <a:ext cx="2901948" cy="1847248"/>
          </a:xfrm>
          <a:prstGeom prst="rect">
            <a:avLst/>
          </a:prstGeom>
        </p:spPr>
      </p:pic>
      <p:pic>
        <p:nvPicPr>
          <p:cNvPr id="16" name="Picture 15">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b="8819"/>
          <a:stretch/>
        </p:blipFill>
        <p:spPr>
          <a:xfrm>
            <a:off x="-559496" y="2526285"/>
            <a:ext cx="3103563" cy="3103563"/>
          </a:xfrm>
          <a:prstGeom prst="rect">
            <a:avLst/>
          </a:prstGeom>
        </p:spPr>
      </p:pic>
      <p:sp>
        <p:nvSpPr>
          <p:cNvPr id="7" name="Rectangle 163"/>
          <p:cNvSpPr>
            <a:spLocks noChangeArrowheads="1"/>
          </p:cNvSpPr>
          <p:nvPr/>
        </p:nvSpPr>
        <p:spPr bwMode="auto">
          <a:xfrm>
            <a:off x="2929181" y="634953"/>
            <a:ext cx="892702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Dạng </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2</a:t>
            </a:r>
            <a:r>
              <a:rPr kumimoji="0" lang="vi-VN"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4: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Viết</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mỗi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phép</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sau</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dưới</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lũy</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thừa</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b="1"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a:t>
            </a:r>
            <a:endParaRPr kumimoji="0" lang="en-US" altLang="en-US" sz="2800" b="0" i="0" u="none" strike="noStrike" cap="none" normalizeH="0" baseline="0" dirty="0" smtClean="0">
              <a:ln>
                <a:noFill/>
              </a:ln>
              <a:solidFill>
                <a:schemeClr val="tx1"/>
              </a:solidFill>
              <a:effectLst/>
              <a:latin typeface="+mj-lt"/>
            </a:endParaRPr>
          </a:p>
        </p:txBody>
      </p:sp>
      <p:sp>
        <p:nvSpPr>
          <p:cNvPr id="12" name="Rectangle 165"/>
          <p:cNvSpPr>
            <a:spLocks noChangeArrowheads="1"/>
          </p:cNvSpPr>
          <p:nvPr/>
        </p:nvSpPr>
        <p:spPr bwMode="auto">
          <a:xfrm>
            <a:off x="2371242" y="2339440"/>
            <a:ext cx="197654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mj-lt"/>
            </a:endParaRPr>
          </a:p>
        </p:txBody>
      </p:sp>
      <p:sp>
        <p:nvSpPr>
          <p:cNvPr id="19" name="Rectangle 172"/>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85"/>
          <p:cNvSpPr>
            <a:spLocks noChangeArrowheads="1"/>
          </p:cNvSpPr>
          <p:nvPr/>
        </p:nvSpPr>
        <p:spPr bwMode="auto">
          <a:xfrm>
            <a:off x="2371242" y="2870094"/>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pSp>
        <p:nvGrpSpPr>
          <p:cNvPr id="4" name="Group 3"/>
          <p:cNvGrpSpPr/>
          <p:nvPr/>
        </p:nvGrpSpPr>
        <p:grpSpPr>
          <a:xfrm>
            <a:off x="2371242" y="1769386"/>
            <a:ext cx="3892799" cy="1100708"/>
            <a:chOff x="2371242" y="2854267"/>
            <a:chExt cx="3892799" cy="835293"/>
          </a:xfrm>
        </p:grpSpPr>
        <p:graphicFrame>
          <p:nvGraphicFramePr>
            <p:cNvPr id="30" name="Object 29"/>
            <p:cNvGraphicFramePr>
              <a:graphicFrameLocks noChangeAspect="1"/>
            </p:cNvGraphicFramePr>
            <p:nvPr>
              <p:extLst>
                <p:ext uri="{D42A27DB-BD31-4B8C-83A1-F6EECF244321}">
                  <p14:modId xmlns="" xmlns:p14="http://schemas.microsoft.com/office/powerpoint/2010/main" val="1668822268"/>
                </p:ext>
              </p:extLst>
            </p:nvPr>
          </p:nvGraphicFramePr>
          <p:xfrm>
            <a:off x="2371242" y="2915324"/>
            <a:ext cx="2154263" cy="683106"/>
          </p:xfrm>
          <a:graphic>
            <a:graphicData uri="http://schemas.openxmlformats.org/presentationml/2006/ole">
              <p:oleObj spid="_x0000_s17538" name="Equation" r:id="rId10" imgW="1167893" imgH="393529" progId="Equation.DSMT4">
                <p:embed/>
              </p:oleObj>
            </a:graphicData>
          </a:graphic>
        </p:graphicFrame>
        <p:graphicFrame>
          <p:nvGraphicFramePr>
            <p:cNvPr id="33" name="Object 32"/>
            <p:cNvGraphicFramePr>
              <a:graphicFrameLocks noChangeAspect="1"/>
            </p:cNvGraphicFramePr>
            <p:nvPr>
              <p:extLst>
                <p:ext uri="{D42A27DB-BD31-4B8C-83A1-F6EECF244321}">
                  <p14:modId xmlns="" xmlns:p14="http://schemas.microsoft.com/office/powerpoint/2010/main" val="81042807"/>
                </p:ext>
              </p:extLst>
            </p:nvPr>
          </p:nvGraphicFramePr>
          <p:xfrm>
            <a:off x="5132666" y="2854267"/>
            <a:ext cx="1131375" cy="835293"/>
          </p:xfrm>
          <a:graphic>
            <a:graphicData uri="http://schemas.openxmlformats.org/presentationml/2006/ole">
              <p:oleObj spid="_x0000_s17539" name="Equation" r:id="rId11" imgW="469696" imgH="393529" progId="Equation.DSMT4">
                <p:embed/>
              </p:oleObj>
            </a:graphicData>
          </a:graphic>
        </p:graphicFrame>
        <p:sp>
          <p:nvSpPr>
            <p:cNvPr id="35" name="Rectangle 186"/>
            <p:cNvSpPr>
              <a:spLocks noChangeArrowheads="1"/>
            </p:cNvSpPr>
            <p:nvPr/>
          </p:nvSpPr>
          <p:spPr bwMode="auto">
            <a:xfrm>
              <a:off x="4321651" y="2964294"/>
              <a:ext cx="92204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aphicFrame>
        <p:nvGraphicFramePr>
          <p:cNvPr id="39" name="Object 38"/>
          <p:cNvGraphicFramePr>
            <a:graphicFrameLocks noChangeAspect="1"/>
          </p:cNvGraphicFramePr>
          <p:nvPr/>
        </p:nvGraphicFramePr>
        <p:xfrm>
          <a:off x="8543643" y="5055999"/>
          <a:ext cx="114300" cy="180975"/>
        </p:xfrm>
        <a:graphic>
          <a:graphicData uri="http://schemas.openxmlformats.org/presentationml/2006/ole">
            <p:oleObj spid="_x0000_s17540" name="Equation" r:id="rId12" imgW="114102" imgH="177492" progId="Equation.DSMT4">
              <p:embed/>
            </p:oleObj>
          </a:graphicData>
        </a:graphic>
      </p:graphicFrame>
      <p:sp>
        <p:nvSpPr>
          <p:cNvPr id="40" name="Rectangle 191"/>
          <p:cNvSpPr>
            <a:spLocks noChangeArrowheads="1"/>
          </p:cNvSpPr>
          <p:nvPr/>
        </p:nvSpPr>
        <p:spPr bwMode="auto">
          <a:xfrm>
            <a:off x="8543643" y="4122549"/>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193"/>
          <p:cNvSpPr>
            <a:spLocks noChangeArrowheads="1"/>
          </p:cNvSpPr>
          <p:nvPr/>
        </p:nvSpPr>
        <p:spPr bwMode="auto">
          <a:xfrm>
            <a:off x="8543643" y="5055999"/>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194"/>
          <p:cNvSpPr>
            <a:spLocks noChangeArrowheads="1"/>
          </p:cNvSpPr>
          <p:nvPr/>
        </p:nvSpPr>
        <p:spPr bwMode="auto">
          <a:xfrm>
            <a:off x="8543643" y="5236974"/>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6" name="Group 5"/>
          <p:cNvGrpSpPr/>
          <p:nvPr/>
        </p:nvGrpSpPr>
        <p:grpSpPr>
          <a:xfrm>
            <a:off x="7884335" y="1680366"/>
            <a:ext cx="3047140" cy="1190953"/>
            <a:chOff x="7884335" y="2796245"/>
            <a:chExt cx="3047140" cy="1190953"/>
          </a:xfrm>
        </p:grpSpPr>
        <p:graphicFrame>
          <p:nvGraphicFramePr>
            <p:cNvPr id="37" name="Object 36"/>
            <p:cNvGraphicFramePr>
              <a:graphicFrameLocks noChangeAspect="1"/>
            </p:cNvGraphicFramePr>
            <p:nvPr>
              <p:extLst>
                <p:ext uri="{D42A27DB-BD31-4B8C-83A1-F6EECF244321}">
                  <p14:modId xmlns="" xmlns:p14="http://schemas.microsoft.com/office/powerpoint/2010/main" val="102154770"/>
                </p:ext>
              </p:extLst>
            </p:nvPr>
          </p:nvGraphicFramePr>
          <p:xfrm>
            <a:off x="7884335" y="2796245"/>
            <a:ext cx="1532382" cy="1190953"/>
          </p:xfrm>
          <a:graphic>
            <a:graphicData uri="http://schemas.openxmlformats.org/presentationml/2006/ole">
              <p:oleObj spid="_x0000_s17541" name="Equation" r:id="rId13" imgW="837836" imgH="545863" progId="Equation.DSMT4">
                <p:embed/>
              </p:oleObj>
            </a:graphicData>
          </a:graphic>
        </p:graphicFrame>
        <p:graphicFrame>
          <p:nvGraphicFramePr>
            <p:cNvPr id="38" name="Object 37"/>
            <p:cNvGraphicFramePr>
              <a:graphicFrameLocks noChangeAspect="1"/>
            </p:cNvGraphicFramePr>
            <p:nvPr>
              <p:extLst>
                <p:ext uri="{D42A27DB-BD31-4B8C-83A1-F6EECF244321}">
                  <p14:modId xmlns="" xmlns:p14="http://schemas.microsoft.com/office/powerpoint/2010/main" val="1905467584"/>
                </p:ext>
              </p:extLst>
            </p:nvPr>
          </p:nvGraphicFramePr>
          <p:xfrm>
            <a:off x="10058401" y="3023766"/>
            <a:ext cx="873074" cy="856345"/>
          </p:xfrm>
          <a:graphic>
            <a:graphicData uri="http://schemas.openxmlformats.org/presentationml/2006/ole">
              <p:oleObj spid="_x0000_s17542" name="Equation" r:id="rId14" imgW="457002" imgH="393529" progId="Equation.DSMT4">
                <p:embed/>
              </p:oleObj>
            </a:graphicData>
          </a:graphic>
        </p:graphicFrame>
        <p:sp>
          <p:nvSpPr>
            <p:cNvPr id="44" name="Rectangle 186"/>
            <p:cNvSpPr>
              <a:spLocks noChangeArrowheads="1"/>
            </p:cNvSpPr>
            <p:nvPr/>
          </p:nvSpPr>
          <p:spPr bwMode="auto">
            <a:xfrm>
              <a:off x="9178908" y="3189100"/>
              <a:ext cx="92204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9" name="Rectangle 2"/>
          <p:cNvSpPr>
            <a:spLocks noChangeArrowheads="1"/>
          </p:cNvSpPr>
          <p:nvPr/>
        </p:nvSpPr>
        <p:spPr bwMode="auto">
          <a:xfrm>
            <a:off x="2727702" y="3037668"/>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 xmlns:p14="http://schemas.microsoft.com/office/powerpoint/2010/main" val="1445579487"/>
              </p:ext>
            </p:extLst>
          </p:nvPr>
        </p:nvGraphicFramePr>
        <p:xfrm>
          <a:off x="2403475" y="2550888"/>
          <a:ext cx="1903413" cy="1022350"/>
        </p:xfrm>
        <a:graphic>
          <a:graphicData uri="http://schemas.openxmlformats.org/presentationml/2006/ole">
            <p:oleObj spid="_x0000_s17543" name="Equation" r:id="rId15" imgW="1066680" imgH="469800" progId="Equation.DSMT4">
              <p:embed/>
            </p:oleObj>
          </a:graphicData>
        </a:graphic>
      </p:graphicFrame>
      <p:sp>
        <p:nvSpPr>
          <p:cNvPr id="11" name="Rectangle 4"/>
          <p:cNvSpPr>
            <a:spLocks noChangeArrowheads="1"/>
          </p:cNvSpPr>
          <p:nvPr/>
        </p:nvSpPr>
        <p:spPr bwMode="auto">
          <a:xfrm>
            <a:off x="0" y="31003"/>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 xmlns:p14="http://schemas.microsoft.com/office/powerpoint/2010/main" val="1553032922"/>
              </p:ext>
            </p:extLst>
          </p:nvPr>
        </p:nvGraphicFramePr>
        <p:xfrm>
          <a:off x="7959048" y="2823254"/>
          <a:ext cx="1419225" cy="1252537"/>
        </p:xfrm>
        <a:graphic>
          <a:graphicData uri="http://schemas.openxmlformats.org/presentationml/2006/ole">
            <p:oleObj spid="_x0000_s17544" name="Equation" r:id="rId16" imgW="634680" imgH="469800" progId="Equation.DSMT4">
              <p:embed/>
            </p:oleObj>
          </a:graphicData>
        </a:graphic>
      </p:graphicFrame>
      <p:graphicFrame>
        <p:nvGraphicFramePr>
          <p:cNvPr id="27" name="Object 26"/>
          <p:cNvGraphicFramePr>
            <a:graphicFrameLocks noChangeAspect="1"/>
          </p:cNvGraphicFramePr>
          <p:nvPr>
            <p:extLst>
              <p:ext uri="{D42A27DB-BD31-4B8C-83A1-F6EECF244321}">
                <p14:modId xmlns="" xmlns:p14="http://schemas.microsoft.com/office/powerpoint/2010/main" val="1281113101"/>
              </p:ext>
            </p:extLst>
          </p:nvPr>
        </p:nvGraphicFramePr>
        <p:xfrm>
          <a:off x="2459719" y="3605670"/>
          <a:ext cx="1473200" cy="2043112"/>
        </p:xfrm>
        <a:graphic>
          <a:graphicData uri="http://schemas.openxmlformats.org/presentationml/2006/ole">
            <p:oleObj spid="_x0000_s17545" name="Equation" r:id="rId17" imgW="825480" imgH="939600" progId="Equation.DSMT4">
              <p:embed/>
            </p:oleObj>
          </a:graphicData>
        </a:graphic>
      </p:graphicFrame>
      <p:graphicFrame>
        <p:nvGraphicFramePr>
          <p:cNvPr id="29" name="Object 28"/>
          <p:cNvGraphicFramePr>
            <a:graphicFrameLocks noChangeAspect="1"/>
          </p:cNvGraphicFramePr>
          <p:nvPr>
            <p:extLst>
              <p:ext uri="{D42A27DB-BD31-4B8C-83A1-F6EECF244321}">
                <p14:modId xmlns="" xmlns:p14="http://schemas.microsoft.com/office/powerpoint/2010/main" val="2188030087"/>
              </p:ext>
            </p:extLst>
          </p:nvPr>
        </p:nvGraphicFramePr>
        <p:xfrm>
          <a:off x="7989888" y="4031798"/>
          <a:ext cx="1873250" cy="1252538"/>
        </p:xfrm>
        <a:graphic>
          <a:graphicData uri="http://schemas.openxmlformats.org/presentationml/2006/ole">
            <p:oleObj spid="_x0000_s17546" name="Equation" r:id="rId18" imgW="838080" imgH="469800" progId="Equation.DSMT4">
              <p:embed/>
            </p:oleObj>
          </a:graphicData>
        </a:graphic>
      </p:graphicFrame>
    </p:spTree>
    <p:extLst>
      <p:ext uri="{BB962C8B-B14F-4D97-AF65-F5344CB8AC3E}">
        <p14:creationId xmlns="" xmlns:p14="http://schemas.microsoft.com/office/powerpoint/2010/main" val="24978421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tretch>
            <a:fillRect/>
          </a:stretch>
        </p:blipFill>
        <p:spPr>
          <a:xfrm rot="631394">
            <a:off x="10313814" y="3861381"/>
            <a:ext cx="1599799" cy="1815785"/>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tretch>
            <a:fillRect/>
          </a:stretch>
        </p:blipFill>
        <p:spPr>
          <a:xfrm>
            <a:off x="10734515" y="3660973"/>
            <a:ext cx="1488402" cy="1488402"/>
          </a:xfrm>
          <a:prstGeom prst="rect">
            <a:avLst/>
          </a:prstGeom>
        </p:spPr>
      </p:pic>
      <p:sp>
        <p:nvSpPr>
          <p:cNvPr id="10" name="Rectangle 5"/>
          <p:cNvSpPr>
            <a:spLocks noChangeArrowheads="1"/>
          </p:cNvSpPr>
          <p:nvPr/>
        </p:nvSpPr>
        <p:spPr bwMode="auto">
          <a:xfrm>
            <a:off x="216978" y="9343685"/>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2" name="Rectangle 7"/>
          <p:cNvSpPr>
            <a:spLocks noChangeArrowheads="1"/>
          </p:cNvSpPr>
          <p:nvPr/>
        </p:nvSpPr>
        <p:spPr bwMode="auto">
          <a:xfrm>
            <a:off x="0" y="5863848"/>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2262753" y="1115877"/>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62753" y="2135052"/>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2262753" y="260177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5"/>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9"/>
          <p:cNvSpPr>
            <a:spLocks noChangeArrowheads="1"/>
          </p:cNvSpPr>
          <p:nvPr/>
        </p:nvSpPr>
        <p:spPr bwMode="auto">
          <a:xfrm>
            <a:off x="6078258" y="56715"/>
            <a:ext cx="454220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629238" y="3488464"/>
            <a:ext cx="3177155" cy="1062444"/>
            <a:chOff x="-3028666" y="1260041"/>
            <a:chExt cx="3177155" cy="1062444"/>
          </a:xfrm>
        </p:grpSpPr>
        <p:graphicFrame>
          <p:nvGraphicFramePr>
            <p:cNvPr id="8" name="Object 7"/>
            <p:cNvGraphicFramePr>
              <a:graphicFrameLocks noChangeAspect="1"/>
            </p:cNvGraphicFramePr>
            <p:nvPr>
              <p:extLst>
                <p:ext uri="{D42A27DB-BD31-4B8C-83A1-F6EECF244321}">
                  <p14:modId xmlns="" xmlns:p14="http://schemas.microsoft.com/office/powerpoint/2010/main" val="1833804108"/>
                </p:ext>
              </p:extLst>
            </p:nvPr>
          </p:nvGraphicFramePr>
          <p:xfrm>
            <a:off x="-3028666" y="1333201"/>
            <a:ext cx="1379349" cy="952317"/>
          </p:xfrm>
          <a:graphic>
            <a:graphicData uri="http://schemas.openxmlformats.org/presentationml/2006/ole">
              <p:oleObj spid="_x0000_s15562" name="Equation" r:id="rId8" imgW="1016000" imgH="469900" progId="Equation.DSMT4">
                <p:embed/>
              </p:oleObj>
            </a:graphicData>
          </a:graphic>
        </p:graphicFrame>
        <p:graphicFrame>
          <p:nvGraphicFramePr>
            <p:cNvPr id="9" name="Object 8"/>
            <p:cNvGraphicFramePr>
              <a:graphicFrameLocks noChangeAspect="1"/>
            </p:cNvGraphicFramePr>
            <p:nvPr>
              <p:extLst>
                <p:ext uri="{D42A27DB-BD31-4B8C-83A1-F6EECF244321}">
                  <p14:modId xmlns="" xmlns:p14="http://schemas.microsoft.com/office/powerpoint/2010/main" val="1120677543"/>
                </p:ext>
              </p:extLst>
            </p:nvPr>
          </p:nvGraphicFramePr>
          <p:xfrm>
            <a:off x="-1199863" y="1260041"/>
            <a:ext cx="1348352" cy="1062444"/>
          </p:xfrm>
          <a:graphic>
            <a:graphicData uri="http://schemas.openxmlformats.org/presentationml/2006/ole">
              <p:oleObj spid="_x0000_s15563" name="Equation" r:id="rId9" imgW="545760" imgH="545760" progId="Equation.DSMT4">
                <p:embed/>
              </p:oleObj>
            </a:graphicData>
          </a:graphic>
        </p:graphicFrame>
        <p:sp>
          <p:nvSpPr>
            <p:cNvPr id="21" name="Rectangle 90"/>
            <p:cNvSpPr>
              <a:spLocks noChangeArrowheads="1"/>
            </p:cNvSpPr>
            <p:nvPr/>
          </p:nvSpPr>
          <p:spPr bwMode="auto">
            <a:xfrm>
              <a:off x="-1680313" y="1542173"/>
              <a:ext cx="61266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42" name="Rectangle 41"/>
          <p:cNvSpPr/>
          <p:nvPr/>
        </p:nvSpPr>
        <p:spPr>
          <a:xfrm>
            <a:off x="216979" y="672901"/>
            <a:ext cx="11716716" cy="2074414"/>
          </a:xfrm>
          <a:prstGeom prst="rect">
            <a:avLst/>
          </a:prstGeom>
        </p:spPr>
        <p:txBody>
          <a:bodyPr wrap="square">
            <a:spAutoFit/>
          </a:bodyPr>
          <a:lstStyle/>
          <a:p>
            <a:pPr algn="just">
              <a:lnSpc>
                <a:spcPct val="115000"/>
              </a:lnSpc>
              <a:spcBef>
                <a:spcPts val="600"/>
              </a:spcBef>
              <a:spcAft>
                <a:spcPts val="600"/>
              </a:spcAft>
            </a:pPr>
            <a:r>
              <a:rPr lang="en-US" sz="2800" dirty="0" err="1">
                <a:solidFill>
                  <a:srgbClr val="0000FF"/>
                </a:solidFill>
                <a:latin typeface="Times New Roman" panose="02020603050405020304" pitchFamily="18" charset="0"/>
                <a:ea typeface="Calibri" panose="020F0502020204030204" pitchFamily="34" charset="0"/>
              </a:rPr>
              <a:t>Trò</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chơi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tiếp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sức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Chọn</a:t>
            </a:r>
            <a:r>
              <a:rPr lang="en-US" sz="2800" dirty="0">
                <a:solidFill>
                  <a:srgbClr val="000000"/>
                </a:solidFill>
                <a:latin typeface="Times New Roman" panose="02020603050405020304" pitchFamily="18" charset="0"/>
                <a:ea typeface="Calibri" panose="020F0502020204030204" pitchFamily="34" charset="0"/>
              </a:rPr>
              <a:t> 6 </a:t>
            </a:r>
            <a:r>
              <a:rPr lang="en-US" sz="2800" dirty="0" err="1">
                <a:solidFill>
                  <a:srgbClr val="000000"/>
                </a:solidFill>
                <a:latin typeface="Times New Roman" panose="02020603050405020304" pitchFamily="18" charset="0"/>
                <a:ea typeface="Calibri" panose="020F0502020204030204" pitchFamily="34" charset="0"/>
              </a:rPr>
              <a:t>học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sinh</a:t>
            </a:r>
            <a:r>
              <a:rPr lang="en-US" sz="2800" dirty="0">
                <a:solidFill>
                  <a:srgbClr val="000000"/>
                </a:solidFill>
                <a:latin typeface="Times New Roman" panose="02020603050405020304" pitchFamily="18" charset="0"/>
                <a:ea typeface="Calibri" panose="020F0502020204030204" pitchFamily="34" charset="0"/>
              </a:rPr>
              <a:t> chia </a:t>
            </a:r>
            <a:r>
              <a:rPr lang="en-US" sz="2800" dirty="0" err="1">
                <a:solidFill>
                  <a:srgbClr val="000000"/>
                </a:solidFill>
                <a:latin typeface="Times New Roman" panose="02020603050405020304" pitchFamily="18" charset="0"/>
                <a:ea typeface="Calibri" panose="020F0502020204030204" pitchFamily="34" charset="0"/>
              </a:rPr>
              <a:t>làm</a:t>
            </a:r>
            <a:r>
              <a:rPr lang="en-US" sz="2800" dirty="0">
                <a:solidFill>
                  <a:srgbClr val="000000"/>
                </a:solidFill>
                <a:latin typeface="Times New Roman" panose="02020603050405020304" pitchFamily="18" charset="0"/>
                <a:ea typeface="Calibri" panose="020F0502020204030204" pitchFamily="34" charset="0"/>
              </a:rPr>
              <a:t> 2 </a:t>
            </a:r>
            <a:r>
              <a:rPr lang="en-US" sz="2800" dirty="0" err="1">
                <a:solidFill>
                  <a:srgbClr val="000000"/>
                </a:solidFill>
                <a:latin typeface="Times New Roman" panose="02020603050405020304" pitchFamily="18" charset="0"/>
                <a:ea typeface="Calibri" panose="020F0502020204030204" pitchFamily="34" charset="0"/>
              </a:rPr>
              <a:t>nhóm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tương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ứng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sinh</a:t>
            </a:r>
            <a:r>
              <a:rPr lang="en-US" sz="2800" dirty="0">
                <a:solidFill>
                  <a:srgbClr val="000000"/>
                </a:solidFill>
                <a:latin typeface="Times New Roman" panose="02020603050405020304" pitchFamily="18" charset="0"/>
                <a:ea typeface="Calibri" panose="020F0502020204030204" pitchFamily="34" charset="0"/>
              </a:rPr>
              <a:t> ở 2 </a:t>
            </a:r>
            <a:r>
              <a:rPr lang="en-US" sz="2800" dirty="0" err="1">
                <a:solidFill>
                  <a:srgbClr val="000000"/>
                </a:solidFill>
                <a:latin typeface="Times New Roman" panose="02020603050405020304" pitchFamily="18" charset="0"/>
                <a:ea typeface="Calibri" panose="020F0502020204030204" pitchFamily="34" charset="0"/>
              </a:rPr>
              <a:t>dãy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Mỗi</a:t>
            </a:r>
            <a:r>
              <a:rPr lang="en-US" sz="2800" dirty="0">
                <a:solidFill>
                  <a:srgbClr val="000000"/>
                </a:solidFill>
                <a:latin typeface="Times New Roman" panose="02020603050405020304" pitchFamily="18" charset="0"/>
                <a:ea typeface="Calibri" panose="020F0502020204030204" pitchFamily="34" charset="0"/>
              </a:rPr>
              <a:t> HS </a:t>
            </a:r>
            <a:r>
              <a:rPr lang="en-US" sz="2800" dirty="0" err="1">
                <a:solidFill>
                  <a:srgbClr val="000000"/>
                </a:solidFill>
                <a:latin typeface="Times New Roman" panose="02020603050405020304" pitchFamily="18" charset="0"/>
                <a:ea typeface="Calibri" panose="020F0502020204030204" pitchFamily="34" charset="0"/>
              </a:rPr>
              <a:t>làm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phép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phấn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rồi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trước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đạt</a:t>
            </a:r>
            <a:r>
              <a:rPr lang="en-US" sz="2800" dirty="0">
                <a:solidFill>
                  <a:srgbClr val="000000"/>
                </a:solidFill>
                <a:latin typeface="Times New Roman" panose="02020603050405020304" pitchFamily="18" charset="0"/>
                <a:ea typeface="Calibri" panose="020F0502020204030204" pitchFamily="34" charset="0"/>
              </a:rPr>
              <a:t> 10 </a:t>
            </a:r>
            <a:r>
              <a:rPr lang="en-US" sz="2800" dirty="0" err="1">
                <a:solidFill>
                  <a:srgbClr val="000000"/>
                </a:solidFill>
                <a:latin typeface="Times New Roman" panose="02020603050405020304" pitchFamily="18" charset="0"/>
                <a:ea typeface="Calibri" panose="020F0502020204030204" pitchFamily="34" charset="0"/>
              </a:rPr>
              <a:t>điểm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mỗi</a:t>
            </a:r>
            <a:r>
              <a:rPr lang="en-US" sz="2800" dirty="0">
                <a:solidFill>
                  <a:srgbClr val="000000"/>
                </a:solidFill>
                <a:latin typeface="Times New Roman" panose="02020603050405020304" pitchFamily="18" charset="0"/>
                <a:ea typeface="Calibri" panose="020F0502020204030204" pitchFamily="34" charset="0"/>
              </a:rPr>
              <a:t> ý </a:t>
            </a:r>
            <a:r>
              <a:rPr lang="en-US" sz="2800" dirty="0" err="1">
                <a:solidFill>
                  <a:srgbClr val="000000"/>
                </a:solidFill>
                <a:latin typeface="Times New Roman" panose="02020603050405020304" pitchFamily="18" charset="0"/>
                <a:ea typeface="Calibri" panose="020F0502020204030204" pitchFamily="34" charset="0"/>
              </a:rPr>
              <a:t>đúng</a:t>
            </a:r>
            <a:r>
              <a:rPr lang="en-US" sz="2800" dirty="0">
                <a:solidFill>
                  <a:srgbClr val="000000"/>
                </a:solidFill>
                <a:latin typeface="Times New Roman" panose="02020603050405020304" pitchFamily="18" charset="0"/>
                <a:ea typeface="Calibri" panose="020F0502020204030204" pitchFamily="34" charset="0"/>
              </a:rPr>
              <a:t> 10 </a:t>
            </a:r>
            <a:r>
              <a:rPr lang="en-US" sz="2800" dirty="0" err="1" smtClean="0">
                <a:solidFill>
                  <a:srgbClr val="000000"/>
                </a:solidFill>
                <a:latin typeface="Times New Roman" panose="02020603050405020304" pitchFamily="18" charset="0"/>
                <a:ea typeface="Calibri" panose="020F0502020204030204" pitchFamily="34" charset="0"/>
              </a:rPr>
              <a:t>điểm.Đội</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điểm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nhất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sẽ</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thắng</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cuộc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mỗi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đạt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điểm</a:t>
            </a:r>
            <a:r>
              <a:rPr lang="en-US" sz="2800" dirty="0">
                <a:solidFill>
                  <a:srgbClr val="000000"/>
                </a:solidFill>
                <a:latin typeface="Times New Roman" panose="02020603050405020304" pitchFamily="18" charset="0"/>
                <a:ea typeface="Calibri" panose="020F0502020204030204" pitchFamily="34" charset="0"/>
              </a:rPr>
              <a:t> 10 </a:t>
            </a:r>
            <a:r>
              <a:rPr lang="en-US" sz="2800" dirty="0" err="1">
                <a:solidFill>
                  <a:srgbClr val="000000"/>
                </a:solidFill>
                <a:latin typeface="Times New Roman" panose="02020603050405020304" pitchFamily="18" charset="0"/>
                <a:ea typeface="Calibri" panose="020F0502020204030204" pitchFamily="34" charset="0"/>
              </a:rPr>
              <a:t>điểm</a:t>
            </a:r>
            <a:r>
              <a:rPr lang="en-US" sz="2800" dirty="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43" name="Rectangle 89"/>
          <p:cNvSpPr>
            <a:spLocks noChangeArrowheads="1"/>
          </p:cNvSpPr>
          <p:nvPr/>
        </p:nvSpPr>
        <p:spPr bwMode="auto">
          <a:xfrm>
            <a:off x="504575" y="2921305"/>
            <a:ext cx="258115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So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5" name="Object 44"/>
          <p:cNvGraphicFramePr>
            <a:graphicFrameLocks noChangeAspect="1"/>
          </p:cNvGraphicFramePr>
          <p:nvPr>
            <p:extLst>
              <p:ext uri="{D42A27DB-BD31-4B8C-83A1-F6EECF244321}">
                <p14:modId xmlns="" xmlns:p14="http://schemas.microsoft.com/office/powerpoint/2010/main" val="3988054296"/>
              </p:ext>
            </p:extLst>
          </p:nvPr>
        </p:nvGraphicFramePr>
        <p:xfrm>
          <a:off x="6287898" y="3685611"/>
          <a:ext cx="1740223" cy="614111"/>
        </p:xfrm>
        <a:graphic>
          <a:graphicData uri="http://schemas.openxmlformats.org/presentationml/2006/ole">
            <p:oleObj spid="_x0000_s15564" name="Equation" r:id="rId10" imgW="1130300" imgH="279400" progId="Equation.DSMT4">
              <p:embed/>
            </p:oleObj>
          </a:graphicData>
        </a:graphic>
      </p:graphicFrame>
      <p:graphicFrame>
        <p:nvGraphicFramePr>
          <p:cNvPr id="46" name="Object 45"/>
          <p:cNvGraphicFramePr>
            <a:graphicFrameLocks noChangeAspect="1"/>
          </p:cNvGraphicFramePr>
          <p:nvPr>
            <p:extLst>
              <p:ext uri="{D42A27DB-BD31-4B8C-83A1-F6EECF244321}">
                <p14:modId xmlns="" xmlns:p14="http://schemas.microsoft.com/office/powerpoint/2010/main" val="1702033060"/>
              </p:ext>
            </p:extLst>
          </p:nvPr>
        </p:nvGraphicFramePr>
        <p:xfrm>
          <a:off x="8529947" y="3589161"/>
          <a:ext cx="1199430" cy="760496"/>
        </p:xfrm>
        <a:graphic>
          <a:graphicData uri="http://schemas.openxmlformats.org/presentationml/2006/ole">
            <p:oleObj spid="_x0000_s15565" name="Equation" r:id="rId11" imgW="609336" imgH="355446" progId="Equation.DSMT4">
              <p:embed/>
            </p:oleObj>
          </a:graphicData>
        </a:graphic>
      </p:graphicFrame>
      <p:sp>
        <p:nvSpPr>
          <p:cNvPr id="47" name="Rectangle 115"/>
          <p:cNvSpPr>
            <a:spLocks noChangeArrowheads="1"/>
          </p:cNvSpPr>
          <p:nvPr/>
        </p:nvSpPr>
        <p:spPr bwMode="auto">
          <a:xfrm>
            <a:off x="6287898" y="3533287"/>
            <a:ext cx="292027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48" name="Rectangle 116"/>
          <p:cNvSpPr>
            <a:spLocks noChangeArrowheads="1"/>
          </p:cNvSpPr>
          <p:nvPr/>
        </p:nvSpPr>
        <p:spPr bwMode="auto">
          <a:xfrm>
            <a:off x="7884223" y="3695864"/>
            <a:ext cx="67259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127"/>
          <p:cNvSpPr>
            <a:spLocks noChangeArrowheads="1"/>
          </p:cNvSpPr>
          <p:nvPr/>
        </p:nvSpPr>
        <p:spPr bwMode="auto">
          <a:xfrm>
            <a:off x="0" y="4864454"/>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pSp>
        <p:nvGrpSpPr>
          <p:cNvPr id="54" name="Group 53"/>
          <p:cNvGrpSpPr/>
          <p:nvPr/>
        </p:nvGrpSpPr>
        <p:grpSpPr>
          <a:xfrm>
            <a:off x="573434" y="4967284"/>
            <a:ext cx="4014060" cy="1117577"/>
            <a:chOff x="0" y="4967284"/>
            <a:chExt cx="4014060" cy="1117577"/>
          </a:xfrm>
        </p:grpSpPr>
        <p:graphicFrame>
          <p:nvGraphicFramePr>
            <p:cNvPr id="49" name="Object 48"/>
            <p:cNvGraphicFramePr>
              <a:graphicFrameLocks noChangeAspect="1"/>
            </p:cNvGraphicFramePr>
            <p:nvPr>
              <p:extLst>
                <p:ext uri="{D42A27DB-BD31-4B8C-83A1-F6EECF244321}">
                  <p14:modId xmlns="" xmlns:p14="http://schemas.microsoft.com/office/powerpoint/2010/main" val="2184608970"/>
                </p:ext>
              </p:extLst>
            </p:nvPr>
          </p:nvGraphicFramePr>
          <p:xfrm>
            <a:off x="0" y="5067428"/>
            <a:ext cx="2590259" cy="1017433"/>
          </p:xfrm>
          <a:graphic>
            <a:graphicData uri="http://schemas.openxmlformats.org/presentationml/2006/ole">
              <p:oleObj spid="_x0000_s15566" name="Equation" r:id="rId12" imgW="1231366" imgH="469696" progId="Equation.DSMT4">
                <p:embed/>
              </p:oleObj>
            </a:graphicData>
          </a:graphic>
        </p:graphicFrame>
        <p:graphicFrame>
          <p:nvGraphicFramePr>
            <p:cNvPr id="50" name="Object 49"/>
            <p:cNvGraphicFramePr>
              <a:graphicFrameLocks noChangeAspect="1"/>
            </p:cNvGraphicFramePr>
            <p:nvPr>
              <p:extLst>
                <p:ext uri="{D42A27DB-BD31-4B8C-83A1-F6EECF244321}">
                  <p14:modId xmlns="" xmlns:p14="http://schemas.microsoft.com/office/powerpoint/2010/main" val="948801959"/>
                </p:ext>
              </p:extLst>
            </p:nvPr>
          </p:nvGraphicFramePr>
          <p:xfrm>
            <a:off x="3037667" y="4967284"/>
            <a:ext cx="976393" cy="1038706"/>
          </p:xfrm>
          <a:graphic>
            <a:graphicData uri="http://schemas.openxmlformats.org/presentationml/2006/ole">
              <p:oleObj spid="_x0000_s15567" name="Equation" r:id="rId13" imgW="342751" imgH="469696" progId="Equation.DSMT4">
                <p:embed/>
              </p:oleObj>
            </a:graphicData>
          </a:graphic>
        </p:graphicFrame>
        <p:sp>
          <p:nvSpPr>
            <p:cNvPr id="52" name="Rectangle 128"/>
            <p:cNvSpPr>
              <a:spLocks noChangeArrowheads="1"/>
            </p:cNvSpPr>
            <p:nvPr/>
          </p:nvSpPr>
          <p:spPr bwMode="auto">
            <a:xfrm>
              <a:off x="2458034" y="5296471"/>
              <a:ext cx="70243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53" name="Rectangle 129"/>
          <p:cNvSpPr>
            <a:spLocks noChangeArrowheads="1"/>
          </p:cNvSpPr>
          <p:nvPr/>
        </p:nvSpPr>
        <p:spPr bwMode="auto">
          <a:xfrm>
            <a:off x="0" y="6102705"/>
            <a:ext cx="36420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811977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10" name="Rectangle 5"/>
          <p:cNvSpPr>
            <a:spLocks noChangeArrowheads="1"/>
          </p:cNvSpPr>
          <p:nvPr/>
        </p:nvSpPr>
        <p:spPr bwMode="auto">
          <a:xfrm>
            <a:off x="216978" y="9343685"/>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2262753" y="1115877"/>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62753" y="2135052"/>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2262753" y="260177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5"/>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 xmlns:p14="http://schemas.microsoft.com/office/powerpoint/2010/main" val="284221902"/>
              </p:ext>
            </p:extLst>
          </p:nvPr>
        </p:nvGraphicFramePr>
        <p:xfrm>
          <a:off x="1134210" y="5620682"/>
          <a:ext cx="114300" cy="180975"/>
        </p:xfrm>
        <a:graphic>
          <a:graphicData uri="http://schemas.openxmlformats.org/presentationml/2006/ole">
            <p:oleObj spid="_x0000_s18752" name="Equation" r:id="rId4" imgW="114102" imgH="177492" progId="Equation.DSMT4">
              <p:embed/>
            </p:oleObj>
          </a:graphicData>
        </a:graphic>
      </p:graphicFrame>
      <p:graphicFrame>
        <p:nvGraphicFramePr>
          <p:cNvPr id="15" name="Object 14"/>
          <p:cNvGraphicFramePr>
            <a:graphicFrameLocks noChangeAspect="1"/>
          </p:cNvGraphicFramePr>
          <p:nvPr>
            <p:extLst>
              <p:ext uri="{D42A27DB-BD31-4B8C-83A1-F6EECF244321}">
                <p14:modId xmlns="" xmlns:p14="http://schemas.microsoft.com/office/powerpoint/2010/main" val="1872468382"/>
              </p:ext>
            </p:extLst>
          </p:nvPr>
        </p:nvGraphicFramePr>
        <p:xfrm>
          <a:off x="520448" y="2785253"/>
          <a:ext cx="2836190" cy="964010"/>
        </p:xfrm>
        <a:graphic>
          <a:graphicData uri="http://schemas.openxmlformats.org/presentationml/2006/ole">
            <p:oleObj spid="_x0000_s18753" name="Equation" r:id="rId5" imgW="1803400" imgH="469900" progId="Equation.DSMT4">
              <p:embed/>
            </p:oleObj>
          </a:graphicData>
        </a:graphic>
      </p:graphicFrame>
      <p:graphicFrame>
        <p:nvGraphicFramePr>
          <p:cNvPr id="16" name="Object 15"/>
          <p:cNvGraphicFramePr>
            <a:graphicFrameLocks noChangeAspect="1"/>
          </p:cNvGraphicFramePr>
          <p:nvPr>
            <p:extLst>
              <p:ext uri="{D42A27DB-BD31-4B8C-83A1-F6EECF244321}">
                <p14:modId xmlns="" xmlns:p14="http://schemas.microsoft.com/office/powerpoint/2010/main" val="1987719402"/>
              </p:ext>
            </p:extLst>
          </p:nvPr>
        </p:nvGraphicFramePr>
        <p:xfrm>
          <a:off x="473958" y="3752368"/>
          <a:ext cx="2991173" cy="1112680"/>
        </p:xfrm>
        <a:graphic>
          <a:graphicData uri="http://schemas.openxmlformats.org/presentationml/2006/ole">
            <p:oleObj spid="_x0000_s18754" name="Equation" r:id="rId6" imgW="1600200" imgH="546100" progId="Equation.DSMT4">
              <p:embed/>
            </p:oleObj>
          </a:graphicData>
        </a:graphic>
      </p:graphicFrame>
      <p:sp>
        <p:nvSpPr>
          <p:cNvPr id="20" name="Rectangle 89"/>
          <p:cNvSpPr>
            <a:spLocks noChangeArrowheads="1"/>
          </p:cNvSpPr>
          <p:nvPr/>
        </p:nvSpPr>
        <p:spPr bwMode="auto">
          <a:xfrm>
            <a:off x="6078258" y="56715"/>
            <a:ext cx="454220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288276" y="1256707"/>
            <a:ext cx="3177155" cy="1062444"/>
            <a:chOff x="-3028666" y="1260041"/>
            <a:chExt cx="3177155" cy="1062444"/>
          </a:xfrm>
        </p:grpSpPr>
        <p:graphicFrame>
          <p:nvGraphicFramePr>
            <p:cNvPr id="8" name="Object 7"/>
            <p:cNvGraphicFramePr>
              <a:graphicFrameLocks noChangeAspect="1"/>
            </p:cNvGraphicFramePr>
            <p:nvPr/>
          </p:nvGraphicFramePr>
          <p:xfrm>
            <a:off x="-3028666" y="1333201"/>
            <a:ext cx="1379349" cy="952317"/>
          </p:xfrm>
          <a:graphic>
            <a:graphicData uri="http://schemas.openxmlformats.org/presentationml/2006/ole">
              <p:oleObj spid="_x0000_s18755" name="Equation" r:id="rId7" imgW="1016000" imgH="469900" progId="Equation.DSMT4">
                <p:embed/>
              </p:oleObj>
            </a:graphicData>
          </a:graphic>
        </p:graphicFrame>
        <p:graphicFrame>
          <p:nvGraphicFramePr>
            <p:cNvPr id="9" name="Object 8"/>
            <p:cNvGraphicFramePr>
              <a:graphicFrameLocks noChangeAspect="1"/>
            </p:cNvGraphicFramePr>
            <p:nvPr/>
          </p:nvGraphicFramePr>
          <p:xfrm>
            <a:off x="-1199863" y="1260041"/>
            <a:ext cx="1348352" cy="1062444"/>
          </p:xfrm>
          <a:graphic>
            <a:graphicData uri="http://schemas.openxmlformats.org/presentationml/2006/ole">
              <p:oleObj spid="_x0000_s18756" name="Equation" r:id="rId8" imgW="545760" imgH="545760" progId="Equation.DSMT4">
                <p:embed/>
              </p:oleObj>
            </a:graphicData>
          </a:graphic>
        </p:graphicFrame>
        <p:sp>
          <p:nvSpPr>
            <p:cNvPr id="21" name="Rectangle 90"/>
            <p:cNvSpPr>
              <a:spLocks noChangeArrowheads="1"/>
            </p:cNvSpPr>
            <p:nvPr/>
          </p:nvSpPr>
          <p:spPr bwMode="auto">
            <a:xfrm>
              <a:off x="-1680313" y="1542173"/>
              <a:ext cx="61266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22" name="Rectangle 91"/>
          <p:cNvSpPr>
            <a:spLocks noChangeArrowheads="1"/>
          </p:cNvSpPr>
          <p:nvPr/>
        </p:nvSpPr>
        <p:spPr bwMode="auto">
          <a:xfrm>
            <a:off x="399314" y="2305974"/>
            <a:ext cx="132812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Rectangle 92"/>
          <p:cNvSpPr>
            <a:spLocks noChangeArrowheads="1"/>
          </p:cNvSpPr>
          <p:nvPr/>
        </p:nvSpPr>
        <p:spPr bwMode="auto">
          <a:xfrm>
            <a:off x="1186875" y="3262158"/>
            <a:ext cx="18473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6487" y="5374628"/>
            <a:ext cx="2929180" cy="1156032"/>
            <a:chOff x="86487" y="5374628"/>
            <a:chExt cx="2929180" cy="1156032"/>
          </a:xfrm>
        </p:grpSpPr>
        <p:graphicFrame>
          <p:nvGraphicFramePr>
            <p:cNvPr id="17" name="Object 16"/>
            <p:cNvGraphicFramePr>
              <a:graphicFrameLocks noChangeAspect="1"/>
            </p:cNvGraphicFramePr>
            <p:nvPr>
              <p:extLst>
                <p:ext uri="{D42A27DB-BD31-4B8C-83A1-F6EECF244321}">
                  <p14:modId xmlns="" xmlns:p14="http://schemas.microsoft.com/office/powerpoint/2010/main" val="4195103560"/>
                </p:ext>
              </p:extLst>
            </p:nvPr>
          </p:nvGraphicFramePr>
          <p:xfrm>
            <a:off x="758228" y="5428395"/>
            <a:ext cx="1046285" cy="1048498"/>
          </p:xfrm>
          <a:graphic>
            <a:graphicData uri="http://schemas.openxmlformats.org/presentationml/2006/ole">
              <p:oleObj spid="_x0000_s18757" name="Equation" r:id="rId9" imgW="889000" imgH="469900" progId="Equation.DSMT4">
                <p:embed/>
              </p:oleObj>
            </a:graphicData>
          </a:graphic>
        </p:graphicFrame>
        <p:graphicFrame>
          <p:nvGraphicFramePr>
            <p:cNvPr id="18" name="Object 17"/>
            <p:cNvGraphicFramePr>
              <a:graphicFrameLocks noChangeAspect="1"/>
            </p:cNvGraphicFramePr>
            <p:nvPr>
              <p:extLst>
                <p:ext uri="{D42A27DB-BD31-4B8C-83A1-F6EECF244321}">
                  <p14:modId xmlns="" xmlns:p14="http://schemas.microsoft.com/office/powerpoint/2010/main" val="963921801"/>
                </p:ext>
              </p:extLst>
            </p:nvPr>
          </p:nvGraphicFramePr>
          <p:xfrm>
            <a:off x="1837112" y="5759950"/>
            <a:ext cx="311472" cy="419096"/>
          </p:xfrm>
          <a:graphic>
            <a:graphicData uri="http://schemas.openxmlformats.org/presentationml/2006/ole">
              <p:oleObj spid="_x0000_s18758" name="Equation" r:id="rId10" imgW="126780" imgH="114102" progId="Equation.DSMT4">
                <p:embed/>
              </p:oleObj>
            </a:graphicData>
          </a:graphic>
        </p:graphicFrame>
        <p:graphicFrame>
          <p:nvGraphicFramePr>
            <p:cNvPr id="19" name="Object 18"/>
            <p:cNvGraphicFramePr>
              <a:graphicFrameLocks noChangeAspect="1"/>
            </p:cNvGraphicFramePr>
            <p:nvPr>
              <p:extLst>
                <p:ext uri="{D42A27DB-BD31-4B8C-83A1-F6EECF244321}">
                  <p14:modId xmlns="" xmlns:p14="http://schemas.microsoft.com/office/powerpoint/2010/main" val="4069071573"/>
                </p:ext>
              </p:extLst>
            </p:nvPr>
          </p:nvGraphicFramePr>
          <p:xfrm>
            <a:off x="2222241" y="5374628"/>
            <a:ext cx="793426" cy="1156032"/>
          </p:xfrm>
          <a:graphic>
            <a:graphicData uri="http://schemas.openxmlformats.org/presentationml/2006/ole">
              <p:oleObj spid="_x0000_s18759" name="Equation" r:id="rId11" imgW="545863" imgH="545863" progId="Equation.DSMT4">
                <p:embed/>
              </p:oleObj>
            </a:graphicData>
          </a:graphic>
        </p:graphicFrame>
        <p:sp>
          <p:nvSpPr>
            <p:cNvPr id="35" name="Rectangle 93"/>
            <p:cNvSpPr>
              <a:spLocks noChangeArrowheads="1"/>
            </p:cNvSpPr>
            <p:nvPr/>
          </p:nvSpPr>
          <p:spPr bwMode="auto">
            <a:xfrm>
              <a:off x="86487" y="5643943"/>
              <a:ext cx="205132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38" name="Rectangle 94"/>
          <p:cNvSpPr>
            <a:spLocks noChangeArrowheads="1"/>
          </p:cNvSpPr>
          <p:nvPr/>
        </p:nvSpPr>
        <p:spPr bwMode="auto">
          <a:xfrm>
            <a:off x="1186875" y="5033809"/>
            <a:ext cx="36420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95"/>
          <p:cNvSpPr>
            <a:spLocks noChangeArrowheads="1"/>
          </p:cNvSpPr>
          <p:nvPr/>
        </p:nvSpPr>
        <p:spPr bwMode="auto">
          <a:xfrm>
            <a:off x="-3028666" y="6434469"/>
            <a:ext cx="36420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Rectangle 89"/>
          <p:cNvSpPr>
            <a:spLocks noChangeArrowheads="1"/>
          </p:cNvSpPr>
          <p:nvPr/>
        </p:nvSpPr>
        <p:spPr bwMode="auto">
          <a:xfrm>
            <a:off x="163613" y="736040"/>
            <a:ext cx="258115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So </a:t>
            </a: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Rectangle 115"/>
          <p:cNvSpPr>
            <a:spLocks noChangeArrowheads="1"/>
          </p:cNvSpPr>
          <p:nvPr/>
        </p:nvSpPr>
        <p:spPr bwMode="auto">
          <a:xfrm>
            <a:off x="7496767" y="1177543"/>
            <a:ext cx="292027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pSp>
        <p:nvGrpSpPr>
          <p:cNvPr id="3" name="Group 2"/>
          <p:cNvGrpSpPr/>
          <p:nvPr/>
        </p:nvGrpSpPr>
        <p:grpSpPr>
          <a:xfrm>
            <a:off x="3870162" y="1372899"/>
            <a:ext cx="3441479" cy="760496"/>
            <a:chOff x="7496767" y="1233417"/>
            <a:chExt cx="3441479" cy="760496"/>
          </a:xfrm>
        </p:grpSpPr>
        <p:graphicFrame>
          <p:nvGraphicFramePr>
            <p:cNvPr id="45" name="Object 44"/>
            <p:cNvGraphicFramePr>
              <a:graphicFrameLocks noChangeAspect="1"/>
            </p:cNvGraphicFramePr>
            <p:nvPr>
              <p:extLst>
                <p:ext uri="{D42A27DB-BD31-4B8C-83A1-F6EECF244321}">
                  <p14:modId xmlns="" xmlns:p14="http://schemas.microsoft.com/office/powerpoint/2010/main" val="2701928317"/>
                </p:ext>
              </p:extLst>
            </p:nvPr>
          </p:nvGraphicFramePr>
          <p:xfrm>
            <a:off x="7496767" y="1329867"/>
            <a:ext cx="1740223" cy="614111"/>
          </p:xfrm>
          <a:graphic>
            <a:graphicData uri="http://schemas.openxmlformats.org/presentationml/2006/ole">
              <p:oleObj spid="_x0000_s18760" name="Equation" r:id="rId12" imgW="1130300" imgH="279400" progId="Equation.DSMT4">
                <p:embed/>
              </p:oleObj>
            </a:graphicData>
          </a:graphic>
        </p:graphicFrame>
        <p:graphicFrame>
          <p:nvGraphicFramePr>
            <p:cNvPr id="46" name="Object 45"/>
            <p:cNvGraphicFramePr>
              <a:graphicFrameLocks noChangeAspect="1"/>
            </p:cNvGraphicFramePr>
            <p:nvPr>
              <p:extLst>
                <p:ext uri="{D42A27DB-BD31-4B8C-83A1-F6EECF244321}">
                  <p14:modId xmlns="" xmlns:p14="http://schemas.microsoft.com/office/powerpoint/2010/main" val="2709341720"/>
                </p:ext>
              </p:extLst>
            </p:nvPr>
          </p:nvGraphicFramePr>
          <p:xfrm>
            <a:off x="9738816" y="1233417"/>
            <a:ext cx="1199430" cy="760496"/>
          </p:xfrm>
          <a:graphic>
            <a:graphicData uri="http://schemas.openxmlformats.org/presentationml/2006/ole">
              <p:oleObj spid="_x0000_s18761" name="Equation" r:id="rId13" imgW="609336" imgH="355446" progId="Equation.DSMT4">
                <p:embed/>
              </p:oleObj>
            </a:graphicData>
          </a:graphic>
        </p:graphicFrame>
        <p:sp>
          <p:nvSpPr>
            <p:cNvPr id="48" name="Rectangle 116"/>
            <p:cNvSpPr>
              <a:spLocks noChangeArrowheads="1"/>
            </p:cNvSpPr>
            <p:nvPr/>
          </p:nvSpPr>
          <p:spPr bwMode="auto">
            <a:xfrm>
              <a:off x="9093092" y="1355614"/>
              <a:ext cx="67259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aphicFrame>
        <p:nvGraphicFramePr>
          <p:cNvPr id="4" name="Object 3"/>
          <p:cNvGraphicFramePr>
            <a:graphicFrameLocks noChangeAspect="1"/>
          </p:cNvGraphicFramePr>
          <p:nvPr>
            <p:extLst>
              <p:ext uri="{D42A27DB-BD31-4B8C-83A1-F6EECF244321}">
                <p14:modId xmlns="" xmlns:p14="http://schemas.microsoft.com/office/powerpoint/2010/main" val="1976072173"/>
              </p:ext>
            </p:extLst>
          </p:nvPr>
        </p:nvGraphicFramePr>
        <p:xfrm>
          <a:off x="3836342" y="2782117"/>
          <a:ext cx="3837491" cy="730176"/>
        </p:xfrm>
        <a:graphic>
          <a:graphicData uri="http://schemas.openxmlformats.org/presentationml/2006/ole">
            <p:oleObj spid="_x0000_s18762" name="Equation" r:id="rId14" imgW="2019300" imgH="279400" progId="Equation.DSMT4">
              <p:embed/>
            </p:oleObj>
          </a:graphicData>
        </a:graphic>
      </p:graphicFrame>
      <p:graphicFrame>
        <p:nvGraphicFramePr>
          <p:cNvPr id="5" name="Object 4"/>
          <p:cNvGraphicFramePr>
            <a:graphicFrameLocks noChangeAspect="1"/>
          </p:cNvGraphicFramePr>
          <p:nvPr>
            <p:extLst>
              <p:ext uri="{D42A27DB-BD31-4B8C-83A1-F6EECF244321}">
                <p14:modId xmlns="" xmlns:p14="http://schemas.microsoft.com/office/powerpoint/2010/main" val="3988018991"/>
              </p:ext>
            </p:extLst>
          </p:nvPr>
        </p:nvGraphicFramePr>
        <p:xfrm>
          <a:off x="3998558" y="3660973"/>
          <a:ext cx="3006670" cy="814491"/>
        </p:xfrm>
        <a:graphic>
          <a:graphicData uri="http://schemas.openxmlformats.org/presentationml/2006/ole">
            <p:oleObj spid="_x0000_s18763" name="Equation" r:id="rId15" imgW="1777229" imgH="355446" progId="Equation.DSMT4">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2553600025"/>
              </p:ext>
            </p:extLst>
          </p:nvPr>
        </p:nvGraphicFramePr>
        <p:xfrm>
          <a:off x="4943960" y="4577975"/>
          <a:ext cx="45719" cy="114300"/>
        </p:xfrm>
        <a:graphic>
          <a:graphicData uri="http://schemas.openxmlformats.org/presentationml/2006/ole">
            <p:oleObj spid="_x0000_s18764" name="Equation" r:id="rId16" imgW="126780" imgH="114102" progId="Equation.DSMT4">
              <p:embed/>
            </p:oleObj>
          </a:graphicData>
        </a:graphic>
      </p:graphicFrame>
      <p:sp>
        <p:nvSpPr>
          <p:cNvPr id="27" name="Rectangle 17"/>
          <p:cNvSpPr>
            <a:spLocks noChangeArrowheads="1"/>
          </p:cNvSpPr>
          <p:nvPr/>
        </p:nvSpPr>
        <p:spPr bwMode="auto">
          <a:xfrm>
            <a:off x="4943960" y="1284347"/>
            <a:ext cx="449450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29" name="Rectangle 18"/>
          <p:cNvSpPr>
            <a:spLocks noChangeArrowheads="1"/>
          </p:cNvSpPr>
          <p:nvPr/>
        </p:nvSpPr>
        <p:spPr bwMode="auto">
          <a:xfrm>
            <a:off x="4943960" y="2017772"/>
            <a:ext cx="449450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3" name="Rectangle 20"/>
          <p:cNvSpPr>
            <a:spLocks noChangeArrowheads="1"/>
          </p:cNvSpPr>
          <p:nvPr/>
        </p:nvSpPr>
        <p:spPr bwMode="auto">
          <a:xfrm>
            <a:off x="4943960" y="2875023"/>
            <a:ext cx="449450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21"/>
          <p:cNvSpPr>
            <a:spLocks noChangeArrowheads="1"/>
          </p:cNvSpPr>
          <p:nvPr/>
        </p:nvSpPr>
        <p:spPr bwMode="auto">
          <a:xfrm>
            <a:off x="4943960" y="2989323"/>
            <a:ext cx="449450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Rectangle 22"/>
          <p:cNvSpPr>
            <a:spLocks noChangeArrowheads="1"/>
          </p:cNvSpPr>
          <p:nvPr/>
        </p:nvSpPr>
        <p:spPr bwMode="auto">
          <a:xfrm>
            <a:off x="4943960" y="3341747"/>
            <a:ext cx="449450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p:txBody>
      </p:sp>
      <p:grpSp>
        <p:nvGrpSpPr>
          <p:cNvPr id="50" name="Group 49"/>
          <p:cNvGrpSpPr/>
          <p:nvPr/>
        </p:nvGrpSpPr>
        <p:grpSpPr>
          <a:xfrm>
            <a:off x="3836342" y="4675575"/>
            <a:ext cx="3853734" cy="845761"/>
            <a:chOff x="4099818" y="4675575"/>
            <a:chExt cx="3853734" cy="845761"/>
          </a:xfrm>
        </p:grpSpPr>
        <p:graphicFrame>
          <p:nvGraphicFramePr>
            <p:cNvPr id="6" name="Object 5"/>
            <p:cNvGraphicFramePr>
              <a:graphicFrameLocks noChangeAspect="1"/>
            </p:cNvGraphicFramePr>
            <p:nvPr>
              <p:extLst>
                <p:ext uri="{D42A27DB-BD31-4B8C-83A1-F6EECF244321}">
                  <p14:modId xmlns="" xmlns:p14="http://schemas.microsoft.com/office/powerpoint/2010/main" val="2520458770"/>
                </p:ext>
              </p:extLst>
            </p:nvPr>
          </p:nvGraphicFramePr>
          <p:xfrm>
            <a:off x="4810125" y="4864100"/>
            <a:ext cx="1657350" cy="642938"/>
          </p:xfrm>
          <a:graphic>
            <a:graphicData uri="http://schemas.openxmlformats.org/presentationml/2006/ole">
              <p:oleObj spid="_x0000_s18765" name="Equation" r:id="rId17" imgW="1066680" imgH="279360" progId="Equation.DSMT4">
                <p:embed/>
              </p:oleObj>
            </a:graphicData>
          </a:graphic>
        </p:graphicFrame>
        <p:graphicFrame>
          <p:nvGraphicFramePr>
            <p:cNvPr id="26" name="Object 25"/>
            <p:cNvGraphicFramePr>
              <a:graphicFrameLocks noChangeAspect="1"/>
            </p:cNvGraphicFramePr>
            <p:nvPr>
              <p:extLst>
                <p:ext uri="{D42A27DB-BD31-4B8C-83A1-F6EECF244321}">
                  <p14:modId xmlns="" xmlns:p14="http://schemas.microsoft.com/office/powerpoint/2010/main" val="2476305442"/>
                </p:ext>
              </p:extLst>
            </p:nvPr>
          </p:nvGraphicFramePr>
          <p:xfrm>
            <a:off x="6569106" y="4675575"/>
            <a:ext cx="1384446" cy="845761"/>
          </p:xfrm>
          <a:graphic>
            <a:graphicData uri="http://schemas.openxmlformats.org/presentationml/2006/ole">
              <p:oleObj spid="_x0000_s18766" name="Equation" r:id="rId18" imgW="609336" imgH="355446" progId="Equation.DSMT4">
                <p:embed/>
              </p:oleObj>
            </a:graphicData>
          </a:graphic>
        </p:graphicFrame>
        <p:sp>
          <p:nvSpPr>
            <p:cNvPr id="49" name="Rectangle 93"/>
            <p:cNvSpPr>
              <a:spLocks noChangeArrowheads="1"/>
            </p:cNvSpPr>
            <p:nvPr/>
          </p:nvSpPr>
          <p:spPr bwMode="auto">
            <a:xfrm>
              <a:off x="4099818" y="4890157"/>
              <a:ext cx="92726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51" name="Group 50"/>
          <p:cNvGrpSpPr/>
          <p:nvPr/>
        </p:nvGrpSpPr>
        <p:grpSpPr>
          <a:xfrm>
            <a:off x="7988505" y="1107685"/>
            <a:ext cx="3800466" cy="1117577"/>
            <a:chOff x="0" y="4967284"/>
            <a:chExt cx="4014060" cy="1117577"/>
          </a:xfrm>
        </p:grpSpPr>
        <p:graphicFrame>
          <p:nvGraphicFramePr>
            <p:cNvPr id="52" name="Object 51"/>
            <p:cNvGraphicFramePr>
              <a:graphicFrameLocks noChangeAspect="1"/>
            </p:cNvGraphicFramePr>
            <p:nvPr>
              <p:extLst>
                <p:ext uri="{D42A27DB-BD31-4B8C-83A1-F6EECF244321}">
                  <p14:modId xmlns="" xmlns:p14="http://schemas.microsoft.com/office/powerpoint/2010/main" val="1697449145"/>
                </p:ext>
              </p:extLst>
            </p:nvPr>
          </p:nvGraphicFramePr>
          <p:xfrm>
            <a:off x="0" y="5067428"/>
            <a:ext cx="2590259" cy="1017433"/>
          </p:xfrm>
          <a:graphic>
            <a:graphicData uri="http://schemas.openxmlformats.org/presentationml/2006/ole">
              <p:oleObj spid="_x0000_s18767" name="Equation" r:id="rId19" imgW="1231366" imgH="469696" progId="Equation.DSMT4">
                <p:embed/>
              </p:oleObj>
            </a:graphicData>
          </a:graphic>
        </p:graphicFrame>
        <p:graphicFrame>
          <p:nvGraphicFramePr>
            <p:cNvPr id="53" name="Object 52"/>
            <p:cNvGraphicFramePr>
              <a:graphicFrameLocks noChangeAspect="1"/>
            </p:cNvGraphicFramePr>
            <p:nvPr>
              <p:extLst>
                <p:ext uri="{D42A27DB-BD31-4B8C-83A1-F6EECF244321}">
                  <p14:modId xmlns="" xmlns:p14="http://schemas.microsoft.com/office/powerpoint/2010/main" val="2486901387"/>
                </p:ext>
              </p:extLst>
            </p:nvPr>
          </p:nvGraphicFramePr>
          <p:xfrm>
            <a:off x="3037667" y="4967284"/>
            <a:ext cx="976393" cy="1038706"/>
          </p:xfrm>
          <a:graphic>
            <a:graphicData uri="http://schemas.openxmlformats.org/presentationml/2006/ole">
              <p:oleObj spid="_x0000_s18768" name="Equation" r:id="rId20" imgW="342751" imgH="469696" progId="Equation.DSMT4">
                <p:embed/>
              </p:oleObj>
            </a:graphicData>
          </a:graphic>
        </p:graphicFrame>
        <p:sp>
          <p:nvSpPr>
            <p:cNvPr id="54" name="Rectangle 128"/>
            <p:cNvSpPr>
              <a:spLocks noChangeArrowheads="1"/>
            </p:cNvSpPr>
            <p:nvPr/>
          </p:nvSpPr>
          <p:spPr bwMode="auto">
            <a:xfrm>
              <a:off x="2458034" y="5296471"/>
              <a:ext cx="70243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cxnSp>
        <p:nvCxnSpPr>
          <p:cNvPr id="56" name="Straight Connector 55"/>
          <p:cNvCxnSpPr/>
          <p:nvPr/>
        </p:nvCxnSpPr>
        <p:spPr>
          <a:xfrm>
            <a:off x="3781586" y="1436872"/>
            <a:ext cx="0" cy="5421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83604" y="1495096"/>
            <a:ext cx="0" cy="54211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8" name="Object 57"/>
          <p:cNvGraphicFramePr>
            <a:graphicFrameLocks noChangeAspect="1"/>
          </p:cNvGraphicFramePr>
          <p:nvPr>
            <p:extLst>
              <p:ext uri="{D42A27DB-BD31-4B8C-83A1-F6EECF244321}">
                <p14:modId xmlns="" xmlns:p14="http://schemas.microsoft.com/office/powerpoint/2010/main" val="1700976274"/>
              </p:ext>
            </p:extLst>
          </p:nvPr>
        </p:nvGraphicFramePr>
        <p:xfrm>
          <a:off x="8323326" y="2273347"/>
          <a:ext cx="3396348" cy="980153"/>
        </p:xfrm>
        <a:graphic>
          <a:graphicData uri="http://schemas.openxmlformats.org/presentationml/2006/ole">
            <p:oleObj spid="_x0000_s18769" name="Equation" r:id="rId21" imgW="2057400" imgH="469900" progId="Equation.DSMT4">
              <p:embed/>
            </p:oleObj>
          </a:graphicData>
        </a:graphic>
      </p:graphicFrame>
      <p:graphicFrame>
        <p:nvGraphicFramePr>
          <p:cNvPr id="60" name="Object 59"/>
          <p:cNvGraphicFramePr>
            <a:graphicFrameLocks noChangeAspect="1"/>
          </p:cNvGraphicFramePr>
          <p:nvPr>
            <p:extLst>
              <p:ext uri="{D42A27DB-BD31-4B8C-83A1-F6EECF244321}">
                <p14:modId xmlns="" xmlns:p14="http://schemas.microsoft.com/office/powerpoint/2010/main" val="375046007"/>
              </p:ext>
            </p:extLst>
          </p:nvPr>
        </p:nvGraphicFramePr>
        <p:xfrm>
          <a:off x="8323326" y="5365083"/>
          <a:ext cx="45719" cy="189751"/>
        </p:xfrm>
        <a:graphic>
          <a:graphicData uri="http://schemas.openxmlformats.org/presentationml/2006/ole">
            <p:oleObj spid="_x0000_s18770" name="Equation" r:id="rId22" imgW="126780" imgH="114102" progId="Equation.DSMT4">
              <p:embed/>
            </p:oleObj>
          </a:graphicData>
        </a:graphic>
      </p:graphicFrame>
      <p:sp>
        <p:nvSpPr>
          <p:cNvPr id="62" name="Rectangle 42"/>
          <p:cNvSpPr>
            <a:spLocks noChangeArrowheads="1"/>
          </p:cNvSpPr>
          <p:nvPr/>
        </p:nvSpPr>
        <p:spPr bwMode="auto">
          <a:xfrm>
            <a:off x="8323326" y="4016874"/>
            <a:ext cx="378158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pSp>
        <p:nvGrpSpPr>
          <p:cNvPr id="67" name="Group 66"/>
          <p:cNvGrpSpPr/>
          <p:nvPr/>
        </p:nvGrpSpPr>
        <p:grpSpPr>
          <a:xfrm>
            <a:off x="8043576" y="3268419"/>
            <a:ext cx="3944049" cy="1071563"/>
            <a:chOff x="8043576" y="4368800"/>
            <a:chExt cx="3944049" cy="1071563"/>
          </a:xfrm>
        </p:grpSpPr>
        <p:graphicFrame>
          <p:nvGraphicFramePr>
            <p:cNvPr id="59" name="Object 58"/>
            <p:cNvGraphicFramePr>
              <a:graphicFrameLocks noChangeAspect="1"/>
            </p:cNvGraphicFramePr>
            <p:nvPr>
              <p:extLst>
                <p:ext uri="{D42A27DB-BD31-4B8C-83A1-F6EECF244321}">
                  <p14:modId xmlns="" xmlns:p14="http://schemas.microsoft.com/office/powerpoint/2010/main" val="644552076"/>
                </p:ext>
              </p:extLst>
            </p:nvPr>
          </p:nvGraphicFramePr>
          <p:xfrm>
            <a:off x="8839631" y="4368800"/>
            <a:ext cx="2143125" cy="1071563"/>
          </p:xfrm>
          <a:graphic>
            <a:graphicData uri="http://schemas.openxmlformats.org/presentationml/2006/ole">
              <p:oleObj spid="_x0000_s18771" name="Equation" r:id="rId23" imgW="1143000" imgH="469800" progId="Equation.DSMT4">
                <p:embed/>
              </p:oleObj>
            </a:graphicData>
          </a:graphic>
        </p:graphicFrame>
        <p:graphicFrame>
          <p:nvGraphicFramePr>
            <p:cNvPr id="61" name="Object 60"/>
            <p:cNvGraphicFramePr>
              <a:graphicFrameLocks noChangeAspect="1"/>
            </p:cNvGraphicFramePr>
            <p:nvPr>
              <p:extLst>
                <p:ext uri="{D42A27DB-BD31-4B8C-83A1-F6EECF244321}">
                  <p14:modId xmlns="" xmlns:p14="http://schemas.microsoft.com/office/powerpoint/2010/main" val="434788673"/>
                </p:ext>
              </p:extLst>
            </p:nvPr>
          </p:nvGraphicFramePr>
          <p:xfrm>
            <a:off x="11011968" y="4378254"/>
            <a:ext cx="975657" cy="1036428"/>
          </p:xfrm>
          <a:graphic>
            <a:graphicData uri="http://schemas.openxmlformats.org/presentationml/2006/ole">
              <p:oleObj spid="_x0000_s18772" name="Equation" r:id="rId24" imgW="342751" imgH="469696" progId="Equation.DSMT4">
                <p:embed/>
              </p:oleObj>
            </a:graphicData>
          </a:graphic>
        </p:graphicFrame>
        <p:sp>
          <p:nvSpPr>
            <p:cNvPr id="63" name="Rectangle 43"/>
            <p:cNvSpPr>
              <a:spLocks noChangeArrowheads="1"/>
            </p:cNvSpPr>
            <p:nvPr/>
          </p:nvSpPr>
          <p:spPr bwMode="auto">
            <a:xfrm>
              <a:off x="8043576" y="4644714"/>
              <a:ext cx="106942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64" name="Rectangle 44"/>
          <p:cNvSpPr>
            <a:spLocks noChangeArrowheads="1"/>
          </p:cNvSpPr>
          <p:nvPr/>
        </p:nvSpPr>
        <p:spPr bwMode="auto">
          <a:xfrm>
            <a:off x="8323326" y="5178925"/>
            <a:ext cx="378158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Rectangle 45"/>
          <p:cNvSpPr>
            <a:spLocks noChangeArrowheads="1"/>
          </p:cNvSpPr>
          <p:nvPr/>
        </p:nvSpPr>
        <p:spPr bwMode="auto">
          <a:xfrm>
            <a:off x="8323326" y="5293225"/>
            <a:ext cx="378158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6" name="Rectangle 46"/>
          <p:cNvSpPr>
            <a:spLocks noChangeArrowheads="1"/>
          </p:cNvSpPr>
          <p:nvPr/>
        </p:nvSpPr>
        <p:spPr bwMode="auto">
          <a:xfrm>
            <a:off x="8323326" y="5759950"/>
            <a:ext cx="378158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3958207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par>
                          <p:cTn id="29" fill="hold">
                            <p:stCondLst>
                              <p:cond delay="1000"/>
                            </p:stCondLst>
                            <p:childTnLst>
                              <p:par>
                                <p:cTn id="30" presetID="16" presetClass="entr" presetSubtype="21"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inVertical)">
                                      <p:cBhvr>
                                        <p:cTn id="37" dur="500"/>
                                        <p:tgtEl>
                                          <p:spTgt spid="58"/>
                                        </p:tgtEl>
                                      </p:cBhvr>
                                    </p:animEffect>
                                  </p:childTnLst>
                                </p:cTn>
                              </p:par>
                            </p:childTnLst>
                          </p:cTn>
                        </p:par>
                        <p:par>
                          <p:cTn id="38" fill="hold">
                            <p:stCondLst>
                              <p:cond delay="500"/>
                            </p:stCondLst>
                            <p:childTnLst>
                              <p:par>
                                <p:cTn id="39" presetID="16" presetClass="entr" presetSubtype="21"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barn(inVertical)">
                                      <p:cBhvr>
                                        <p:cTn id="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10" name="Rectangle 5"/>
          <p:cNvSpPr>
            <a:spLocks noChangeArrowheads="1"/>
          </p:cNvSpPr>
          <p:nvPr/>
        </p:nvSpPr>
        <p:spPr bwMode="auto">
          <a:xfrm>
            <a:off x="216978" y="9343685"/>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Times New Roman" panose="02020603050405020304" pitchFamily="18" charset="0"/>
              <a:cs typeface="Times New Roman" panose="02020603050405020304" pitchFamily="18" charset="0"/>
            </a:endParaRPr>
          </a:p>
        </p:txBody>
      </p:sp>
      <p:sp>
        <p:nvSpPr>
          <p:cNvPr id="13" name="Rectangle 4"/>
          <p:cNvSpPr>
            <a:spLocks noChangeArrowheads="1"/>
          </p:cNvSpPr>
          <p:nvPr/>
        </p:nvSpPr>
        <p:spPr bwMode="auto">
          <a:xfrm>
            <a:off x="2262753" y="2135052"/>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2262753" y="260177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5"/>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89"/>
          <p:cNvSpPr>
            <a:spLocks noChangeArrowheads="1"/>
          </p:cNvSpPr>
          <p:nvPr/>
        </p:nvSpPr>
        <p:spPr bwMode="auto">
          <a:xfrm>
            <a:off x="6078258" y="56715"/>
            <a:ext cx="458971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32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3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95"/>
          <p:cNvSpPr>
            <a:spLocks noChangeArrowheads="1"/>
          </p:cNvSpPr>
          <p:nvPr/>
        </p:nvSpPr>
        <p:spPr bwMode="auto">
          <a:xfrm>
            <a:off x="-3028666" y="6434469"/>
            <a:ext cx="36420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3227444" y="620552"/>
            <a:ext cx="3227165" cy="587853"/>
          </a:xfrm>
          <a:prstGeom prst="rect">
            <a:avLst/>
          </a:prstGeom>
        </p:spPr>
        <p:txBody>
          <a:bodyPr wrap="none">
            <a:spAutoFit/>
          </a:bodyPr>
          <a:lstStyle/>
          <a:p>
            <a:pPr>
              <a:lnSpc>
                <a:spcPct val="115000"/>
              </a:lnSpc>
              <a:spcBef>
                <a:spcPts val="600"/>
              </a:spcBef>
              <a:spcAft>
                <a:spcPts val="600"/>
              </a:spcAft>
            </a:pPr>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7 – </a:t>
            </a:r>
            <a:r>
              <a:rPr lang="en-US" sz="2800" b="1" dirty="0" err="1">
                <a:solidFill>
                  <a:srgbClr val="000000"/>
                </a:solidFill>
                <a:latin typeface="Times New Roman" panose="02020603050405020304" pitchFamily="18" charset="0"/>
                <a:ea typeface="Calibri" panose="020F0502020204030204" pitchFamily="34" charset="0"/>
              </a:rPr>
              <a:t>sgk</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20</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68" name="Rectangle 67"/>
          <p:cNvSpPr/>
          <p:nvPr/>
        </p:nvSpPr>
        <p:spPr>
          <a:xfrm>
            <a:off x="2894214" y="1247082"/>
            <a:ext cx="8992985" cy="2723823"/>
          </a:xfrm>
          <a:prstGeom prst="rect">
            <a:avLst/>
          </a:prstGeom>
        </p:spPr>
        <p:txBody>
          <a:bodyPr wrap="square">
            <a:spAutoFit/>
          </a:bodyPr>
          <a:lstStyle/>
          <a:p>
            <a:pPr>
              <a:lnSpc>
                <a:spcPct val="115000"/>
              </a:lnSpc>
              <a:spcBef>
                <a:spcPts val="600"/>
              </a:spcBef>
              <a:spcAft>
                <a:spcPts val="600"/>
              </a:spcAft>
            </a:pPr>
            <a:r>
              <a:rPr lang="en-US" sz="2800" dirty="0" err="1" smtClean="0">
                <a:solidFill>
                  <a:srgbClr val="000000"/>
                </a:solidFill>
                <a:latin typeface="Times New Roman" panose="02020603050405020304" pitchFamily="18" charset="0"/>
                <a:ea typeface="Calibri" panose="020F0502020204030204" pitchFamily="34" charset="0"/>
              </a:rPr>
              <a:t>Biết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vân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tốc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ánh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sáng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xấp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xỉ</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bằng</a:t>
            </a:r>
            <a:r>
              <a:rPr lang="en-US" sz="2800" dirty="0" smtClean="0">
                <a:solidFill>
                  <a:srgbClr val="000000"/>
                </a:solidFill>
                <a:latin typeface="Times New Roman" panose="02020603050405020304" pitchFamily="18" charset="0"/>
                <a:ea typeface="Calibri" panose="020F0502020204030204" pitchFamily="34" charset="0"/>
              </a:rPr>
              <a:t> 299 792 458 </a:t>
            </a:r>
            <a:r>
              <a:rPr lang="en-US" sz="2800" dirty="0">
                <a:solidFill>
                  <a:srgbClr val="000000"/>
                </a:solidFill>
                <a:latin typeface="Times New Roman" panose="02020603050405020304" pitchFamily="18" charset="0"/>
                <a:ea typeface="Calibri" panose="020F0502020204030204" pitchFamily="34" charset="0"/>
              </a:rPr>
              <a:t>m/s </a:t>
            </a:r>
            <a:r>
              <a:rPr lang="en-US" sz="2800" dirty="0" err="1" smtClean="0">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ánh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Mặt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Trời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cần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khoảng</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Calibri" panose="020F0502020204030204" pitchFamily="34" charset="0"/>
              </a:rPr>
              <a:t>8 </a:t>
            </a:r>
            <a:r>
              <a:rPr lang="en-US" sz="2800" dirty="0" err="1" smtClean="0">
                <a:solidFill>
                  <a:srgbClr val="000000"/>
                </a:solidFill>
                <a:latin typeface="Times New Roman" panose="02020603050405020304" pitchFamily="18" charset="0"/>
                <a:ea typeface="Calibri" panose="020F0502020204030204" pitchFamily="34" charset="0"/>
              </a:rPr>
              <a:t>phút</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Calibri" panose="020F0502020204030204" pitchFamily="34" charset="0"/>
              </a:rPr>
              <a:t>19 </a:t>
            </a:r>
            <a:r>
              <a:rPr lang="en-US" sz="2800" dirty="0" err="1" smtClean="0">
                <a:solidFill>
                  <a:srgbClr val="000000"/>
                </a:solidFill>
                <a:latin typeface="Times New Roman" panose="02020603050405020304" pitchFamily="18" charset="0"/>
                <a:ea typeface="Calibri" panose="020F0502020204030204" pitchFamily="34" charset="0"/>
              </a:rPr>
              <a:t>giây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mới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đến</a:t>
            </a:r>
            <a:r>
              <a:rPr lang="en-US" sz="2800" dirty="0">
                <a:solidFill>
                  <a:srgbClr val="000000"/>
                </a:solidFill>
                <a:latin typeface="Times New Roman" panose="02020603050405020304" pitchFamily="18" charset="0"/>
                <a:ea typeface="Calibri" panose="020F0502020204030204" pitchFamily="34" charset="0"/>
              </a:rPr>
              <a:t> </a:t>
            </a:r>
            <a:r>
              <a:rPr lang="en-US" sz="2800" dirty="0" smtClean="0">
                <a:solidFill>
                  <a:srgbClr val="000000"/>
                </a:solidFill>
                <a:latin typeface="Times New Roman" panose="02020603050405020304" pitchFamily="18" charset="0"/>
                <a:ea typeface="Calibri" panose="020F0502020204030204" pitchFamily="34" charset="0"/>
              </a:rPr>
              <a:t>đ</a:t>
            </a:r>
            <a:r>
              <a:rPr lang="vi-VN" sz="2800" dirty="0" smtClean="0">
                <a:solidFill>
                  <a:srgbClr val="000000"/>
                </a:solidFill>
                <a:latin typeface="Times New Roman" panose="02020603050405020304" pitchFamily="18" charset="0"/>
                <a:ea typeface="Calibri" panose="020F0502020204030204" pitchFamily="34" charset="0"/>
              </a:rPr>
              <a:t>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Trái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đất</a:t>
            </a:r>
            <a:r>
              <a:rPr lang="en-US" sz="2800" dirty="0">
                <a:solidFill>
                  <a:srgbClr val="000000"/>
                </a:solidFill>
                <a:latin typeface="Times New Roman" panose="02020603050405020304" pitchFamily="18" charset="0"/>
                <a:ea typeface="Calibri" panose="020F0502020204030204" pitchFamily="34" charset="0"/>
              </a:rPr>
              <a:t>.(</a:t>
            </a:r>
            <a:r>
              <a:rPr lang="en-US" sz="2800" dirty="0" err="1" smtClean="0">
                <a:solidFill>
                  <a:srgbClr val="000000"/>
                </a:solidFill>
                <a:latin typeface="Times New Roman" panose="02020603050405020304" pitchFamily="18" charset="0"/>
                <a:ea typeface="Calibri" panose="020F0502020204030204" pitchFamily="34" charset="0"/>
              </a:rPr>
              <a:t>Nguồn</a:t>
            </a:r>
            <a:r>
              <a:rPr lang="en-US" sz="2800" dirty="0">
                <a:solidFill>
                  <a:srgbClr val="000000"/>
                </a:solidFill>
                <a:latin typeface="Times New Roman" panose="02020603050405020304" pitchFamily="18" charset="0"/>
                <a:ea typeface="Calibri" panose="020F0502020204030204" pitchFamily="34" charset="0"/>
              </a:rPr>
              <a:t>: </a:t>
            </a:r>
            <a:r>
              <a:rPr lang="en-US" sz="2800" dirty="0" smtClean="0">
                <a:solidFill>
                  <a:srgbClr val="000000"/>
                </a:solidFill>
                <a:latin typeface="Times New Roman" panose="02020603050405020304" pitchFamily="18" charset="0"/>
                <a:ea typeface="Calibri" panose="020F0502020204030204" pitchFamily="34" charset="0"/>
              </a:rPr>
              <a:t>https://vi.</a:t>
            </a:r>
            <a:r>
              <a:rPr lang="vi-VN" sz="2800" dirty="0" smtClean="0">
                <a:solidFill>
                  <a:srgbClr val="000000"/>
                </a:solidFill>
                <a:latin typeface="Times New Roman" panose="02020603050405020304" pitchFamily="18" charset="0"/>
                <a:ea typeface="Calibri" panose="020F0502020204030204" pitchFamily="34" charset="0"/>
              </a:rPr>
              <a:t>w</a:t>
            </a:r>
            <a:r>
              <a:rPr lang="en-US" sz="2800" dirty="0" err="1" smtClean="0">
                <a:solidFill>
                  <a:srgbClr val="000000"/>
                </a:solidFill>
                <a:latin typeface="Times New Roman" panose="02020603050405020304" pitchFamily="18" charset="0"/>
                <a:ea typeface="Calibri" panose="020F0502020204030204" pitchFamily="34" charset="0"/>
              </a:rPr>
              <a:t>ikipedia.Org</a:t>
            </a:r>
            <a:r>
              <a:rPr lang="en-US" sz="2800" dirty="0" smtClean="0">
                <a:solidFill>
                  <a:srgbClr val="000000"/>
                </a:solidFill>
                <a:latin typeface="Times New Roman" panose="02020603050405020304" pitchFamily="18" charset="0"/>
                <a:ea typeface="Calibri" panose="020F0502020204030204" pitchFamily="34" charset="0"/>
              </a:rPr>
              <a:t>)</a:t>
            </a:r>
          </a:p>
          <a:p>
            <a:pPr>
              <a:lnSpc>
                <a:spcPct val="115000"/>
              </a:lnSpc>
              <a:spcBef>
                <a:spcPts val="600"/>
              </a:spcBef>
              <a:spcAft>
                <a:spcPts val="600"/>
              </a:spcAft>
            </a:pPr>
            <a:r>
              <a:rPr lang="en-US" sz="2800" dirty="0" err="1" smtClean="0">
                <a:solidFill>
                  <a:srgbClr val="000000"/>
                </a:solidFill>
                <a:latin typeface="Times New Roman" panose="02020603050405020304" pitchFamily="18" charset="0"/>
                <a:ea typeface="Calibri" panose="020F0502020204030204" pitchFamily="34" charset="0"/>
              </a:rPr>
              <a:t>Khoảng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cách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giữa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Mặt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Trời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và</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Trái</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Đất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xấp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xỉ</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bằng</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nhiêu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ki-lô-mét</a:t>
            </a:r>
            <a:r>
              <a:rPr lang="en-US" sz="2800" dirty="0" smtClean="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41" name="Rectangle 5"/>
          <p:cNvSpPr>
            <a:spLocks noChangeArrowheads="1"/>
          </p:cNvSpPr>
          <p:nvPr/>
        </p:nvSpPr>
        <p:spPr bwMode="auto">
          <a:xfrm>
            <a:off x="4957011" y="4438869"/>
            <a:ext cx="274434"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Rectangle 7"/>
          <p:cNvSpPr>
            <a:spLocks noChangeArrowheads="1"/>
          </p:cNvSpPr>
          <p:nvPr/>
        </p:nvSpPr>
        <p:spPr bwMode="auto">
          <a:xfrm>
            <a:off x="4957011" y="5665965"/>
            <a:ext cx="27443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TextBox 68"/>
          <p:cNvSpPr txBox="1"/>
          <p:nvPr/>
        </p:nvSpPr>
        <p:spPr>
          <a:xfrm>
            <a:off x="3114176" y="4168057"/>
            <a:ext cx="1588168" cy="523220"/>
          </a:xfrm>
          <a:prstGeom prst="rect">
            <a:avLst/>
          </a:prstGeom>
          <a:noFill/>
        </p:spPr>
        <p:txBody>
          <a:bodyPr wrap="square" rtlCol="0">
            <a:spAutoFit/>
          </a:bodyPr>
          <a:lstStyle/>
          <a:p>
            <a:r>
              <a:rPr lang="en-US" sz="2800" dirty="0" err="1" smtClean="0">
                <a:solidFill>
                  <a:srgbClr val="3333CC"/>
                </a:solidFill>
              </a:rPr>
              <a:t>Tóm</a:t>
            </a:r>
            <a:r>
              <a:rPr lang="en-US" sz="2800" dirty="0">
                <a:solidFill>
                  <a:srgbClr val="3333CC"/>
                </a:solidFill>
              </a:rPr>
              <a:t> </a:t>
            </a:r>
            <a:r>
              <a:rPr lang="en-US" sz="2800" dirty="0" err="1">
                <a:solidFill>
                  <a:srgbClr val="3333CC"/>
                </a:solidFill>
              </a:rPr>
              <a:t>tắt</a:t>
            </a:r>
            <a:endParaRPr lang="en-US" sz="2800" dirty="0">
              <a:solidFill>
                <a:srgbClr val="3333CC"/>
              </a:solidFill>
            </a:endParaRPr>
          </a:p>
        </p:txBody>
      </p:sp>
      <p:sp>
        <p:nvSpPr>
          <p:cNvPr id="70" name="TextBox 69"/>
          <p:cNvSpPr txBox="1"/>
          <p:nvPr/>
        </p:nvSpPr>
        <p:spPr>
          <a:xfrm>
            <a:off x="2567554" y="4831154"/>
            <a:ext cx="3191562" cy="523220"/>
          </a:xfrm>
          <a:prstGeom prst="rect">
            <a:avLst/>
          </a:prstGeom>
          <a:noFill/>
        </p:spPr>
        <p:txBody>
          <a:bodyPr wrap="square" rtlCol="0">
            <a:spAutoFit/>
          </a:bodyPr>
          <a:lstStyle/>
          <a:p>
            <a:r>
              <a:rPr lang="en-US" sz="2800" dirty="0" smtClean="0">
                <a:solidFill>
                  <a:srgbClr val="3333CC"/>
                </a:solidFill>
              </a:rPr>
              <a:t>v = 299 792 458 m/s</a:t>
            </a:r>
            <a:endParaRPr lang="en-US" sz="2800" dirty="0">
              <a:solidFill>
                <a:srgbClr val="3333CC"/>
              </a:solidFill>
            </a:endParaRPr>
          </a:p>
        </p:txBody>
      </p:sp>
      <p:sp>
        <p:nvSpPr>
          <p:cNvPr id="71" name="TextBox 70"/>
          <p:cNvSpPr txBox="1"/>
          <p:nvPr/>
        </p:nvSpPr>
        <p:spPr>
          <a:xfrm>
            <a:off x="2559941" y="5375530"/>
            <a:ext cx="3191562" cy="523220"/>
          </a:xfrm>
          <a:prstGeom prst="rect">
            <a:avLst/>
          </a:prstGeom>
          <a:noFill/>
        </p:spPr>
        <p:txBody>
          <a:bodyPr wrap="square" rtlCol="0">
            <a:spAutoFit/>
          </a:bodyPr>
          <a:lstStyle/>
          <a:p>
            <a:r>
              <a:rPr lang="en-US" sz="2800" dirty="0" smtClean="0">
                <a:solidFill>
                  <a:srgbClr val="3333CC"/>
                </a:solidFill>
              </a:rPr>
              <a:t>t = 8 </a:t>
            </a:r>
            <a:r>
              <a:rPr lang="en-US" sz="2800" dirty="0" err="1" smtClean="0">
                <a:solidFill>
                  <a:srgbClr val="3333CC"/>
                </a:solidFill>
              </a:rPr>
              <a:t>phút</a:t>
            </a:r>
            <a:r>
              <a:rPr lang="en-US" sz="2800" dirty="0" smtClean="0">
                <a:solidFill>
                  <a:srgbClr val="3333CC"/>
                </a:solidFill>
              </a:rPr>
              <a:t> </a:t>
            </a:r>
            <a:r>
              <a:rPr lang="en-US" sz="2800" dirty="0">
                <a:solidFill>
                  <a:srgbClr val="3333CC"/>
                </a:solidFill>
              </a:rPr>
              <a:t>19 </a:t>
            </a:r>
            <a:r>
              <a:rPr lang="en-US" sz="2800" dirty="0" err="1" smtClean="0">
                <a:solidFill>
                  <a:srgbClr val="3333CC"/>
                </a:solidFill>
              </a:rPr>
              <a:t>giây</a:t>
            </a:r>
            <a:endParaRPr lang="en-US" sz="2800" dirty="0">
              <a:solidFill>
                <a:srgbClr val="3333CC"/>
              </a:solidFill>
            </a:endParaRPr>
          </a:p>
        </p:txBody>
      </p:sp>
      <p:cxnSp>
        <p:nvCxnSpPr>
          <p:cNvPr id="73" name="Straight Connector 72"/>
          <p:cNvCxnSpPr/>
          <p:nvPr/>
        </p:nvCxnSpPr>
        <p:spPr>
          <a:xfrm>
            <a:off x="2294678" y="6099104"/>
            <a:ext cx="3817365"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521872" y="6137437"/>
            <a:ext cx="3191562" cy="523220"/>
          </a:xfrm>
          <a:prstGeom prst="rect">
            <a:avLst/>
          </a:prstGeom>
          <a:noFill/>
        </p:spPr>
        <p:txBody>
          <a:bodyPr wrap="square" rtlCol="0">
            <a:spAutoFit/>
          </a:bodyPr>
          <a:lstStyle/>
          <a:p>
            <a:r>
              <a:rPr lang="en-US" sz="2800" dirty="0" smtClean="0">
                <a:solidFill>
                  <a:srgbClr val="3333CC"/>
                </a:solidFill>
              </a:rPr>
              <a:t>S = ? ( km )</a:t>
            </a:r>
            <a:endParaRPr lang="en-US" sz="2800" dirty="0">
              <a:solidFill>
                <a:srgbClr val="3333CC"/>
              </a:solidFill>
            </a:endParaRPr>
          </a:p>
        </p:txBody>
      </p:sp>
      <p:pic>
        <p:nvPicPr>
          <p:cNvPr id="78" name="Picture 77">
            <a:extLst>
              <a:ext uri="{FF2B5EF4-FFF2-40B4-BE49-F238E27FC236}">
                <a16:creationId xmlns="" xmlns:a16="http://schemas.microsoft.com/office/drawing/2014/main" id="{CB4DEC2C-107C-4E99-A056-D6622B336243}"/>
              </a:ext>
            </a:extLst>
          </p:cNvPr>
          <p:cNvPicPr>
            <a:picLocks noChangeAspect="1"/>
          </p:cNvPicPr>
          <p:nvPr/>
        </p:nvPicPr>
        <p:blipFill>
          <a:blip r:embed="rId3"/>
          <a:stretch>
            <a:fillRect/>
          </a:stretch>
        </p:blipFill>
        <p:spPr>
          <a:xfrm>
            <a:off x="-7734" y="540347"/>
            <a:ext cx="2901948" cy="1847248"/>
          </a:xfrm>
          <a:prstGeom prst="rect">
            <a:avLst/>
          </a:prstGeom>
        </p:spPr>
      </p:pic>
      <p:pic>
        <p:nvPicPr>
          <p:cNvPr id="79" name="Picture 78">
            <a:extLst>
              <a:ext uri="{FF2B5EF4-FFF2-40B4-BE49-F238E27FC236}">
                <a16:creationId xmlns=""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b="8819"/>
          <a:stretch/>
        </p:blipFill>
        <p:spPr>
          <a:xfrm>
            <a:off x="-559496" y="2526285"/>
            <a:ext cx="3103563" cy="3103563"/>
          </a:xfrm>
          <a:prstGeom prst="rect">
            <a:avLst/>
          </a:prstGeom>
        </p:spPr>
      </p:pic>
    </p:spTree>
    <p:extLst>
      <p:ext uri="{BB962C8B-B14F-4D97-AF65-F5344CB8AC3E}">
        <p14:creationId xmlns="" xmlns:p14="http://schemas.microsoft.com/office/powerpoint/2010/main" val="138433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ppt_x"/>
                                          </p:val>
                                        </p:tav>
                                        <p:tav tm="100000">
                                          <p:val>
                                            <p:strVal val="#ppt_x"/>
                                          </p:val>
                                        </p:tav>
                                      </p:tavLst>
                                    </p:anim>
                                    <p:anim calcmode="lin" valueType="num">
                                      <p:cBhvr additive="base">
                                        <p:cTn id="18" dur="500" fill="hold"/>
                                        <p:tgtEl>
                                          <p:spTgt spid="7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ppt_x"/>
                                          </p:val>
                                        </p:tav>
                                        <p:tav tm="100000">
                                          <p:val>
                                            <p:strVal val="#ppt_x"/>
                                          </p:val>
                                        </p:tav>
                                      </p:tavLst>
                                    </p:anim>
                                    <p:anim calcmode="lin" valueType="num">
                                      <p:cBhvr additive="base">
                                        <p:cTn id="23" dur="500" fill="hold"/>
                                        <p:tgtEl>
                                          <p:spTgt spid="7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71af3243-3dd4-4a8d-8c0d-dd76da1f02a5"/>
    <ds:schemaRef ds:uri="http://purl.org/dc/dcmitype/"/>
    <ds:schemaRef ds:uri="16c05727-aa75-4e4a-9b5f-8a80a1165891"/>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Lab safety</Template>
  <TotalTime>2155</TotalTime>
  <Words>1104</Words>
  <Application>Microsoft Office PowerPoint</Application>
  <PresentationFormat>Custom</PresentationFormat>
  <Paragraphs>220</Paragraphs>
  <Slides>20</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 §3: PHÉP TÍNH LUỸ THỪA VỚI SỐ MŨ TỰ NHIÊN CỦA MỘT SỐ HỮU TỶ TIẾT 4</vt:lpstr>
      <vt:lpstr> Trò chơi :“Thi ai nhớ nhất”</vt:lpstr>
      <vt:lpstr> Trò chơi :“Thi ai nhớ nhất”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Remember… Safety First!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131</cp:revision>
  <dcterms:created xsi:type="dcterms:W3CDTF">2021-06-07T13:44:30Z</dcterms:created>
  <dcterms:modified xsi:type="dcterms:W3CDTF">2022-06-12T13:40:13Z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