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8" r:id="rId5"/>
    <p:sldId id="280" r:id="rId6"/>
    <p:sldId id="279" r:id="rId7"/>
    <p:sldId id="281" r:id="rId8"/>
    <p:sldId id="285" r:id="rId9"/>
    <p:sldId id="284" r:id="rId10"/>
    <p:sldId id="283" r:id="rId11"/>
    <p:sldId id="282" r:id="rId12"/>
    <p:sldId id="257" r:id="rId13"/>
    <p:sldId id="258" r:id="rId14"/>
    <p:sldId id="299" r:id="rId15"/>
    <p:sldId id="291" r:id="rId16"/>
    <p:sldId id="262" r:id="rId17"/>
    <p:sldId id="290" r:id="rId18"/>
    <p:sldId id="289" r:id="rId19"/>
    <p:sldId id="288" r:id="rId20"/>
    <p:sldId id="287" r:id="rId21"/>
    <p:sldId id="286" r:id="rId22"/>
    <p:sldId id="259" r:id="rId23"/>
    <p:sldId id="261" r:id="rId24"/>
    <p:sldId id="260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67" r:id="rId33"/>
    <p:sldId id="263" r:id="rId34"/>
    <p:sldId id="264" r:id="rId35"/>
    <p:sldId id="272" r:id="rId36"/>
    <p:sldId id="273" r:id="rId37"/>
    <p:sldId id="277" r:id="rId38"/>
  </p:sldIdLst>
  <p:sldSz cx="18288000" cy="10287000"/>
  <p:notesSz cx="6858000" cy="9144000"/>
  <p:embeddedFontLst>
    <p:embeddedFont>
      <p:font typeface="Bernard MT Condensed" panose="02050806060905020404" pitchFamily="18" charset="0"/>
      <p:regular r:id="rId39"/>
    </p:embeddedFont>
    <p:embeddedFont>
      <p:font typeface="Open Sans 1" panose="020B0604020202020204" charset="0"/>
      <p:regular r:id="rId40"/>
    </p:embeddedFont>
    <p:embeddedFont>
      <p:font typeface="Open Sans 1 Bold" panose="020B0604020202020204" charset="0"/>
      <p:regular r:id="rId41"/>
    </p:embeddedFont>
    <p:embeddedFont>
      <p:font typeface="Public Sans Bold" panose="020B0604020202020204" charset="0"/>
      <p:regular r:id="rId42"/>
    </p:embeddedFont>
    <p:embeddedFont>
      <p:font typeface="Public Sans Heavy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50D4C-C2D0-4290-8693-3B79FA190852}" v="619" dt="2023-10-05T13:34:27.357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EB50D4C-C2D0-4290-8693-3B79FA190852}"/>
    <pc:docChg chg="undo custSel addSld delSld modSld sldOrd">
      <pc:chgData name="Duyên Lương" userId="3a9e482f-ceb4-484a-8eab-f708ff3e9a36" providerId="ADAL" clId="{5EB50D4C-C2D0-4290-8693-3B79FA190852}" dt="2023-10-05T14:00:24.790" v="2182" actId="478"/>
      <pc:docMkLst>
        <pc:docMk/>
      </pc:docMkLst>
      <pc:sldChg chg="modSp mod">
        <pc:chgData name="Duyên Lương" userId="3a9e482f-ceb4-484a-8eab-f708ff3e9a36" providerId="ADAL" clId="{5EB50D4C-C2D0-4290-8693-3B79FA190852}" dt="2023-10-05T12:31:33.586" v="100" actId="1076"/>
        <pc:sldMkLst>
          <pc:docMk/>
          <pc:sldMk cId="0" sldId="256"/>
        </pc:sldMkLst>
        <pc:spChg chg="mod">
          <ac:chgData name="Duyên Lương" userId="3a9e482f-ceb4-484a-8eab-f708ff3e9a36" providerId="ADAL" clId="{5EB50D4C-C2D0-4290-8693-3B79FA190852}" dt="2023-10-05T12:31:33.586" v="100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2:31:30.301" v="99" actId="14100"/>
          <ac:spMkLst>
            <pc:docMk/>
            <pc:sldMk cId="0" sldId="256"/>
            <ac:spMk id="8" creationId="{00000000-0000-0000-0000-000000000000}"/>
          </ac:spMkLst>
        </pc:spChg>
      </pc:sldChg>
      <pc:sldChg chg="addSp delSp modSp mod ord modAnim">
        <pc:chgData name="Duyên Lương" userId="3a9e482f-ceb4-484a-8eab-f708ff3e9a36" providerId="ADAL" clId="{5EB50D4C-C2D0-4290-8693-3B79FA190852}" dt="2023-10-05T12:51:12.371" v="447" actId="1036"/>
        <pc:sldMkLst>
          <pc:docMk/>
          <pc:sldMk cId="0" sldId="257"/>
        </pc:sldMkLst>
        <pc:spChg chg="mod">
          <ac:chgData name="Duyên Lương" userId="3a9e482f-ceb4-484a-8eab-f708ff3e9a36" providerId="ADAL" clId="{5EB50D4C-C2D0-4290-8693-3B79FA190852}" dt="2023-10-05T12:39:57.857" v="318" actId="1076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2:39:51.608" v="317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2:39:51.608" v="317" actId="478"/>
          <ac:spMkLst>
            <pc:docMk/>
            <pc:sldMk cId="0" sldId="257"/>
            <ac:spMk id="10" creationId="{00000000-0000-0000-0000-000000000000}"/>
          </ac:spMkLst>
        </pc:spChg>
        <pc:spChg chg="add mod">
          <ac:chgData name="Duyên Lương" userId="3a9e482f-ceb4-484a-8eab-f708ff3e9a36" providerId="ADAL" clId="{5EB50D4C-C2D0-4290-8693-3B79FA190852}" dt="2023-10-05T12:50:52.620" v="439" actId="207"/>
          <ac:spMkLst>
            <pc:docMk/>
            <pc:sldMk cId="0" sldId="257"/>
            <ac:spMk id="11" creationId="{150810BE-ED38-AF31-9740-58AD641125C9}"/>
          </ac:spMkLst>
        </pc:spChg>
        <pc:spChg chg="add mod">
          <ac:chgData name="Duyên Lương" userId="3a9e482f-ceb4-484a-8eab-f708ff3e9a36" providerId="ADAL" clId="{5EB50D4C-C2D0-4290-8693-3B79FA190852}" dt="2023-10-05T12:50:52.620" v="439" actId="207"/>
          <ac:spMkLst>
            <pc:docMk/>
            <pc:sldMk cId="0" sldId="257"/>
            <ac:spMk id="12" creationId="{C4E9C9A5-8267-7203-0AB4-3AEAB52D562B}"/>
          </ac:spMkLst>
        </pc:spChg>
        <pc:spChg chg="add mod">
          <ac:chgData name="Duyên Lương" userId="3a9e482f-ceb4-484a-8eab-f708ff3e9a36" providerId="ADAL" clId="{5EB50D4C-C2D0-4290-8693-3B79FA190852}" dt="2023-10-05T12:50:52.620" v="439" actId="207"/>
          <ac:spMkLst>
            <pc:docMk/>
            <pc:sldMk cId="0" sldId="257"/>
            <ac:spMk id="13" creationId="{B811B5E9-A975-3C84-37D2-415740EDB817}"/>
          </ac:spMkLst>
        </pc:spChg>
        <pc:spChg chg="add mod">
          <ac:chgData name="Duyên Lương" userId="3a9e482f-ceb4-484a-8eab-f708ff3e9a36" providerId="ADAL" clId="{5EB50D4C-C2D0-4290-8693-3B79FA190852}" dt="2023-10-05T12:50:52.620" v="439" actId="207"/>
          <ac:spMkLst>
            <pc:docMk/>
            <pc:sldMk cId="0" sldId="257"/>
            <ac:spMk id="14" creationId="{4028C8B8-1DD7-07C7-472F-F43D2CD6701E}"/>
          </ac:spMkLst>
        </pc:spChg>
        <pc:spChg chg="add mod">
          <ac:chgData name="Duyên Lương" userId="3a9e482f-ceb4-484a-8eab-f708ff3e9a36" providerId="ADAL" clId="{5EB50D4C-C2D0-4290-8693-3B79FA190852}" dt="2023-10-05T12:51:12.371" v="447" actId="1036"/>
          <ac:spMkLst>
            <pc:docMk/>
            <pc:sldMk cId="0" sldId="257"/>
            <ac:spMk id="15" creationId="{6AA89D91-7556-80DB-3C64-B42D2CDB18A5}"/>
          </ac:spMkLst>
        </pc:spChg>
        <pc:spChg chg="add mod">
          <ac:chgData name="Duyên Lương" userId="3a9e482f-ceb4-484a-8eab-f708ff3e9a36" providerId="ADAL" clId="{5EB50D4C-C2D0-4290-8693-3B79FA190852}" dt="2023-10-05T12:51:12.371" v="447" actId="1036"/>
          <ac:spMkLst>
            <pc:docMk/>
            <pc:sldMk cId="0" sldId="257"/>
            <ac:spMk id="16" creationId="{36627A42-E247-B92D-9288-FFFEFCDC719E}"/>
          </ac:spMkLst>
        </pc:spChg>
        <pc:spChg chg="add mod">
          <ac:chgData name="Duyên Lương" userId="3a9e482f-ceb4-484a-8eab-f708ff3e9a36" providerId="ADAL" clId="{5EB50D4C-C2D0-4290-8693-3B79FA190852}" dt="2023-10-05T12:50:29.704" v="438" actId="207"/>
          <ac:spMkLst>
            <pc:docMk/>
            <pc:sldMk cId="0" sldId="257"/>
            <ac:spMk id="23" creationId="{F6EA85AA-F792-6B6C-A145-EAADD2FD6788}"/>
          </ac:spMkLst>
        </pc:spChg>
        <pc:grpChg chg="mod">
          <ac:chgData name="Duyên Lương" userId="3a9e482f-ceb4-484a-8eab-f708ff3e9a36" providerId="ADAL" clId="{5EB50D4C-C2D0-4290-8693-3B79FA190852}" dt="2023-10-05T12:49:55.183" v="410" actId="403"/>
          <ac:grpSpMkLst>
            <pc:docMk/>
            <pc:sldMk cId="0" sldId="25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2:39:51.608" v="317" actId="478"/>
          <ac:grpSpMkLst>
            <pc:docMk/>
            <pc:sldMk cId="0" sldId="257"/>
            <ac:grpSpMk id="6" creationId="{00000000-0000-0000-0000-000000000000}"/>
          </ac:grpSpMkLst>
        </pc:grpChg>
        <pc:picChg chg="add mod">
          <ac:chgData name="Duyên Lương" userId="3a9e482f-ceb4-484a-8eab-f708ff3e9a36" providerId="ADAL" clId="{5EB50D4C-C2D0-4290-8693-3B79FA190852}" dt="2023-10-05T12:49:04.991" v="400" actId="1076"/>
          <ac:picMkLst>
            <pc:docMk/>
            <pc:sldMk cId="0" sldId="257"/>
            <ac:picMk id="17" creationId="{00B712FF-EDB5-94EB-CB63-1242DF084ED1}"/>
          </ac:picMkLst>
        </pc:picChg>
        <pc:picChg chg="add mod">
          <ac:chgData name="Duyên Lương" userId="3a9e482f-ceb4-484a-8eab-f708ff3e9a36" providerId="ADAL" clId="{5EB50D4C-C2D0-4290-8693-3B79FA190852}" dt="2023-10-05T12:48:47.142" v="394" actId="1076"/>
          <ac:picMkLst>
            <pc:docMk/>
            <pc:sldMk cId="0" sldId="257"/>
            <ac:picMk id="18" creationId="{DDE56ADE-0302-2315-AEA9-43F487D85678}"/>
          </ac:picMkLst>
        </pc:picChg>
        <pc:picChg chg="add mod">
          <ac:chgData name="Duyên Lương" userId="3a9e482f-ceb4-484a-8eab-f708ff3e9a36" providerId="ADAL" clId="{5EB50D4C-C2D0-4290-8693-3B79FA190852}" dt="2023-10-05T12:48:40.910" v="392" actId="1076"/>
          <ac:picMkLst>
            <pc:docMk/>
            <pc:sldMk cId="0" sldId="257"/>
            <ac:picMk id="19" creationId="{69A91F8F-8C29-94AD-06FA-C05455E1E8B4}"/>
          </ac:picMkLst>
        </pc:picChg>
        <pc:picChg chg="add mod">
          <ac:chgData name="Duyên Lương" userId="3a9e482f-ceb4-484a-8eab-f708ff3e9a36" providerId="ADAL" clId="{5EB50D4C-C2D0-4290-8693-3B79FA190852}" dt="2023-10-05T12:46:06.733" v="384" actId="1076"/>
          <ac:picMkLst>
            <pc:docMk/>
            <pc:sldMk cId="0" sldId="257"/>
            <ac:picMk id="20" creationId="{557B380E-64B2-E530-3955-FF60D7C685A0}"/>
          </ac:picMkLst>
        </pc:picChg>
        <pc:picChg chg="add mod">
          <ac:chgData name="Duyên Lương" userId="3a9e482f-ceb4-484a-8eab-f708ff3e9a36" providerId="ADAL" clId="{5EB50D4C-C2D0-4290-8693-3B79FA190852}" dt="2023-10-05T12:46:10.946" v="387" actId="1076"/>
          <ac:picMkLst>
            <pc:docMk/>
            <pc:sldMk cId="0" sldId="257"/>
            <ac:picMk id="21" creationId="{AFEFB6F8-755B-549C-993D-692173F382A8}"/>
          </ac:picMkLst>
        </pc:picChg>
        <pc:picChg chg="add mod">
          <ac:chgData name="Duyên Lương" userId="3a9e482f-ceb4-484a-8eab-f708ff3e9a36" providerId="ADAL" clId="{5EB50D4C-C2D0-4290-8693-3B79FA190852}" dt="2023-10-05T12:46:09.501" v="386" actId="1076"/>
          <ac:picMkLst>
            <pc:docMk/>
            <pc:sldMk cId="0" sldId="257"/>
            <ac:picMk id="22" creationId="{A3698B81-0D44-6B5D-ACCC-42624D1A3878}"/>
          </ac:picMkLst>
        </pc:picChg>
      </pc:sldChg>
      <pc:sldChg chg="modSp mod">
        <pc:chgData name="Duyên Lương" userId="3a9e482f-ceb4-484a-8eab-f708ff3e9a36" providerId="ADAL" clId="{5EB50D4C-C2D0-4290-8693-3B79FA190852}" dt="2023-10-05T12:32:50.426" v="192" actId="1076"/>
        <pc:sldMkLst>
          <pc:docMk/>
          <pc:sldMk cId="0" sldId="258"/>
        </pc:sldMkLst>
        <pc:spChg chg="mod">
          <ac:chgData name="Duyên Lương" userId="3a9e482f-ceb4-484a-8eab-f708ff3e9a36" providerId="ADAL" clId="{5EB50D4C-C2D0-4290-8693-3B79FA190852}" dt="2023-10-05T12:32:50.426" v="192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2:32:41.620" v="189" actId="403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2:32:47.551" v="191" actId="1076"/>
          <ac:spMkLst>
            <pc:docMk/>
            <pc:sldMk cId="0" sldId="258"/>
            <ac:spMk id="7" creationId="{00000000-0000-0000-0000-000000000000}"/>
          </ac:spMkLst>
        </pc:spChg>
        <pc:grpChg chg="mod">
          <ac:chgData name="Duyên Lương" userId="3a9e482f-ceb4-484a-8eab-f708ff3e9a36" providerId="ADAL" clId="{5EB50D4C-C2D0-4290-8693-3B79FA190852}" dt="2023-10-05T12:32:06.064" v="148" actId="1076"/>
          <ac:grpSpMkLst>
            <pc:docMk/>
            <pc:sldMk cId="0" sldId="258"/>
            <ac:grpSpMk id="2" creationId="{00000000-0000-0000-0000-000000000000}"/>
          </ac:grpSpMkLst>
        </pc:grpChg>
      </pc:sldChg>
      <pc:sldChg chg="addSp delSp modSp mod delAnim modAnim">
        <pc:chgData name="Duyên Lương" userId="3a9e482f-ceb4-484a-8eab-f708ff3e9a36" providerId="ADAL" clId="{5EB50D4C-C2D0-4290-8693-3B79FA190852}" dt="2023-10-05T13:13:34.147" v="966" actId="2711"/>
        <pc:sldMkLst>
          <pc:docMk/>
          <pc:sldMk cId="0" sldId="259"/>
        </pc:sldMkLst>
        <pc:spChg chg="mod">
          <ac:chgData name="Duyên Lương" userId="3a9e482f-ceb4-484a-8eab-f708ff3e9a36" providerId="ADAL" clId="{5EB50D4C-C2D0-4290-8693-3B79FA190852}" dt="2023-10-05T13:08:07.535" v="836" actId="1076"/>
          <ac:spMkLst>
            <pc:docMk/>
            <pc:sldMk cId="0" sldId="259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5EB50D4C-C2D0-4290-8693-3B79FA190852}" dt="2023-10-05T13:01:02.627" v="749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04:48.202" v="791" actId="20577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00:44.036" v="742" actId="403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13:34.147" v="966" actId="2711"/>
          <ac:spMkLst>
            <pc:docMk/>
            <pc:sldMk cId="0" sldId="259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5EB50D4C-C2D0-4290-8693-3B79FA190852}" dt="2023-10-05T13:01:07.224" v="751"/>
          <ac:spMkLst>
            <pc:docMk/>
            <pc:sldMk cId="0" sldId="259"/>
            <ac:spMk id="12" creationId="{FEE20ABE-5C9A-8D13-C9C5-C246CAE23BA7}"/>
          </ac:spMkLst>
        </pc:spChg>
        <pc:spChg chg="add del mod">
          <ac:chgData name="Duyên Lương" userId="3a9e482f-ceb4-484a-8eab-f708ff3e9a36" providerId="ADAL" clId="{5EB50D4C-C2D0-4290-8693-3B79FA190852}" dt="2023-10-05T13:01:12.470" v="753" actId="478"/>
          <ac:spMkLst>
            <pc:docMk/>
            <pc:sldMk cId="0" sldId="259"/>
            <ac:spMk id="13" creationId="{559026AB-2C2B-4505-EC73-0B318116953B}"/>
          </ac:spMkLst>
        </pc:spChg>
        <pc:spChg chg="add mod">
          <ac:chgData name="Duyên Lương" userId="3a9e482f-ceb4-484a-8eab-f708ff3e9a36" providerId="ADAL" clId="{5EB50D4C-C2D0-4290-8693-3B79FA190852}" dt="2023-10-05T13:07:56.512" v="833" actId="1076"/>
          <ac:spMkLst>
            <pc:docMk/>
            <pc:sldMk cId="0" sldId="259"/>
            <ac:spMk id="15" creationId="{0D81CABA-73D6-9078-EA73-DA8E95097C6C}"/>
          </ac:spMkLst>
        </pc:spChg>
        <pc:spChg chg="add mod">
          <ac:chgData name="Duyên Lương" userId="3a9e482f-ceb4-484a-8eab-f708ff3e9a36" providerId="ADAL" clId="{5EB50D4C-C2D0-4290-8693-3B79FA190852}" dt="2023-10-05T13:07:41.766" v="829" actId="404"/>
          <ac:spMkLst>
            <pc:docMk/>
            <pc:sldMk cId="0" sldId="259"/>
            <ac:spMk id="16" creationId="{5B280FBC-1BDD-AC3B-D3C8-B6B077DC2158}"/>
          </ac:spMkLst>
        </pc:spChg>
        <pc:spChg chg="add mod">
          <ac:chgData name="Duyên Lương" userId="3a9e482f-ceb4-484a-8eab-f708ff3e9a36" providerId="ADAL" clId="{5EB50D4C-C2D0-4290-8693-3B79FA190852}" dt="2023-10-05T13:07:53.128" v="832" actId="1076"/>
          <ac:spMkLst>
            <pc:docMk/>
            <pc:sldMk cId="0" sldId="259"/>
            <ac:spMk id="17" creationId="{957A7191-7408-2D97-D900-94C6BCED0404}"/>
          </ac:spMkLst>
        </pc:spChg>
        <pc:spChg chg="add mod">
          <ac:chgData name="Duyên Lương" userId="3a9e482f-ceb4-484a-8eab-f708ff3e9a36" providerId="ADAL" clId="{5EB50D4C-C2D0-4290-8693-3B79FA190852}" dt="2023-10-05T13:07:50.873" v="831" actId="1076"/>
          <ac:spMkLst>
            <pc:docMk/>
            <pc:sldMk cId="0" sldId="259"/>
            <ac:spMk id="18" creationId="{756D9AC6-496A-D76E-75DB-A76DC6599CC4}"/>
          </ac:spMkLst>
        </pc:spChg>
        <pc:spChg chg="add mod">
          <ac:chgData name="Duyên Lương" userId="3a9e482f-ceb4-484a-8eab-f708ff3e9a36" providerId="ADAL" clId="{5EB50D4C-C2D0-4290-8693-3B79FA190852}" dt="2023-10-05T13:07:48.584" v="830" actId="1076"/>
          <ac:spMkLst>
            <pc:docMk/>
            <pc:sldMk cId="0" sldId="259"/>
            <ac:spMk id="19" creationId="{00DA2940-D84E-6A54-2282-45A6D046464E}"/>
          </ac:spMkLst>
        </pc:spChg>
        <pc:grpChg chg="del">
          <ac:chgData name="Duyên Lương" userId="3a9e482f-ceb4-484a-8eab-f708ff3e9a36" providerId="ADAL" clId="{5EB50D4C-C2D0-4290-8693-3B79FA190852}" dt="2023-10-05T13:01:02.627" v="749" actId="478"/>
          <ac:grpSpMkLst>
            <pc:docMk/>
            <pc:sldMk cId="0" sldId="259"/>
            <ac:grpSpMk id="3" creationId="{00000000-0000-0000-0000-000000000000}"/>
          </ac:grpSpMkLst>
        </pc:grpChg>
        <pc:grpChg chg="mod topLvl">
          <ac:chgData name="Duyên Lương" userId="3a9e482f-ceb4-484a-8eab-f708ff3e9a36" providerId="ADAL" clId="{5EB50D4C-C2D0-4290-8693-3B79FA190852}" dt="2023-10-05T13:08:04.240" v="835" actId="14100"/>
          <ac:grpSpMkLst>
            <pc:docMk/>
            <pc:sldMk cId="0" sldId="259"/>
            <ac:grpSpMk id="4" creationId="{00000000-0000-0000-0000-000000000000}"/>
          </ac:grpSpMkLst>
        </pc:grpChg>
        <pc:grpChg chg="del mod">
          <ac:chgData name="Duyên Lương" userId="3a9e482f-ceb4-484a-8eab-f708ff3e9a36" providerId="ADAL" clId="{5EB50D4C-C2D0-4290-8693-3B79FA190852}" dt="2023-10-05T13:08:20.939" v="838" actId="478"/>
          <ac:grpSpMkLst>
            <pc:docMk/>
            <pc:sldMk cId="0" sldId="259"/>
            <ac:grpSpMk id="8" creationId="{00000000-0000-0000-0000-000000000000}"/>
          </ac:grpSpMkLst>
        </pc:grpChg>
        <pc:graphicFrameChg chg="add mod modGraphic">
          <ac:chgData name="Duyên Lương" userId="3a9e482f-ceb4-484a-8eab-f708ff3e9a36" providerId="ADAL" clId="{5EB50D4C-C2D0-4290-8693-3B79FA190852}" dt="2023-10-05T13:08:02.071" v="834" actId="14100"/>
          <ac:graphicFrameMkLst>
            <pc:docMk/>
            <pc:sldMk cId="0" sldId="259"/>
            <ac:graphicFrameMk id="14" creationId="{D9F904C6-7404-1715-A72E-DF21EF34F994}"/>
          </ac:graphicFrameMkLst>
        </pc:graphicFrameChg>
      </pc:sldChg>
      <pc:sldChg chg="addSp delSp modSp mod delAnim modAnim">
        <pc:chgData name="Duyên Lương" userId="3a9e482f-ceb4-484a-8eab-f708ff3e9a36" providerId="ADAL" clId="{5EB50D4C-C2D0-4290-8693-3B79FA190852}" dt="2023-10-05T14:00:24.790" v="2182" actId="478"/>
        <pc:sldMkLst>
          <pc:docMk/>
          <pc:sldMk cId="0" sldId="260"/>
        </pc:sldMkLst>
        <pc:spChg chg="del topLvl">
          <ac:chgData name="Duyên Lương" userId="3a9e482f-ceb4-484a-8eab-f708ff3e9a36" providerId="ADAL" clId="{5EB50D4C-C2D0-4290-8693-3B79FA190852}" dt="2023-10-05T13:02:20.569" v="763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5EB50D4C-C2D0-4290-8693-3B79FA190852}" dt="2023-10-05T13:14:48.076" v="985" actId="1076"/>
          <ac:spMkLst>
            <pc:docMk/>
            <pc:sldMk cId="0" sldId="260"/>
            <ac:spMk id="9" creationId="{FA4240F8-B9BA-2064-0207-1ACF2C3A65CA}"/>
          </ac:spMkLst>
        </pc:spChg>
        <pc:spChg chg="add mod">
          <ac:chgData name="Duyên Lương" userId="3a9e482f-ceb4-484a-8eab-f708ff3e9a36" providerId="ADAL" clId="{5EB50D4C-C2D0-4290-8693-3B79FA190852}" dt="2023-10-05T13:15:13.563" v="1002" actId="20577"/>
          <ac:spMkLst>
            <pc:docMk/>
            <pc:sldMk cId="0" sldId="260"/>
            <ac:spMk id="10" creationId="{4191B196-93C8-BE10-75C0-AD6EE2456A30}"/>
          </ac:spMkLst>
        </pc:spChg>
        <pc:spChg chg="add mod">
          <ac:chgData name="Duyên Lương" userId="3a9e482f-ceb4-484a-8eab-f708ff3e9a36" providerId="ADAL" clId="{5EB50D4C-C2D0-4290-8693-3B79FA190852}" dt="2023-10-05T13:15:41.626" v="1015" actId="403"/>
          <ac:spMkLst>
            <pc:docMk/>
            <pc:sldMk cId="0" sldId="260"/>
            <ac:spMk id="11" creationId="{64F00B63-D4DC-B3CD-C94C-F1C22AD1A1F0}"/>
          </ac:spMkLst>
        </pc:spChg>
        <pc:spChg chg="add del mod">
          <ac:chgData name="Duyên Lương" userId="3a9e482f-ceb4-484a-8eab-f708ff3e9a36" providerId="ADAL" clId="{5EB50D4C-C2D0-4290-8693-3B79FA190852}" dt="2023-10-05T14:00:24.790" v="2182" actId="478"/>
          <ac:spMkLst>
            <pc:docMk/>
            <pc:sldMk cId="0" sldId="260"/>
            <ac:spMk id="12" creationId="{7331BFE0-5DD4-DAAA-8592-4756BD5D7513}"/>
          </ac:spMkLst>
        </pc:spChg>
        <pc:spChg chg="add del mod">
          <ac:chgData name="Duyên Lương" userId="3a9e482f-ceb4-484a-8eab-f708ff3e9a36" providerId="ADAL" clId="{5EB50D4C-C2D0-4290-8693-3B79FA190852}" dt="2023-10-05T14:00:24.790" v="2182" actId="478"/>
          <ac:spMkLst>
            <pc:docMk/>
            <pc:sldMk cId="0" sldId="260"/>
            <ac:spMk id="13" creationId="{58CC0AAC-C769-65A1-DFCE-99D8C8D58ED7}"/>
          </ac:spMkLst>
        </pc:spChg>
        <pc:spChg chg="add del mod">
          <ac:chgData name="Duyên Lương" userId="3a9e482f-ceb4-484a-8eab-f708ff3e9a36" providerId="ADAL" clId="{5EB50D4C-C2D0-4290-8693-3B79FA190852}" dt="2023-10-05T14:00:24.790" v="2182" actId="478"/>
          <ac:spMkLst>
            <pc:docMk/>
            <pc:sldMk cId="0" sldId="260"/>
            <ac:spMk id="14" creationId="{D34887A6-E442-9B18-EFBF-6F7BD13C0E78}"/>
          </ac:spMkLst>
        </pc:spChg>
        <pc:spChg chg="add del mod">
          <ac:chgData name="Duyên Lương" userId="3a9e482f-ceb4-484a-8eab-f708ff3e9a36" providerId="ADAL" clId="{5EB50D4C-C2D0-4290-8693-3B79FA190852}" dt="2023-10-05T14:00:24.790" v="2182" actId="478"/>
          <ac:spMkLst>
            <pc:docMk/>
            <pc:sldMk cId="0" sldId="260"/>
            <ac:spMk id="15" creationId="{14C0D457-AF8E-7EA7-20F3-8425741C80E3}"/>
          </ac:spMkLst>
        </pc:spChg>
        <pc:spChg chg="add del mod">
          <ac:chgData name="Duyên Lương" userId="3a9e482f-ceb4-484a-8eab-f708ff3e9a36" providerId="ADAL" clId="{5EB50D4C-C2D0-4290-8693-3B79FA190852}" dt="2023-10-05T14:00:24.790" v="2182" actId="478"/>
          <ac:spMkLst>
            <pc:docMk/>
            <pc:sldMk cId="0" sldId="260"/>
            <ac:spMk id="16" creationId="{EFA7D593-1F2C-3F72-C2AD-D66345CAD51C}"/>
          </ac:spMkLst>
        </pc:spChg>
        <pc:grpChg chg="del mod">
          <ac:chgData name="Duyên Lương" userId="3a9e482f-ceb4-484a-8eab-f708ff3e9a36" providerId="ADAL" clId="{5EB50D4C-C2D0-4290-8693-3B79FA190852}" dt="2023-10-05T13:15:20.711" v="1005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02:20.569" v="763" actId="478"/>
          <ac:grpSpMkLst>
            <pc:docMk/>
            <pc:sldMk cId="0" sldId="260"/>
            <ac:grpSpMk id="4" creationId="{00000000-0000-0000-0000-000000000000}"/>
          </ac:grpSpMkLst>
        </pc:grpChg>
        <pc:grpChg chg="mod topLvl">
          <ac:chgData name="Duyên Lương" userId="3a9e482f-ceb4-484a-8eab-f708ff3e9a36" providerId="ADAL" clId="{5EB50D4C-C2D0-4290-8693-3B79FA190852}" dt="2023-10-05T13:15:36.737" v="1013" actId="14100"/>
          <ac:grpSpMkLst>
            <pc:docMk/>
            <pc:sldMk cId="0" sldId="260"/>
            <ac:grpSpMk id="5" creationId="{00000000-0000-0000-0000-000000000000}"/>
          </ac:grpSpMkLst>
        </pc:grpChg>
      </pc:sldChg>
      <pc:sldChg chg="addSp delSp modSp mod ord modAnim">
        <pc:chgData name="Duyên Lương" userId="3a9e482f-ceb4-484a-8eab-f708ff3e9a36" providerId="ADAL" clId="{5EB50D4C-C2D0-4290-8693-3B79FA190852}" dt="2023-10-05T13:14:17.697" v="971"/>
        <pc:sldMkLst>
          <pc:docMk/>
          <pc:sldMk cId="0" sldId="261"/>
        </pc:sldMkLst>
        <pc:spChg chg="mod">
          <ac:chgData name="Duyên Lương" userId="3a9e482f-ceb4-484a-8eab-f708ff3e9a36" providerId="ADAL" clId="{5EB50D4C-C2D0-4290-8693-3B79FA190852}" dt="2023-10-05T13:09:43.852" v="870" actId="1076"/>
          <ac:spMkLst>
            <pc:docMk/>
            <pc:sldMk cId="0" sldId="261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5EB50D4C-C2D0-4290-8693-3B79FA190852}" dt="2023-10-05T13:02:04.282" v="761" actId="478"/>
          <ac:spMkLst>
            <pc:docMk/>
            <pc:sldMk cId="0" sldId="261"/>
            <ac:spMk id="8" creationId="{00000000-0000-0000-0000-000000000000}"/>
          </ac:spMkLst>
        </pc:spChg>
        <pc:spChg chg="add mod">
          <ac:chgData name="Duyên Lương" userId="3a9e482f-ceb4-484a-8eab-f708ff3e9a36" providerId="ADAL" clId="{5EB50D4C-C2D0-4290-8693-3B79FA190852}" dt="2023-10-05T13:13:44.083" v="969" actId="1076"/>
          <ac:spMkLst>
            <pc:docMk/>
            <pc:sldMk cId="0" sldId="261"/>
            <ac:spMk id="9" creationId="{BFFA1434-78AC-8FE9-5019-EA16FE6C2E59}"/>
          </ac:spMkLst>
        </pc:spChg>
        <pc:spChg chg="add mod">
          <ac:chgData name="Duyên Lương" userId="3a9e482f-ceb4-484a-8eab-f708ff3e9a36" providerId="ADAL" clId="{5EB50D4C-C2D0-4290-8693-3B79FA190852}" dt="2023-10-05T13:13:10.029" v="959" actId="20577"/>
          <ac:spMkLst>
            <pc:docMk/>
            <pc:sldMk cId="0" sldId="261"/>
            <ac:spMk id="10" creationId="{A6066D5D-263B-2686-86E2-CC2558D35645}"/>
          </ac:spMkLst>
        </pc:spChg>
        <pc:spChg chg="add mod">
          <ac:chgData name="Duyên Lương" userId="3a9e482f-ceb4-484a-8eab-f708ff3e9a36" providerId="ADAL" clId="{5EB50D4C-C2D0-4290-8693-3B79FA190852}" dt="2023-10-05T13:11:25.688" v="905" actId="14100"/>
          <ac:spMkLst>
            <pc:docMk/>
            <pc:sldMk cId="0" sldId="261"/>
            <ac:spMk id="16" creationId="{5409EE44-CC56-37B4-0DDF-97B33403B94A}"/>
          </ac:spMkLst>
        </pc:spChg>
        <pc:spChg chg="add mod">
          <ac:chgData name="Duyên Lương" userId="3a9e482f-ceb4-484a-8eab-f708ff3e9a36" providerId="ADAL" clId="{5EB50D4C-C2D0-4290-8693-3B79FA190852}" dt="2023-10-05T13:11:46.507" v="914" actId="1076"/>
          <ac:spMkLst>
            <pc:docMk/>
            <pc:sldMk cId="0" sldId="261"/>
            <ac:spMk id="17" creationId="{F1468240-733B-8790-3AEB-905935DB6E6F}"/>
          </ac:spMkLst>
        </pc:spChg>
        <pc:spChg chg="add mod">
          <ac:chgData name="Duyên Lương" userId="3a9e482f-ceb4-484a-8eab-f708ff3e9a36" providerId="ADAL" clId="{5EB50D4C-C2D0-4290-8693-3B79FA190852}" dt="2023-10-05T13:11:50.523" v="916" actId="1076"/>
          <ac:spMkLst>
            <pc:docMk/>
            <pc:sldMk cId="0" sldId="261"/>
            <ac:spMk id="18" creationId="{D25B8A8C-292E-0A11-399D-923829FFAE0E}"/>
          </ac:spMkLst>
        </pc:spChg>
        <pc:spChg chg="add mod">
          <ac:chgData name="Duyên Lương" userId="3a9e482f-ceb4-484a-8eab-f708ff3e9a36" providerId="ADAL" clId="{5EB50D4C-C2D0-4290-8693-3B79FA190852}" dt="2023-10-05T13:11:59.399" v="921" actId="1076"/>
          <ac:spMkLst>
            <pc:docMk/>
            <pc:sldMk cId="0" sldId="261"/>
            <ac:spMk id="19" creationId="{3C47234E-358C-1EDB-2BA1-BD0BA3081664}"/>
          </ac:spMkLst>
        </pc:spChg>
        <pc:spChg chg="add mod">
          <ac:chgData name="Duyên Lương" userId="3a9e482f-ceb4-484a-8eab-f708ff3e9a36" providerId="ADAL" clId="{5EB50D4C-C2D0-4290-8693-3B79FA190852}" dt="2023-10-05T13:11:33.397" v="908" actId="1076"/>
          <ac:spMkLst>
            <pc:docMk/>
            <pc:sldMk cId="0" sldId="261"/>
            <ac:spMk id="20" creationId="{0234713D-E31F-C894-FA72-33AA88B7AC7E}"/>
          </ac:spMkLst>
        </pc:spChg>
        <pc:grpChg chg="del">
          <ac:chgData name="Duyên Lương" userId="3a9e482f-ceb4-484a-8eab-f708ff3e9a36" providerId="ADAL" clId="{5EB50D4C-C2D0-4290-8693-3B79FA190852}" dt="2023-10-05T13:02:02.376" v="760" actId="478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02:04.282" v="761" actId="478"/>
          <ac:grpSpMkLst>
            <pc:docMk/>
            <pc:sldMk cId="0" sldId="261"/>
            <ac:grpSpMk id="4" creationId="{00000000-0000-0000-0000-000000000000}"/>
          </ac:grpSpMkLst>
        </pc:grpChg>
        <pc:grpChg chg="mod topLvl">
          <ac:chgData name="Duyên Lương" userId="3a9e482f-ceb4-484a-8eab-f708ff3e9a36" providerId="ADAL" clId="{5EB50D4C-C2D0-4290-8693-3B79FA190852}" dt="2023-10-05T13:11:36.536" v="910" actId="1076"/>
          <ac:grpSpMkLst>
            <pc:docMk/>
            <pc:sldMk cId="0" sldId="261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5EB50D4C-C2D0-4290-8693-3B79FA190852}" dt="2023-10-05T13:11:13.547" v="898" actId="1076"/>
          <ac:picMkLst>
            <pc:docMk/>
            <pc:sldMk cId="0" sldId="261"/>
            <ac:picMk id="11" creationId="{6BCF9BE1-B4FE-3CA2-C10A-2E3D4E23AF67}"/>
          </ac:picMkLst>
        </pc:picChg>
        <pc:picChg chg="add mod">
          <ac:chgData name="Duyên Lương" userId="3a9e482f-ceb4-484a-8eab-f708ff3e9a36" providerId="ADAL" clId="{5EB50D4C-C2D0-4290-8693-3B79FA190852}" dt="2023-10-05T13:11:38.403" v="911" actId="14100"/>
          <ac:picMkLst>
            <pc:docMk/>
            <pc:sldMk cId="0" sldId="261"/>
            <ac:picMk id="12" creationId="{19334567-518B-DD3C-F274-D4AEBDC5092C}"/>
          </ac:picMkLst>
        </pc:picChg>
        <pc:picChg chg="add mod">
          <ac:chgData name="Duyên Lương" userId="3a9e482f-ceb4-484a-8eab-f708ff3e9a36" providerId="ADAL" clId="{5EB50D4C-C2D0-4290-8693-3B79FA190852}" dt="2023-10-05T13:11:57.320" v="920" actId="1076"/>
          <ac:picMkLst>
            <pc:docMk/>
            <pc:sldMk cId="0" sldId="261"/>
            <ac:picMk id="13" creationId="{7FA1E564-CEF8-EA5F-03E8-16247FC8277B}"/>
          </ac:picMkLst>
        </pc:picChg>
        <pc:picChg chg="add mod">
          <ac:chgData name="Duyên Lương" userId="3a9e482f-ceb4-484a-8eab-f708ff3e9a36" providerId="ADAL" clId="{5EB50D4C-C2D0-4290-8693-3B79FA190852}" dt="2023-10-05T13:11:31.271" v="907" actId="14100"/>
          <ac:picMkLst>
            <pc:docMk/>
            <pc:sldMk cId="0" sldId="261"/>
            <ac:picMk id="14" creationId="{C0E94459-0630-5AFC-19DF-C0A1AB18B338}"/>
          </ac:picMkLst>
        </pc:picChg>
        <pc:picChg chg="add mod">
          <ac:chgData name="Duyên Lương" userId="3a9e482f-ceb4-484a-8eab-f708ff3e9a36" providerId="ADAL" clId="{5EB50D4C-C2D0-4290-8693-3B79FA190852}" dt="2023-10-05T13:11:47.848" v="915" actId="1076"/>
          <ac:picMkLst>
            <pc:docMk/>
            <pc:sldMk cId="0" sldId="261"/>
            <ac:picMk id="15" creationId="{6FD4F468-FFD9-87E9-05A0-B0A328C3669F}"/>
          </ac:picMkLst>
        </pc:picChg>
      </pc:sldChg>
      <pc:sldChg chg="addSp delSp modSp mod ord delAnim modAnim">
        <pc:chgData name="Duyên Lương" userId="3a9e482f-ceb4-484a-8eab-f708ff3e9a36" providerId="ADAL" clId="{5EB50D4C-C2D0-4290-8693-3B79FA190852}" dt="2023-10-05T13:58:41.896" v="2166"/>
        <pc:sldMkLst>
          <pc:docMk/>
          <pc:sldMk cId="0" sldId="262"/>
        </pc:sldMkLst>
        <pc:spChg chg="mod">
          <ac:chgData name="Duyên Lương" userId="3a9e482f-ceb4-484a-8eab-f708ff3e9a36" providerId="ADAL" clId="{5EB50D4C-C2D0-4290-8693-3B79FA190852}" dt="2023-10-05T12:41:03.984" v="349" actId="1076"/>
          <ac:spMkLst>
            <pc:docMk/>
            <pc:sldMk cId="0" sldId="262"/>
            <ac:spMk id="23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2:57:28.394" v="612" actId="207"/>
          <ac:spMkLst>
            <pc:docMk/>
            <pc:sldMk cId="0" sldId="262"/>
            <ac:spMk id="24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2:40:52.479" v="339" actId="478"/>
          <ac:spMkLst>
            <pc:docMk/>
            <pc:sldMk cId="0" sldId="262"/>
            <ac:spMk id="25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2:40:57.936" v="344" actId="478"/>
          <ac:spMkLst>
            <pc:docMk/>
            <pc:sldMk cId="0" sldId="262"/>
            <ac:spMk id="26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2:40:56.017" v="342" actId="478"/>
          <ac:spMkLst>
            <pc:docMk/>
            <pc:sldMk cId="0" sldId="262"/>
            <ac:spMk id="27" creationId="{00000000-0000-0000-0000-000000000000}"/>
          </ac:spMkLst>
        </pc:spChg>
        <pc:spChg chg="del mod">
          <ac:chgData name="Duyên Lương" userId="3a9e482f-ceb4-484a-8eab-f708ff3e9a36" providerId="ADAL" clId="{5EB50D4C-C2D0-4290-8693-3B79FA190852}" dt="2023-10-05T12:41:01.243" v="347" actId="478"/>
          <ac:spMkLst>
            <pc:docMk/>
            <pc:sldMk cId="0" sldId="262"/>
            <ac:spMk id="28" creationId="{00000000-0000-0000-0000-000000000000}"/>
          </ac:spMkLst>
        </pc:spChg>
        <pc:spChg chg="del mod">
          <ac:chgData name="Duyên Lương" userId="3a9e482f-ceb4-484a-8eab-f708ff3e9a36" providerId="ADAL" clId="{5EB50D4C-C2D0-4290-8693-3B79FA190852}" dt="2023-10-05T12:41:00.110" v="345" actId="478"/>
          <ac:spMkLst>
            <pc:docMk/>
            <pc:sldMk cId="0" sldId="262"/>
            <ac:spMk id="29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2:40:52.479" v="339" actId="478"/>
          <ac:spMkLst>
            <pc:docMk/>
            <pc:sldMk cId="0" sldId="262"/>
            <ac:spMk id="30" creationId="{00000000-0000-0000-0000-000000000000}"/>
          </ac:spMkLst>
        </pc:spChg>
        <pc:spChg chg="add mod">
          <ac:chgData name="Duyên Lương" userId="3a9e482f-ceb4-484a-8eab-f708ff3e9a36" providerId="ADAL" clId="{5EB50D4C-C2D0-4290-8693-3B79FA190852}" dt="2023-10-05T13:04:15.867" v="779" actId="113"/>
          <ac:spMkLst>
            <pc:docMk/>
            <pc:sldMk cId="0" sldId="262"/>
            <ac:spMk id="31" creationId="{29D39DDE-3400-E438-6C0D-22C94C75485F}"/>
          </ac:spMkLst>
        </pc:spChg>
        <pc:spChg chg="add mod">
          <ac:chgData name="Duyên Lương" userId="3a9e482f-ceb4-484a-8eab-f708ff3e9a36" providerId="ADAL" clId="{5EB50D4C-C2D0-4290-8693-3B79FA190852}" dt="2023-10-05T12:56:04.696" v="568" actId="2711"/>
          <ac:spMkLst>
            <pc:docMk/>
            <pc:sldMk cId="0" sldId="262"/>
            <ac:spMk id="32" creationId="{13505E74-5CA4-538D-8763-4EDB6382734D}"/>
          </ac:spMkLst>
        </pc:spChg>
        <pc:spChg chg="add mod">
          <ac:chgData name="Duyên Lương" userId="3a9e482f-ceb4-484a-8eab-f708ff3e9a36" providerId="ADAL" clId="{5EB50D4C-C2D0-4290-8693-3B79FA190852}" dt="2023-10-05T12:56:10.570" v="569" actId="207"/>
          <ac:spMkLst>
            <pc:docMk/>
            <pc:sldMk cId="0" sldId="262"/>
            <ac:spMk id="33" creationId="{41F044F6-332F-3120-DB60-C9BD93C3613B}"/>
          </ac:spMkLst>
        </pc:spChg>
        <pc:grpChg chg="del">
          <ac:chgData name="Duyên Lương" userId="3a9e482f-ceb4-484a-8eab-f708ff3e9a36" providerId="ADAL" clId="{5EB50D4C-C2D0-4290-8693-3B79FA190852}" dt="2023-10-05T12:41:01.594" v="348" actId="478"/>
          <ac:grpSpMkLst>
            <pc:docMk/>
            <pc:sldMk cId="0" sldId="262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2:40:52.479" v="339" actId="478"/>
          <ac:grpSpMkLst>
            <pc:docMk/>
            <pc:sldMk cId="0" sldId="262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2:40:53.451" v="340" actId="478"/>
          <ac:grpSpMkLst>
            <pc:docMk/>
            <pc:sldMk cId="0" sldId="262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2:40:52.479" v="339" actId="478"/>
          <ac:grpSpMkLst>
            <pc:docMk/>
            <pc:sldMk cId="0" sldId="262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2:40:52.479" v="339" actId="478"/>
          <ac:grpSpMkLst>
            <pc:docMk/>
            <pc:sldMk cId="0" sldId="262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2:40:54.064" v="341" actId="478"/>
          <ac:grpSpMkLst>
            <pc:docMk/>
            <pc:sldMk cId="0" sldId="262"/>
            <ac:grpSpMk id="20" creationId="{00000000-0000-0000-0000-000000000000}"/>
          </ac:grpSpMkLst>
        </pc:grpChg>
        <pc:picChg chg="add del mod">
          <ac:chgData name="Duyên Lương" userId="3a9e482f-ceb4-484a-8eab-f708ff3e9a36" providerId="ADAL" clId="{5EB50D4C-C2D0-4290-8693-3B79FA190852}" dt="2023-10-05T12:44:24.332" v="363" actId="478"/>
          <ac:picMkLst>
            <pc:docMk/>
            <pc:sldMk cId="0" sldId="262"/>
            <ac:picMk id="34" creationId="{D641C57B-33DB-C838-95F1-5992D7AFF77F}"/>
          </ac:picMkLst>
        </pc:picChg>
        <pc:picChg chg="add del mod">
          <ac:chgData name="Duyên Lương" userId="3a9e482f-ceb4-484a-8eab-f708ff3e9a36" providerId="ADAL" clId="{5EB50D4C-C2D0-4290-8693-3B79FA190852}" dt="2023-10-05T13:58:15.811" v="2159" actId="478"/>
          <ac:picMkLst>
            <pc:docMk/>
            <pc:sldMk cId="0" sldId="262"/>
            <ac:picMk id="35" creationId="{41E4883B-E175-1AF1-F680-79B24916FB42}"/>
          </ac:picMkLst>
        </pc:picChg>
        <pc:picChg chg="add mod">
          <ac:chgData name="Duyên Lương" userId="3a9e482f-ceb4-484a-8eab-f708ff3e9a36" providerId="ADAL" clId="{5EB50D4C-C2D0-4290-8693-3B79FA190852}" dt="2023-10-05T13:58:37.844" v="2164"/>
          <ac:picMkLst>
            <pc:docMk/>
            <pc:sldMk cId="0" sldId="262"/>
            <ac:picMk id="36" creationId="{FB4711FE-6AEB-D5EF-2D45-8A82F975019D}"/>
          </ac:picMkLst>
        </pc:picChg>
        <pc:picChg chg="add mod">
          <ac:chgData name="Duyên Lương" userId="3a9e482f-ceb4-484a-8eab-f708ff3e9a36" providerId="ADAL" clId="{5EB50D4C-C2D0-4290-8693-3B79FA190852}" dt="2023-10-05T12:53:09.071" v="487" actId="1076"/>
          <ac:picMkLst>
            <pc:docMk/>
            <pc:sldMk cId="0" sldId="262"/>
            <ac:picMk id="22530" creationId="{38787E39-CFC8-FD95-31DC-86F0E3B6A8C3}"/>
          </ac:picMkLst>
        </pc:picChg>
      </pc:sldChg>
      <pc:sldChg chg="addSp delSp modSp mod modAnim">
        <pc:chgData name="Duyên Lương" userId="3a9e482f-ceb4-484a-8eab-f708ff3e9a36" providerId="ADAL" clId="{5EB50D4C-C2D0-4290-8693-3B79FA190852}" dt="2023-10-05T13:47:52.542" v="1908" actId="1076"/>
        <pc:sldMkLst>
          <pc:docMk/>
          <pc:sldMk cId="0" sldId="263"/>
        </pc:sldMkLst>
        <pc:spChg chg="del">
          <ac:chgData name="Duyên Lương" userId="3a9e482f-ceb4-484a-8eab-f708ff3e9a36" providerId="ADAL" clId="{5EB50D4C-C2D0-4290-8693-3B79FA190852}" dt="2023-10-05T13:42:51.268" v="1732" actId="478"/>
          <ac:spMkLst>
            <pc:docMk/>
            <pc:sldMk cId="0" sldId="263"/>
            <ac:spMk id="26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2:22.937" v="1721" actId="478"/>
          <ac:spMkLst>
            <pc:docMk/>
            <pc:sldMk cId="0" sldId="263"/>
            <ac:spMk id="27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2:31.042" v="1723" actId="478"/>
          <ac:spMkLst>
            <pc:docMk/>
            <pc:sldMk cId="0" sldId="263"/>
            <ac:spMk id="28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2:41.978" v="1730" actId="478"/>
          <ac:spMkLst>
            <pc:docMk/>
            <pc:sldMk cId="0" sldId="263"/>
            <ac:spMk id="29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2:24.785" v="1722" actId="478"/>
          <ac:spMkLst>
            <pc:docMk/>
            <pc:sldMk cId="0" sldId="263"/>
            <ac:spMk id="30" creationId="{00000000-0000-0000-0000-000000000000}"/>
          </ac:spMkLst>
        </pc:spChg>
        <pc:spChg chg="del mod">
          <ac:chgData name="Duyên Lương" userId="3a9e482f-ceb4-484a-8eab-f708ff3e9a36" providerId="ADAL" clId="{5EB50D4C-C2D0-4290-8693-3B79FA190852}" dt="2023-10-05T13:42:33.818" v="1725" actId="478"/>
          <ac:spMkLst>
            <pc:docMk/>
            <pc:sldMk cId="0" sldId="263"/>
            <ac:spMk id="31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2:40.824" v="1729" actId="478"/>
          <ac:spMkLst>
            <pc:docMk/>
            <pc:sldMk cId="0" sldId="263"/>
            <ac:spMk id="32" creationId="{00000000-0000-0000-0000-000000000000}"/>
          </ac:spMkLst>
        </pc:spChg>
        <pc:spChg chg="add mod">
          <ac:chgData name="Duyên Lương" userId="3a9e482f-ceb4-484a-8eab-f708ff3e9a36" providerId="ADAL" clId="{5EB50D4C-C2D0-4290-8693-3B79FA190852}" dt="2023-10-05T13:47:51.230" v="1907" actId="1076"/>
          <ac:spMkLst>
            <pc:docMk/>
            <pc:sldMk cId="0" sldId="263"/>
            <ac:spMk id="33" creationId="{69DD085F-8337-F439-6820-0336A2A384E6}"/>
          </ac:spMkLst>
        </pc:spChg>
        <pc:spChg chg="add mod">
          <ac:chgData name="Duyên Lương" userId="3a9e482f-ceb4-484a-8eab-f708ff3e9a36" providerId="ADAL" clId="{5EB50D4C-C2D0-4290-8693-3B79FA190852}" dt="2023-10-05T13:47:28.897" v="1904" actId="1076"/>
          <ac:spMkLst>
            <pc:docMk/>
            <pc:sldMk cId="0" sldId="263"/>
            <ac:spMk id="34" creationId="{1D5E1F53-3978-7915-217F-A47194B38B8A}"/>
          </ac:spMkLst>
        </pc:spChg>
        <pc:grpChg chg="mod">
          <ac:chgData name="Duyên Lương" userId="3a9e482f-ceb4-484a-8eab-f708ff3e9a36" providerId="ADAL" clId="{5EB50D4C-C2D0-4290-8693-3B79FA190852}" dt="2023-10-05T13:47:49.208" v="1906" actId="14100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5EB50D4C-C2D0-4290-8693-3B79FA190852}" dt="2023-10-05T13:47:36.697" v="1905" actId="1076"/>
          <ac:grpSpMkLst>
            <pc:docMk/>
            <pc:sldMk cId="0" sldId="263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5EB50D4C-C2D0-4290-8693-3B79FA190852}" dt="2023-10-05T13:47:07.171" v="1898" actId="1076"/>
          <ac:grpSpMkLst>
            <pc:docMk/>
            <pc:sldMk cId="0" sldId="263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46:40.180" v="1885" actId="478"/>
          <ac:grpSpMkLst>
            <pc:docMk/>
            <pc:sldMk cId="0" sldId="263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42:43.318" v="1731" actId="478"/>
          <ac:grpSpMkLst>
            <pc:docMk/>
            <pc:sldMk cId="0" sldId="263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42:35.977" v="1726" actId="478"/>
          <ac:grpSpMkLst>
            <pc:docMk/>
            <pc:sldMk cId="0" sldId="263"/>
            <ac:grpSpMk id="17" creationId="{00000000-0000-0000-0000-000000000000}"/>
          </ac:grpSpMkLst>
        </pc:grpChg>
        <pc:grpChg chg="del mod">
          <ac:chgData name="Duyên Lương" userId="3a9e482f-ceb4-484a-8eab-f708ff3e9a36" providerId="ADAL" clId="{5EB50D4C-C2D0-4290-8693-3B79FA190852}" dt="2023-10-05T13:42:39.512" v="1728" actId="478"/>
          <ac:grpSpMkLst>
            <pc:docMk/>
            <pc:sldMk cId="0" sldId="263"/>
            <ac:grpSpMk id="20" creationId="{00000000-0000-0000-0000-000000000000}"/>
          </ac:grpSpMkLst>
        </pc:grpChg>
        <pc:picChg chg="del">
          <ac:chgData name="Duyên Lương" userId="3a9e482f-ceb4-484a-8eab-f708ff3e9a36" providerId="ADAL" clId="{5EB50D4C-C2D0-4290-8693-3B79FA190852}" dt="2023-10-05T13:46:40.865" v="1886" actId="478"/>
          <ac:picMkLst>
            <pc:docMk/>
            <pc:sldMk cId="0" sldId="263"/>
            <ac:picMk id="23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47:23.995" v="1903" actId="1076"/>
          <ac:picMkLst>
            <pc:docMk/>
            <pc:sldMk cId="0" sldId="263"/>
            <ac:picMk id="24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47:18.496" v="1901" actId="1076"/>
          <ac:picMkLst>
            <pc:docMk/>
            <pc:sldMk cId="0" sldId="263"/>
            <ac:picMk id="25" creationId="{00000000-0000-0000-0000-000000000000}"/>
          </ac:picMkLst>
        </pc:picChg>
        <pc:picChg chg="add mod">
          <ac:chgData name="Duyên Lương" userId="3a9e482f-ceb4-484a-8eab-f708ff3e9a36" providerId="ADAL" clId="{5EB50D4C-C2D0-4290-8693-3B79FA190852}" dt="2023-10-05T13:47:52.542" v="1908" actId="1076"/>
          <ac:picMkLst>
            <pc:docMk/>
            <pc:sldMk cId="0" sldId="263"/>
            <ac:picMk id="35" creationId="{E580886C-6394-2F18-DD98-8D76AC355D10}"/>
          </ac:picMkLst>
        </pc:picChg>
      </pc:sldChg>
      <pc:sldChg chg="addSp delSp modSp mod modAnim">
        <pc:chgData name="Duyên Lương" userId="3a9e482f-ceb4-484a-8eab-f708ff3e9a36" providerId="ADAL" clId="{5EB50D4C-C2D0-4290-8693-3B79FA190852}" dt="2023-10-05T13:50:47.763" v="1965" actId="14100"/>
        <pc:sldMkLst>
          <pc:docMk/>
          <pc:sldMk cId="0" sldId="264"/>
        </pc:sldMkLst>
        <pc:spChg chg="del mod topLvl">
          <ac:chgData name="Duyên Lương" userId="3a9e482f-ceb4-484a-8eab-f708ff3e9a36" providerId="ADAL" clId="{5EB50D4C-C2D0-4290-8693-3B79FA190852}" dt="2023-10-05T13:48:25.122" v="1928" actId="478"/>
          <ac:spMkLst>
            <pc:docMk/>
            <pc:sldMk cId="0" sldId="264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5EB50D4C-C2D0-4290-8693-3B79FA190852}" dt="2023-10-05T13:02:54.673" v="767" actId="478"/>
          <ac:spMkLst>
            <pc:docMk/>
            <pc:sldMk cId="0" sldId="264"/>
            <ac:spMk id="7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49:24.173" v="1950" actId="14100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02:56.129" v="768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02:58.053" v="769" actId="478"/>
          <ac:spMkLst>
            <pc:docMk/>
            <pc:sldMk cId="0" sldId="264"/>
            <ac:spMk id="13" creationId="{00000000-0000-0000-0000-000000000000}"/>
          </ac:spMkLst>
        </pc:spChg>
        <pc:spChg chg="add mod">
          <ac:chgData name="Duyên Lương" userId="3a9e482f-ceb4-484a-8eab-f708ff3e9a36" providerId="ADAL" clId="{5EB50D4C-C2D0-4290-8693-3B79FA190852}" dt="2023-10-05T13:48:14.211" v="1923" actId="1076"/>
          <ac:spMkLst>
            <pc:docMk/>
            <pc:sldMk cId="0" sldId="264"/>
            <ac:spMk id="20" creationId="{D7CEE363-540E-FC8B-2727-1B422E0580CF}"/>
          </ac:spMkLst>
        </pc:spChg>
        <pc:spChg chg="add del mod">
          <ac:chgData name="Duyên Lương" userId="3a9e482f-ceb4-484a-8eab-f708ff3e9a36" providerId="ADAL" clId="{5EB50D4C-C2D0-4290-8693-3B79FA190852}" dt="2023-10-05T13:49:05.562" v="1944" actId="478"/>
          <ac:spMkLst>
            <pc:docMk/>
            <pc:sldMk cId="0" sldId="264"/>
            <ac:spMk id="21" creationId="{0DCF1B9A-7B57-27D2-0CD0-05384ADDAC1C}"/>
          </ac:spMkLst>
        </pc:spChg>
        <pc:spChg chg="add mod">
          <ac:chgData name="Duyên Lương" userId="3a9e482f-ceb4-484a-8eab-f708ff3e9a36" providerId="ADAL" clId="{5EB50D4C-C2D0-4290-8693-3B79FA190852}" dt="2023-10-05T13:49:13.488" v="1946" actId="1076"/>
          <ac:spMkLst>
            <pc:docMk/>
            <pc:sldMk cId="0" sldId="264"/>
            <ac:spMk id="23" creationId="{89A4E736-D232-B826-1B2F-59E878243191}"/>
          </ac:spMkLst>
        </pc:spChg>
        <pc:spChg chg="add mod">
          <ac:chgData name="Duyên Lương" userId="3a9e482f-ceb4-484a-8eab-f708ff3e9a36" providerId="ADAL" clId="{5EB50D4C-C2D0-4290-8693-3B79FA190852}" dt="2023-10-05T13:50:44.878" v="1964" actId="1076"/>
          <ac:spMkLst>
            <pc:docMk/>
            <pc:sldMk cId="0" sldId="264"/>
            <ac:spMk id="25" creationId="{772DA1BA-F953-E928-8A9E-025C49B0D056}"/>
          </ac:spMkLst>
        </pc:spChg>
        <pc:spChg chg="add mod">
          <ac:chgData name="Duyên Lương" userId="3a9e482f-ceb4-484a-8eab-f708ff3e9a36" providerId="ADAL" clId="{5EB50D4C-C2D0-4290-8693-3B79FA190852}" dt="2023-10-05T13:50:02.253" v="1957" actId="403"/>
          <ac:spMkLst>
            <pc:docMk/>
            <pc:sldMk cId="0" sldId="264"/>
            <ac:spMk id="26" creationId="{EC0B8A7E-9196-42C9-F73C-4AEF42291939}"/>
          </ac:spMkLst>
        </pc:spChg>
        <pc:spChg chg="add mod">
          <ac:chgData name="Duyên Lương" userId="3a9e482f-ceb4-484a-8eab-f708ff3e9a36" providerId="ADAL" clId="{5EB50D4C-C2D0-4290-8693-3B79FA190852}" dt="2023-10-05T13:50:10.445" v="1958" actId="1076"/>
          <ac:spMkLst>
            <pc:docMk/>
            <pc:sldMk cId="0" sldId="264"/>
            <ac:spMk id="27" creationId="{F1C52BC2-5A79-3E65-A785-2EA617F57BE4}"/>
          </ac:spMkLst>
        </pc:spChg>
        <pc:spChg chg="add mod">
          <ac:chgData name="Duyên Lương" userId="3a9e482f-ceb4-484a-8eab-f708ff3e9a36" providerId="ADAL" clId="{5EB50D4C-C2D0-4290-8693-3B79FA190852}" dt="2023-10-05T13:50:15.310" v="1959" actId="1076"/>
          <ac:spMkLst>
            <pc:docMk/>
            <pc:sldMk cId="0" sldId="264"/>
            <ac:spMk id="28" creationId="{CC8B07C4-C60D-E561-E3E7-152111061548}"/>
          </ac:spMkLst>
        </pc:spChg>
        <pc:spChg chg="add mod">
          <ac:chgData name="Duyên Lương" userId="3a9e482f-ceb4-484a-8eab-f708ff3e9a36" providerId="ADAL" clId="{5EB50D4C-C2D0-4290-8693-3B79FA190852}" dt="2023-10-05T13:50:20.453" v="1960" actId="1076"/>
          <ac:spMkLst>
            <pc:docMk/>
            <pc:sldMk cId="0" sldId="264"/>
            <ac:spMk id="29" creationId="{ED08565E-3012-F736-4C50-21D5929F4043}"/>
          </ac:spMkLst>
        </pc:spChg>
        <pc:spChg chg="add mod">
          <ac:chgData name="Duyên Lương" userId="3a9e482f-ceb4-484a-8eab-f708ff3e9a36" providerId="ADAL" clId="{5EB50D4C-C2D0-4290-8693-3B79FA190852}" dt="2023-10-05T13:50:27.673" v="1961" actId="1076"/>
          <ac:spMkLst>
            <pc:docMk/>
            <pc:sldMk cId="0" sldId="264"/>
            <ac:spMk id="30" creationId="{5BD5204D-B486-DAB0-8ABE-783847E68AB2}"/>
          </ac:spMkLst>
        </pc:spChg>
        <pc:spChg chg="add mod">
          <ac:chgData name="Duyên Lương" userId="3a9e482f-ceb4-484a-8eab-f708ff3e9a36" providerId="ADAL" clId="{5EB50D4C-C2D0-4290-8693-3B79FA190852}" dt="2023-10-05T13:50:33.117" v="1962" actId="1076"/>
          <ac:spMkLst>
            <pc:docMk/>
            <pc:sldMk cId="0" sldId="264"/>
            <ac:spMk id="31" creationId="{2A2F29F4-A9E2-5AC2-DED6-A1C6DCAF1556}"/>
          </ac:spMkLst>
        </pc:spChg>
        <pc:spChg chg="add mod">
          <ac:chgData name="Duyên Lương" userId="3a9e482f-ceb4-484a-8eab-f708ff3e9a36" providerId="ADAL" clId="{5EB50D4C-C2D0-4290-8693-3B79FA190852}" dt="2023-10-05T13:50:38.738" v="1963" actId="1076"/>
          <ac:spMkLst>
            <pc:docMk/>
            <pc:sldMk cId="0" sldId="264"/>
            <ac:spMk id="32" creationId="{F8D6CDA4-7F27-EA28-1DD0-E538EEB0B2FD}"/>
          </ac:spMkLst>
        </pc:spChg>
        <pc:grpChg chg="add del mod">
          <ac:chgData name="Duyên Lương" userId="3a9e482f-ceb4-484a-8eab-f708ff3e9a36" providerId="ADAL" clId="{5EB50D4C-C2D0-4290-8693-3B79FA190852}" dt="2023-10-05T13:48:17.585" v="1924" actId="14100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02:54.673" v="767" actId="478"/>
          <ac:grpSpMkLst>
            <pc:docMk/>
            <pc:sldMk cId="0" sldId="264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03:02.791" v="773" actId="478"/>
          <ac:grpSpMkLst>
            <pc:docMk/>
            <pc:sldMk cId="0" sldId="264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03:03.479" v="774" actId="478"/>
          <ac:grpSpMkLst>
            <pc:docMk/>
            <pc:sldMk cId="0" sldId="264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03:01.756" v="772" actId="478"/>
          <ac:grpSpMkLst>
            <pc:docMk/>
            <pc:sldMk cId="0" sldId="264"/>
            <ac:grpSpMk id="17" creationId="{00000000-0000-0000-0000-000000000000}"/>
          </ac:grpSpMkLst>
        </pc:grpChg>
        <pc:picChg chg="add mod">
          <ac:chgData name="Duyên Lương" userId="3a9e482f-ceb4-484a-8eab-f708ff3e9a36" providerId="ADAL" clId="{5EB50D4C-C2D0-4290-8693-3B79FA190852}" dt="2023-10-05T13:50:47.763" v="1965" actId="14100"/>
          <ac:picMkLst>
            <pc:docMk/>
            <pc:sldMk cId="0" sldId="264"/>
            <ac:picMk id="22" creationId="{EA528165-04CF-CEF0-EAAB-E3C589401CF3}"/>
          </ac:picMkLst>
        </pc:picChg>
        <pc:picChg chg="add mod">
          <ac:chgData name="Duyên Lương" userId="3a9e482f-ceb4-484a-8eab-f708ff3e9a36" providerId="ADAL" clId="{5EB50D4C-C2D0-4290-8693-3B79FA190852}" dt="2023-10-05T13:48:36.975" v="1932"/>
          <ac:picMkLst>
            <pc:docMk/>
            <pc:sldMk cId="0" sldId="264"/>
            <ac:picMk id="24" creationId="{F0E8EE74-9804-8525-08C0-BEF2BEAF21C2}"/>
          </ac:picMkLst>
        </pc:picChg>
      </pc:sldChg>
      <pc:sldChg chg="del">
        <pc:chgData name="Duyên Lương" userId="3a9e482f-ceb4-484a-8eab-f708ff3e9a36" providerId="ADAL" clId="{5EB50D4C-C2D0-4290-8693-3B79FA190852}" dt="2023-10-05T13:51:17.763" v="1970" actId="47"/>
        <pc:sldMkLst>
          <pc:docMk/>
          <pc:sldMk cId="0" sldId="265"/>
        </pc:sldMkLst>
      </pc:sldChg>
      <pc:sldChg chg="addSp delSp modSp mod ord modAnim">
        <pc:chgData name="Duyên Lương" userId="3a9e482f-ceb4-484a-8eab-f708ff3e9a36" providerId="ADAL" clId="{5EB50D4C-C2D0-4290-8693-3B79FA190852}" dt="2023-10-05T13:46:23.978" v="1880" actId="207"/>
        <pc:sldMkLst>
          <pc:docMk/>
          <pc:sldMk cId="0" sldId="266"/>
        </pc:sldMkLst>
        <pc:spChg chg="mod">
          <ac:chgData name="Duyên Lương" userId="3a9e482f-ceb4-484a-8eab-f708ff3e9a36" providerId="ADAL" clId="{5EB50D4C-C2D0-4290-8693-3B79FA190852}" dt="2023-10-05T13:46:23.978" v="1880" actId="207"/>
          <ac:spMkLst>
            <pc:docMk/>
            <pc:sldMk cId="0" sldId="266"/>
            <ac:spMk id="5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5:00.214" v="1810" actId="478"/>
          <ac:spMkLst>
            <pc:docMk/>
            <pc:sldMk cId="0" sldId="266"/>
            <ac:spMk id="6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4:57.931" v="1808" actId="478"/>
          <ac:spMkLst>
            <pc:docMk/>
            <pc:sldMk cId="0" sldId="266"/>
            <ac:spMk id="7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4:58.574" v="1809" actId="478"/>
          <ac:spMkLst>
            <pc:docMk/>
            <pc:sldMk cId="0" sldId="266"/>
            <ac:spMk id="11" creationId="{00000000-0000-0000-0000-000000000000}"/>
          </ac:spMkLst>
        </pc:spChg>
        <pc:grpChg chg="mod">
          <ac:chgData name="Duyên Lương" userId="3a9e482f-ceb4-484a-8eab-f708ff3e9a36" providerId="ADAL" clId="{5EB50D4C-C2D0-4290-8693-3B79FA190852}" dt="2023-10-05T13:45:28.723" v="1820" actId="14100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44:55.741" v="1807" actId="478"/>
          <ac:grpSpMkLst>
            <pc:docMk/>
            <pc:sldMk cId="0" sldId="266"/>
            <ac:grpSpMk id="8" creationId="{00000000-0000-0000-0000-000000000000}"/>
          </ac:grpSpMkLst>
        </pc:grpChg>
        <pc:picChg chg="add mod">
          <ac:chgData name="Duyên Lương" userId="3a9e482f-ceb4-484a-8eab-f708ff3e9a36" providerId="ADAL" clId="{5EB50D4C-C2D0-4290-8693-3B79FA190852}" dt="2023-10-05T13:45:30.591" v="1821" actId="1076"/>
          <ac:picMkLst>
            <pc:docMk/>
            <pc:sldMk cId="0" sldId="266"/>
            <ac:picMk id="12" creationId="{97023771-4684-502C-AAAB-196A4F8731E4}"/>
          </ac:picMkLst>
        </pc:picChg>
      </pc:sldChg>
      <pc:sldChg chg="addSp delSp modSp mod ord">
        <pc:chgData name="Duyên Lương" userId="3a9e482f-ceb4-484a-8eab-f708ff3e9a36" providerId="ADAL" clId="{5EB50D4C-C2D0-4290-8693-3B79FA190852}" dt="2023-10-05T13:44:21.545" v="1794" actId="1076"/>
        <pc:sldMkLst>
          <pc:docMk/>
          <pc:sldMk cId="0" sldId="267"/>
        </pc:sldMkLst>
        <pc:spChg chg="mod">
          <ac:chgData name="Duyên Lương" userId="3a9e482f-ceb4-484a-8eab-f708ff3e9a36" providerId="ADAL" clId="{5EB50D4C-C2D0-4290-8693-3B79FA190852}" dt="2023-10-05T13:44:16.691" v="1791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44:15.227" v="1790" actId="1076"/>
          <ac:spMkLst>
            <pc:docMk/>
            <pc:sldMk cId="0" sldId="267"/>
            <ac:spMk id="6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4:00.723" v="1776" actId="478"/>
          <ac:spMkLst>
            <pc:docMk/>
            <pc:sldMk cId="0" sldId="267"/>
            <ac:spMk id="7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4:00.723" v="1776" actId="478"/>
          <ac:spMkLst>
            <pc:docMk/>
            <pc:sldMk cId="0" sldId="267"/>
            <ac:spMk id="8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44:21.545" v="1794" actId="1076"/>
          <ac:spMkLst>
            <pc:docMk/>
            <pc:sldMk cId="0" sldId="267"/>
            <ac:spMk id="9" creationId="{00000000-0000-0000-0000-000000000000}"/>
          </ac:spMkLst>
        </pc:spChg>
        <pc:spChg chg="del">
          <ac:chgData name="Duyên Lương" userId="3a9e482f-ceb4-484a-8eab-f708ff3e9a36" providerId="ADAL" clId="{5EB50D4C-C2D0-4290-8693-3B79FA190852}" dt="2023-10-05T13:44:00.723" v="1776" actId="478"/>
          <ac:spMkLst>
            <pc:docMk/>
            <pc:sldMk cId="0" sldId="267"/>
            <ac:spMk id="10" creationId="{00000000-0000-0000-0000-000000000000}"/>
          </ac:spMkLst>
        </pc:spChg>
        <pc:grpChg chg="add del mod">
          <ac:chgData name="Duyên Lương" userId="3a9e482f-ceb4-484a-8eab-f708ff3e9a36" providerId="ADAL" clId="{5EB50D4C-C2D0-4290-8693-3B79FA190852}" dt="2023-10-05T13:44:06.238" v="1780" actId="1076"/>
          <ac:grpSpMkLst>
            <pc:docMk/>
            <pc:sldMk cId="0" sldId="267"/>
            <ac:grpSpMk id="3" creationId="{00000000-0000-0000-0000-000000000000}"/>
          </ac:grpSpMkLst>
        </pc:grpChg>
      </pc:sldChg>
      <pc:sldChg chg="del">
        <pc:chgData name="Duyên Lương" userId="3a9e482f-ceb4-484a-8eab-f708ff3e9a36" providerId="ADAL" clId="{5EB50D4C-C2D0-4290-8693-3B79FA190852}" dt="2023-10-05T13:51:16.983" v="1969" actId="47"/>
        <pc:sldMkLst>
          <pc:docMk/>
          <pc:sldMk cId="0" sldId="268"/>
        </pc:sldMkLst>
      </pc:sldChg>
      <pc:sldChg chg="del">
        <pc:chgData name="Duyên Lương" userId="3a9e482f-ceb4-484a-8eab-f708ff3e9a36" providerId="ADAL" clId="{5EB50D4C-C2D0-4290-8693-3B79FA190852}" dt="2023-10-05T13:51:15.771" v="1968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5EB50D4C-C2D0-4290-8693-3B79FA190852}" dt="2023-10-05T13:51:13.842" v="1966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5EB50D4C-C2D0-4290-8693-3B79FA190852}" dt="2023-10-05T13:51:14.970" v="1967" actId="47"/>
        <pc:sldMkLst>
          <pc:docMk/>
          <pc:sldMk cId="0" sldId="271"/>
        </pc:sldMkLst>
      </pc:sldChg>
      <pc:sldChg chg="modSp mod">
        <pc:chgData name="Duyên Lương" userId="3a9e482f-ceb4-484a-8eab-f708ff3e9a36" providerId="ADAL" clId="{5EB50D4C-C2D0-4290-8693-3B79FA190852}" dt="2023-10-05T13:52:51.719" v="2107" actId="207"/>
        <pc:sldMkLst>
          <pc:docMk/>
          <pc:sldMk cId="0" sldId="272"/>
        </pc:sldMkLst>
        <pc:spChg chg="mod">
          <ac:chgData name="Duyên Lương" userId="3a9e482f-ceb4-484a-8eab-f708ff3e9a36" providerId="ADAL" clId="{5EB50D4C-C2D0-4290-8693-3B79FA190852}" dt="2023-10-05T13:52:51.719" v="2107" actId="207"/>
          <ac:spMkLst>
            <pc:docMk/>
            <pc:sldMk cId="0" sldId="272"/>
            <ac:spMk id="5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52:47.826" v="2103" actId="403"/>
          <ac:spMkLst>
            <pc:docMk/>
            <pc:sldMk cId="0" sldId="272"/>
            <ac:spMk id="6" creationId="{00000000-0000-0000-0000-000000000000}"/>
          </ac:spMkLst>
        </pc:spChg>
      </pc:sldChg>
      <pc:sldChg chg="addSp delSp modSp mod delAnim modAnim">
        <pc:chgData name="Duyên Lương" userId="3a9e482f-ceb4-484a-8eab-f708ff3e9a36" providerId="ADAL" clId="{5EB50D4C-C2D0-4290-8693-3B79FA190852}" dt="2023-10-05T13:53:59.607" v="2137" actId="1076"/>
        <pc:sldMkLst>
          <pc:docMk/>
          <pc:sldMk cId="0" sldId="273"/>
        </pc:sldMkLst>
        <pc:spChg chg="topLvl">
          <ac:chgData name="Duyên Lương" userId="3a9e482f-ceb4-484a-8eab-f708ff3e9a36" providerId="ADAL" clId="{5EB50D4C-C2D0-4290-8693-3B79FA190852}" dt="2023-10-05T13:52:59.718" v="2109" actId="478"/>
          <ac:spMkLst>
            <pc:docMk/>
            <pc:sldMk cId="0" sldId="273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5EB50D4C-C2D0-4290-8693-3B79FA190852}" dt="2023-10-05T13:52:59.718" v="2109" actId="478"/>
          <ac:spMkLst>
            <pc:docMk/>
            <pc:sldMk cId="0" sldId="273"/>
            <ac:spMk id="7" creationId="{00000000-0000-0000-0000-000000000000}"/>
          </ac:spMkLst>
        </pc:spChg>
        <pc:spChg chg="topLvl">
          <ac:chgData name="Duyên Lương" userId="3a9e482f-ceb4-484a-8eab-f708ff3e9a36" providerId="ADAL" clId="{5EB50D4C-C2D0-4290-8693-3B79FA190852}" dt="2023-10-05T13:53:06.492" v="2111" actId="478"/>
          <ac:spMkLst>
            <pc:docMk/>
            <pc:sldMk cId="0" sldId="273"/>
            <ac:spMk id="9" creationId="{00000000-0000-0000-0000-000000000000}"/>
          </ac:spMkLst>
        </pc:spChg>
        <pc:spChg chg="del topLvl">
          <ac:chgData name="Duyên Lương" userId="3a9e482f-ceb4-484a-8eab-f708ff3e9a36" providerId="ADAL" clId="{5EB50D4C-C2D0-4290-8693-3B79FA190852}" dt="2023-10-05T13:53:06.492" v="2111" actId="478"/>
          <ac:spMkLst>
            <pc:docMk/>
            <pc:sldMk cId="0" sldId="273"/>
            <ac:spMk id="10" creationId="{00000000-0000-0000-0000-000000000000}"/>
          </ac:spMkLst>
        </pc:spChg>
        <pc:spChg chg="topLvl">
          <ac:chgData name="Duyên Lương" userId="3a9e482f-ceb4-484a-8eab-f708ff3e9a36" providerId="ADAL" clId="{5EB50D4C-C2D0-4290-8693-3B79FA190852}" dt="2023-10-05T13:52:57.966" v="2108" actId="478"/>
          <ac:spMkLst>
            <pc:docMk/>
            <pc:sldMk cId="0" sldId="273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5EB50D4C-C2D0-4290-8693-3B79FA190852}" dt="2023-10-05T13:52:57.966" v="2108" actId="478"/>
          <ac:spMkLst>
            <pc:docMk/>
            <pc:sldMk cId="0" sldId="273"/>
            <ac:spMk id="13" creationId="{00000000-0000-0000-0000-000000000000}"/>
          </ac:spMkLst>
        </pc:spChg>
        <pc:spChg chg="topLvl">
          <ac:chgData name="Duyên Lương" userId="3a9e482f-ceb4-484a-8eab-f708ff3e9a36" providerId="ADAL" clId="{5EB50D4C-C2D0-4290-8693-3B79FA190852}" dt="2023-10-05T13:53:04.586" v="2110" actId="478"/>
          <ac:spMkLst>
            <pc:docMk/>
            <pc:sldMk cId="0" sldId="273"/>
            <ac:spMk id="15" creationId="{00000000-0000-0000-0000-000000000000}"/>
          </ac:spMkLst>
        </pc:spChg>
        <pc:spChg chg="del topLvl">
          <ac:chgData name="Duyên Lương" userId="3a9e482f-ceb4-484a-8eab-f708ff3e9a36" providerId="ADAL" clId="{5EB50D4C-C2D0-4290-8693-3B79FA190852}" dt="2023-10-05T13:53:04.586" v="2110" actId="478"/>
          <ac:spMkLst>
            <pc:docMk/>
            <pc:sldMk cId="0" sldId="273"/>
            <ac:spMk id="16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51:33.479" v="1993" actId="20577"/>
          <ac:spMkLst>
            <pc:docMk/>
            <pc:sldMk cId="0" sldId="273"/>
            <ac:spMk id="17" creationId="{00000000-0000-0000-0000-000000000000}"/>
          </ac:spMkLst>
        </pc:spChg>
        <pc:spChg chg="add del mod">
          <ac:chgData name="Duyên Lương" userId="3a9e482f-ceb4-484a-8eab-f708ff3e9a36" providerId="ADAL" clId="{5EB50D4C-C2D0-4290-8693-3B79FA190852}" dt="2023-10-05T13:53:26.537" v="2119" actId="478"/>
          <ac:spMkLst>
            <pc:docMk/>
            <pc:sldMk cId="0" sldId="273"/>
            <ac:spMk id="18" creationId="{6B3F3B0E-2B89-E754-485B-5A282E3F3953}"/>
          </ac:spMkLst>
        </pc:spChg>
        <pc:spChg chg="add mod">
          <ac:chgData name="Duyên Lương" userId="3a9e482f-ceb4-484a-8eab-f708ff3e9a36" providerId="ADAL" clId="{5EB50D4C-C2D0-4290-8693-3B79FA190852}" dt="2023-10-05T13:53:59.607" v="2137" actId="1076"/>
          <ac:spMkLst>
            <pc:docMk/>
            <pc:sldMk cId="0" sldId="273"/>
            <ac:spMk id="20" creationId="{DBD66F4F-8717-0D50-C7D2-814913910E5A}"/>
          </ac:spMkLst>
        </pc:spChg>
        <pc:spChg chg="add mod">
          <ac:chgData name="Duyên Lương" userId="3a9e482f-ceb4-484a-8eab-f708ff3e9a36" providerId="ADAL" clId="{5EB50D4C-C2D0-4290-8693-3B79FA190852}" dt="2023-10-05T13:53:45.420" v="2132" actId="1076"/>
          <ac:spMkLst>
            <pc:docMk/>
            <pc:sldMk cId="0" sldId="273"/>
            <ac:spMk id="22" creationId="{F2AE7C28-099B-1E52-F93B-AE95B1B558BC}"/>
          </ac:spMkLst>
        </pc:spChg>
        <pc:grpChg chg="del">
          <ac:chgData name="Duyên Lương" userId="3a9e482f-ceb4-484a-8eab-f708ff3e9a36" providerId="ADAL" clId="{5EB50D4C-C2D0-4290-8693-3B79FA190852}" dt="2023-10-05T13:52:59.718" v="2109" actId="478"/>
          <ac:grpSpMkLst>
            <pc:docMk/>
            <pc:sldMk cId="0" sldId="273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53:06.492" v="2111" actId="478"/>
          <ac:grpSpMkLst>
            <pc:docMk/>
            <pc:sldMk cId="0" sldId="273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52:57.966" v="2108" actId="478"/>
          <ac:grpSpMkLst>
            <pc:docMk/>
            <pc:sldMk cId="0" sldId="273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5EB50D4C-C2D0-4290-8693-3B79FA190852}" dt="2023-10-05T13:53:04.586" v="2110" actId="478"/>
          <ac:grpSpMkLst>
            <pc:docMk/>
            <pc:sldMk cId="0" sldId="273"/>
            <ac:grpSpMk id="14" creationId="{00000000-0000-0000-0000-000000000000}"/>
          </ac:grpSpMkLst>
        </pc:grpChg>
      </pc:sldChg>
      <pc:sldChg chg="del">
        <pc:chgData name="Duyên Lương" userId="3a9e482f-ceb4-484a-8eab-f708ff3e9a36" providerId="ADAL" clId="{5EB50D4C-C2D0-4290-8693-3B79FA190852}" dt="2023-10-05T13:51:37.504" v="1994" actId="47"/>
        <pc:sldMkLst>
          <pc:docMk/>
          <pc:sldMk cId="0" sldId="274"/>
        </pc:sldMkLst>
      </pc:sldChg>
      <pc:sldChg chg="del">
        <pc:chgData name="Duyên Lương" userId="3a9e482f-ceb4-484a-8eab-f708ff3e9a36" providerId="ADAL" clId="{5EB50D4C-C2D0-4290-8693-3B79FA190852}" dt="2023-10-05T13:51:41.324" v="1996" actId="47"/>
        <pc:sldMkLst>
          <pc:docMk/>
          <pc:sldMk cId="0" sldId="275"/>
        </pc:sldMkLst>
      </pc:sldChg>
      <pc:sldChg chg="del">
        <pc:chgData name="Duyên Lương" userId="3a9e482f-ceb4-484a-8eab-f708ff3e9a36" providerId="ADAL" clId="{5EB50D4C-C2D0-4290-8693-3B79FA190852}" dt="2023-10-05T13:51:39.512" v="1995" actId="47"/>
        <pc:sldMkLst>
          <pc:docMk/>
          <pc:sldMk cId="0" sldId="276"/>
        </pc:sldMkLst>
      </pc:sldChg>
      <pc:sldChg chg="add del">
        <pc:chgData name="Duyên Lương" userId="3a9e482f-ceb4-484a-8eab-f708ff3e9a36" providerId="ADAL" clId="{5EB50D4C-C2D0-4290-8693-3B79FA190852}" dt="2023-10-05T12:34:07.124" v="202"/>
        <pc:sldMkLst>
          <pc:docMk/>
          <pc:sldMk cId="0" sldId="278"/>
        </pc:sldMkLst>
      </pc:sldChg>
      <pc:sldChg chg="addSp delSp modSp mod modAnim">
        <pc:chgData name="Duyên Lương" userId="3a9e482f-ceb4-484a-8eab-f708ff3e9a36" providerId="ADAL" clId="{5EB50D4C-C2D0-4290-8693-3B79FA190852}" dt="2023-10-05T13:54:34.175" v="2138"/>
        <pc:sldMkLst>
          <pc:docMk/>
          <pc:sldMk cId="0" sldId="279"/>
        </pc:sldMkLst>
        <pc:spChg chg="mod">
          <ac:chgData name="Duyên Lương" userId="3a9e482f-ceb4-484a-8eab-f708ff3e9a36" providerId="ADAL" clId="{5EB50D4C-C2D0-4290-8693-3B79FA190852}" dt="2023-10-05T12:36:30.265" v="231" actId="1076"/>
          <ac:spMkLst>
            <pc:docMk/>
            <pc:sldMk cId="0" sldId="279"/>
            <ac:spMk id="5" creationId="{8F0C1B90-6373-B2F0-50CB-033FD715EB18}"/>
          </ac:spMkLst>
        </pc:spChg>
        <pc:spChg chg="mod">
          <ac:chgData name="Duyên Lương" userId="3a9e482f-ceb4-484a-8eab-f708ff3e9a36" providerId="ADAL" clId="{5EB50D4C-C2D0-4290-8693-3B79FA190852}" dt="2023-10-05T12:36:43.445" v="238" actId="1076"/>
          <ac:spMkLst>
            <pc:docMk/>
            <pc:sldMk cId="0" sldId="279"/>
            <ac:spMk id="51" creationId="{83B24476-1C00-44CD-4F30-5173B94DC1B0}"/>
          </ac:spMkLst>
        </pc:spChg>
        <pc:spChg chg="mod">
          <ac:chgData name="Duyên Lương" userId="3a9e482f-ceb4-484a-8eab-f708ff3e9a36" providerId="ADAL" clId="{5EB50D4C-C2D0-4290-8693-3B79FA190852}" dt="2023-10-05T12:45:44.735" v="379" actId="1076"/>
          <ac:spMkLst>
            <pc:docMk/>
            <pc:sldMk cId="0" sldId="279"/>
            <ac:spMk id="58" creationId="{616A8B10-C8CD-3F02-0D01-69D2A562BA9F}"/>
          </ac:spMkLst>
        </pc:spChg>
        <pc:picChg chg="add del mod">
          <ac:chgData name="Duyên Lương" userId="3a9e482f-ceb4-484a-8eab-f708ff3e9a36" providerId="ADAL" clId="{5EB50D4C-C2D0-4290-8693-3B79FA190852}" dt="2023-10-05T12:36:32.680" v="233" actId="478"/>
          <ac:picMkLst>
            <pc:docMk/>
            <pc:sldMk cId="0" sldId="279"/>
            <ac:picMk id="2" creationId="{A0B23AC4-C1B2-54BE-3267-532BE3CDB8B6}"/>
          </ac:picMkLst>
        </pc:picChg>
        <pc:picChg chg="add mod">
          <ac:chgData name="Duyên Lương" userId="3a9e482f-ceb4-484a-8eab-f708ff3e9a36" providerId="ADAL" clId="{5EB50D4C-C2D0-4290-8693-3B79FA190852}" dt="2023-10-05T12:36:40.696" v="237" actId="167"/>
          <ac:picMkLst>
            <pc:docMk/>
            <pc:sldMk cId="0" sldId="279"/>
            <ac:picMk id="3" creationId="{4B33E29A-ED61-7CB6-64A8-C3CCD44F8335}"/>
          </ac:picMkLst>
        </pc:picChg>
        <pc:picChg chg="del">
          <ac:chgData name="Duyên Lương" userId="3a9e482f-ceb4-484a-8eab-f708ff3e9a36" providerId="ADAL" clId="{5EB50D4C-C2D0-4290-8693-3B79FA190852}" dt="2023-10-05T12:35:03.193" v="204" actId="478"/>
          <ac:picMkLst>
            <pc:docMk/>
            <pc:sldMk cId="0" sldId="279"/>
            <ac:picMk id="15363" creationId="{FA84F23A-D258-3F2B-57F7-ADA70D092260}"/>
          </ac:picMkLst>
        </pc:picChg>
      </pc:sldChg>
      <pc:sldChg chg="add del">
        <pc:chgData name="Duyên Lương" userId="3a9e482f-ceb4-484a-8eab-f708ff3e9a36" providerId="ADAL" clId="{5EB50D4C-C2D0-4290-8693-3B79FA190852}" dt="2023-10-05T12:34:07.124" v="202"/>
        <pc:sldMkLst>
          <pc:docMk/>
          <pc:sldMk cId="0" sldId="280"/>
        </pc:sldMkLst>
      </pc:sldChg>
      <pc:sldChg chg="modSp mod modAnim">
        <pc:chgData name="Duyên Lương" userId="3a9e482f-ceb4-484a-8eab-f708ff3e9a36" providerId="ADAL" clId="{5EB50D4C-C2D0-4290-8693-3B79FA190852}" dt="2023-10-05T12:36:11.760" v="228"/>
        <pc:sldMkLst>
          <pc:docMk/>
          <pc:sldMk cId="1901866972" sldId="281"/>
        </pc:sldMkLst>
        <pc:spChg chg="mod">
          <ac:chgData name="Duyên Lương" userId="3a9e482f-ceb4-484a-8eab-f708ff3e9a36" providerId="ADAL" clId="{5EB50D4C-C2D0-4290-8693-3B79FA190852}" dt="2023-10-05T12:35:57.684" v="227" actId="1076"/>
          <ac:spMkLst>
            <pc:docMk/>
            <pc:sldMk cId="1901866972" sldId="281"/>
            <ac:spMk id="58" creationId="{616A8B10-C8CD-3F02-0D01-69D2A562BA9F}"/>
          </ac:spMkLst>
        </pc:spChg>
      </pc:sldChg>
      <pc:sldChg chg="addSp delSp modSp mod modAnim">
        <pc:chgData name="Duyên Lương" userId="3a9e482f-ceb4-484a-8eab-f708ff3e9a36" providerId="ADAL" clId="{5EB50D4C-C2D0-4290-8693-3B79FA190852}" dt="2023-10-05T13:54:50.328" v="2142"/>
        <pc:sldMkLst>
          <pc:docMk/>
          <pc:sldMk cId="3666887157" sldId="282"/>
        </pc:sldMkLst>
        <pc:spChg chg="mod">
          <ac:chgData name="Duyên Lương" userId="3a9e482f-ceb4-484a-8eab-f708ff3e9a36" providerId="ADAL" clId="{5EB50D4C-C2D0-4290-8693-3B79FA190852}" dt="2023-10-05T12:39:23.735" v="314" actId="1076"/>
          <ac:spMkLst>
            <pc:docMk/>
            <pc:sldMk cId="3666887157" sldId="282"/>
            <ac:spMk id="54" creationId="{FAFA2533-246A-B017-D731-FB45FE203216}"/>
          </ac:spMkLst>
        </pc:spChg>
        <pc:spChg chg="mod">
          <ac:chgData name="Duyên Lương" userId="3a9e482f-ceb4-484a-8eab-f708ff3e9a36" providerId="ADAL" clId="{5EB50D4C-C2D0-4290-8693-3B79FA190852}" dt="2023-10-05T12:45:20.566" v="370" actId="1076"/>
          <ac:spMkLst>
            <pc:docMk/>
            <pc:sldMk cId="3666887157" sldId="282"/>
            <ac:spMk id="58" creationId="{616A8B10-C8CD-3F02-0D01-69D2A562BA9F}"/>
          </ac:spMkLst>
        </pc:spChg>
        <pc:picChg chg="del">
          <ac:chgData name="Duyên Lương" userId="3a9e482f-ceb4-484a-8eab-f708ff3e9a36" providerId="ADAL" clId="{5EB50D4C-C2D0-4290-8693-3B79FA190852}" dt="2023-10-05T12:38:58.194" v="307" actId="478"/>
          <ac:picMkLst>
            <pc:docMk/>
            <pc:sldMk cId="3666887157" sldId="282"/>
            <ac:picMk id="2" creationId="{A0B23AC4-C1B2-54BE-3267-532BE3CDB8B6}"/>
          </ac:picMkLst>
        </pc:picChg>
        <pc:picChg chg="add mod">
          <ac:chgData name="Duyên Lương" userId="3a9e482f-ceb4-484a-8eab-f708ff3e9a36" providerId="ADAL" clId="{5EB50D4C-C2D0-4290-8693-3B79FA190852}" dt="2023-10-05T12:39:17.814" v="313" actId="14100"/>
          <ac:picMkLst>
            <pc:docMk/>
            <pc:sldMk cId="3666887157" sldId="282"/>
            <ac:picMk id="3" creationId="{47D6F849-D7F4-32D4-4300-B1BCECC6C294}"/>
          </ac:picMkLst>
        </pc:picChg>
      </pc:sldChg>
      <pc:sldChg chg="addSp delSp modSp mod modAnim">
        <pc:chgData name="Duyên Lương" userId="3a9e482f-ceb4-484a-8eab-f708ff3e9a36" providerId="ADAL" clId="{5EB50D4C-C2D0-4290-8693-3B79FA190852}" dt="2023-10-05T13:54:47.072" v="2141"/>
        <pc:sldMkLst>
          <pc:docMk/>
          <pc:sldMk cId="1810208359" sldId="283"/>
        </pc:sldMkLst>
        <pc:spChg chg="mod">
          <ac:chgData name="Duyên Lương" userId="3a9e482f-ceb4-484a-8eab-f708ff3e9a36" providerId="ADAL" clId="{5EB50D4C-C2D0-4290-8693-3B79FA190852}" dt="2023-10-05T12:38:53.697" v="305" actId="1076"/>
          <ac:spMkLst>
            <pc:docMk/>
            <pc:sldMk cId="1810208359" sldId="283"/>
            <ac:spMk id="54" creationId="{FAFA2533-246A-B017-D731-FB45FE203216}"/>
          </ac:spMkLst>
        </pc:spChg>
        <pc:spChg chg="mod">
          <ac:chgData name="Duyên Lương" userId="3a9e482f-ceb4-484a-8eab-f708ff3e9a36" providerId="ADAL" clId="{5EB50D4C-C2D0-4290-8693-3B79FA190852}" dt="2023-10-05T12:45:25.327" v="372" actId="1076"/>
          <ac:spMkLst>
            <pc:docMk/>
            <pc:sldMk cId="1810208359" sldId="283"/>
            <ac:spMk id="58" creationId="{616A8B10-C8CD-3F02-0D01-69D2A562BA9F}"/>
          </ac:spMkLst>
        </pc:spChg>
        <pc:picChg chg="del">
          <ac:chgData name="Duyên Lương" userId="3a9e482f-ceb4-484a-8eab-f708ff3e9a36" providerId="ADAL" clId="{5EB50D4C-C2D0-4290-8693-3B79FA190852}" dt="2023-10-05T12:38:40.630" v="298" actId="478"/>
          <ac:picMkLst>
            <pc:docMk/>
            <pc:sldMk cId="1810208359" sldId="283"/>
            <ac:picMk id="2" creationId="{A0B23AC4-C1B2-54BE-3267-532BE3CDB8B6}"/>
          </ac:picMkLst>
        </pc:picChg>
        <pc:picChg chg="add mod">
          <ac:chgData name="Duyên Lương" userId="3a9e482f-ceb4-484a-8eab-f708ff3e9a36" providerId="ADAL" clId="{5EB50D4C-C2D0-4290-8693-3B79FA190852}" dt="2023-10-05T12:38:49.947" v="304" actId="167"/>
          <ac:picMkLst>
            <pc:docMk/>
            <pc:sldMk cId="1810208359" sldId="283"/>
            <ac:picMk id="3" creationId="{965CC1DB-425F-4303-09A4-4A5D08FD6A4F}"/>
          </ac:picMkLst>
        </pc:picChg>
      </pc:sldChg>
      <pc:sldChg chg="addSp delSp modSp mod modAnim">
        <pc:chgData name="Duyên Lương" userId="3a9e482f-ceb4-484a-8eab-f708ff3e9a36" providerId="ADAL" clId="{5EB50D4C-C2D0-4290-8693-3B79FA190852}" dt="2023-10-05T13:54:43.170" v="2140"/>
        <pc:sldMkLst>
          <pc:docMk/>
          <pc:sldMk cId="2000432261" sldId="284"/>
        </pc:sldMkLst>
        <pc:spChg chg="mod">
          <ac:chgData name="Duyên Lương" userId="3a9e482f-ceb4-484a-8eab-f708ff3e9a36" providerId="ADAL" clId="{5EB50D4C-C2D0-4290-8693-3B79FA190852}" dt="2023-10-05T12:38:33.017" v="296" actId="1076"/>
          <ac:spMkLst>
            <pc:docMk/>
            <pc:sldMk cId="2000432261" sldId="284"/>
            <ac:spMk id="54" creationId="{FAFA2533-246A-B017-D731-FB45FE203216}"/>
          </ac:spMkLst>
        </pc:spChg>
        <pc:spChg chg="mod">
          <ac:chgData name="Duyên Lương" userId="3a9e482f-ceb4-484a-8eab-f708ff3e9a36" providerId="ADAL" clId="{5EB50D4C-C2D0-4290-8693-3B79FA190852}" dt="2023-10-05T12:45:30.467" v="374" actId="1076"/>
          <ac:spMkLst>
            <pc:docMk/>
            <pc:sldMk cId="2000432261" sldId="284"/>
            <ac:spMk id="58" creationId="{616A8B10-C8CD-3F02-0D01-69D2A562BA9F}"/>
          </ac:spMkLst>
        </pc:spChg>
        <pc:picChg chg="del">
          <ac:chgData name="Duyên Lương" userId="3a9e482f-ceb4-484a-8eab-f708ff3e9a36" providerId="ADAL" clId="{5EB50D4C-C2D0-4290-8693-3B79FA190852}" dt="2023-10-05T12:38:16.464" v="290" actId="478"/>
          <ac:picMkLst>
            <pc:docMk/>
            <pc:sldMk cId="2000432261" sldId="284"/>
            <ac:picMk id="2" creationId="{A0B23AC4-C1B2-54BE-3267-532BE3CDB8B6}"/>
          </ac:picMkLst>
        </pc:picChg>
        <pc:picChg chg="add mod">
          <ac:chgData name="Duyên Lương" userId="3a9e482f-ceb4-484a-8eab-f708ff3e9a36" providerId="ADAL" clId="{5EB50D4C-C2D0-4290-8693-3B79FA190852}" dt="2023-10-05T12:38:29.945" v="295" actId="167"/>
          <ac:picMkLst>
            <pc:docMk/>
            <pc:sldMk cId="2000432261" sldId="284"/>
            <ac:picMk id="3" creationId="{3315E4EB-D62E-09D6-7E8F-A33D7A2341BE}"/>
          </ac:picMkLst>
        </pc:picChg>
      </pc:sldChg>
      <pc:sldChg chg="addSp delSp modSp mod modAnim">
        <pc:chgData name="Duyên Lương" userId="3a9e482f-ceb4-484a-8eab-f708ff3e9a36" providerId="ADAL" clId="{5EB50D4C-C2D0-4290-8693-3B79FA190852}" dt="2023-10-05T13:54:39.218" v="2139"/>
        <pc:sldMkLst>
          <pc:docMk/>
          <pc:sldMk cId="3193095848" sldId="285"/>
        </pc:sldMkLst>
        <pc:spChg chg="mod">
          <ac:chgData name="Duyên Lương" userId="3a9e482f-ceb4-484a-8eab-f708ff3e9a36" providerId="ADAL" clId="{5EB50D4C-C2D0-4290-8693-3B79FA190852}" dt="2023-10-05T12:38:12.128" v="288" actId="1076"/>
          <ac:spMkLst>
            <pc:docMk/>
            <pc:sldMk cId="3193095848" sldId="285"/>
            <ac:spMk id="54" creationId="{FAFA2533-246A-B017-D731-FB45FE203216}"/>
          </ac:spMkLst>
        </pc:spChg>
        <pc:spChg chg="mod">
          <ac:chgData name="Duyên Lương" userId="3a9e482f-ceb4-484a-8eab-f708ff3e9a36" providerId="ADAL" clId="{5EB50D4C-C2D0-4290-8693-3B79FA190852}" dt="2023-10-05T12:45:38.658" v="377" actId="1076"/>
          <ac:spMkLst>
            <pc:docMk/>
            <pc:sldMk cId="3193095848" sldId="285"/>
            <ac:spMk id="58" creationId="{616A8B10-C8CD-3F02-0D01-69D2A562BA9F}"/>
          </ac:spMkLst>
        </pc:spChg>
        <pc:picChg chg="del">
          <ac:chgData name="Duyên Lương" userId="3a9e482f-ceb4-484a-8eab-f708ff3e9a36" providerId="ADAL" clId="{5EB50D4C-C2D0-4290-8693-3B79FA190852}" dt="2023-10-05T12:37:55.966" v="283" actId="478"/>
          <ac:picMkLst>
            <pc:docMk/>
            <pc:sldMk cId="3193095848" sldId="285"/>
            <ac:picMk id="2" creationId="{A0B23AC4-C1B2-54BE-3267-532BE3CDB8B6}"/>
          </ac:picMkLst>
        </pc:picChg>
        <pc:picChg chg="add mod">
          <ac:chgData name="Duyên Lương" userId="3a9e482f-ceb4-484a-8eab-f708ff3e9a36" providerId="ADAL" clId="{5EB50D4C-C2D0-4290-8693-3B79FA190852}" dt="2023-10-05T12:38:07.282" v="287" actId="167"/>
          <ac:picMkLst>
            <pc:docMk/>
            <pc:sldMk cId="3193095848" sldId="285"/>
            <ac:picMk id="3" creationId="{817C8EED-B8C8-4AC3-5720-F3C20E358AF8}"/>
          </ac:picMkLst>
        </pc:picChg>
      </pc:sldChg>
      <pc:sldChg chg="addSp modSp mod">
        <pc:chgData name="Duyên Lương" userId="3a9e482f-ceb4-484a-8eab-f708ff3e9a36" providerId="ADAL" clId="{5EB50D4C-C2D0-4290-8693-3B79FA190852}" dt="2023-10-05T13:08:55.144" v="853" actId="1076"/>
        <pc:sldMkLst>
          <pc:docMk/>
          <pc:sldMk cId="1502981300" sldId="286"/>
        </pc:sldMkLst>
        <pc:spChg chg="mod">
          <ac:chgData name="Duyên Lương" userId="3a9e482f-ceb4-484a-8eab-f708ff3e9a36" providerId="ADAL" clId="{5EB50D4C-C2D0-4290-8693-3B79FA190852}" dt="2023-10-05T12:57:58.889" v="626" actId="1076"/>
          <ac:spMkLst>
            <pc:docMk/>
            <pc:sldMk cId="1502981300" sldId="286"/>
            <ac:spMk id="23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2:58:09.080" v="629" actId="1076"/>
          <ac:spMkLst>
            <pc:docMk/>
            <pc:sldMk cId="1502981300" sldId="286"/>
            <ac:spMk id="24" creationId="{00000000-0000-0000-0000-000000000000}"/>
          </ac:spMkLst>
        </pc:spChg>
        <pc:grpChg chg="mod">
          <ac:chgData name="Duyên Lương" userId="3a9e482f-ceb4-484a-8eab-f708ff3e9a36" providerId="ADAL" clId="{5EB50D4C-C2D0-4290-8693-3B79FA190852}" dt="2023-10-05T12:58:04.535" v="628" actId="1076"/>
          <ac:grpSpMkLst>
            <pc:docMk/>
            <pc:sldMk cId="1502981300" sldId="286"/>
            <ac:grpSpMk id="2" creationId="{00000000-0000-0000-0000-000000000000}"/>
          </ac:grpSpMkLst>
        </pc:grpChg>
        <pc:graphicFrameChg chg="add mod modGraphic">
          <ac:chgData name="Duyên Lương" userId="3a9e482f-ceb4-484a-8eab-f708ff3e9a36" providerId="ADAL" clId="{5EB50D4C-C2D0-4290-8693-3B79FA190852}" dt="2023-10-05T13:08:55.144" v="853" actId="1076"/>
          <ac:graphicFrameMkLst>
            <pc:docMk/>
            <pc:sldMk cId="1502981300" sldId="286"/>
            <ac:graphicFrameMk id="5" creationId="{40C99942-3349-5560-ED33-46E22D34CD34}"/>
          </ac:graphicFrameMkLst>
        </pc:graphicFrameChg>
      </pc:sldChg>
      <pc:sldChg chg="addSp delSp modSp mod delAnim modAnim">
        <pc:chgData name="Duyên Lương" userId="3a9e482f-ceb4-484a-8eab-f708ff3e9a36" providerId="ADAL" clId="{5EB50D4C-C2D0-4290-8693-3B79FA190852}" dt="2023-10-05T13:59:58.299" v="2181"/>
        <pc:sldMkLst>
          <pc:docMk/>
          <pc:sldMk cId="2086213244" sldId="287"/>
        </pc:sldMkLst>
        <pc:spChg chg="add mod">
          <ac:chgData name="Duyên Lương" userId="3a9e482f-ceb4-484a-8eab-f708ff3e9a36" providerId="ADAL" clId="{5EB50D4C-C2D0-4290-8693-3B79FA190852}" dt="2023-10-05T12:57:18.130" v="610" actId="1076"/>
          <ac:spMkLst>
            <pc:docMk/>
            <pc:sldMk cId="2086213244" sldId="287"/>
            <ac:spMk id="5" creationId="{E755419A-6337-0167-1029-C7688609CE3A}"/>
          </ac:spMkLst>
        </pc:spChg>
        <pc:spChg chg="add del mod">
          <ac:chgData name="Duyên Lương" userId="3a9e482f-ceb4-484a-8eab-f708ff3e9a36" providerId="ADAL" clId="{5EB50D4C-C2D0-4290-8693-3B79FA190852}" dt="2023-10-05T12:57:04.666" v="585" actId="478"/>
          <ac:spMkLst>
            <pc:docMk/>
            <pc:sldMk cId="2086213244" sldId="287"/>
            <ac:spMk id="6" creationId="{110ECAB1-9263-5B47-CFEE-B0963F61B85E}"/>
          </ac:spMkLst>
        </pc:spChg>
        <pc:spChg chg="add mod">
          <ac:chgData name="Duyên Lương" userId="3a9e482f-ceb4-484a-8eab-f708ff3e9a36" providerId="ADAL" clId="{5EB50D4C-C2D0-4290-8693-3B79FA190852}" dt="2023-10-05T12:56:59.021" v="584" actId="2711"/>
          <ac:spMkLst>
            <pc:docMk/>
            <pc:sldMk cId="2086213244" sldId="287"/>
            <ac:spMk id="7" creationId="{54F86DA7-915C-F576-B355-AC4DDDF8F53A}"/>
          </ac:spMkLst>
        </pc:spChg>
        <pc:spChg chg="add mod">
          <ac:chgData name="Duyên Lương" userId="3a9e482f-ceb4-484a-8eab-f708ff3e9a36" providerId="ADAL" clId="{5EB50D4C-C2D0-4290-8693-3B79FA190852}" dt="2023-10-05T12:57:14.797" v="609" actId="1076"/>
          <ac:spMkLst>
            <pc:docMk/>
            <pc:sldMk cId="2086213244" sldId="287"/>
            <ac:spMk id="9" creationId="{FBCE5266-F41E-6BD8-31B7-E18BE5D5E53E}"/>
          </ac:spMkLst>
        </pc:spChg>
        <pc:spChg chg="mod">
          <ac:chgData name="Duyên Lương" userId="3a9e482f-ceb4-484a-8eab-f708ff3e9a36" providerId="ADAL" clId="{5EB50D4C-C2D0-4290-8693-3B79FA190852}" dt="2023-10-05T12:57:40.513" v="616" actId="207"/>
          <ac:spMkLst>
            <pc:docMk/>
            <pc:sldMk cId="2086213244" sldId="287"/>
            <ac:spMk id="24" creationId="{00000000-0000-0000-0000-000000000000}"/>
          </ac:spMkLst>
        </pc:spChg>
        <pc:picChg chg="add mod">
          <ac:chgData name="Duyên Lương" userId="3a9e482f-ceb4-484a-8eab-f708ff3e9a36" providerId="ADAL" clId="{5EB50D4C-C2D0-4290-8693-3B79FA190852}" dt="2023-10-05T12:55:09.983" v="552" actId="1076"/>
          <ac:picMkLst>
            <pc:docMk/>
            <pc:sldMk cId="2086213244" sldId="287"/>
            <ac:picMk id="8" creationId="{044808F8-EE7D-1890-7D4B-F74CF2574B2F}"/>
          </ac:picMkLst>
        </pc:picChg>
        <pc:picChg chg="add mod">
          <ac:chgData name="Duyên Lương" userId="3a9e482f-ceb4-484a-8eab-f708ff3e9a36" providerId="ADAL" clId="{5EB50D4C-C2D0-4290-8693-3B79FA190852}" dt="2023-10-05T13:57:17.358" v="2153"/>
          <ac:picMkLst>
            <pc:docMk/>
            <pc:sldMk cId="2086213244" sldId="287"/>
            <ac:picMk id="10" creationId="{0AC1D69F-FABC-2C5C-F24B-7AE0D68022ED}"/>
          </ac:picMkLst>
        </pc:picChg>
      </pc:sldChg>
      <pc:sldChg chg="addSp modSp mod modAnim">
        <pc:chgData name="Duyên Lương" userId="3a9e482f-ceb4-484a-8eab-f708ff3e9a36" providerId="ADAL" clId="{5EB50D4C-C2D0-4290-8693-3B79FA190852}" dt="2023-10-05T13:59:42.810" v="2178"/>
        <pc:sldMkLst>
          <pc:docMk/>
          <pc:sldMk cId="3322738674" sldId="288"/>
        </pc:sldMkLst>
        <pc:spChg chg="add mod">
          <ac:chgData name="Duyên Lương" userId="3a9e482f-ceb4-484a-8eab-f708ff3e9a36" providerId="ADAL" clId="{5EB50D4C-C2D0-4290-8693-3B79FA190852}" dt="2023-10-05T13:04:05.252" v="777" actId="20577"/>
          <ac:spMkLst>
            <pc:docMk/>
            <pc:sldMk cId="3322738674" sldId="288"/>
            <ac:spMk id="5" creationId="{95404493-D046-196B-F49C-644965210432}"/>
          </ac:spMkLst>
        </pc:spChg>
        <pc:spChg chg="add mod">
          <ac:chgData name="Duyên Lương" userId="3a9e482f-ceb4-484a-8eab-f708ff3e9a36" providerId="ADAL" clId="{5EB50D4C-C2D0-4290-8693-3B79FA190852}" dt="2023-10-05T12:56:49.867" v="581" actId="1076"/>
          <ac:spMkLst>
            <pc:docMk/>
            <pc:sldMk cId="3322738674" sldId="288"/>
            <ac:spMk id="6" creationId="{3BC878C5-B3BA-2561-62B4-38886DDC24D8}"/>
          </ac:spMkLst>
        </pc:spChg>
        <pc:spChg chg="add mod">
          <ac:chgData name="Duyên Lương" userId="3a9e482f-ceb4-484a-8eab-f708ff3e9a36" providerId="ADAL" clId="{5EB50D4C-C2D0-4290-8693-3B79FA190852}" dt="2023-10-05T12:56:46.723" v="579" actId="207"/>
          <ac:spMkLst>
            <pc:docMk/>
            <pc:sldMk cId="3322738674" sldId="288"/>
            <ac:spMk id="7" creationId="{32534678-F21C-E460-8E62-B7BAC68B9567}"/>
          </ac:spMkLst>
        </pc:spChg>
        <pc:spChg chg="mod">
          <ac:chgData name="Duyên Lương" userId="3a9e482f-ceb4-484a-8eab-f708ff3e9a36" providerId="ADAL" clId="{5EB50D4C-C2D0-4290-8693-3B79FA190852}" dt="2023-10-05T12:54:44.397" v="541" actId="1076"/>
          <ac:spMkLst>
            <pc:docMk/>
            <pc:sldMk cId="3322738674" sldId="288"/>
            <ac:spMk id="23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2:57:37.783" v="615" actId="207"/>
          <ac:spMkLst>
            <pc:docMk/>
            <pc:sldMk cId="3322738674" sldId="288"/>
            <ac:spMk id="24" creationId="{00000000-0000-0000-0000-000000000000}"/>
          </ac:spMkLst>
        </pc:spChg>
        <pc:picChg chg="add mod">
          <ac:chgData name="Duyên Lương" userId="3a9e482f-ceb4-484a-8eab-f708ff3e9a36" providerId="ADAL" clId="{5EB50D4C-C2D0-4290-8693-3B79FA190852}" dt="2023-10-05T12:54:29.221" v="532" actId="1076"/>
          <ac:picMkLst>
            <pc:docMk/>
            <pc:sldMk cId="3322738674" sldId="288"/>
            <ac:picMk id="8" creationId="{27A9820E-67D7-9AFD-EE5C-F9512C13D005}"/>
          </ac:picMkLst>
        </pc:picChg>
        <pc:picChg chg="add mod">
          <ac:chgData name="Duyên Lương" userId="3a9e482f-ceb4-484a-8eab-f708ff3e9a36" providerId="ADAL" clId="{5EB50D4C-C2D0-4290-8693-3B79FA190852}" dt="2023-10-05T13:59:26.693" v="2175" actId="1076"/>
          <ac:picMkLst>
            <pc:docMk/>
            <pc:sldMk cId="3322738674" sldId="288"/>
            <ac:picMk id="9" creationId="{D042ACE8-3962-68D4-4D97-D14C33971E58}"/>
          </ac:picMkLst>
        </pc:picChg>
      </pc:sldChg>
      <pc:sldChg chg="addSp modSp mod modAnim">
        <pc:chgData name="Duyên Lương" userId="3a9e482f-ceb4-484a-8eab-f708ff3e9a36" providerId="ADAL" clId="{5EB50D4C-C2D0-4290-8693-3B79FA190852}" dt="2023-10-05T13:59:13.339" v="2171"/>
        <pc:sldMkLst>
          <pc:docMk/>
          <pc:sldMk cId="3542673631" sldId="289"/>
        </pc:sldMkLst>
        <pc:spChg chg="add mod">
          <ac:chgData name="Duyên Lương" userId="3a9e482f-ceb4-484a-8eab-f708ff3e9a36" providerId="ADAL" clId="{5EB50D4C-C2D0-4290-8693-3B79FA190852}" dt="2023-10-05T13:04:02.072" v="776" actId="113"/>
          <ac:spMkLst>
            <pc:docMk/>
            <pc:sldMk cId="3542673631" sldId="289"/>
            <ac:spMk id="5" creationId="{FE906A93-FDD5-2787-882F-7AD34CEDF7B0}"/>
          </ac:spMkLst>
        </pc:spChg>
        <pc:spChg chg="add mod">
          <ac:chgData name="Duyên Lương" userId="3a9e482f-ceb4-484a-8eab-f708ff3e9a36" providerId="ADAL" clId="{5EB50D4C-C2D0-4290-8693-3B79FA190852}" dt="2023-10-05T12:56:31.397" v="574" actId="2711"/>
          <ac:spMkLst>
            <pc:docMk/>
            <pc:sldMk cId="3542673631" sldId="289"/>
            <ac:spMk id="6" creationId="{3FC9CB91-0598-7232-036F-C164A56F3539}"/>
          </ac:spMkLst>
        </pc:spChg>
        <pc:spChg chg="add mod">
          <ac:chgData name="Duyên Lương" userId="3a9e482f-ceb4-484a-8eab-f708ff3e9a36" providerId="ADAL" clId="{5EB50D4C-C2D0-4290-8693-3B79FA190852}" dt="2023-10-05T12:56:36.518" v="576" actId="207"/>
          <ac:spMkLst>
            <pc:docMk/>
            <pc:sldMk cId="3542673631" sldId="289"/>
            <ac:spMk id="7" creationId="{BF3EF626-B610-BAE5-1C0A-6579B3320661}"/>
          </ac:spMkLst>
        </pc:spChg>
        <pc:spChg chg="mod">
          <ac:chgData name="Duyên Lương" userId="3a9e482f-ceb4-484a-8eab-f708ff3e9a36" providerId="ADAL" clId="{5EB50D4C-C2D0-4290-8693-3B79FA190852}" dt="2023-10-05T12:57:34.894" v="614" actId="207"/>
          <ac:spMkLst>
            <pc:docMk/>
            <pc:sldMk cId="3542673631" sldId="289"/>
            <ac:spMk id="24" creationId="{00000000-0000-0000-0000-000000000000}"/>
          </ac:spMkLst>
        </pc:spChg>
        <pc:grpChg chg="mod">
          <ac:chgData name="Duyên Lương" userId="3a9e482f-ceb4-484a-8eab-f708ff3e9a36" providerId="ADAL" clId="{5EB50D4C-C2D0-4290-8693-3B79FA190852}" dt="2023-10-05T12:56:31.397" v="574" actId="2711"/>
          <ac:grpSpMkLst>
            <pc:docMk/>
            <pc:sldMk cId="3542673631" sldId="289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5EB50D4C-C2D0-4290-8693-3B79FA190852}" dt="2023-10-05T12:53:58.909" v="512" actId="14100"/>
          <ac:picMkLst>
            <pc:docMk/>
            <pc:sldMk cId="3542673631" sldId="289"/>
            <ac:picMk id="8" creationId="{73ED3174-728E-5195-6846-959759F26237}"/>
          </ac:picMkLst>
        </pc:picChg>
        <pc:picChg chg="add mod">
          <ac:chgData name="Duyên Lương" userId="3a9e482f-ceb4-484a-8eab-f708ff3e9a36" providerId="ADAL" clId="{5EB50D4C-C2D0-4290-8693-3B79FA190852}" dt="2023-10-05T13:58:56.178" v="2168" actId="1076"/>
          <ac:picMkLst>
            <pc:docMk/>
            <pc:sldMk cId="3542673631" sldId="289"/>
            <ac:picMk id="9" creationId="{2E6033F7-6359-A20A-08E5-48D1279D8BCE}"/>
          </ac:picMkLst>
        </pc:picChg>
      </pc:sldChg>
      <pc:sldChg chg="addSp modSp mod modAnim">
        <pc:chgData name="Duyên Lương" userId="3a9e482f-ceb4-484a-8eab-f708ff3e9a36" providerId="ADAL" clId="{5EB50D4C-C2D0-4290-8693-3B79FA190852}" dt="2023-10-05T13:59:20.634" v="2174"/>
        <pc:sldMkLst>
          <pc:docMk/>
          <pc:sldMk cId="3607712997" sldId="290"/>
        </pc:sldMkLst>
        <pc:spChg chg="add mod">
          <ac:chgData name="Duyên Lương" userId="3a9e482f-ceb4-484a-8eab-f708ff3e9a36" providerId="ADAL" clId="{5EB50D4C-C2D0-4290-8693-3B79FA190852}" dt="2023-10-05T13:04:12.053" v="778" actId="113"/>
          <ac:spMkLst>
            <pc:docMk/>
            <pc:sldMk cId="3607712997" sldId="290"/>
            <ac:spMk id="5" creationId="{DC3D22D1-624E-A109-DFBB-D8C3D24670D4}"/>
          </ac:spMkLst>
        </pc:spChg>
        <pc:spChg chg="add mod">
          <ac:chgData name="Duyên Lương" userId="3a9e482f-ceb4-484a-8eab-f708ff3e9a36" providerId="ADAL" clId="{5EB50D4C-C2D0-4290-8693-3B79FA190852}" dt="2023-10-05T12:56:20.053" v="571" actId="2711"/>
          <ac:spMkLst>
            <pc:docMk/>
            <pc:sldMk cId="3607712997" sldId="290"/>
            <ac:spMk id="6" creationId="{6552DC5F-DEA4-E488-89FE-6D12D91D160B}"/>
          </ac:spMkLst>
        </pc:spChg>
        <pc:spChg chg="add mod">
          <ac:chgData name="Duyên Lương" userId="3a9e482f-ceb4-484a-8eab-f708ff3e9a36" providerId="ADAL" clId="{5EB50D4C-C2D0-4290-8693-3B79FA190852}" dt="2023-10-05T12:56:23.577" v="572" actId="1076"/>
          <ac:spMkLst>
            <pc:docMk/>
            <pc:sldMk cId="3607712997" sldId="290"/>
            <ac:spMk id="7" creationId="{0F38F292-1B52-3A62-8B84-953826B00CD8}"/>
          </ac:spMkLst>
        </pc:spChg>
        <pc:spChg chg="mod">
          <ac:chgData name="Duyên Lương" userId="3a9e482f-ceb4-484a-8eab-f708ff3e9a36" providerId="ADAL" clId="{5EB50D4C-C2D0-4290-8693-3B79FA190852}" dt="2023-10-05T12:57:31.510" v="613" actId="207"/>
          <ac:spMkLst>
            <pc:docMk/>
            <pc:sldMk cId="3607712997" sldId="290"/>
            <ac:spMk id="24" creationId="{00000000-0000-0000-0000-000000000000}"/>
          </ac:spMkLst>
        </pc:spChg>
        <pc:grpChg chg="mod">
          <ac:chgData name="Duyên Lương" userId="3a9e482f-ceb4-484a-8eab-f708ff3e9a36" providerId="ADAL" clId="{5EB50D4C-C2D0-4290-8693-3B79FA190852}" dt="2023-10-05T12:53:42.807" v="505" actId="1076"/>
          <ac:grpSpMkLst>
            <pc:docMk/>
            <pc:sldMk cId="3607712997" sldId="290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5EB50D4C-C2D0-4290-8693-3B79FA190852}" dt="2023-10-05T12:53:21.988" v="492" actId="1076"/>
          <ac:picMkLst>
            <pc:docMk/>
            <pc:sldMk cId="3607712997" sldId="290"/>
            <ac:picMk id="8" creationId="{5DDF1810-1281-9EE3-AA38-EAA4447D453A}"/>
          </ac:picMkLst>
        </pc:picChg>
        <pc:picChg chg="add mod">
          <ac:chgData name="Duyên Lương" userId="3a9e482f-ceb4-484a-8eab-f708ff3e9a36" providerId="ADAL" clId="{5EB50D4C-C2D0-4290-8693-3B79FA190852}" dt="2023-10-05T13:58:45.077" v="2167" actId="1076"/>
          <ac:picMkLst>
            <pc:docMk/>
            <pc:sldMk cId="3607712997" sldId="290"/>
            <ac:picMk id="9" creationId="{D4C0D7DD-F906-BD4D-A90D-C5B77F0F2B09}"/>
          </ac:picMkLst>
        </pc:picChg>
      </pc:sldChg>
      <pc:sldChg chg="addSp delSp modSp mod modAnim">
        <pc:chgData name="Duyên Lương" userId="3a9e482f-ceb4-484a-8eab-f708ff3e9a36" providerId="ADAL" clId="{5EB50D4C-C2D0-4290-8693-3B79FA190852}" dt="2023-10-05T13:57:26.627" v="2155"/>
        <pc:sldMkLst>
          <pc:docMk/>
          <pc:sldMk cId="2788068903" sldId="291"/>
        </pc:sldMkLst>
        <pc:spChg chg="add mod">
          <ac:chgData name="Duyên Lương" userId="3a9e482f-ceb4-484a-8eab-f708ff3e9a36" providerId="ADAL" clId="{5EB50D4C-C2D0-4290-8693-3B79FA190852}" dt="2023-10-05T13:04:19.311" v="780" actId="113"/>
          <ac:spMkLst>
            <pc:docMk/>
            <pc:sldMk cId="2788068903" sldId="291"/>
            <ac:spMk id="5" creationId="{C68F2385-4B1E-1195-77E9-BC996C84DF56}"/>
          </ac:spMkLst>
        </pc:spChg>
        <pc:spChg chg="add mod">
          <ac:chgData name="Duyên Lương" userId="3a9e482f-ceb4-484a-8eab-f708ff3e9a36" providerId="ADAL" clId="{5EB50D4C-C2D0-4290-8693-3B79FA190852}" dt="2023-10-05T12:52:00.530" v="465" actId="1076"/>
          <ac:spMkLst>
            <pc:docMk/>
            <pc:sldMk cId="2788068903" sldId="291"/>
            <ac:spMk id="6" creationId="{0E976180-365B-B336-3C1A-91AF9AAFA7F1}"/>
          </ac:spMkLst>
        </pc:spChg>
        <pc:spChg chg="add mod">
          <ac:chgData name="Duyên Lương" userId="3a9e482f-ceb4-484a-8eab-f708ff3e9a36" providerId="ADAL" clId="{5EB50D4C-C2D0-4290-8693-3B79FA190852}" dt="2023-10-05T12:52:18.052" v="470" actId="1076"/>
          <ac:spMkLst>
            <pc:docMk/>
            <pc:sldMk cId="2788068903" sldId="291"/>
            <ac:spMk id="7" creationId="{006A9C36-0A8A-E38F-4302-FDDA26F49719}"/>
          </ac:spMkLst>
        </pc:spChg>
        <pc:spChg chg="mod">
          <ac:chgData name="Duyên Lương" userId="3a9e482f-ceb4-484a-8eab-f708ff3e9a36" providerId="ADAL" clId="{5EB50D4C-C2D0-4290-8693-3B79FA190852}" dt="2023-10-05T12:57:24.741" v="611" actId="207"/>
          <ac:spMkLst>
            <pc:docMk/>
            <pc:sldMk cId="2788068903" sldId="291"/>
            <ac:spMk id="24" creationId="{00000000-0000-0000-0000-000000000000}"/>
          </ac:spMkLst>
        </pc:spChg>
        <pc:grpChg chg="mod">
          <ac:chgData name="Duyên Lương" userId="3a9e482f-ceb4-484a-8eab-f708ff3e9a36" providerId="ADAL" clId="{5EB50D4C-C2D0-4290-8693-3B79FA190852}" dt="2023-10-05T12:51:55.480" v="463" actId="1076"/>
          <ac:grpSpMkLst>
            <pc:docMk/>
            <pc:sldMk cId="2788068903" sldId="291"/>
            <ac:grpSpMk id="2" creationId="{00000000-0000-0000-0000-000000000000}"/>
          </ac:grpSpMkLst>
        </pc:grpChg>
        <pc:picChg chg="add del mod">
          <ac:chgData name="Duyên Lương" userId="3a9e482f-ceb4-484a-8eab-f708ff3e9a36" providerId="ADAL" clId="{5EB50D4C-C2D0-4290-8693-3B79FA190852}" dt="2023-10-05T12:43:14.617" v="361" actId="478"/>
          <ac:picMkLst>
            <pc:docMk/>
            <pc:sldMk cId="2788068903" sldId="291"/>
            <ac:picMk id="8" creationId="{9D619654-2E6B-FAB2-5366-F1FD39B58B95}"/>
          </ac:picMkLst>
        </pc:picChg>
        <pc:picChg chg="add mod">
          <ac:chgData name="Duyên Lương" userId="3a9e482f-ceb4-484a-8eab-f708ff3e9a36" providerId="ADAL" clId="{5EB50D4C-C2D0-4290-8693-3B79FA190852}" dt="2023-10-05T13:57:10.957" v="2148"/>
          <ac:picMkLst>
            <pc:docMk/>
            <pc:sldMk cId="2788068903" sldId="291"/>
            <ac:picMk id="9" creationId="{0FC0285D-2329-33F2-C971-8D1F4F827D12}"/>
          </ac:picMkLst>
        </pc:picChg>
        <pc:picChg chg="add mod">
          <ac:chgData name="Duyên Lương" userId="3a9e482f-ceb4-484a-8eab-f708ff3e9a36" providerId="ADAL" clId="{5EB50D4C-C2D0-4290-8693-3B79FA190852}" dt="2023-10-05T12:51:37.264" v="451" actId="1076"/>
          <ac:picMkLst>
            <pc:docMk/>
            <pc:sldMk cId="2788068903" sldId="291"/>
            <ac:picMk id="1026" creationId="{74E2FDD0-C158-01BF-CA27-A3DE090C6846}"/>
          </ac:picMkLst>
        </pc:picChg>
      </pc:sldChg>
      <pc:sldChg chg="addSp delSp modSp mod delAnim modAnim">
        <pc:chgData name="Duyên Lương" userId="3a9e482f-ceb4-484a-8eab-f708ff3e9a36" providerId="ADAL" clId="{5EB50D4C-C2D0-4290-8693-3B79FA190852}" dt="2023-10-05T13:23:07.483" v="1118" actId="404"/>
        <pc:sldMkLst>
          <pc:docMk/>
          <pc:sldMk cId="3733553602" sldId="292"/>
        </pc:sldMkLst>
        <pc:spChg chg="mod">
          <ac:chgData name="Duyên Lương" userId="3a9e482f-ceb4-484a-8eab-f708ff3e9a36" providerId="ADAL" clId="{5EB50D4C-C2D0-4290-8693-3B79FA190852}" dt="2023-10-05T13:23:07.483" v="1118" actId="404"/>
          <ac:spMkLst>
            <pc:docMk/>
            <pc:sldMk cId="3733553602" sldId="292"/>
            <ac:spMk id="2" creationId="{00000000-0000-0000-0000-000000000000}"/>
          </ac:spMkLst>
        </pc:spChg>
        <pc:spChg chg="add del mod">
          <ac:chgData name="Duyên Lương" userId="3a9e482f-ceb4-484a-8eab-f708ff3e9a36" providerId="ADAL" clId="{5EB50D4C-C2D0-4290-8693-3B79FA190852}" dt="2023-10-05T13:18:08.316" v="1038" actId="478"/>
          <ac:spMkLst>
            <pc:docMk/>
            <pc:sldMk cId="3733553602" sldId="292"/>
            <ac:spMk id="7" creationId="{3821A6F0-02B0-EF9F-0B3B-3328EC29833F}"/>
          </ac:spMkLst>
        </pc:spChg>
        <pc:spChg chg="add del mod">
          <ac:chgData name="Duyên Lương" userId="3a9e482f-ceb4-484a-8eab-f708ff3e9a36" providerId="ADAL" clId="{5EB50D4C-C2D0-4290-8693-3B79FA190852}" dt="2023-10-05T13:18:09.054" v="1039" actId="478"/>
          <ac:spMkLst>
            <pc:docMk/>
            <pc:sldMk cId="3733553602" sldId="292"/>
            <ac:spMk id="9" creationId="{108E15B5-FD4C-F310-36FD-5DA1F34264D7}"/>
          </ac:spMkLst>
        </pc:spChg>
        <pc:spChg chg="add del mod">
          <ac:chgData name="Duyên Lương" userId="3a9e482f-ceb4-484a-8eab-f708ff3e9a36" providerId="ADAL" clId="{5EB50D4C-C2D0-4290-8693-3B79FA190852}" dt="2023-10-05T13:20:48.445" v="1055" actId="478"/>
          <ac:spMkLst>
            <pc:docMk/>
            <pc:sldMk cId="3733553602" sldId="292"/>
            <ac:spMk id="10" creationId="{19B6C343-2587-2140-7E34-3BACD69E2A9D}"/>
          </ac:spMkLst>
        </pc:spChg>
        <pc:spChg chg="add del mod">
          <ac:chgData name="Duyên Lương" userId="3a9e482f-ceb4-484a-8eab-f708ff3e9a36" providerId="ADAL" clId="{5EB50D4C-C2D0-4290-8693-3B79FA190852}" dt="2023-10-05T13:20:51.528" v="1056" actId="478"/>
          <ac:spMkLst>
            <pc:docMk/>
            <pc:sldMk cId="3733553602" sldId="292"/>
            <ac:spMk id="11" creationId="{6359B4E7-5AA4-9C7C-DC46-D423A9CB8550}"/>
          </ac:spMkLst>
        </pc:spChg>
        <pc:grpChg chg="add mod">
          <ac:chgData name="Duyên Lương" userId="3a9e482f-ceb4-484a-8eab-f708ff3e9a36" providerId="ADAL" clId="{5EB50D4C-C2D0-4290-8693-3B79FA190852}" dt="2023-10-05T13:19:45.574" v="1049" actId="164"/>
          <ac:grpSpMkLst>
            <pc:docMk/>
            <pc:sldMk cId="3733553602" sldId="292"/>
            <ac:grpSpMk id="12" creationId="{565E9190-C6E7-B7FC-39B3-7F86FDE3F5A2}"/>
          </ac:grpSpMkLst>
        </pc:grpChg>
        <pc:picChg chg="mod">
          <ac:chgData name="Duyên Lương" userId="3a9e482f-ceb4-484a-8eab-f708ff3e9a36" providerId="ADAL" clId="{5EB50D4C-C2D0-4290-8693-3B79FA190852}" dt="2023-10-05T13:21:24.240" v="1088" actId="1076"/>
          <ac:picMkLst>
            <pc:docMk/>
            <pc:sldMk cId="3733553602" sldId="292"/>
            <ac:picMk id="4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19:45.574" v="1049" actId="164"/>
          <ac:picMkLst>
            <pc:docMk/>
            <pc:sldMk cId="3733553602" sldId="292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5EB50D4C-C2D0-4290-8693-3B79FA190852}" dt="2023-10-05T13:21:32.170" v="1094" actId="1076"/>
          <ac:picMkLst>
            <pc:docMk/>
            <pc:sldMk cId="3733553602" sldId="292"/>
            <ac:picMk id="13" creationId="{49F9B918-4F6F-855A-398B-107F62F7320C}"/>
          </ac:picMkLst>
        </pc:picChg>
      </pc:sldChg>
      <pc:sldChg chg="modSp mod modAnim">
        <pc:chgData name="Duyên Lương" userId="3a9e482f-ceb4-484a-8eab-f708ff3e9a36" providerId="ADAL" clId="{5EB50D4C-C2D0-4290-8693-3B79FA190852}" dt="2023-10-05T13:29:05.358" v="1246"/>
        <pc:sldMkLst>
          <pc:docMk/>
          <pc:sldMk cId="3628635109" sldId="293"/>
        </pc:sldMkLst>
        <pc:spChg chg="mod">
          <ac:chgData name="Duyên Lương" userId="3a9e482f-ceb4-484a-8eab-f708ff3e9a36" providerId="ADAL" clId="{5EB50D4C-C2D0-4290-8693-3B79FA190852}" dt="2023-10-05T13:28:55.821" v="1245" actId="1076"/>
          <ac:spMkLst>
            <pc:docMk/>
            <pc:sldMk cId="3628635109" sldId="293"/>
            <ac:spMk id="9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28:55.821" v="1245" actId="1076"/>
          <ac:spMkLst>
            <pc:docMk/>
            <pc:sldMk cId="3628635109" sldId="293"/>
            <ac:spMk id="11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28:55.821" v="1245" actId="1076"/>
          <ac:spMkLst>
            <pc:docMk/>
            <pc:sldMk cId="3628635109" sldId="293"/>
            <ac:spMk id="16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28:55.821" v="1245" actId="1076"/>
          <ac:spMkLst>
            <pc:docMk/>
            <pc:sldMk cId="3628635109" sldId="293"/>
            <ac:spMk id="17" creationId="{00000000-0000-0000-0000-000000000000}"/>
          </ac:spMkLst>
        </pc:sp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2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3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4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5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6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7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8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28:55.821" v="1245" actId="1076"/>
          <ac:picMkLst>
            <pc:docMk/>
            <pc:sldMk cId="3628635109" sldId="293"/>
            <ac:picMk id="14" creationId="{00000000-0000-0000-0000-000000000000}"/>
          </ac:picMkLst>
        </pc:picChg>
      </pc:sldChg>
      <pc:sldChg chg="modSp mod modAnim">
        <pc:chgData name="Duyên Lương" userId="3a9e482f-ceb4-484a-8eab-f708ff3e9a36" providerId="ADAL" clId="{5EB50D4C-C2D0-4290-8693-3B79FA190852}" dt="2023-10-05T13:31:47.805" v="1336"/>
        <pc:sldMkLst>
          <pc:docMk/>
          <pc:sldMk cId="1449374076" sldId="294"/>
        </pc:sldMkLst>
        <pc:spChg chg="mod">
          <ac:chgData name="Duyên Lương" userId="3a9e482f-ceb4-484a-8eab-f708ff3e9a36" providerId="ADAL" clId="{5EB50D4C-C2D0-4290-8693-3B79FA190852}" dt="2023-10-05T13:31:38.360" v="1334" actId="20577"/>
          <ac:spMkLst>
            <pc:docMk/>
            <pc:sldMk cId="1449374076" sldId="294"/>
            <ac:spMk id="13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1:42.638" v="1335" actId="1076"/>
          <ac:spMkLst>
            <pc:docMk/>
            <pc:sldMk cId="1449374076" sldId="294"/>
            <ac:spMk id="14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1:03.789" v="1328" actId="20577"/>
          <ac:spMkLst>
            <pc:docMk/>
            <pc:sldMk cId="1449374076" sldId="294"/>
            <ac:spMk id="17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0:51.216" v="1296" actId="403"/>
          <ac:spMkLst>
            <pc:docMk/>
            <pc:sldMk cId="1449374076" sldId="294"/>
            <ac:spMk id="18" creationId="{00000000-0000-0000-0000-000000000000}"/>
          </ac:spMkLst>
        </pc:spChg>
        <pc:picChg chg="mod">
          <ac:chgData name="Duyên Lương" userId="3a9e482f-ceb4-484a-8eab-f708ff3e9a36" providerId="ADAL" clId="{5EB50D4C-C2D0-4290-8693-3B79FA190852}" dt="2023-10-05T13:30:20.532" v="1269" actId="1076"/>
          <ac:picMkLst>
            <pc:docMk/>
            <pc:sldMk cId="1449374076" sldId="294"/>
            <ac:picMk id="4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31:27.567" v="1329" actId="14100"/>
          <ac:picMkLst>
            <pc:docMk/>
            <pc:sldMk cId="1449374076" sldId="294"/>
            <ac:picMk id="5" creationId="{00000000-0000-0000-0000-000000000000}"/>
          </ac:picMkLst>
        </pc:picChg>
      </pc:sldChg>
      <pc:sldChg chg="modSp mod modAnim">
        <pc:chgData name="Duyên Lương" userId="3a9e482f-ceb4-484a-8eab-f708ff3e9a36" providerId="ADAL" clId="{5EB50D4C-C2D0-4290-8693-3B79FA190852}" dt="2023-10-05T13:34:17.936" v="1447" actId="14100"/>
        <pc:sldMkLst>
          <pc:docMk/>
          <pc:sldMk cId="3003826301" sldId="295"/>
        </pc:sldMkLst>
        <pc:spChg chg="mod">
          <ac:chgData name="Duyên Lương" userId="3a9e482f-ceb4-484a-8eab-f708ff3e9a36" providerId="ADAL" clId="{5EB50D4C-C2D0-4290-8693-3B79FA190852}" dt="2023-10-05T13:33:02.542" v="1373" actId="20577"/>
          <ac:spMkLst>
            <pc:docMk/>
            <pc:sldMk cId="3003826301" sldId="295"/>
            <ac:spMk id="13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3:12.115" v="1378" actId="1076"/>
          <ac:spMkLst>
            <pc:docMk/>
            <pc:sldMk cId="3003826301" sldId="295"/>
            <ac:spMk id="14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3:26.207" v="1414" actId="20577"/>
          <ac:spMkLst>
            <pc:docMk/>
            <pc:sldMk cId="3003826301" sldId="295"/>
            <ac:spMk id="17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3:44.866" v="1444" actId="403"/>
          <ac:spMkLst>
            <pc:docMk/>
            <pc:sldMk cId="3003826301" sldId="295"/>
            <ac:spMk id="18" creationId="{00000000-0000-0000-0000-000000000000}"/>
          </ac:spMkLst>
        </pc:spChg>
        <pc:picChg chg="mod">
          <ac:chgData name="Duyên Lương" userId="3a9e482f-ceb4-484a-8eab-f708ff3e9a36" providerId="ADAL" clId="{5EB50D4C-C2D0-4290-8693-3B79FA190852}" dt="2023-10-05T13:33:08.695" v="1377" actId="1076"/>
          <ac:picMkLst>
            <pc:docMk/>
            <pc:sldMk cId="3003826301" sldId="295"/>
            <ac:picMk id="4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34:17.936" v="1447" actId="14100"/>
          <ac:picMkLst>
            <pc:docMk/>
            <pc:sldMk cId="3003826301" sldId="295"/>
            <ac:picMk id="5" creationId="{00000000-0000-0000-0000-000000000000}"/>
          </ac:picMkLst>
        </pc:picChg>
      </pc:sldChg>
      <pc:sldChg chg="modSp mod modAnim">
        <pc:chgData name="Duyên Lương" userId="3a9e482f-ceb4-484a-8eab-f708ff3e9a36" providerId="ADAL" clId="{5EB50D4C-C2D0-4290-8693-3B79FA190852}" dt="2023-10-05T13:38:52.249" v="1639" actId="14100"/>
        <pc:sldMkLst>
          <pc:docMk/>
          <pc:sldMk cId="1896743480" sldId="296"/>
        </pc:sldMkLst>
        <pc:spChg chg="mod">
          <ac:chgData name="Duyên Lương" userId="3a9e482f-ceb4-484a-8eab-f708ff3e9a36" providerId="ADAL" clId="{5EB50D4C-C2D0-4290-8693-3B79FA190852}" dt="2023-10-05T13:35:43.521" v="1477" actId="14100"/>
          <ac:spMkLst>
            <pc:docMk/>
            <pc:sldMk cId="1896743480" sldId="296"/>
            <ac:spMk id="13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5:46.121" v="1478" actId="1076"/>
          <ac:spMkLst>
            <pc:docMk/>
            <pc:sldMk cId="1896743480" sldId="296"/>
            <ac:spMk id="14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6:13.353" v="1522" actId="20577"/>
          <ac:spMkLst>
            <pc:docMk/>
            <pc:sldMk cId="1896743480" sldId="296"/>
            <ac:spMk id="17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6:05.097" v="1497" actId="403"/>
          <ac:spMkLst>
            <pc:docMk/>
            <pc:sldMk cId="1896743480" sldId="296"/>
            <ac:spMk id="18" creationId="{00000000-0000-0000-0000-000000000000}"/>
          </ac:spMkLst>
        </pc:spChg>
        <pc:picChg chg="mod">
          <ac:chgData name="Duyên Lương" userId="3a9e482f-ceb4-484a-8eab-f708ff3e9a36" providerId="ADAL" clId="{5EB50D4C-C2D0-4290-8693-3B79FA190852}" dt="2023-10-05T13:24:31.445" v="1123" actId="14100"/>
          <ac:picMkLst>
            <pc:docMk/>
            <pc:sldMk cId="1896743480" sldId="296"/>
            <ac:picMk id="4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38:52.249" v="1639" actId="14100"/>
          <ac:picMkLst>
            <pc:docMk/>
            <pc:sldMk cId="1896743480" sldId="296"/>
            <ac:picMk id="5" creationId="{00000000-0000-0000-0000-000000000000}"/>
          </ac:picMkLst>
        </pc:picChg>
      </pc:sldChg>
      <pc:sldChg chg="modSp mod modAnim">
        <pc:chgData name="Duyên Lương" userId="3a9e482f-ceb4-484a-8eab-f708ff3e9a36" providerId="ADAL" clId="{5EB50D4C-C2D0-4290-8693-3B79FA190852}" dt="2023-10-05T13:38:39.350" v="1636" actId="14100"/>
        <pc:sldMkLst>
          <pc:docMk/>
          <pc:sldMk cId="3732495890" sldId="297"/>
        </pc:sldMkLst>
        <pc:spChg chg="mod">
          <ac:chgData name="Duyên Lương" userId="3a9e482f-ceb4-484a-8eab-f708ff3e9a36" providerId="ADAL" clId="{5EB50D4C-C2D0-4290-8693-3B79FA190852}" dt="2023-10-05T13:38:04.924" v="1633" actId="20577"/>
          <ac:spMkLst>
            <pc:docMk/>
            <pc:sldMk cId="3732495890" sldId="297"/>
            <ac:spMk id="14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7:02.200" v="1549" actId="20577"/>
          <ac:spMkLst>
            <pc:docMk/>
            <pc:sldMk cId="3732495890" sldId="297"/>
            <ac:spMk id="17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7:15.489" v="1554" actId="1076"/>
          <ac:spMkLst>
            <pc:docMk/>
            <pc:sldMk cId="3732495890" sldId="297"/>
            <ac:spMk id="18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7:44.307" v="1596" actId="403"/>
          <ac:spMkLst>
            <pc:docMk/>
            <pc:sldMk cId="3732495890" sldId="297"/>
            <ac:spMk id="20" creationId="{00000000-0000-0000-0000-000000000000}"/>
          </ac:spMkLst>
        </pc:spChg>
        <pc:spChg chg="mod">
          <ac:chgData name="Duyên Lương" userId="3a9e482f-ceb4-484a-8eab-f708ff3e9a36" providerId="ADAL" clId="{5EB50D4C-C2D0-4290-8693-3B79FA190852}" dt="2023-10-05T13:37:22.749" v="1555"/>
          <ac:spMkLst>
            <pc:docMk/>
            <pc:sldMk cId="3732495890" sldId="297"/>
            <ac:spMk id="23" creationId="{00000000-0000-0000-0000-000000000000}"/>
          </ac:spMkLst>
        </pc:spChg>
        <pc:picChg chg="mod">
          <ac:chgData name="Duyên Lương" userId="3a9e482f-ceb4-484a-8eab-f708ff3e9a36" providerId="ADAL" clId="{5EB50D4C-C2D0-4290-8693-3B79FA190852}" dt="2023-10-05T13:24:37.179" v="1124" actId="14100"/>
          <ac:picMkLst>
            <pc:docMk/>
            <pc:sldMk cId="3732495890" sldId="297"/>
            <ac:picMk id="4" creationId="{00000000-0000-0000-0000-000000000000}"/>
          </ac:picMkLst>
        </pc:picChg>
        <pc:picChg chg="mod">
          <ac:chgData name="Duyên Lương" userId="3a9e482f-ceb4-484a-8eab-f708ff3e9a36" providerId="ADAL" clId="{5EB50D4C-C2D0-4290-8693-3B79FA190852}" dt="2023-10-05T13:38:39.350" v="1636" actId="14100"/>
          <ac:picMkLst>
            <pc:docMk/>
            <pc:sldMk cId="3732495890" sldId="297"/>
            <ac:picMk id="5" creationId="{00000000-0000-0000-0000-000000000000}"/>
          </ac:picMkLst>
        </pc:picChg>
      </pc:sldChg>
      <pc:sldChg chg="modSp mod modAnim">
        <pc:chgData name="Duyên Lương" userId="3a9e482f-ceb4-484a-8eab-f708ff3e9a36" providerId="ADAL" clId="{5EB50D4C-C2D0-4290-8693-3B79FA190852}" dt="2023-10-05T13:42:01.494" v="1720"/>
        <pc:sldMkLst>
          <pc:docMk/>
          <pc:sldMk cId="1370547375" sldId="298"/>
        </pc:sldMkLst>
        <pc:spChg chg="mod">
          <ac:chgData name="Duyên Lương" userId="3a9e482f-ceb4-484a-8eab-f708ff3e9a36" providerId="ADAL" clId="{5EB50D4C-C2D0-4290-8693-3B79FA190852}" dt="2023-10-05T13:40:37.023" v="1676" actId="20577"/>
          <ac:spMkLst>
            <pc:docMk/>
            <pc:sldMk cId="1370547375" sldId="298"/>
            <ac:spMk id="9" creationId="{FA4240F8-B9BA-2064-0207-1ACF2C3A65CA}"/>
          </ac:spMkLst>
        </pc:spChg>
        <pc:spChg chg="mod">
          <ac:chgData name="Duyên Lương" userId="3a9e482f-ceb4-484a-8eab-f708ff3e9a36" providerId="ADAL" clId="{5EB50D4C-C2D0-4290-8693-3B79FA190852}" dt="2023-10-05T13:41:54.621" v="1717" actId="20577"/>
          <ac:spMkLst>
            <pc:docMk/>
            <pc:sldMk cId="1370547375" sldId="298"/>
            <ac:spMk id="11" creationId="{64F00B63-D4DC-B3CD-C94C-F1C22AD1A1F0}"/>
          </ac:spMkLst>
        </pc:spChg>
        <pc:spChg chg="mod">
          <ac:chgData name="Duyên Lương" userId="3a9e482f-ceb4-484a-8eab-f708ff3e9a36" providerId="ADAL" clId="{5EB50D4C-C2D0-4290-8693-3B79FA190852}" dt="2023-10-05T13:41:18.645" v="1693" actId="1076"/>
          <ac:spMkLst>
            <pc:docMk/>
            <pc:sldMk cId="1370547375" sldId="298"/>
            <ac:spMk id="12" creationId="{7331BFE0-5DD4-DAAA-8592-4756BD5D7513}"/>
          </ac:spMkLst>
        </pc:spChg>
        <pc:spChg chg="mod">
          <ac:chgData name="Duyên Lương" userId="3a9e482f-ceb4-484a-8eab-f708ff3e9a36" providerId="ADAL" clId="{5EB50D4C-C2D0-4290-8693-3B79FA190852}" dt="2023-10-05T13:41:26.921" v="1698" actId="1076"/>
          <ac:spMkLst>
            <pc:docMk/>
            <pc:sldMk cId="1370547375" sldId="298"/>
            <ac:spMk id="13" creationId="{58CC0AAC-C769-65A1-DFCE-99D8C8D58ED7}"/>
          </ac:spMkLst>
        </pc:spChg>
        <pc:spChg chg="mod">
          <ac:chgData name="Duyên Lương" userId="3a9e482f-ceb4-484a-8eab-f708ff3e9a36" providerId="ADAL" clId="{5EB50D4C-C2D0-4290-8693-3B79FA190852}" dt="2023-10-05T13:41:37.603" v="1704" actId="1076"/>
          <ac:spMkLst>
            <pc:docMk/>
            <pc:sldMk cId="1370547375" sldId="298"/>
            <ac:spMk id="14" creationId="{D34887A6-E442-9B18-EFBF-6F7BD13C0E78}"/>
          </ac:spMkLst>
        </pc:spChg>
        <pc:spChg chg="mod">
          <ac:chgData name="Duyên Lương" userId="3a9e482f-ceb4-484a-8eab-f708ff3e9a36" providerId="ADAL" clId="{5EB50D4C-C2D0-4290-8693-3B79FA190852}" dt="2023-10-05T13:41:48.134" v="1711" actId="1076"/>
          <ac:spMkLst>
            <pc:docMk/>
            <pc:sldMk cId="1370547375" sldId="298"/>
            <ac:spMk id="15" creationId="{14C0D457-AF8E-7EA7-20F3-8425741C80E3}"/>
          </ac:spMkLst>
        </pc:spChg>
        <pc:spChg chg="mod">
          <ac:chgData name="Duyên Lương" userId="3a9e482f-ceb4-484a-8eab-f708ff3e9a36" providerId="ADAL" clId="{5EB50D4C-C2D0-4290-8693-3B79FA190852}" dt="2023-10-05T13:41:58.546" v="1718" actId="1076"/>
          <ac:spMkLst>
            <pc:docMk/>
            <pc:sldMk cId="1370547375" sldId="298"/>
            <ac:spMk id="16" creationId="{EFA7D593-1F2C-3F72-C2AD-D66345CAD51C}"/>
          </ac:spMkLst>
        </pc:spChg>
        <pc:grpChg chg="mod">
          <ac:chgData name="Duyên Lương" userId="3a9e482f-ceb4-484a-8eab-f708ff3e9a36" providerId="ADAL" clId="{5EB50D4C-C2D0-4290-8693-3B79FA190852}" dt="2023-10-05T13:40:45.619" v="1679" actId="1076"/>
          <ac:grpSpMkLst>
            <pc:docMk/>
            <pc:sldMk cId="1370547375" sldId="298"/>
            <ac:grpSpMk id="5" creationId="{00000000-0000-0000-0000-000000000000}"/>
          </ac:grpSpMkLst>
        </pc:grpChg>
      </pc:sldChg>
      <pc:sldChg chg="modSp mod">
        <pc:chgData name="Duyên Lương" userId="3a9e482f-ceb4-484a-8eab-f708ff3e9a36" providerId="ADAL" clId="{5EB50D4C-C2D0-4290-8693-3B79FA190852}" dt="2023-10-05T13:44:34.311" v="1804" actId="20577"/>
        <pc:sldMkLst>
          <pc:docMk/>
          <pc:sldMk cId="2767296884" sldId="299"/>
        </pc:sldMkLst>
        <pc:spChg chg="mod">
          <ac:chgData name="Duyên Lương" userId="3a9e482f-ceb4-484a-8eab-f708ff3e9a36" providerId="ADAL" clId="{5EB50D4C-C2D0-4290-8693-3B79FA190852}" dt="2023-10-05T13:44:34.311" v="1804" actId="20577"/>
          <ac:spMkLst>
            <pc:docMk/>
            <pc:sldMk cId="2767296884" sldId="299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D90A5E7-F7E1-7FF9-76D7-E2E6153C5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69939-9CB4-4007-9363-B0E452F55A0D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3715996-4DD0-9930-61CC-B81FA5A7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35F31C9-0A4C-4828-914E-CBE3E372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B837C-3312-4413-9621-56497041C0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91065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B01B136-701D-4973-B173-47D98CAE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84019-8B95-4E97-99D5-8EAEBCCDF0A8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C606593-7C64-828E-FDE9-B9EBFFB3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79D881C-E48B-8326-D0E1-97A26915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4B50D-A157-4D92-892F-DA78CD38CD6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79671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4643DA8-37E2-E1E8-3885-3A05F8FA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5DE3F-BB28-4361-9C72-4CA0B93B60C2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5AAE6DB-A9E1-B788-9D05-8BF77484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ED88922-997C-1861-66DC-381B83D9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FAC6E-0BA9-4ED0-ADEB-528831F8531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34980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08B9DFDA-624E-6BE5-42C0-551AE6BE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BCA0-A096-4C2E-8F07-C4CE2B9B49F2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4B72B1E4-DFBD-2118-AFEA-574CC9CB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87437E76-1463-21D9-A2FF-07BAAB82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36734-576D-478A-90EC-DA9F9B8F314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7418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17F00495-38DB-1F03-83A1-73D44055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1DED1-A0E7-4099-88D4-1B5298742A22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74171E2D-1DFE-6198-6DBD-47951C6D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0D6E342B-094A-1C83-93D1-538B5069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8C1E2-C641-41F6-9B12-DBDE580CECA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76822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70993CD7-CCDE-1711-2214-F54841E1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4C18D-D330-4E0D-829A-3EB9DB265ADF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2B64F927-3FC8-5197-DDA7-B86C5150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AF6132D0-C40A-9E49-BA85-17B0453C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46738-1A21-4E1D-8679-D7AC1EB370C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5145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57183E1A-F007-69A4-712D-901A351D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20246-E56A-46AA-B512-B8D75C44A415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91054874-2C27-DAD1-395B-A410E74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7824677B-D314-312D-D324-A3E64275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6F5D-08F4-4234-AB05-E2E8E4D6FB5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30946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3E10BE90-EC55-A476-428D-09F06A1B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DF4FF-57CD-428B-8722-B9A2826756A9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4A397732-0D74-E73A-5C8F-B5CF33C7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716AEF9C-B5B5-911F-8237-BEDFB73B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9F829-B188-43F7-BD2A-3DF26E5032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9695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C443672C-A769-7EA0-123D-531FF970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78396-322E-49B9-8343-3E025FFEBC9E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5B5D38A4-94D3-15CB-6959-55F8EF473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35C73B06-CEB3-76E9-A509-370D3ED5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44738-A145-4308-91FE-30BFB91CD7D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67899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915859FF-D506-E8E1-97AA-83C0A9BA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E705D-BDF5-470F-B79F-23616D6E9EBA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D75BC7E-95D5-4602-9754-B3DED909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42FF091-C9F7-0623-A824-F2BD3E0F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4CD6C-E55D-4D70-A8A1-FDDA9BD76E0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96295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9008E2A-7362-DF62-4C6E-479838AD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5D2FA-D4D3-47B5-8D22-2469C84A8B20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DA2C1A3-AF88-82AA-5281-458E1DC4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124069E-87BE-5106-9C65-5EFE0148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1D0DC-3408-4C97-8139-165AD48DBCC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72478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79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9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1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1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9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9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4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76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0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DF764FE3-3175-046A-D251-C1402996E7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B08204C9-B157-D8D9-7DFA-2EF51B17D9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D0F015F-5911-DC61-3FD5-414417279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46522B-852C-4024-B876-6C7412E40CDA}" type="datetimeFigureOut">
              <a:rPr lang="es-ES"/>
              <a:pPr>
                <a:defRPr/>
              </a:pPr>
              <a:t>10/05/2024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8F54D54-3283-5A50-4753-438835AD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4ACDDC4-0137-49DD-2D6B-814907192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r>
              <a:rPr lang="es-ES" altLang="en-US"/>
              <a:t>Đỗ Thị Hường</a:t>
            </a:r>
            <a:fld id="{107C9BA3-F187-4C85-9563-CC98468D65F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927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3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sv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jp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4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12" Type="http://schemas.openxmlformats.org/officeDocument/2006/relationships/image" Target="../media/image49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49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0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12" Type="http://schemas.openxmlformats.org/officeDocument/2006/relationships/image" Target="../media/image49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image" Target="../media/image49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gif"/><Relationship Id="rId3" Type="http://schemas.microsoft.com/office/2007/relationships/media" Target="../media/media6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62.gif"/><Relationship Id="rId17" Type="http://schemas.openxmlformats.org/officeDocument/2006/relationships/image" Target="../media/image49.gif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44.gif"/><Relationship Id="rId5" Type="http://schemas.microsoft.com/office/2007/relationships/media" Target="../media/media3.mp3"/><Relationship Id="rId15" Type="http://schemas.openxmlformats.org/officeDocument/2006/relationships/image" Target="../media/image29.png"/><Relationship Id="rId10" Type="http://schemas.openxmlformats.org/officeDocument/2006/relationships/image" Target="../media/image61.png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2.png"/><Relationship Id="rId3" Type="http://schemas.openxmlformats.org/officeDocument/2006/relationships/image" Target="../media/image73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68.svg"/><Relationship Id="rId2" Type="http://schemas.openxmlformats.org/officeDocument/2006/relationships/image" Target="../media/image7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23.svg"/><Relationship Id="rId15" Type="http://schemas.openxmlformats.org/officeDocument/2006/relationships/image" Target="../media/image71.svg"/><Relationship Id="rId10" Type="http://schemas.openxmlformats.org/officeDocument/2006/relationships/image" Target="../media/image78.png"/><Relationship Id="rId19" Type="http://schemas.openxmlformats.org/officeDocument/2006/relationships/image" Target="../media/image83.svg"/><Relationship Id="rId4" Type="http://schemas.openxmlformats.org/officeDocument/2006/relationships/image" Target="../media/image22.png"/><Relationship Id="rId9" Type="http://schemas.openxmlformats.org/officeDocument/2006/relationships/image" Target="../media/image77.svg"/><Relationship Id="rId1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9.jpe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5381" y="1984524"/>
            <a:ext cx="15117238" cy="6317952"/>
            <a:chOff x="0" y="0"/>
            <a:chExt cx="8772469" cy="3666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72469" cy="3666280"/>
            </a:xfrm>
            <a:custGeom>
              <a:avLst/>
              <a:gdLst/>
              <a:ahLst/>
              <a:cxnLst/>
              <a:rect l="l" t="t" r="r" b="b"/>
              <a:pathLst>
                <a:path w="8772469" h="3666280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3615068"/>
                  </a:lnTo>
                  <a:cubicBezTo>
                    <a:pt x="8772469" y="3628650"/>
                    <a:pt x="8767073" y="3641677"/>
                    <a:pt x="8757469" y="3651281"/>
                  </a:cubicBezTo>
                  <a:cubicBezTo>
                    <a:pt x="8747865" y="3660885"/>
                    <a:pt x="8734839" y="3666280"/>
                    <a:pt x="8721257" y="3666280"/>
                  </a:cubicBezTo>
                  <a:lnTo>
                    <a:pt x="51213" y="3666280"/>
                  </a:lnTo>
                  <a:cubicBezTo>
                    <a:pt x="22929" y="3666280"/>
                    <a:pt x="0" y="3643352"/>
                    <a:pt x="0" y="3615068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BED2E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97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86046" y="3458852"/>
            <a:ext cx="11972739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9"/>
              </a:lnSpc>
            </a:pPr>
            <a:r>
              <a:rPr lang="en-US" sz="11989" dirty="0">
                <a:solidFill>
                  <a:srgbClr val="000000"/>
                </a:solidFill>
                <a:latin typeface="Public Sans Bold"/>
              </a:rPr>
              <a:t>WELCOME TO OUR CLASS!</a:t>
            </a:r>
          </a:p>
        </p:txBody>
      </p:sp>
      <p:sp>
        <p:nvSpPr>
          <p:cNvPr id="6" name="Freeform 6"/>
          <p:cNvSpPr/>
          <p:nvPr/>
        </p:nvSpPr>
        <p:spPr>
          <a:xfrm>
            <a:off x="12990748" y="6273011"/>
            <a:ext cx="5182091" cy="3976077"/>
          </a:xfrm>
          <a:custGeom>
            <a:avLst/>
            <a:gdLst/>
            <a:ahLst/>
            <a:cxnLst/>
            <a:rect l="l" t="t" r="r" b="b"/>
            <a:pathLst>
              <a:path w="5182091" h="3976077">
                <a:moveTo>
                  <a:pt x="0" y="0"/>
                </a:moveTo>
                <a:lnTo>
                  <a:pt x="5182091" y="0"/>
                </a:lnTo>
                <a:lnTo>
                  <a:pt x="5182091" y="3976077"/>
                </a:lnTo>
                <a:lnTo>
                  <a:pt x="0" y="397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9368" y="549404"/>
            <a:ext cx="5276526" cy="2370403"/>
          </a:xfrm>
          <a:custGeom>
            <a:avLst/>
            <a:gdLst/>
            <a:ahLst/>
            <a:cxnLst/>
            <a:rect l="l" t="t" r="r" b="b"/>
            <a:pathLst>
              <a:path w="5276526" h="2370403">
                <a:moveTo>
                  <a:pt x="0" y="0"/>
                </a:moveTo>
                <a:lnTo>
                  <a:pt x="5276525" y="0"/>
                </a:lnTo>
                <a:lnTo>
                  <a:pt x="5276525" y="2370403"/>
                </a:lnTo>
                <a:lnTo>
                  <a:pt x="0" y="2370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346" y="466033"/>
            <a:ext cx="17497308" cy="9354934"/>
            <a:chOff x="-690572" y="-881174"/>
            <a:chExt cx="8772469" cy="4220941"/>
          </a:xfrm>
        </p:grpSpPr>
        <p:sp>
          <p:nvSpPr>
            <p:cNvPr id="3" name="Freeform 3"/>
            <p:cNvSpPr/>
            <p:nvPr/>
          </p:nvSpPr>
          <p:spPr>
            <a:xfrm>
              <a:off x="-690572" y="-881174"/>
              <a:ext cx="8772469" cy="4220941"/>
            </a:xfrm>
            <a:custGeom>
              <a:avLst/>
              <a:gdLst/>
              <a:ahLst/>
              <a:cxnLst/>
              <a:rect l="l" t="t" r="r" b="b"/>
              <a:pathLst>
                <a:path w="8772469" h="4220941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4169729"/>
                  </a:lnTo>
                  <a:cubicBezTo>
                    <a:pt x="8772469" y="4198013"/>
                    <a:pt x="8749540" y="4220941"/>
                    <a:pt x="8721257" y="4220941"/>
                  </a:cubicBezTo>
                  <a:lnTo>
                    <a:pt x="51213" y="4220941"/>
                  </a:lnTo>
                  <a:cubicBezTo>
                    <a:pt x="37630" y="4220941"/>
                    <a:pt x="24604" y="4215546"/>
                    <a:pt x="15000" y="4205941"/>
                  </a:cubicBezTo>
                  <a:cubicBezTo>
                    <a:pt x="5396" y="4196337"/>
                    <a:pt x="0" y="4183311"/>
                    <a:pt x="0" y="4169729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BED2E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10722"/>
                </a:lnSpc>
              </a:pPr>
              <a:endParaRPr sz="440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2616128" y="466033"/>
            <a:ext cx="5276526" cy="2370403"/>
          </a:xfrm>
          <a:custGeom>
            <a:avLst/>
            <a:gdLst/>
            <a:ahLst/>
            <a:cxnLst/>
            <a:rect l="l" t="t" r="r" b="b"/>
            <a:pathLst>
              <a:path w="5276526" h="2370403">
                <a:moveTo>
                  <a:pt x="0" y="0"/>
                </a:moveTo>
                <a:lnTo>
                  <a:pt x="5276525" y="0"/>
                </a:lnTo>
                <a:lnTo>
                  <a:pt x="5276525" y="2370404"/>
                </a:lnTo>
                <a:lnTo>
                  <a:pt x="0" y="2370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810BE-ED38-AF31-9740-58AD641125C9}"/>
              </a:ext>
            </a:extLst>
          </p:cNvPr>
          <p:cNvSpPr txBox="1"/>
          <p:nvPr/>
        </p:nvSpPr>
        <p:spPr>
          <a:xfrm>
            <a:off x="2067923" y="4601262"/>
            <a:ext cx="3432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earthquake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9C9A5-8267-7203-0AB4-3AEAB52D562B}"/>
              </a:ext>
            </a:extLst>
          </p:cNvPr>
          <p:cNvSpPr txBox="1"/>
          <p:nvPr/>
        </p:nvSpPr>
        <p:spPr>
          <a:xfrm>
            <a:off x="7419681" y="4611483"/>
            <a:ext cx="3432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tornado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1B5E9-A975-3C84-37D2-415740EDB817}"/>
              </a:ext>
            </a:extLst>
          </p:cNvPr>
          <p:cNvSpPr txBox="1"/>
          <p:nvPr/>
        </p:nvSpPr>
        <p:spPr>
          <a:xfrm>
            <a:off x="12944978" y="4641214"/>
            <a:ext cx="3432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volcano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28C8B8-1DD7-07C7-472F-F43D2CD6701E}"/>
              </a:ext>
            </a:extLst>
          </p:cNvPr>
          <p:cNvSpPr txBox="1"/>
          <p:nvPr/>
        </p:nvSpPr>
        <p:spPr>
          <a:xfrm>
            <a:off x="801608" y="8969046"/>
            <a:ext cx="5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tidal wave/ tsunami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89D91-7556-80DB-3C64-B42D2CDB18A5}"/>
              </a:ext>
            </a:extLst>
          </p:cNvPr>
          <p:cNvSpPr txBox="1"/>
          <p:nvPr/>
        </p:nvSpPr>
        <p:spPr>
          <a:xfrm>
            <a:off x="7427808" y="8946059"/>
            <a:ext cx="3432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flood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627A42-E247-B92D-9288-FFFEFCDC719E}"/>
              </a:ext>
            </a:extLst>
          </p:cNvPr>
          <p:cNvSpPr txBox="1"/>
          <p:nvPr/>
        </p:nvSpPr>
        <p:spPr>
          <a:xfrm>
            <a:off x="12787693" y="8946059"/>
            <a:ext cx="3432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drought</a:t>
            </a:r>
          </a:p>
        </p:txBody>
      </p:sp>
      <p:pic>
        <p:nvPicPr>
          <p:cNvPr id="17" name="Picture 2" descr="Earthquake">
            <a:extLst>
              <a:ext uri="{FF2B5EF4-FFF2-40B4-BE49-F238E27FC236}">
                <a16:creationId xmlns:a16="http://schemas.microsoft.com/office/drawing/2014/main" id="{00B712FF-EDB5-94EB-CB63-1242DF08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05" y="1653485"/>
            <a:ext cx="4575685" cy="2836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tornado">
            <a:extLst>
              <a:ext uri="{FF2B5EF4-FFF2-40B4-BE49-F238E27FC236}">
                <a16:creationId xmlns:a16="http://schemas.microsoft.com/office/drawing/2014/main" id="{DDE56ADE-0302-2315-AEA9-43F487D8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49" y="1674879"/>
            <a:ext cx="4592386" cy="2866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Volcano">
            <a:extLst>
              <a:ext uri="{FF2B5EF4-FFF2-40B4-BE49-F238E27FC236}">
                <a16:creationId xmlns:a16="http://schemas.microsoft.com/office/drawing/2014/main" id="{69A91F8F-8C29-94AD-06FA-C05455E1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327" y="1632184"/>
            <a:ext cx="4575687" cy="2951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Tidal wave">
            <a:extLst>
              <a:ext uri="{FF2B5EF4-FFF2-40B4-BE49-F238E27FC236}">
                <a16:creationId xmlns:a16="http://schemas.microsoft.com/office/drawing/2014/main" id="{557B380E-64B2-E530-3955-FF60D7C6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73" y="5974073"/>
            <a:ext cx="4575685" cy="2887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Flood">
            <a:extLst>
              <a:ext uri="{FF2B5EF4-FFF2-40B4-BE49-F238E27FC236}">
                <a16:creationId xmlns:a16="http://schemas.microsoft.com/office/drawing/2014/main" id="{AFEFB6F8-755B-549C-993D-692173F3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13" y="5943790"/>
            <a:ext cx="4575685" cy="286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Drought">
            <a:extLst>
              <a:ext uri="{FF2B5EF4-FFF2-40B4-BE49-F238E27FC236}">
                <a16:creationId xmlns:a16="http://schemas.microsoft.com/office/drawing/2014/main" id="{A3698B81-0D44-6B5D-ACCC-42624D1A3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754" y="5974073"/>
            <a:ext cx="4575685" cy="2834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F6EA85AA-F792-6B6C-A145-EAADD2FD6788}"/>
              </a:ext>
            </a:extLst>
          </p:cNvPr>
          <p:cNvSpPr txBox="1"/>
          <p:nvPr/>
        </p:nvSpPr>
        <p:spPr>
          <a:xfrm>
            <a:off x="1146724" y="843345"/>
            <a:ext cx="9850468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6000" b="1" dirty="0">
                <a:solidFill>
                  <a:srgbClr val="FF0000"/>
                </a:solidFill>
                <a:latin typeface="Open Sans 1"/>
              </a:rPr>
              <a:t>Listen and repeat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5381" y="1993453"/>
            <a:ext cx="15117238" cy="6317952"/>
            <a:chOff x="0" y="0"/>
            <a:chExt cx="8772469" cy="3666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72469" cy="3666280"/>
            </a:xfrm>
            <a:custGeom>
              <a:avLst/>
              <a:gdLst/>
              <a:ahLst/>
              <a:cxnLst/>
              <a:rect l="l" t="t" r="r" b="b"/>
              <a:pathLst>
                <a:path w="8772469" h="3666280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3615068"/>
                  </a:lnTo>
                  <a:cubicBezTo>
                    <a:pt x="8772469" y="3628650"/>
                    <a:pt x="8767073" y="3641677"/>
                    <a:pt x="8757469" y="3651281"/>
                  </a:cubicBezTo>
                  <a:cubicBezTo>
                    <a:pt x="8747865" y="3660885"/>
                    <a:pt x="8734839" y="3666280"/>
                    <a:pt x="8721257" y="3666280"/>
                  </a:cubicBezTo>
                  <a:lnTo>
                    <a:pt x="51213" y="3666280"/>
                  </a:lnTo>
                  <a:cubicBezTo>
                    <a:pt x="22929" y="3666280"/>
                    <a:pt x="0" y="3643352"/>
                    <a:pt x="0" y="3615068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BED2E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1072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5713" y="2588164"/>
            <a:ext cx="13875275" cy="360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Public Sans Heavy"/>
              </a:rPr>
              <a:t>Unit 9: </a:t>
            </a:r>
          </a:p>
          <a:p>
            <a:pPr>
              <a:lnSpc>
                <a:spcPct val="150000"/>
              </a:lnSpc>
            </a:pPr>
            <a:r>
              <a:rPr lang="en-US" sz="9600" dirty="0">
                <a:solidFill>
                  <a:srgbClr val="C00000"/>
                </a:solidFill>
                <a:latin typeface="Public Sans Heavy"/>
              </a:rPr>
              <a:t>NATURAL DISASTERS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3405" y="7128367"/>
            <a:ext cx="9850468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6000" b="1" dirty="0">
                <a:solidFill>
                  <a:srgbClr val="000000"/>
                </a:solidFill>
                <a:latin typeface="Open Sans 1"/>
              </a:rPr>
              <a:t>Lesson 2: A Closer Look 1</a:t>
            </a:r>
          </a:p>
        </p:txBody>
      </p:sp>
      <p:sp>
        <p:nvSpPr>
          <p:cNvPr id="7" name="Freeform 7"/>
          <p:cNvSpPr/>
          <p:nvPr/>
        </p:nvSpPr>
        <p:spPr>
          <a:xfrm>
            <a:off x="10888351" y="5367152"/>
            <a:ext cx="7399649" cy="4939228"/>
          </a:xfrm>
          <a:custGeom>
            <a:avLst/>
            <a:gdLst/>
            <a:ahLst/>
            <a:cxnLst/>
            <a:rect l="l" t="t" r="r" b="b"/>
            <a:pathLst>
              <a:path w="5072421" h="3578362">
                <a:moveTo>
                  <a:pt x="0" y="0"/>
                </a:moveTo>
                <a:lnTo>
                  <a:pt x="5072420" y="0"/>
                </a:lnTo>
                <a:lnTo>
                  <a:pt x="5072420" y="3578363"/>
                </a:lnTo>
                <a:lnTo>
                  <a:pt x="0" y="3578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30200" y="203645"/>
            <a:ext cx="3964244" cy="1780879"/>
          </a:xfrm>
          <a:custGeom>
            <a:avLst/>
            <a:gdLst/>
            <a:ahLst/>
            <a:cxnLst/>
            <a:rect l="l" t="t" r="r" b="b"/>
            <a:pathLst>
              <a:path w="3964244" h="1780879">
                <a:moveTo>
                  <a:pt x="3964244" y="0"/>
                </a:moveTo>
                <a:lnTo>
                  <a:pt x="0" y="0"/>
                </a:lnTo>
                <a:lnTo>
                  <a:pt x="0" y="1780879"/>
                </a:lnTo>
                <a:lnTo>
                  <a:pt x="3964244" y="1780879"/>
                </a:lnTo>
                <a:lnTo>
                  <a:pt x="39642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5381" y="1984524"/>
            <a:ext cx="15117238" cy="6317952"/>
            <a:chOff x="0" y="0"/>
            <a:chExt cx="8772469" cy="36662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72469" cy="3666280"/>
            </a:xfrm>
            <a:custGeom>
              <a:avLst/>
              <a:gdLst/>
              <a:ahLst/>
              <a:cxnLst/>
              <a:rect l="l" t="t" r="r" b="b"/>
              <a:pathLst>
                <a:path w="8772469" h="3666280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3615068"/>
                  </a:lnTo>
                  <a:cubicBezTo>
                    <a:pt x="8772469" y="3628650"/>
                    <a:pt x="8767073" y="3641677"/>
                    <a:pt x="8757469" y="3651281"/>
                  </a:cubicBezTo>
                  <a:cubicBezTo>
                    <a:pt x="8747865" y="3660885"/>
                    <a:pt x="8734839" y="3666280"/>
                    <a:pt x="8721257" y="3666280"/>
                  </a:cubicBezTo>
                  <a:lnTo>
                    <a:pt x="51213" y="3666280"/>
                  </a:lnTo>
                  <a:cubicBezTo>
                    <a:pt x="22929" y="3666280"/>
                    <a:pt x="0" y="3643352"/>
                    <a:pt x="0" y="3615068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BED2E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07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6500" y="4846210"/>
            <a:ext cx="13335000" cy="1012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VOCABULARY</a:t>
            </a:r>
          </a:p>
        </p:txBody>
      </p:sp>
      <p:sp>
        <p:nvSpPr>
          <p:cNvPr id="9" name="Freeform 9"/>
          <p:cNvSpPr/>
          <p:nvPr/>
        </p:nvSpPr>
        <p:spPr>
          <a:xfrm>
            <a:off x="152400" y="6068676"/>
            <a:ext cx="6629400" cy="4467595"/>
          </a:xfrm>
          <a:custGeom>
            <a:avLst/>
            <a:gdLst/>
            <a:ahLst/>
            <a:cxnLst/>
            <a:rect l="l" t="t" r="r" b="b"/>
            <a:pathLst>
              <a:path w="3585301" h="2503192">
                <a:moveTo>
                  <a:pt x="0" y="0"/>
                </a:moveTo>
                <a:lnTo>
                  <a:pt x="3585302" y="0"/>
                </a:lnTo>
                <a:lnTo>
                  <a:pt x="3585302" y="2503192"/>
                </a:lnTo>
                <a:lnTo>
                  <a:pt x="0" y="250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729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89353" y="6318148"/>
            <a:ext cx="2480024" cy="2498192"/>
          </a:xfrm>
          <a:custGeom>
            <a:avLst/>
            <a:gdLst/>
            <a:ahLst/>
            <a:cxnLst/>
            <a:rect l="l" t="t" r="r" b="b"/>
            <a:pathLst>
              <a:path w="2480024" h="2498192">
                <a:moveTo>
                  <a:pt x="0" y="0"/>
                </a:moveTo>
                <a:lnTo>
                  <a:pt x="2480024" y="0"/>
                </a:lnTo>
                <a:lnTo>
                  <a:pt x="2480024" y="2498192"/>
                </a:lnTo>
                <a:lnTo>
                  <a:pt x="0" y="2498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73445" y="1470660"/>
            <a:ext cx="1214111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Vocabulary 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C68F2385-4B1E-1195-77E9-BC996C84DF56}"/>
              </a:ext>
            </a:extLst>
          </p:cNvPr>
          <p:cNvSpPr txBox="1">
            <a:spLocks/>
          </p:cNvSpPr>
          <p:nvPr/>
        </p:nvSpPr>
        <p:spPr>
          <a:xfrm>
            <a:off x="1806536" y="3212769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00B05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destroy (v)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976180-365B-B336-3C1A-91AF9AAFA7F1}"/>
              </a:ext>
            </a:extLst>
          </p:cNvPr>
          <p:cNvSpPr/>
          <p:nvPr/>
        </p:nvSpPr>
        <p:spPr>
          <a:xfrm>
            <a:off x="2122077" y="640393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phá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hủy</a:t>
            </a:r>
            <a:endParaRPr lang="en-US" sz="4800" b="1" dirty="0">
              <a:solidFill>
                <a:srgbClr val="0000FF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A9C36-0A8A-E38F-4302-FDDA26F49719}"/>
              </a:ext>
            </a:extLst>
          </p:cNvPr>
          <p:cNvSpPr/>
          <p:nvPr/>
        </p:nvSpPr>
        <p:spPr>
          <a:xfrm>
            <a:off x="2916934" y="4878333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  <a:r>
              <a:rPr lang="en-US" sz="4800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dɪˈstrɔɪ</a:t>
            </a:r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</a:p>
        </p:txBody>
      </p:sp>
      <p:pic>
        <p:nvPicPr>
          <p:cNvPr id="1026" name="Picture 2" descr="Destroy GIF - Find on GIFER">
            <a:extLst>
              <a:ext uri="{FF2B5EF4-FFF2-40B4-BE49-F238E27FC236}">
                <a16:creationId xmlns:a16="http://schemas.microsoft.com/office/drawing/2014/main" id="{74E2FDD0-C158-01BF-CA27-A3DE090C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2" y="2873741"/>
            <a:ext cx="7539311" cy="47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tsMP3.com_VoiceText_2023-10-5_20_56_50">
            <a:hlinkClick r:id="" action="ppaction://media"/>
            <a:extLst>
              <a:ext uri="{FF2B5EF4-FFF2-40B4-BE49-F238E27FC236}">
                <a16:creationId xmlns:a16="http://schemas.microsoft.com/office/drawing/2014/main" id="{0FC0285D-2329-33F2-C971-8D1F4F827D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28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0800" y="4794228"/>
            <a:ext cx="846386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6890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9882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89353" y="6318148"/>
            <a:ext cx="2480024" cy="2498192"/>
          </a:xfrm>
          <a:custGeom>
            <a:avLst/>
            <a:gdLst/>
            <a:ahLst/>
            <a:cxnLst/>
            <a:rect l="l" t="t" r="r" b="b"/>
            <a:pathLst>
              <a:path w="2480024" h="2498192">
                <a:moveTo>
                  <a:pt x="0" y="0"/>
                </a:moveTo>
                <a:lnTo>
                  <a:pt x="2480024" y="0"/>
                </a:lnTo>
                <a:lnTo>
                  <a:pt x="2480024" y="2498192"/>
                </a:lnTo>
                <a:lnTo>
                  <a:pt x="0" y="2498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73445" y="1470660"/>
            <a:ext cx="1214111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dirty="0">
                <a:solidFill>
                  <a:srgbClr val="C00000"/>
                </a:solidFill>
                <a:latin typeface="Public Sans Heavy"/>
              </a:rPr>
              <a:t>Vocabulary</a:t>
            </a:r>
            <a:r>
              <a:rPr lang="en-US" sz="6600" dirty="0">
                <a:solidFill>
                  <a:srgbClr val="000000"/>
                </a:solidFill>
                <a:latin typeface="Public Sans Heavy"/>
              </a:rPr>
              <a:t> </a:t>
            </a:r>
          </a:p>
        </p:txBody>
      </p:sp>
      <p:sp>
        <p:nvSpPr>
          <p:cNvPr id="31" name="Google Shape;1881;p31">
            <a:extLst>
              <a:ext uri="{FF2B5EF4-FFF2-40B4-BE49-F238E27FC236}">
                <a16:creationId xmlns:a16="http://schemas.microsoft.com/office/drawing/2014/main" id="{29D39DDE-3400-E438-6C0D-22C94C75485F}"/>
              </a:ext>
            </a:extLst>
          </p:cNvPr>
          <p:cNvSpPr txBox="1">
            <a:spLocks/>
          </p:cNvSpPr>
          <p:nvPr/>
        </p:nvSpPr>
        <p:spPr>
          <a:xfrm>
            <a:off x="1828800" y="3253993"/>
            <a:ext cx="4072598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00B05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predict (v)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505E74-5CA4-538D-8763-4EDB6382734D}"/>
              </a:ext>
            </a:extLst>
          </p:cNvPr>
          <p:cNvSpPr/>
          <p:nvPr/>
        </p:nvSpPr>
        <p:spPr>
          <a:xfrm>
            <a:off x="2363798" y="6178992"/>
            <a:ext cx="26111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dự</a:t>
            </a:r>
            <a:r>
              <a:rPr lang="en-US" sz="44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đoán</a:t>
            </a:r>
            <a:endParaRPr lang="en-US" sz="4400" b="1" dirty="0">
              <a:solidFill>
                <a:srgbClr val="0000FF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F044F6-332F-3120-DB60-C9BD93C3613B}"/>
              </a:ext>
            </a:extLst>
          </p:cNvPr>
          <p:cNvSpPr/>
          <p:nvPr/>
        </p:nvSpPr>
        <p:spPr>
          <a:xfrm>
            <a:off x="2335152" y="4745830"/>
            <a:ext cx="25170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  <a:r>
              <a:rPr lang="en-US" sz="4400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prɪˈdɪkt</a:t>
            </a:r>
            <a:r>
              <a:rPr lang="en-US" sz="44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  <a:endParaRPr lang="en-US" sz="4400" b="1" dirty="0">
              <a:solidFill>
                <a:srgbClr val="00206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22530" name="Picture 2" descr="Tanner The Prophet Tanner Predictions GIF - Tanner The Prophet Tanner  Predictions - Discover &amp; Share GIFs">
            <a:extLst>
              <a:ext uri="{FF2B5EF4-FFF2-40B4-BE49-F238E27FC236}">
                <a16:creationId xmlns:a16="http://schemas.microsoft.com/office/drawing/2014/main" id="{38787E39-CFC8-FD95-31DC-86F0E3B6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115031"/>
            <a:ext cx="8917226" cy="5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ttsMP3.com_VoiceText_2023-10-5_20_58_15">
            <a:hlinkClick r:id="" action="ppaction://media"/>
            <a:extLst>
              <a:ext uri="{FF2B5EF4-FFF2-40B4-BE49-F238E27FC236}">
                <a16:creationId xmlns:a16="http://schemas.microsoft.com/office/drawing/2014/main" id="{FB4711FE-6AEB-D5EF-2D45-8A82F97501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4" end="5348.6666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82348" y="4784257"/>
            <a:ext cx="806978" cy="80697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89353" y="6318148"/>
            <a:ext cx="2480024" cy="2498192"/>
          </a:xfrm>
          <a:custGeom>
            <a:avLst/>
            <a:gdLst/>
            <a:ahLst/>
            <a:cxnLst/>
            <a:rect l="l" t="t" r="r" b="b"/>
            <a:pathLst>
              <a:path w="2480024" h="2498192">
                <a:moveTo>
                  <a:pt x="0" y="0"/>
                </a:moveTo>
                <a:lnTo>
                  <a:pt x="2480024" y="0"/>
                </a:lnTo>
                <a:lnTo>
                  <a:pt x="2480024" y="2498192"/>
                </a:lnTo>
                <a:lnTo>
                  <a:pt x="0" y="2498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73445" y="1470660"/>
            <a:ext cx="1214111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Vocabulary 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DC3D22D1-624E-A109-DFBB-D8C3D24670D4}"/>
              </a:ext>
            </a:extLst>
          </p:cNvPr>
          <p:cNvSpPr txBox="1">
            <a:spLocks/>
          </p:cNvSpPr>
          <p:nvPr/>
        </p:nvSpPr>
        <p:spPr>
          <a:xfrm>
            <a:off x="1424234" y="2888786"/>
            <a:ext cx="7327103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00B05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emergency kit 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2DC5F-DEA4-E488-89FE-6D12D91D160B}"/>
              </a:ext>
            </a:extLst>
          </p:cNvPr>
          <p:cNvSpPr/>
          <p:nvPr/>
        </p:nvSpPr>
        <p:spPr>
          <a:xfrm>
            <a:off x="1116304" y="5875526"/>
            <a:ext cx="777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bộ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dụng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cụ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dùng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hợp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khẩn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cấp</a:t>
            </a:r>
            <a:endParaRPr lang="en-US" sz="4800" b="1" dirty="0">
              <a:solidFill>
                <a:srgbClr val="0000FF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38F292-1B52-3A62-8B84-953826B00CD8}"/>
              </a:ext>
            </a:extLst>
          </p:cNvPr>
          <p:cNvSpPr/>
          <p:nvPr/>
        </p:nvSpPr>
        <p:spPr>
          <a:xfrm>
            <a:off x="2738433" y="4478669"/>
            <a:ext cx="4535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  <a:r>
              <a:rPr lang="en-US" sz="4800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ɪˈmɜːdʒənsikit</a:t>
            </a:r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  <a:endParaRPr lang="en-US" sz="4800" b="1" dirty="0">
              <a:solidFill>
                <a:srgbClr val="00206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F1810-1281-9EE3-AA38-EAA4447D4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24" y="2429365"/>
            <a:ext cx="6477000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tsMP3.com_VoiceText_2023-10-5_20_56_50">
            <a:hlinkClick r:id="" action="ppaction://media"/>
            <a:extLst>
              <a:ext uri="{FF2B5EF4-FFF2-40B4-BE49-F238E27FC236}">
                <a16:creationId xmlns:a16="http://schemas.microsoft.com/office/drawing/2014/main" id="{D4C0D7DD-F906-BD4D-A90D-C5B77F0F2B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4" end="3997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83746" y="4573965"/>
            <a:ext cx="846386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1299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89353" y="6318148"/>
            <a:ext cx="2480024" cy="2498192"/>
          </a:xfrm>
          <a:custGeom>
            <a:avLst/>
            <a:gdLst/>
            <a:ahLst/>
            <a:cxnLst/>
            <a:rect l="l" t="t" r="r" b="b"/>
            <a:pathLst>
              <a:path w="2480024" h="2498192">
                <a:moveTo>
                  <a:pt x="0" y="0"/>
                </a:moveTo>
                <a:lnTo>
                  <a:pt x="2480024" y="0"/>
                </a:lnTo>
                <a:lnTo>
                  <a:pt x="2480024" y="2498192"/>
                </a:lnTo>
                <a:lnTo>
                  <a:pt x="0" y="2498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73445" y="1470660"/>
            <a:ext cx="1214111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Vocabulary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 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FE906A93-FDD5-2787-882F-7AD34CEDF7B0}"/>
              </a:ext>
            </a:extLst>
          </p:cNvPr>
          <p:cNvSpPr txBox="1">
            <a:spLocks/>
          </p:cNvSpPr>
          <p:nvPr/>
        </p:nvSpPr>
        <p:spPr>
          <a:xfrm>
            <a:off x="2036835" y="3054747"/>
            <a:ext cx="5187520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00B05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property 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9CB91-0598-7232-036F-C164A56F3539}"/>
              </a:ext>
            </a:extLst>
          </p:cNvPr>
          <p:cNvSpPr/>
          <p:nvPr/>
        </p:nvSpPr>
        <p:spPr>
          <a:xfrm>
            <a:off x="1534416" y="6349797"/>
            <a:ext cx="5669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cải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nhà</a:t>
            </a:r>
            <a:r>
              <a:rPr lang="en-US" sz="48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cửa</a:t>
            </a:r>
            <a:endParaRPr lang="en-US" sz="4800" b="1" dirty="0">
              <a:solidFill>
                <a:srgbClr val="0000FF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EF626-B610-BAE5-1C0A-6579B3320661}"/>
              </a:ext>
            </a:extLst>
          </p:cNvPr>
          <p:cNvSpPr/>
          <p:nvPr/>
        </p:nvSpPr>
        <p:spPr>
          <a:xfrm>
            <a:off x="2832518" y="4878952"/>
            <a:ext cx="2890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/ˈ</a:t>
            </a:r>
            <a:r>
              <a:rPr lang="en-US" sz="4800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prɒpəti</a:t>
            </a:r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  <a:endParaRPr lang="en-US" sz="4800" b="1" dirty="0">
              <a:solidFill>
                <a:srgbClr val="00206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D3174-728E-5195-6846-959759F26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28" y="2603558"/>
            <a:ext cx="9356599" cy="621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tsMP3.com_VoiceText_2023-10-5_20_56_50">
            <a:hlinkClick r:id="" action="ppaction://media"/>
            <a:extLst>
              <a:ext uri="{FF2B5EF4-FFF2-40B4-BE49-F238E27FC236}">
                <a16:creationId xmlns:a16="http://schemas.microsoft.com/office/drawing/2014/main" id="{2E6033F7-6359-A20A-08E5-48D1279D8B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7" end="2561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57567" y="4863563"/>
            <a:ext cx="846386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363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89353" y="6257052"/>
            <a:ext cx="2480024" cy="2498192"/>
          </a:xfrm>
          <a:custGeom>
            <a:avLst/>
            <a:gdLst/>
            <a:ahLst/>
            <a:cxnLst/>
            <a:rect l="l" t="t" r="r" b="b"/>
            <a:pathLst>
              <a:path w="2480024" h="2498192">
                <a:moveTo>
                  <a:pt x="0" y="0"/>
                </a:moveTo>
                <a:lnTo>
                  <a:pt x="2480024" y="0"/>
                </a:lnTo>
                <a:lnTo>
                  <a:pt x="2480024" y="2498192"/>
                </a:lnTo>
                <a:lnTo>
                  <a:pt x="0" y="2498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73445" y="1470660"/>
            <a:ext cx="1214111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Vocabulary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 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95404493-D046-196B-F49C-644965210432}"/>
              </a:ext>
            </a:extLst>
          </p:cNvPr>
          <p:cNvSpPr txBox="1">
            <a:spLocks/>
          </p:cNvSpPr>
          <p:nvPr/>
        </p:nvSpPr>
        <p:spPr>
          <a:xfrm>
            <a:off x="1317594" y="3322265"/>
            <a:ext cx="6806162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B05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rescue worker 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C878C5-B3BA-2561-62B4-38886DDC24D8}"/>
              </a:ext>
            </a:extLst>
          </p:cNvPr>
          <p:cNvSpPr/>
          <p:nvPr/>
        </p:nvSpPr>
        <p:spPr>
          <a:xfrm>
            <a:off x="1923330" y="6448813"/>
            <a:ext cx="53057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viên</a:t>
            </a:r>
            <a:r>
              <a:rPr lang="en-US" sz="44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cứu</a:t>
            </a:r>
            <a:r>
              <a:rPr lang="en-US" sz="44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hộ</a:t>
            </a:r>
            <a:endParaRPr lang="en-US" sz="4400" b="1" dirty="0">
              <a:solidFill>
                <a:srgbClr val="0000FF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34678-F21C-E460-8E62-B7BAC68B9567}"/>
              </a:ext>
            </a:extLst>
          </p:cNvPr>
          <p:cNvSpPr/>
          <p:nvPr/>
        </p:nvSpPr>
        <p:spPr>
          <a:xfrm>
            <a:off x="2298201" y="4948189"/>
            <a:ext cx="45560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/ˈ</a:t>
            </a:r>
            <a:r>
              <a:rPr lang="en-US" sz="4400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reskju</a:t>
            </a:r>
            <a:r>
              <a:rPr lang="en-US" sz="44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ːˈ</a:t>
            </a:r>
            <a:r>
              <a:rPr lang="en-US" sz="4400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wɜːkər</a:t>
            </a:r>
            <a:r>
              <a:rPr lang="en-US" sz="44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/</a:t>
            </a:r>
            <a:endParaRPr lang="en-US" sz="4400" b="1" dirty="0">
              <a:solidFill>
                <a:srgbClr val="00206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A9820E-67D7-9AFD-EE5C-F9512C13D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56" y="2744718"/>
            <a:ext cx="8561463" cy="605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tsMP3.com_VoiceText_2023-10-5_20_56_50">
            <a:hlinkClick r:id="" action="ppaction://media"/>
            <a:extLst>
              <a:ext uri="{FF2B5EF4-FFF2-40B4-BE49-F238E27FC236}">
                <a16:creationId xmlns:a16="http://schemas.microsoft.com/office/drawing/2014/main" id="{D042ACE8-3962-68D4-4D97-D14C33971E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0" end="1124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65813" y="4928767"/>
            <a:ext cx="846386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867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89353" y="6318148"/>
            <a:ext cx="2480024" cy="2498192"/>
          </a:xfrm>
          <a:custGeom>
            <a:avLst/>
            <a:gdLst/>
            <a:ahLst/>
            <a:cxnLst/>
            <a:rect l="l" t="t" r="r" b="b"/>
            <a:pathLst>
              <a:path w="2480024" h="2498192">
                <a:moveTo>
                  <a:pt x="0" y="0"/>
                </a:moveTo>
                <a:lnTo>
                  <a:pt x="2480024" y="0"/>
                </a:lnTo>
                <a:lnTo>
                  <a:pt x="2480024" y="2498192"/>
                </a:lnTo>
                <a:lnTo>
                  <a:pt x="0" y="2498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73445" y="1470660"/>
            <a:ext cx="1214111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Vocabulary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 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E755419A-6337-0167-1029-C7688609CE3A}"/>
              </a:ext>
            </a:extLst>
          </p:cNvPr>
          <p:cNvSpPr txBox="1">
            <a:spLocks/>
          </p:cNvSpPr>
          <p:nvPr/>
        </p:nvSpPr>
        <p:spPr>
          <a:xfrm>
            <a:off x="2047069" y="2898317"/>
            <a:ext cx="4664697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>
                <a:solidFill>
                  <a:srgbClr val="00B05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victim (n)</a:t>
            </a:r>
            <a:endParaRPr lang="en-US" sz="6600" b="1" dirty="0">
              <a:solidFill>
                <a:srgbClr val="00B05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86DA7-915C-F576-B355-AC4DDDF8F53A}"/>
              </a:ext>
            </a:extLst>
          </p:cNvPr>
          <p:cNvSpPr/>
          <p:nvPr/>
        </p:nvSpPr>
        <p:spPr>
          <a:xfrm>
            <a:off x="2668103" y="4765788"/>
            <a:ext cx="2781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/ˈ</a:t>
            </a:r>
            <a:r>
              <a:rPr lang="en-US" sz="4800" dirty="0" err="1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vɪktəm</a:t>
            </a:r>
            <a:r>
              <a:rPr lang="en-US" sz="48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/</a:t>
            </a:r>
            <a:endParaRPr lang="en-US" sz="4800" b="1" dirty="0">
              <a:solidFill>
                <a:srgbClr val="00206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808F8-EE7D-1890-7D4B-F74CF2574B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42" y="2759006"/>
            <a:ext cx="9348378" cy="57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CE5266-F41E-6BD8-31B7-E18BE5D5E53E}"/>
              </a:ext>
            </a:extLst>
          </p:cNvPr>
          <p:cNvSpPr/>
          <p:nvPr/>
        </p:nvSpPr>
        <p:spPr>
          <a:xfrm>
            <a:off x="1405971" y="6377753"/>
            <a:ext cx="53057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nạn</a:t>
            </a:r>
            <a:r>
              <a:rPr lang="en-US" sz="44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nhân</a:t>
            </a:r>
            <a:endParaRPr lang="en-US" sz="4400" b="1" dirty="0">
              <a:solidFill>
                <a:srgbClr val="0000FF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10" name="ttsMP3.com_VoiceText_2023-10-5_20_56_50">
            <a:hlinkClick r:id="" action="ppaction://media"/>
            <a:extLst>
              <a:ext uri="{FF2B5EF4-FFF2-40B4-BE49-F238E27FC236}">
                <a16:creationId xmlns:a16="http://schemas.microsoft.com/office/drawing/2014/main" id="{0AC1D69F-FABC-2C5C-F24B-7AE0D6802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5"/>
                </p14:media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0800" y="4794228"/>
            <a:ext cx="846386" cy="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1324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-50659" y="7769389"/>
            <a:ext cx="2480024" cy="2498192"/>
          </a:xfrm>
          <a:custGeom>
            <a:avLst/>
            <a:gdLst/>
            <a:ahLst/>
            <a:cxnLst/>
            <a:rect l="l" t="t" r="r" b="b"/>
            <a:pathLst>
              <a:path w="2480024" h="2498192">
                <a:moveTo>
                  <a:pt x="0" y="0"/>
                </a:moveTo>
                <a:lnTo>
                  <a:pt x="2480024" y="0"/>
                </a:lnTo>
                <a:lnTo>
                  <a:pt x="2480024" y="2498192"/>
                </a:lnTo>
                <a:lnTo>
                  <a:pt x="0" y="2498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44845" y="1145630"/>
            <a:ext cx="1214111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Vocabulary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 Sans Heavy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C99942-3349-5560-ED33-46E22D34C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504465"/>
              </p:ext>
            </p:extLst>
          </p:nvPr>
        </p:nvGraphicFramePr>
        <p:xfrm>
          <a:off x="1729032" y="2217050"/>
          <a:ext cx="14478000" cy="62255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5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82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rgbClr val="C0000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- destroy (v)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dɪˈstrɔɪ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endParaRPr lang="en-US" sz="4400" dirty="0"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phá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hủy</a:t>
                      </a:r>
                      <a:endParaRPr lang="en-US" sz="4400" b="1" dirty="0">
                        <a:solidFill>
                          <a:srgbClr val="0070C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74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rgbClr val="C0000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- predict (v) 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r>
                        <a:rPr lang="en-US" sz="4400" b="1" kern="1200" dirty="0" err="1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prɪˈdɪkt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endParaRPr lang="en-US" sz="4400" b="1" dirty="0"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dự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đoán</a:t>
                      </a:r>
                      <a:endParaRPr lang="en-US" sz="4400" b="1" dirty="0">
                        <a:solidFill>
                          <a:srgbClr val="0070C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9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rgbClr val="C0000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- emergency kit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r>
                        <a:rPr lang="en-US" sz="4400" b="1" kern="1200" dirty="0" err="1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ɪˈmɜːdʒənsikit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endParaRPr lang="en-US" sz="4400" b="1" dirty="0"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bộ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dụng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cụ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dùng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trong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trường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hợp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khẩn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cấp</a:t>
                      </a:r>
                      <a:endParaRPr lang="en-US" sz="4400" b="1" dirty="0">
                        <a:solidFill>
                          <a:srgbClr val="0070C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74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rgbClr val="C0000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- property (n)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b="1" dirty="0"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 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/ˈ</a:t>
                      </a:r>
                      <a:r>
                        <a:rPr lang="en-US" sz="4400" b="1" kern="1200" dirty="0" err="1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prɒpəti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endParaRPr lang="en-US" sz="4400" b="1" dirty="0"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của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cải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,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nhà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cửa</a:t>
                      </a:r>
                      <a:endParaRPr lang="en-US" sz="4400" b="1" dirty="0">
                        <a:solidFill>
                          <a:srgbClr val="0070C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75374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rgbClr val="C0000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- rescue worker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/ˈ</a:t>
                      </a:r>
                      <a:r>
                        <a:rPr lang="en-US" sz="4400" b="1" kern="1200" dirty="0" err="1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reskju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ːˈ</a:t>
                      </a:r>
                      <a:r>
                        <a:rPr lang="en-US" sz="4400" b="1" kern="1200" dirty="0" err="1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wɜːkər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/</a:t>
                      </a:r>
                      <a:endParaRPr lang="en-US" sz="4400" b="1" dirty="0"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nhân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viên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cứu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hộ</a:t>
                      </a:r>
                      <a:endParaRPr lang="en-US" sz="4400" b="1" dirty="0">
                        <a:solidFill>
                          <a:srgbClr val="0070C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  <a:tr h="75374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rgbClr val="C0000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- victim (n) 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/ˈ</a:t>
                      </a:r>
                      <a:r>
                        <a:rPr lang="en-US" sz="4400" b="1" kern="1200" dirty="0" err="1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vɪktəm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/</a:t>
                      </a:r>
                      <a:endParaRPr lang="en-US" sz="4400" b="1" dirty="0"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nạn</a:t>
                      </a:r>
                      <a:r>
                        <a:rPr lang="en-US" sz="4400" b="1" kern="1200" dirty="0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 </a:t>
                      </a:r>
                      <a:r>
                        <a:rPr lang="en-US" sz="4400" b="1" kern="1200" dirty="0" err="1">
                          <a:solidFill>
                            <a:srgbClr val="0070C0"/>
                          </a:solidFill>
                          <a:effectLst/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nhân</a:t>
                      </a:r>
                      <a:endParaRPr lang="en-US" sz="4400" b="1" dirty="0">
                        <a:solidFill>
                          <a:srgbClr val="0070C0"/>
                        </a:solidFill>
                        <a:effectLst/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85693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981300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6 Rectángulo">
            <a:extLst>
              <a:ext uri="{FF2B5EF4-FFF2-40B4-BE49-F238E27FC236}">
                <a16:creationId xmlns:a16="http://schemas.microsoft.com/office/drawing/2014/main" id="{722ECC83-61C9-A5B3-3A73-E3F07F4210B0}"/>
              </a:ext>
            </a:extLst>
          </p:cNvPr>
          <p:cNvSpPr/>
          <p:nvPr/>
        </p:nvSpPr>
        <p:spPr>
          <a:xfrm>
            <a:off x="2288382" y="8755857"/>
            <a:ext cx="13713618" cy="153114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AAF66A-3B2D-9B52-3205-3261AECC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6" name="1 Grupo">
            <a:extLst>
              <a:ext uri="{FF2B5EF4-FFF2-40B4-BE49-F238E27FC236}">
                <a16:creationId xmlns:a16="http://schemas.microsoft.com/office/drawing/2014/main" id="{89391317-23B5-16FF-B1E5-62BA6DD37685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1728788"/>
            <a:ext cx="13880307" cy="7027070"/>
            <a:chOff x="96295" y="1153197"/>
            <a:chExt cx="8895189" cy="4683821"/>
          </a:xfrm>
        </p:grpSpPr>
        <p:sp>
          <p:nvSpPr>
            <p:cNvPr id="7" name="45 Rectángulo">
              <a:extLst>
                <a:ext uri="{FF2B5EF4-FFF2-40B4-BE49-F238E27FC236}">
                  <a16:creationId xmlns:a16="http://schemas.microsoft.com/office/drawing/2014/main" id="{E17052A6-48CD-209C-3835-360F7FAF4EF7}"/>
                </a:ext>
              </a:extLst>
            </p:cNvPr>
            <p:cNvSpPr/>
            <p:nvPr/>
          </p:nvSpPr>
          <p:spPr>
            <a:xfrm>
              <a:off x="107504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46 Rectángulo">
              <a:extLst>
                <a:ext uri="{FF2B5EF4-FFF2-40B4-BE49-F238E27FC236}">
                  <a16:creationId xmlns:a16="http://schemas.microsoft.com/office/drawing/2014/main" id="{AD36EB13-43F7-A210-D3FA-169769300200}"/>
                </a:ext>
              </a:extLst>
            </p:cNvPr>
            <p:cNvSpPr/>
            <p:nvPr/>
          </p:nvSpPr>
          <p:spPr>
            <a:xfrm>
              <a:off x="2069085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47 Rectángulo">
              <a:extLst>
                <a:ext uri="{FF2B5EF4-FFF2-40B4-BE49-F238E27FC236}">
                  <a16:creationId xmlns:a16="http://schemas.microsoft.com/office/drawing/2014/main" id="{7319FA4A-518B-A72E-F182-84BA3094BA78}"/>
                </a:ext>
              </a:extLst>
            </p:cNvPr>
            <p:cNvSpPr/>
            <p:nvPr/>
          </p:nvSpPr>
          <p:spPr>
            <a:xfrm>
              <a:off x="4013301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48 Rectángulo">
              <a:extLst>
                <a:ext uri="{FF2B5EF4-FFF2-40B4-BE49-F238E27FC236}">
                  <a16:creationId xmlns:a16="http://schemas.microsoft.com/office/drawing/2014/main" id="{04B7D460-907C-6393-BB18-FEFD5D77FA0F}"/>
                </a:ext>
              </a:extLst>
            </p:cNvPr>
            <p:cNvSpPr/>
            <p:nvPr/>
          </p:nvSpPr>
          <p:spPr>
            <a:xfrm>
              <a:off x="5957517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49 Rectángulo">
              <a:extLst>
                <a:ext uri="{FF2B5EF4-FFF2-40B4-BE49-F238E27FC236}">
                  <a16:creationId xmlns:a16="http://schemas.microsoft.com/office/drawing/2014/main" id="{F1EB277D-B817-02FE-9807-08782D21E6AC}"/>
                </a:ext>
              </a:extLst>
            </p:cNvPr>
            <p:cNvSpPr/>
            <p:nvPr/>
          </p:nvSpPr>
          <p:spPr>
            <a:xfrm>
              <a:off x="7901733" y="4900914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40 Rectángulo">
              <a:extLst>
                <a:ext uri="{FF2B5EF4-FFF2-40B4-BE49-F238E27FC236}">
                  <a16:creationId xmlns:a16="http://schemas.microsoft.com/office/drawing/2014/main" id="{CA5048B3-CDA6-CAED-AEFC-E0CE0B2F5E28}"/>
                </a:ext>
              </a:extLst>
            </p:cNvPr>
            <p:cNvSpPr/>
            <p:nvPr/>
          </p:nvSpPr>
          <p:spPr>
            <a:xfrm>
              <a:off x="1214620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41 Rectángulo">
              <a:extLst>
                <a:ext uri="{FF2B5EF4-FFF2-40B4-BE49-F238E27FC236}">
                  <a16:creationId xmlns:a16="http://schemas.microsoft.com/office/drawing/2014/main" id="{A5C6FDE3-4EED-43EF-1FD9-376DC1006D4D}"/>
                </a:ext>
              </a:extLst>
            </p:cNvPr>
            <p:cNvSpPr/>
            <p:nvPr/>
          </p:nvSpPr>
          <p:spPr>
            <a:xfrm>
              <a:off x="3158836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42 Rectángulo">
              <a:extLst>
                <a:ext uri="{FF2B5EF4-FFF2-40B4-BE49-F238E27FC236}">
                  <a16:creationId xmlns:a16="http://schemas.microsoft.com/office/drawing/2014/main" id="{8652D0AE-D02D-B25B-D554-B20BED87D552}"/>
                </a:ext>
              </a:extLst>
            </p:cNvPr>
            <p:cNvSpPr/>
            <p:nvPr/>
          </p:nvSpPr>
          <p:spPr>
            <a:xfrm>
              <a:off x="5103052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43 Rectángulo">
              <a:extLst>
                <a:ext uri="{FF2B5EF4-FFF2-40B4-BE49-F238E27FC236}">
                  <a16:creationId xmlns:a16="http://schemas.microsoft.com/office/drawing/2014/main" id="{01456CBE-15C1-1B33-D7E0-E230A93FAD1E}"/>
                </a:ext>
              </a:extLst>
            </p:cNvPr>
            <p:cNvSpPr/>
            <p:nvPr/>
          </p:nvSpPr>
          <p:spPr>
            <a:xfrm>
              <a:off x="7047268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44 Rectángulo">
              <a:extLst>
                <a:ext uri="{FF2B5EF4-FFF2-40B4-BE49-F238E27FC236}">
                  <a16:creationId xmlns:a16="http://schemas.microsoft.com/office/drawing/2014/main" id="{8DD89E3A-0D13-7D79-887B-11B87B61C612}"/>
                </a:ext>
              </a:extLst>
            </p:cNvPr>
            <p:cNvSpPr/>
            <p:nvPr/>
          </p:nvSpPr>
          <p:spPr>
            <a:xfrm>
              <a:off x="117135" y="3961509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35 Rectángulo">
              <a:extLst>
                <a:ext uri="{FF2B5EF4-FFF2-40B4-BE49-F238E27FC236}">
                  <a16:creationId xmlns:a16="http://schemas.microsoft.com/office/drawing/2014/main" id="{66DC9437-DA65-F033-C490-3EA6F78766CE}"/>
                </a:ext>
              </a:extLst>
            </p:cNvPr>
            <p:cNvSpPr/>
            <p:nvPr/>
          </p:nvSpPr>
          <p:spPr>
            <a:xfrm>
              <a:off x="117135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36 Rectángulo">
              <a:extLst>
                <a:ext uri="{FF2B5EF4-FFF2-40B4-BE49-F238E27FC236}">
                  <a16:creationId xmlns:a16="http://schemas.microsoft.com/office/drawing/2014/main" id="{449014A9-9C09-72B6-1D5E-3918D8E8CEF4}"/>
                </a:ext>
              </a:extLst>
            </p:cNvPr>
            <p:cNvSpPr/>
            <p:nvPr/>
          </p:nvSpPr>
          <p:spPr>
            <a:xfrm>
              <a:off x="2040511" y="3025405"/>
              <a:ext cx="1982421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37 Rectángulo">
              <a:extLst>
                <a:ext uri="{FF2B5EF4-FFF2-40B4-BE49-F238E27FC236}">
                  <a16:creationId xmlns:a16="http://schemas.microsoft.com/office/drawing/2014/main" id="{8287C629-D4E7-DFE7-87BF-B61963EC21A1}"/>
                </a:ext>
              </a:extLst>
            </p:cNvPr>
            <p:cNvSpPr/>
            <p:nvPr/>
          </p:nvSpPr>
          <p:spPr>
            <a:xfrm>
              <a:off x="4022932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38 Rectángulo">
              <a:extLst>
                <a:ext uri="{FF2B5EF4-FFF2-40B4-BE49-F238E27FC236}">
                  <a16:creationId xmlns:a16="http://schemas.microsoft.com/office/drawing/2014/main" id="{845E8826-7A2E-B4B0-045E-37A1C8861C5A}"/>
                </a:ext>
              </a:extLst>
            </p:cNvPr>
            <p:cNvSpPr/>
            <p:nvPr/>
          </p:nvSpPr>
          <p:spPr>
            <a:xfrm>
              <a:off x="5967148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39 Rectángulo">
              <a:extLst>
                <a:ext uri="{FF2B5EF4-FFF2-40B4-BE49-F238E27FC236}">
                  <a16:creationId xmlns:a16="http://schemas.microsoft.com/office/drawing/2014/main" id="{B422AB80-1E0B-E397-0C91-288697991D3B}"/>
                </a:ext>
              </a:extLst>
            </p:cNvPr>
            <p:cNvSpPr/>
            <p:nvPr/>
          </p:nvSpPr>
          <p:spPr>
            <a:xfrm>
              <a:off x="7911364" y="3025405"/>
              <a:ext cx="1070489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10 Rectángulo">
              <a:extLst>
                <a:ext uri="{FF2B5EF4-FFF2-40B4-BE49-F238E27FC236}">
                  <a16:creationId xmlns:a16="http://schemas.microsoft.com/office/drawing/2014/main" id="{2FB826D7-8E49-E03F-DA36-143D988907B5}"/>
                </a:ext>
              </a:extLst>
            </p:cNvPr>
            <p:cNvSpPr/>
            <p:nvPr/>
          </p:nvSpPr>
          <p:spPr>
            <a:xfrm>
              <a:off x="1193780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11 Rectángulo">
              <a:extLst>
                <a:ext uri="{FF2B5EF4-FFF2-40B4-BE49-F238E27FC236}">
                  <a16:creationId xmlns:a16="http://schemas.microsoft.com/office/drawing/2014/main" id="{B7109510-4FFB-DC03-4E1A-4ECA07E246FE}"/>
                </a:ext>
              </a:extLst>
            </p:cNvPr>
            <p:cNvSpPr/>
            <p:nvPr/>
          </p:nvSpPr>
          <p:spPr>
            <a:xfrm>
              <a:off x="3137996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12 Rectángulo">
              <a:extLst>
                <a:ext uri="{FF2B5EF4-FFF2-40B4-BE49-F238E27FC236}">
                  <a16:creationId xmlns:a16="http://schemas.microsoft.com/office/drawing/2014/main" id="{E9114AC1-7232-F05C-1D96-DB6194DB301F}"/>
                </a:ext>
              </a:extLst>
            </p:cNvPr>
            <p:cNvSpPr/>
            <p:nvPr/>
          </p:nvSpPr>
          <p:spPr>
            <a:xfrm>
              <a:off x="5082212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13 Rectángulo">
              <a:extLst>
                <a:ext uri="{FF2B5EF4-FFF2-40B4-BE49-F238E27FC236}">
                  <a16:creationId xmlns:a16="http://schemas.microsoft.com/office/drawing/2014/main" id="{3D80228B-2396-B2AA-FCB8-F22859D279EF}"/>
                </a:ext>
              </a:extLst>
            </p:cNvPr>
            <p:cNvSpPr/>
            <p:nvPr/>
          </p:nvSpPr>
          <p:spPr>
            <a:xfrm>
              <a:off x="7026428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14 Rectángulo">
              <a:extLst>
                <a:ext uri="{FF2B5EF4-FFF2-40B4-BE49-F238E27FC236}">
                  <a16:creationId xmlns:a16="http://schemas.microsoft.com/office/drawing/2014/main" id="{6008A7CF-D3F1-F6E5-461B-54982DFAD570}"/>
                </a:ext>
              </a:extLst>
            </p:cNvPr>
            <p:cNvSpPr/>
            <p:nvPr/>
          </p:nvSpPr>
          <p:spPr>
            <a:xfrm>
              <a:off x="96295" y="2089301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4 Rectángulo">
              <a:extLst>
                <a:ext uri="{FF2B5EF4-FFF2-40B4-BE49-F238E27FC236}">
                  <a16:creationId xmlns:a16="http://schemas.microsoft.com/office/drawing/2014/main" id="{4018C972-3554-EE92-616D-3C29909858D5}"/>
                </a:ext>
              </a:extLst>
            </p:cNvPr>
            <p:cNvSpPr/>
            <p:nvPr/>
          </p:nvSpPr>
          <p:spPr>
            <a:xfrm>
              <a:off x="96295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Rectángulo">
              <a:extLst>
                <a:ext uri="{FF2B5EF4-FFF2-40B4-BE49-F238E27FC236}">
                  <a16:creationId xmlns:a16="http://schemas.microsoft.com/office/drawing/2014/main" id="{2D93075E-E82A-2F15-0EE1-4CCBB0BFDE9D}"/>
                </a:ext>
              </a:extLst>
            </p:cNvPr>
            <p:cNvSpPr/>
            <p:nvPr/>
          </p:nvSpPr>
          <p:spPr>
            <a:xfrm>
              <a:off x="2048271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7 Rectángulo">
              <a:extLst>
                <a:ext uri="{FF2B5EF4-FFF2-40B4-BE49-F238E27FC236}">
                  <a16:creationId xmlns:a16="http://schemas.microsoft.com/office/drawing/2014/main" id="{BC0A21A6-0A2A-A599-0831-230E9CEAE7BD}"/>
                </a:ext>
              </a:extLst>
            </p:cNvPr>
            <p:cNvSpPr/>
            <p:nvPr/>
          </p:nvSpPr>
          <p:spPr>
            <a:xfrm>
              <a:off x="4002092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8 Rectángulo">
              <a:extLst>
                <a:ext uri="{FF2B5EF4-FFF2-40B4-BE49-F238E27FC236}">
                  <a16:creationId xmlns:a16="http://schemas.microsoft.com/office/drawing/2014/main" id="{FDF166A1-45D9-F9D3-1666-4E64CBBB45A1}"/>
                </a:ext>
              </a:extLst>
            </p:cNvPr>
            <p:cNvSpPr/>
            <p:nvPr/>
          </p:nvSpPr>
          <p:spPr>
            <a:xfrm>
              <a:off x="5946308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9 Rectángulo">
              <a:extLst>
                <a:ext uri="{FF2B5EF4-FFF2-40B4-BE49-F238E27FC236}">
                  <a16:creationId xmlns:a16="http://schemas.microsoft.com/office/drawing/2014/main" id="{C85731E1-CB66-62D5-5B2E-047797AB8048}"/>
                </a:ext>
              </a:extLst>
            </p:cNvPr>
            <p:cNvSpPr/>
            <p:nvPr/>
          </p:nvSpPr>
          <p:spPr>
            <a:xfrm>
              <a:off x="7884368" y="1153197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2" name="3 Imagen">
            <a:extLst>
              <a:ext uri="{FF2B5EF4-FFF2-40B4-BE49-F238E27FC236}">
                <a16:creationId xmlns:a16="http://schemas.microsoft.com/office/drawing/2014/main" id="{0374C27C-0925-40C4-73FE-5E753AFC1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3" y="242888"/>
            <a:ext cx="1616870" cy="176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5 Imagen">
            <a:extLst>
              <a:ext uri="{FF2B5EF4-FFF2-40B4-BE49-F238E27FC236}">
                <a16:creationId xmlns:a16="http://schemas.microsoft.com/office/drawing/2014/main" id="{80154A40-F7D2-2197-9D45-2DBF0A87D9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065" y="1746134"/>
            <a:ext cx="1300322" cy="2070416"/>
          </a:xfrm>
          <a:prstGeom prst="rect">
            <a:avLst/>
          </a:prstGeom>
        </p:spPr>
      </p:pic>
      <p:pic>
        <p:nvPicPr>
          <p:cNvPr id="34" name="63 Imagen">
            <a:extLst>
              <a:ext uri="{FF2B5EF4-FFF2-40B4-BE49-F238E27FC236}">
                <a16:creationId xmlns:a16="http://schemas.microsoft.com/office/drawing/2014/main" id="{932ACA6A-01DC-F426-0DA7-583F7B5844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23" y="1746133"/>
            <a:ext cx="1300322" cy="2070416"/>
          </a:xfrm>
          <a:prstGeom prst="rect">
            <a:avLst/>
          </a:prstGeom>
        </p:spPr>
      </p:pic>
      <p:sp>
        <p:nvSpPr>
          <p:cNvPr id="35" name="1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CED539-A9FC-AB6F-EB55-CF1A4A82FC9A}"/>
              </a:ext>
            </a:extLst>
          </p:cNvPr>
          <p:cNvSpPr/>
          <p:nvPr/>
        </p:nvSpPr>
        <p:spPr>
          <a:xfrm>
            <a:off x="14544599" y="7574825"/>
            <a:ext cx="1296146" cy="987275"/>
          </a:xfrm>
          <a:prstGeom prst="rightArrow">
            <a:avLst/>
          </a:prstGeom>
          <a:solidFill>
            <a:srgbClr val="D3660E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5 Imagen">
            <a:extLst>
              <a:ext uri="{FF2B5EF4-FFF2-40B4-BE49-F238E27FC236}">
                <a16:creationId xmlns:a16="http://schemas.microsoft.com/office/drawing/2014/main" id="{75F8756E-AF22-9A31-0C1C-729826B468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338" y="7346420"/>
            <a:ext cx="915252" cy="1457295"/>
          </a:xfrm>
          <a:prstGeom prst="rect">
            <a:avLst/>
          </a:prstGeom>
        </p:spPr>
      </p:pic>
      <p:pic>
        <p:nvPicPr>
          <p:cNvPr id="37" name="5 Imagen">
            <a:extLst>
              <a:ext uri="{FF2B5EF4-FFF2-40B4-BE49-F238E27FC236}">
                <a16:creationId xmlns:a16="http://schemas.microsoft.com/office/drawing/2014/main" id="{D8259530-D7DE-0DF3-F9C3-7AE343DEA2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74" y="6028001"/>
            <a:ext cx="765888" cy="1219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8AC694-7BE1-3E76-A599-74CCFA6966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6591301"/>
            <a:ext cx="256937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38">
            <a:extLst>
              <a:ext uri="{FF2B5EF4-FFF2-40B4-BE49-F238E27FC236}">
                <a16:creationId xmlns:a16="http://schemas.microsoft.com/office/drawing/2014/main" id="{76248675-A328-F7E9-E682-079B348874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60083"/>
            <a:ext cx="1236345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ịt cười-NhacMobile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ac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1639" y="7288840"/>
            <a:ext cx="4606939" cy="3154384"/>
          </a:xfrm>
          <a:custGeom>
            <a:avLst/>
            <a:gdLst/>
            <a:ahLst/>
            <a:cxnLst/>
            <a:rect l="l" t="t" r="r" b="b"/>
            <a:pathLst>
              <a:path w="7155159" h="4852499">
                <a:moveTo>
                  <a:pt x="0" y="0"/>
                </a:moveTo>
                <a:lnTo>
                  <a:pt x="7155159" y="0"/>
                </a:lnTo>
                <a:lnTo>
                  <a:pt x="7155159" y="4852499"/>
                </a:lnTo>
                <a:lnTo>
                  <a:pt x="0" y="4852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38601" y="2857500"/>
            <a:ext cx="11125200" cy="6172199"/>
            <a:chOff x="0" y="0"/>
            <a:chExt cx="5067775" cy="32096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67775" cy="3209677"/>
            </a:xfrm>
            <a:custGeom>
              <a:avLst/>
              <a:gdLst/>
              <a:ahLst/>
              <a:cxnLst/>
              <a:rect l="l" t="t" r="r" b="b"/>
              <a:pathLst>
                <a:path w="5067775" h="3209677">
                  <a:moveTo>
                    <a:pt x="89888" y="0"/>
                  </a:moveTo>
                  <a:lnTo>
                    <a:pt x="4977887" y="0"/>
                  </a:lnTo>
                  <a:cubicBezTo>
                    <a:pt x="5027531" y="0"/>
                    <a:pt x="5067775" y="40244"/>
                    <a:pt x="5067775" y="89888"/>
                  </a:cubicBezTo>
                  <a:lnTo>
                    <a:pt x="5067775" y="3119789"/>
                  </a:lnTo>
                  <a:cubicBezTo>
                    <a:pt x="5067775" y="3143629"/>
                    <a:pt x="5058305" y="3166492"/>
                    <a:pt x="5041448" y="3183350"/>
                  </a:cubicBezTo>
                  <a:cubicBezTo>
                    <a:pt x="5024590" y="3200207"/>
                    <a:pt x="5001727" y="3209677"/>
                    <a:pt x="4977887" y="3209677"/>
                  </a:cubicBezTo>
                  <a:lnTo>
                    <a:pt x="89888" y="3209677"/>
                  </a:lnTo>
                  <a:cubicBezTo>
                    <a:pt x="40244" y="3209677"/>
                    <a:pt x="0" y="3169433"/>
                    <a:pt x="0" y="3119789"/>
                  </a:cubicBezTo>
                  <a:lnTo>
                    <a:pt x="0" y="89888"/>
                  </a:lnTo>
                  <a:cubicBezTo>
                    <a:pt x="0" y="40244"/>
                    <a:pt x="40244" y="0"/>
                    <a:pt x="8988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4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5748" y="131368"/>
            <a:ext cx="1779650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1. In column B, write the NOUN forms of the VERBS in column A.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9F904C6-7404-1715-A72E-DF21EF34F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198691"/>
              </p:ext>
            </p:extLst>
          </p:nvPr>
        </p:nvGraphicFramePr>
        <p:xfrm>
          <a:off x="4572000" y="3173272"/>
          <a:ext cx="10058400" cy="55435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34576">
                  <a:extLst>
                    <a:ext uri="{9D8B030D-6E8A-4147-A177-3AD203B41FA5}">
                      <a16:colId xmlns:a16="http://schemas.microsoft.com/office/drawing/2014/main" val="2397970403"/>
                    </a:ext>
                  </a:extLst>
                </a:gridCol>
                <a:gridCol w="6623824">
                  <a:extLst>
                    <a:ext uri="{9D8B030D-6E8A-4147-A177-3AD203B41FA5}">
                      <a16:colId xmlns:a16="http://schemas.microsoft.com/office/drawing/2014/main" val="670117379"/>
                    </a:ext>
                  </a:extLst>
                </a:gridCol>
              </a:tblGrid>
              <a:tr h="92391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0127425"/>
                  </a:ext>
                </a:extLst>
              </a:tr>
              <a:tr h="923919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1. destroy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2060"/>
                        </a:solidFill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0688894"/>
                  </a:ext>
                </a:extLst>
              </a:tr>
              <a:tr h="923919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2. erupt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2060"/>
                        </a:solidFill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4578875"/>
                  </a:ext>
                </a:extLst>
              </a:tr>
              <a:tr h="923919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3. warn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2060"/>
                        </a:solidFill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6377361"/>
                  </a:ext>
                </a:extLst>
              </a:tr>
              <a:tr h="923919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4. predict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2060"/>
                        </a:solidFill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35342"/>
                  </a:ext>
                </a:extLst>
              </a:tr>
              <a:tr h="923919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002060"/>
                          </a:solidFill>
                          <a:latin typeface="Open Sans 1" panose="020B0604020202020204" charset="0"/>
                          <a:ea typeface="Open Sans 1" panose="020B0604020202020204" charset="0"/>
                          <a:cs typeface="Open Sans 1" panose="020B0604020202020204" charset="0"/>
                        </a:rPr>
                        <a:t>5. damage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2060"/>
                        </a:solidFill>
                        <a:latin typeface="Open Sans 1" panose="020B0604020202020204" charset="0"/>
                        <a:ea typeface="Open Sans 1" panose="020B0604020202020204" charset="0"/>
                        <a:cs typeface="Open Sans 1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0561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D81CABA-73D6-9078-EA73-DA8E95097C6C}"/>
              </a:ext>
            </a:extLst>
          </p:cNvPr>
          <p:cNvSpPr txBox="1"/>
          <p:nvPr/>
        </p:nvSpPr>
        <p:spPr>
          <a:xfrm>
            <a:off x="9376002" y="4133611"/>
            <a:ext cx="4522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destruction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280FBC-1BDD-AC3B-D3C8-B6B077DC2158}"/>
              </a:ext>
            </a:extLst>
          </p:cNvPr>
          <p:cNvSpPr txBox="1"/>
          <p:nvPr/>
        </p:nvSpPr>
        <p:spPr>
          <a:xfrm>
            <a:off x="9376002" y="5043680"/>
            <a:ext cx="4522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eruption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7191-7408-2D97-D900-94C6BCED0404}"/>
              </a:ext>
            </a:extLst>
          </p:cNvPr>
          <p:cNvSpPr txBox="1"/>
          <p:nvPr/>
        </p:nvSpPr>
        <p:spPr>
          <a:xfrm>
            <a:off x="9376002" y="6032820"/>
            <a:ext cx="4522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warning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D9AC6-496A-D76E-75DB-A76DC6599CC4}"/>
              </a:ext>
            </a:extLst>
          </p:cNvPr>
          <p:cNvSpPr txBox="1"/>
          <p:nvPr/>
        </p:nvSpPr>
        <p:spPr>
          <a:xfrm>
            <a:off x="9376002" y="6863817"/>
            <a:ext cx="4522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prediction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DA2940-D84E-6A54-2282-45A6D046464E}"/>
              </a:ext>
            </a:extLst>
          </p:cNvPr>
          <p:cNvSpPr txBox="1"/>
          <p:nvPr/>
        </p:nvSpPr>
        <p:spPr>
          <a:xfrm>
            <a:off x="9376002" y="7845713"/>
            <a:ext cx="4522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damage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78075" y="1931826"/>
            <a:ext cx="17276855" cy="8012274"/>
            <a:chOff x="-1349840" y="-57150"/>
            <a:chExt cx="5434833" cy="3142008"/>
          </a:xfrm>
        </p:grpSpPr>
        <p:sp>
          <p:nvSpPr>
            <p:cNvPr id="6" name="Freeform 6"/>
            <p:cNvSpPr/>
            <p:nvPr/>
          </p:nvSpPr>
          <p:spPr>
            <a:xfrm>
              <a:off x="-1349840" y="205846"/>
              <a:ext cx="5434833" cy="2879012"/>
            </a:xfrm>
            <a:custGeom>
              <a:avLst/>
              <a:gdLst/>
              <a:ahLst/>
              <a:cxnLst/>
              <a:rect l="l" t="t" r="r" b="b"/>
              <a:pathLst>
                <a:path w="5434833" h="2879012">
                  <a:moveTo>
                    <a:pt x="83817" y="0"/>
                  </a:moveTo>
                  <a:lnTo>
                    <a:pt x="5351016" y="0"/>
                  </a:lnTo>
                  <a:cubicBezTo>
                    <a:pt x="5373246" y="0"/>
                    <a:pt x="5394565" y="8831"/>
                    <a:pt x="5410284" y="24550"/>
                  </a:cubicBezTo>
                  <a:cubicBezTo>
                    <a:pt x="5426003" y="40268"/>
                    <a:pt x="5434833" y="61588"/>
                    <a:pt x="5434833" y="83817"/>
                  </a:cubicBezTo>
                  <a:lnTo>
                    <a:pt x="5434833" y="2795195"/>
                  </a:lnTo>
                  <a:cubicBezTo>
                    <a:pt x="5434833" y="2817424"/>
                    <a:pt x="5426003" y="2838744"/>
                    <a:pt x="5410284" y="2854462"/>
                  </a:cubicBezTo>
                  <a:cubicBezTo>
                    <a:pt x="5394565" y="2870181"/>
                    <a:pt x="5373246" y="2879012"/>
                    <a:pt x="5351016" y="2879012"/>
                  </a:cubicBezTo>
                  <a:lnTo>
                    <a:pt x="83817" y="2879012"/>
                  </a:lnTo>
                  <a:cubicBezTo>
                    <a:pt x="61588" y="2879012"/>
                    <a:pt x="40268" y="2870181"/>
                    <a:pt x="24550" y="2854462"/>
                  </a:cubicBezTo>
                  <a:cubicBezTo>
                    <a:pt x="8831" y="2838744"/>
                    <a:pt x="0" y="2817424"/>
                    <a:pt x="0" y="2795195"/>
                  </a:cubicBezTo>
                  <a:lnTo>
                    <a:pt x="0" y="83817"/>
                  </a:lnTo>
                  <a:cubicBezTo>
                    <a:pt x="0" y="61588"/>
                    <a:pt x="8831" y="40268"/>
                    <a:pt x="24550" y="24550"/>
                  </a:cubicBezTo>
                  <a:cubicBezTo>
                    <a:pt x="40268" y="8831"/>
                    <a:pt x="61588" y="0"/>
                    <a:pt x="8381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4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FA1434-78AC-8FE9-5019-EA16FE6C2E59}"/>
              </a:ext>
            </a:extLst>
          </p:cNvPr>
          <p:cNvSpPr txBox="1"/>
          <p:nvPr/>
        </p:nvSpPr>
        <p:spPr>
          <a:xfrm>
            <a:off x="123814" y="174319"/>
            <a:ext cx="1845319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2. Write a word or phrase from the box under the correct picture</a:t>
            </a:r>
            <a:endParaRPr lang="en-US" sz="4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Open Sans 1 Bold" panose="020B0604020202020204" charset="0"/>
              <a:ea typeface="Open Sans 1 Bold" panose="020B0604020202020204" charset="0"/>
              <a:cs typeface="Open Sans 1 Bol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66D5D-263B-2686-86E2-CC2558D35645}"/>
              </a:ext>
            </a:extLst>
          </p:cNvPr>
          <p:cNvSpPr txBox="1"/>
          <p:nvPr/>
        </p:nvSpPr>
        <p:spPr>
          <a:xfrm>
            <a:off x="-22187" y="1285149"/>
            <a:ext cx="18745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emergency kit        victim         rescue worker          property        whistle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CF9BE1-B4FE-3CA2-C10A-2E3D4E23A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1" y="2855547"/>
            <a:ext cx="4250911" cy="2589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334567-518B-DD3C-F274-D4AEBDC50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09" y="3203332"/>
            <a:ext cx="4296714" cy="241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1E564-CEF8-EA5F-03E8-16247FC82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98" y="4515768"/>
            <a:ext cx="5800503" cy="324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94459-0630-5AFC-19DF-C0A1AB18B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6373064"/>
            <a:ext cx="4419601" cy="250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D4F468-FFD9-87E9-05A0-B0A328C36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70" y="6410748"/>
            <a:ext cx="4419601" cy="265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09EE44-CC56-37B4-0DDF-97B33403B94A}"/>
              </a:ext>
            </a:extLst>
          </p:cNvPr>
          <p:cNvSpPr txBox="1"/>
          <p:nvPr/>
        </p:nvSpPr>
        <p:spPr>
          <a:xfrm>
            <a:off x="2032273" y="5592507"/>
            <a:ext cx="2546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whistle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68240-733B-8790-3AEB-905935DB6E6F}"/>
              </a:ext>
            </a:extLst>
          </p:cNvPr>
          <p:cNvSpPr txBox="1"/>
          <p:nvPr/>
        </p:nvSpPr>
        <p:spPr>
          <a:xfrm>
            <a:off x="7919882" y="5534048"/>
            <a:ext cx="2861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property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B8A8C-292E-0A11-399D-923829FFAE0E}"/>
              </a:ext>
            </a:extLst>
          </p:cNvPr>
          <p:cNvSpPr txBox="1"/>
          <p:nvPr/>
        </p:nvSpPr>
        <p:spPr>
          <a:xfrm>
            <a:off x="7041885" y="9043782"/>
            <a:ext cx="4204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rescue worker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47234E-358C-1EDB-2BA1-BD0BA3081664}"/>
              </a:ext>
            </a:extLst>
          </p:cNvPr>
          <p:cNvSpPr txBox="1"/>
          <p:nvPr/>
        </p:nvSpPr>
        <p:spPr>
          <a:xfrm>
            <a:off x="12649200" y="8043007"/>
            <a:ext cx="4204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emergency kit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34713D-E31F-C894-FA72-33AA88B7AC7E}"/>
              </a:ext>
            </a:extLst>
          </p:cNvPr>
          <p:cNvSpPr txBox="1"/>
          <p:nvPr/>
        </p:nvSpPr>
        <p:spPr>
          <a:xfrm>
            <a:off x="2032273" y="8995873"/>
            <a:ext cx="219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victim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05955" y="2733058"/>
            <a:ext cx="17624845" cy="7058642"/>
            <a:chOff x="0" y="0"/>
            <a:chExt cx="5434834" cy="35403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4833" cy="3540342"/>
            </a:xfrm>
            <a:custGeom>
              <a:avLst/>
              <a:gdLst/>
              <a:ahLst/>
              <a:cxnLst/>
              <a:rect l="l" t="t" r="r" b="b"/>
              <a:pathLst>
                <a:path w="5434833" h="3540342">
                  <a:moveTo>
                    <a:pt x="83817" y="0"/>
                  </a:moveTo>
                  <a:lnTo>
                    <a:pt x="5351016" y="0"/>
                  </a:lnTo>
                  <a:cubicBezTo>
                    <a:pt x="5373246" y="0"/>
                    <a:pt x="5394565" y="8831"/>
                    <a:pt x="5410284" y="24550"/>
                  </a:cubicBezTo>
                  <a:cubicBezTo>
                    <a:pt x="5426003" y="40268"/>
                    <a:pt x="5434833" y="61588"/>
                    <a:pt x="5434833" y="83817"/>
                  </a:cubicBezTo>
                  <a:lnTo>
                    <a:pt x="5434833" y="3456525"/>
                  </a:lnTo>
                  <a:cubicBezTo>
                    <a:pt x="5434833" y="3478755"/>
                    <a:pt x="5426003" y="3500074"/>
                    <a:pt x="5410284" y="3515793"/>
                  </a:cubicBezTo>
                  <a:cubicBezTo>
                    <a:pt x="5394565" y="3531512"/>
                    <a:pt x="5373246" y="3540342"/>
                    <a:pt x="5351016" y="3540342"/>
                  </a:cubicBezTo>
                  <a:lnTo>
                    <a:pt x="83817" y="3540342"/>
                  </a:lnTo>
                  <a:cubicBezTo>
                    <a:pt x="61588" y="3540342"/>
                    <a:pt x="40268" y="3531512"/>
                    <a:pt x="24550" y="3515793"/>
                  </a:cubicBezTo>
                  <a:cubicBezTo>
                    <a:pt x="8831" y="3500074"/>
                    <a:pt x="0" y="3478755"/>
                    <a:pt x="0" y="3456525"/>
                  </a:cubicBezTo>
                  <a:lnTo>
                    <a:pt x="0" y="83817"/>
                  </a:lnTo>
                  <a:cubicBezTo>
                    <a:pt x="0" y="61588"/>
                    <a:pt x="8831" y="40268"/>
                    <a:pt x="24550" y="24550"/>
                  </a:cubicBezTo>
                  <a:cubicBezTo>
                    <a:pt x="40268" y="8831"/>
                    <a:pt x="61588" y="0"/>
                    <a:pt x="8381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4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4240F8-B9BA-2064-0207-1ACF2C3A65CA}"/>
              </a:ext>
            </a:extLst>
          </p:cNvPr>
          <p:cNvSpPr txBox="1"/>
          <p:nvPr/>
        </p:nvSpPr>
        <p:spPr>
          <a:xfrm>
            <a:off x="0" y="100573"/>
            <a:ext cx="1811361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 3. </a:t>
            </a:r>
            <a:r>
              <a:rPr lang="en-US" sz="4800" b="1" dirty="0">
                <a:solidFill>
                  <a:srgbClr val="FF000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Fill in each blank with a word or phrase from the box.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Open Sans 1 Bold" panose="020B0604020202020204" charset="0"/>
              <a:ea typeface="Open Sans 1 Bold" panose="020B0604020202020204" charset="0"/>
              <a:cs typeface="Open Sans 1 Bol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1B196-93C8-BE10-75C0-AD6EE2456A30}"/>
              </a:ext>
            </a:extLst>
          </p:cNvPr>
          <p:cNvSpPr txBox="1"/>
          <p:nvPr/>
        </p:nvSpPr>
        <p:spPr>
          <a:xfrm>
            <a:off x="201193" y="1230786"/>
            <a:ext cx="17629607" cy="76944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warning          predict          property         damage        emergency kit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F00B63-D4DC-B3CD-C94C-F1C22AD1A1F0}"/>
              </a:ext>
            </a:extLst>
          </p:cNvPr>
          <p:cNvSpPr/>
          <p:nvPr/>
        </p:nvSpPr>
        <p:spPr>
          <a:xfrm>
            <a:off x="457203" y="3097986"/>
            <a:ext cx="16992600" cy="6457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1</a:t>
            </a:r>
            <a:r>
              <a:rPr lang="en-US" sz="40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Natural disasters can cause serious ________ to human life. 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2</a:t>
            </a:r>
            <a:r>
              <a:rPr lang="en-US" sz="40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Local authorities gave a flood ________ yesterday, so today people are moving to safer places. 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3</a:t>
            </a:r>
            <a:r>
              <a:rPr lang="en-US" sz="40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To prepare for a natural disaster, we should make a(n) _____________. 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4</a:t>
            </a:r>
            <a:r>
              <a:rPr lang="en-US" sz="40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It’s hard to believe that we cannot _______ when earthquakes will happen. 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5</a:t>
            </a:r>
            <a:r>
              <a:rPr lang="en-US" sz="40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They lost all of their ________ because of the volcanic eruption.</a:t>
            </a:r>
          </a:p>
        </p:txBody>
      </p:sp>
    </p:spTree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"/>
            <a:ext cx="16306801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340" y="1"/>
            <a:ext cx="13715999" cy="10286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0747" y="1943100"/>
            <a:ext cx="12390636" cy="269304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1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Bernard MT Condensed" panose="02050806060905020404" pitchFamily="18" charset="0"/>
              </a:rPr>
              <a:t>OBSTACLE RACE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907489"/>
            <a:ext cx="914400" cy="9144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72900" y="10907484"/>
            <a:ext cx="914400" cy="914400"/>
          </a:xfrm>
          <a:prstGeom prst="rect">
            <a:avLst/>
          </a:prstGeom>
        </p:spPr>
      </p:pic>
      <p:pic>
        <p:nvPicPr>
          <p:cNvPr id="13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F9B918-4F6F-855A-398B-107F62F732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5956">
            <a:off x="9294813" y="5257445"/>
            <a:ext cx="329096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94444E-7 1.48148E-6 L 6.94444E-7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1 0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76200"/>
            <a:ext cx="16002001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951" y="76200"/>
            <a:ext cx="23164800" cy="10286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57" y="8619287"/>
            <a:ext cx="1849257" cy="1056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09" y="7376652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7751" y="10591795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28" y="6565786"/>
            <a:ext cx="1911261" cy="932769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2244" y="10591796"/>
            <a:ext cx="914400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8151" y="317041"/>
            <a:ext cx="1508760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6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1</a:t>
            </a:r>
            <a:r>
              <a:rPr lang="en-US" sz="6600" dirty="0">
                <a:solidFill>
                  <a:schemeClr val="tx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Natural disasters can cause serious ________ to human life.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247" y="1460270"/>
            <a:ext cx="3352800" cy="1161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damage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47" y="5779375"/>
            <a:ext cx="2122739" cy="1947503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3601047" y="4937145"/>
            <a:ext cx="2236335" cy="176872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1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Click me if you need help. 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3799916" y="5219700"/>
            <a:ext cx="7146341" cy="1346087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damage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1 2.5925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 2.5925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002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1" y="19051"/>
            <a:ext cx="22250399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69" y="8457690"/>
            <a:ext cx="1118010" cy="1118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515599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4336" y="10466610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451289"/>
            <a:ext cx="1645920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2</a:t>
            </a: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</a:t>
            </a:r>
            <a:r>
              <a:rPr lang="en-US" sz="5400" dirty="0">
                <a:solidFill>
                  <a:schemeClr val="tx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Local authorities gave a flood __________ yesterday, so today people are moving to safer places.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39800" y="-228598"/>
            <a:ext cx="3581400" cy="1951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warning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96" y="5703176"/>
            <a:ext cx="2122739" cy="194750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620096" y="4860946"/>
            <a:ext cx="2236335" cy="176872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1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Click me if you need help.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818965" y="5143501"/>
            <a:ext cx="7146341" cy="1346087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warning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1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002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1" y="1"/>
            <a:ext cx="21793199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72" y="8259784"/>
            <a:ext cx="2157972" cy="1700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907484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3644" y="10907484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3</a:t>
            </a:r>
            <a:r>
              <a:rPr lang="en-US" sz="4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</a:t>
            </a:r>
            <a:r>
              <a:rPr lang="en-US" sz="4800" dirty="0">
                <a:solidFill>
                  <a:schemeClr val="tx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To prepare for a natural disaster, we should make a(n) _____________________.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43800" y="1198208"/>
            <a:ext cx="6400800" cy="1951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emergency kit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96" y="5703176"/>
            <a:ext cx="2122739" cy="194750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620096" y="4860946"/>
            <a:ext cx="2236335" cy="176872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1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Click me if you need help. 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818965" y="5143501"/>
            <a:ext cx="7146341" cy="1346087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emergency kit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002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1" y="1"/>
            <a:ext cx="22478999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24" y="8338363"/>
            <a:ext cx="1994777" cy="1692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907484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3700" y="10867710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439061"/>
            <a:ext cx="1645920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4</a:t>
            </a:r>
            <a:r>
              <a:rPr lang="en-US" sz="5400" dirty="0">
                <a:solidFill>
                  <a:schemeClr val="tx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It’s hard to believe that we cannot __________ when earthquakes will happen.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955571" y="183574"/>
            <a:ext cx="3170379" cy="1951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predict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96" y="5703176"/>
            <a:ext cx="2122739" cy="194750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620096" y="4860946"/>
            <a:ext cx="2236335" cy="176872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1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Click me if you need help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818965" y="5143501"/>
            <a:ext cx="7146341" cy="1346087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predict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002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1" y="1"/>
            <a:ext cx="20573999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57" y="8369249"/>
            <a:ext cx="1385130" cy="1275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9725" y="7519892"/>
            <a:ext cx="941213" cy="1166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22" y="8161309"/>
            <a:ext cx="968654" cy="1655762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3859307" y="4150517"/>
            <a:ext cx="5748617" cy="1218254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1371600"/>
            <a:r>
              <a:rPr lang="en-US" sz="9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Welcome home!!!!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8891" y="7071854"/>
            <a:ext cx="1240317" cy="124031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6800" y="10760528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05643" y="10819427"/>
            <a:ext cx="914400" cy="9144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0966" y="10819427"/>
            <a:ext cx="914400" cy="914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400" y="439061"/>
            <a:ext cx="1676400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5</a:t>
            </a:r>
            <a:r>
              <a:rPr lang="en-US" sz="5400" dirty="0">
                <a:solidFill>
                  <a:schemeClr val="tx1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They lost all of their _________________ because of the volcanic eruption.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01721" y="79471"/>
            <a:ext cx="4636644" cy="1951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property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96" y="5703176"/>
            <a:ext cx="2122739" cy="1947503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3620096" y="4860946"/>
            <a:ext cx="2236335" cy="176872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100" dirty="0">
                <a:solidFill>
                  <a:srgbClr val="5B9BD5">
                    <a:lumMod val="50000"/>
                  </a:srgbClr>
                </a:solidFill>
              </a:rPr>
              <a:t>Click me if you need help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3818965" y="5143501"/>
            <a:ext cx="7146341" cy="1346087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0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6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88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05955" y="2733058"/>
            <a:ext cx="17624845" cy="7058642"/>
            <a:chOff x="0" y="0"/>
            <a:chExt cx="5434834" cy="35403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4833" cy="3540342"/>
            </a:xfrm>
            <a:custGeom>
              <a:avLst/>
              <a:gdLst/>
              <a:ahLst/>
              <a:cxnLst/>
              <a:rect l="l" t="t" r="r" b="b"/>
              <a:pathLst>
                <a:path w="5434833" h="3540342">
                  <a:moveTo>
                    <a:pt x="83817" y="0"/>
                  </a:moveTo>
                  <a:lnTo>
                    <a:pt x="5351016" y="0"/>
                  </a:lnTo>
                  <a:cubicBezTo>
                    <a:pt x="5373246" y="0"/>
                    <a:pt x="5394565" y="8831"/>
                    <a:pt x="5410284" y="24550"/>
                  </a:cubicBezTo>
                  <a:cubicBezTo>
                    <a:pt x="5426003" y="40268"/>
                    <a:pt x="5434833" y="61588"/>
                    <a:pt x="5434833" y="83817"/>
                  </a:cubicBezTo>
                  <a:lnTo>
                    <a:pt x="5434833" y="3456525"/>
                  </a:lnTo>
                  <a:cubicBezTo>
                    <a:pt x="5434833" y="3478755"/>
                    <a:pt x="5426003" y="3500074"/>
                    <a:pt x="5410284" y="3515793"/>
                  </a:cubicBezTo>
                  <a:cubicBezTo>
                    <a:pt x="5394565" y="3531512"/>
                    <a:pt x="5373246" y="3540342"/>
                    <a:pt x="5351016" y="3540342"/>
                  </a:cubicBezTo>
                  <a:lnTo>
                    <a:pt x="83817" y="3540342"/>
                  </a:lnTo>
                  <a:cubicBezTo>
                    <a:pt x="61588" y="3540342"/>
                    <a:pt x="40268" y="3531512"/>
                    <a:pt x="24550" y="3515793"/>
                  </a:cubicBezTo>
                  <a:cubicBezTo>
                    <a:pt x="8831" y="3500074"/>
                    <a:pt x="0" y="3478755"/>
                    <a:pt x="0" y="3456525"/>
                  </a:cubicBezTo>
                  <a:lnTo>
                    <a:pt x="0" y="83817"/>
                  </a:lnTo>
                  <a:cubicBezTo>
                    <a:pt x="0" y="61588"/>
                    <a:pt x="8831" y="40268"/>
                    <a:pt x="24550" y="24550"/>
                  </a:cubicBezTo>
                  <a:cubicBezTo>
                    <a:pt x="40268" y="8831"/>
                    <a:pt x="61588" y="0"/>
                    <a:pt x="8381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4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4240F8-B9BA-2064-0207-1ACF2C3A65CA}"/>
              </a:ext>
            </a:extLst>
          </p:cNvPr>
          <p:cNvSpPr txBox="1"/>
          <p:nvPr/>
        </p:nvSpPr>
        <p:spPr>
          <a:xfrm>
            <a:off x="0" y="100573"/>
            <a:ext cx="1811361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Look at the answers again.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1B196-93C8-BE10-75C0-AD6EE2456A30}"/>
              </a:ext>
            </a:extLst>
          </p:cNvPr>
          <p:cNvSpPr txBox="1"/>
          <p:nvPr/>
        </p:nvSpPr>
        <p:spPr>
          <a:xfrm>
            <a:off x="201193" y="1230786"/>
            <a:ext cx="17629607" cy="76944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warning          predict          property         damage        emergency kit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F00B63-D4DC-B3CD-C94C-F1C22AD1A1F0}"/>
              </a:ext>
            </a:extLst>
          </p:cNvPr>
          <p:cNvSpPr/>
          <p:nvPr/>
        </p:nvSpPr>
        <p:spPr>
          <a:xfrm>
            <a:off x="457203" y="3097986"/>
            <a:ext cx="16992600" cy="6457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Natural disasters can cause serious ___________ to human life.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Local authorities gave a flood ___________ yesterday, so today people are moving to safer places.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To prepare for a natural disaster, we should make a(n) ______________.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It’s hard to believe that we cannot ___________ when earthquakes will happen.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They lost all of their ____________ because of the volcanic eruption.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1BFE0-5DD4-DAAA-8592-4756BD5D7513}"/>
              </a:ext>
            </a:extLst>
          </p:cNvPr>
          <p:cNvSpPr txBox="1"/>
          <p:nvPr/>
        </p:nvSpPr>
        <p:spPr>
          <a:xfrm>
            <a:off x="9758456" y="3263586"/>
            <a:ext cx="2223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damage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C0AAC-C769-65A1-DFCE-99D8C8D58ED7}"/>
              </a:ext>
            </a:extLst>
          </p:cNvPr>
          <p:cNvSpPr txBox="1"/>
          <p:nvPr/>
        </p:nvSpPr>
        <p:spPr>
          <a:xfrm>
            <a:off x="8481218" y="4219358"/>
            <a:ext cx="2389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4887A6-E442-9B18-EFBF-6F7BD13C0E78}"/>
              </a:ext>
            </a:extLst>
          </p:cNvPr>
          <p:cNvSpPr txBox="1"/>
          <p:nvPr/>
        </p:nvSpPr>
        <p:spPr>
          <a:xfrm>
            <a:off x="13866060" y="5972651"/>
            <a:ext cx="3834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emergency kit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0D457-AF8E-7EA7-20F3-8425741C80E3}"/>
              </a:ext>
            </a:extLst>
          </p:cNvPr>
          <p:cNvSpPr txBox="1"/>
          <p:nvPr/>
        </p:nvSpPr>
        <p:spPr>
          <a:xfrm>
            <a:off x="9675740" y="6887280"/>
            <a:ext cx="2223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predict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A7D593-1F2C-3F72-C2AD-D66345CAD51C}"/>
              </a:ext>
            </a:extLst>
          </p:cNvPr>
          <p:cNvSpPr txBox="1"/>
          <p:nvPr/>
        </p:nvSpPr>
        <p:spPr>
          <a:xfrm>
            <a:off x="6096000" y="8702271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1370547375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50 Rectángulo">
            <a:extLst>
              <a:ext uri="{FF2B5EF4-FFF2-40B4-BE49-F238E27FC236}">
                <a16:creationId xmlns:a16="http://schemas.microsoft.com/office/drawing/2014/main" id="{E8CA7D9F-7CBE-24F2-9DA0-05F9C2EC18F5}"/>
              </a:ext>
            </a:extLst>
          </p:cNvPr>
          <p:cNvSpPr/>
          <p:nvPr/>
        </p:nvSpPr>
        <p:spPr>
          <a:xfrm>
            <a:off x="2288571" y="8755527"/>
            <a:ext cx="13713429" cy="153147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7FF495-F8EA-3CDA-1213-096A9065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2" name="1 Grupo">
            <a:extLst>
              <a:ext uri="{FF2B5EF4-FFF2-40B4-BE49-F238E27FC236}">
                <a16:creationId xmlns:a16="http://schemas.microsoft.com/office/drawing/2014/main" id="{A925E658-CED5-0B4F-00B8-E9D3B4B0B389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728788"/>
            <a:ext cx="13718382" cy="7027070"/>
            <a:chOff x="96295" y="1153197"/>
            <a:chExt cx="8895189" cy="4683821"/>
          </a:xfrm>
        </p:grpSpPr>
        <p:sp>
          <p:nvSpPr>
            <p:cNvPr id="46" name="45 Rectángulo">
              <a:extLst>
                <a:ext uri="{FF2B5EF4-FFF2-40B4-BE49-F238E27FC236}">
                  <a16:creationId xmlns:a16="http://schemas.microsoft.com/office/drawing/2014/main" id="{83E586D8-9527-5718-FE09-D3DD24CB2C39}"/>
                </a:ext>
              </a:extLst>
            </p:cNvPr>
            <p:cNvSpPr/>
            <p:nvPr/>
          </p:nvSpPr>
          <p:spPr>
            <a:xfrm>
              <a:off x="107504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46 Rectángulo">
              <a:extLst>
                <a:ext uri="{FF2B5EF4-FFF2-40B4-BE49-F238E27FC236}">
                  <a16:creationId xmlns:a16="http://schemas.microsoft.com/office/drawing/2014/main" id="{C0EB9628-5540-B29A-5F89-9585E6C0A397}"/>
                </a:ext>
              </a:extLst>
            </p:cNvPr>
            <p:cNvSpPr/>
            <p:nvPr/>
          </p:nvSpPr>
          <p:spPr>
            <a:xfrm>
              <a:off x="2069085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47 Rectángulo">
              <a:extLst>
                <a:ext uri="{FF2B5EF4-FFF2-40B4-BE49-F238E27FC236}">
                  <a16:creationId xmlns:a16="http://schemas.microsoft.com/office/drawing/2014/main" id="{C3CEC545-3C90-A952-AFD5-E9E44AABB8E2}"/>
                </a:ext>
              </a:extLst>
            </p:cNvPr>
            <p:cNvSpPr/>
            <p:nvPr/>
          </p:nvSpPr>
          <p:spPr>
            <a:xfrm>
              <a:off x="4013301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48 Rectángulo">
              <a:extLst>
                <a:ext uri="{FF2B5EF4-FFF2-40B4-BE49-F238E27FC236}">
                  <a16:creationId xmlns:a16="http://schemas.microsoft.com/office/drawing/2014/main" id="{A152AD5F-8859-B479-B74A-0FBB931A36AE}"/>
                </a:ext>
              </a:extLst>
            </p:cNvPr>
            <p:cNvSpPr/>
            <p:nvPr/>
          </p:nvSpPr>
          <p:spPr>
            <a:xfrm>
              <a:off x="5957517" y="4900914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49 Rectángulo">
              <a:extLst>
                <a:ext uri="{FF2B5EF4-FFF2-40B4-BE49-F238E27FC236}">
                  <a16:creationId xmlns:a16="http://schemas.microsoft.com/office/drawing/2014/main" id="{96D82C5F-D590-B8FC-F857-E48DF9DA3497}"/>
                </a:ext>
              </a:extLst>
            </p:cNvPr>
            <p:cNvSpPr/>
            <p:nvPr/>
          </p:nvSpPr>
          <p:spPr>
            <a:xfrm>
              <a:off x="7901733" y="4900914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40 Rectángulo">
              <a:extLst>
                <a:ext uri="{FF2B5EF4-FFF2-40B4-BE49-F238E27FC236}">
                  <a16:creationId xmlns:a16="http://schemas.microsoft.com/office/drawing/2014/main" id="{CF9CA0F0-9855-E245-92E4-6406442DA752}"/>
                </a:ext>
              </a:extLst>
            </p:cNvPr>
            <p:cNvSpPr/>
            <p:nvPr/>
          </p:nvSpPr>
          <p:spPr>
            <a:xfrm>
              <a:off x="1214620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41 Rectángulo">
              <a:extLst>
                <a:ext uri="{FF2B5EF4-FFF2-40B4-BE49-F238E27FC236}">
                  <a16:creationId xmlns:a16="http://schemas.microsoft.com/office/drawing/2014/main" id="{1BC4834A-2678-2E95-AA33-35EDB2938FF0}"/>
                </a:ext>
              </a:extLst>
            </p:cNvPr>
            <p:cNvSpPr/>
            <p:nvPr/>
          </p:nvSpPr>
          <p:spPr>
            <a:xfrm>
              <a:off x="3158836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42 Rectángulo">
              <a:extLst>
                <a:ext uri="{FF2B5EF4-FFF2-40B4-BE49-F238E27FC236}">
                  <a16:creationId xmlns:a16="http://schemas.microsoft.com/office/drawing/2014/main" id="{72C271B3-28DF-FA05-D59D-2F3B77AD8643}"/>
                </a:ext>
              </a:extLst>
            </p:cNvPr>
            <p:cNvSpPr/>
            <p:nvPr/>
          </p:nvSpPr>
          <p:spPr>
            <a:xfrm>
              <a:off x="5103052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43 Rectángulo">
              <a:extLst>
                <a:ext uri="{FF2B5EF4-FFF2-40B4-BE49-F238E27FC236}">
                  <a16:creationId xmlns:a16="http://schemas.microsoft.com/office/drawing/2014/main" id="{490D23E3-A484-7D19-B715-FBBF21E52853}"/>
                </a:ext>
              </a:extLst>
            </p:cNvPr>
            <p:cNvSpPr/>
            <p:nvPr/>
          </p:nvSpPr>
          <p:spPr>
            <a:xfrm>
              <a:off x="7047268" y="3961509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44 Rectángulo">
              <a:extLst>
                <a:ext uri="{FF2B5EF4-FFF2-40B4-BE49-F238E27FC236}">
                  <a16:creationId xmlns:a16="http://schemas.microsoft.com/office/drawing/2014/main" id="{18E5E8C0-0B33-7C2A-D1E2-3FFD4C9BB457}"/>
                </a:ext>
              </a:extLst>
            </p:cNvPr>
            <p:cNvSpPr/>
            <p:nvPr/>
          </p:nvSpPr>
          <p:spPr>
            <a:xfrm>
              <a:off x="117135" y="3961509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35 Rectángulo">
              <a:extLst>
                <a:ext uri="{FF2B5EF4-FFF2-40B4-BE49-F238E27FC236}">
                  <a16:creationId xmlns:a16="http://schemas.microsoft.com/office/drawing/2014/main" id="{45718295-FC6F-4AF0-0014-9EC377776D5E}"/>
                </a:ext>
              </a:extLst>
            </p:cNvPr>
            <p:cNvSpPr/>
            <p:nvPr/>
          </p:nvSpPr>
          <p:spPr>
            <a:xfrm>
              <a:off x="117135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36 Rectángulo">
              <a:extLst>
                <a:ext uri="{FF2B5EF4-FFF2-40B4-BE49-F238E27FC236}">
                  <a16:creationId xmlns:a16="http://schemas.microsoft.com/office/drawing/2014/main" id="{8B8AD6AF-DDDE-5CF7-1AFB-6BFB26302CCA}"/>
                </a:ext>
              </a:extLst>
            </p:cNvPr>
            <p:cNvSpPr/>
            <p:nvPr/>
          </p:nvSpPr>
          <p:spPr>
            <a:xfrm>
              <a:off x="2078716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37 Rectángulo">
              <a:extLst>
                <a:ext uri="{FF2B5EF4-FFF2-40B4-BE49-F238E27FC236}">
                  <a16:creationId xmlns:a16="http://schemas.microsoft.com/office/drawing/2014/main" id="{0440FDD1-0298-67D4-C36F-3892F59C8106}"/>
                </a:ext>
              </a:extLst>
            </p:cNvPr>
            <p:cNvSpPr/>
            <p:nvPr/>
          </p:nvSpPr>
          <p:spPr>
            <a:xfrm>
              <a:off x="4022932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38 Rectángulo">
              <a:extLst>
                <a:ext uri="{FF2B5EF4-FFF2-40B4-BE49-F238E27FC236}">
                  <a16:creationId xmlns:a16="http://schemas.microsoft.com/office/drawing/2014/main" id="{2225907C-F555-A51E-48CB-3BF63318F586}"/>
                </a:ext>
              </a:extLst>
            </p:cNvPr>
            <p:cNvSpPr/>
            <p:nvPr/>
          </p:nvSpPr>
          <p:spPr>
            <a:xfrm>
              <a:off x="5967148" y="3025405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39 Rectángulo">
              <a:extLst>
                <a:ext uri="{FF2B5EF4-FFF2-40B4-BE49-F238E27FC236}">
                  <a16:creationId xmlns:a16="http://schemas.microsoft.com/office/drawing/2014/main" id="{63EF3F77-347B-9091-9011-CE8579AD127A}"/>
                </a:ext>
              </a:extLst>
            </p:cNvPr>
            <p:cNvSpPr/>
            <p:nvPr/>
          </p:nvSpPr>
          <p:spPr>
            <a:xfrm>
              <a:off x="7911364" y="3025405"/>
              <a:ext cx="1070489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10 Rectángulo">
              <a:extLst>
                <a:ext uri="{FF2B5EF4-FFF2-40B4-BE49-F238E27FC236}">
                  <a16:creationId xmlns:a16="http://schemas.microsoft.com/office/drawing/2014/main" id="{558E2101-AFEB-BCB9-663F-A5266789AAAF}"/>
                </a:ext>
              </a:extLst>
            </p:cNvPr>
            <p:cNvSpPr/>
            <p:nvPr/>
          </p:nvSpPr>
          <p:spPr>
            <a:xfrm>
              <a:off x="1193780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11 Rectángulo">
              <a:extLst>
                <a:ext uri="{FF2B5EF4-FFF2-40B4-BE49-F238E27FC236}">
                  <a16:creationId xmlns:a16="http://schemas.microsoft.com/office/drawing/2014/main" id="{7ADE2028-FB21-5188-D357-1811E2115BB0}"/>
                </a:ext>
              </a:extLst>
            </p:cNvPr>
            <p:cNvSpPr/>
            <p:nvPr/>
          </p:nvSpPr>
          <p:spPr>
            <a:xfrm>
              <a:off x="3137996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12 Rectángulo">
              <a:extLst>
                <a:ext uri="{FF2B5EF4-FFF2-40B4-BE49-F238E27FC236}">
                  <a16:creationId xmlns:a16="http://schemas.microsoft.com/office/drawing/2014/main" id="{D14C69C4-638F-7059-F84B-91E481D8031F}"/>
                </a:ext>
              </a:extLst>
            </p:cNvPr>
            <p:cNvSpPr/>
            <p:nvPr/>
          </p:nvSpPr>
          <p:spPr>
            <a:xfrm>
              <a:off x="5082212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13 Rectángulo">
              <a:extLst>
                <a:ext uri="{FF2B5EF4-FFF2-40B4-BE49-F238E27FC236}">
                  <a16:creationId xmlns:a16="http://schemas.microsoft.com/office/drawing/2014/main" id="{3B4046B9-1AB8-1275-9ED6-8A53B0607E8E}"/>
                </a:ext>
              </a:extLst>
            </p:cNvPr>
            <p:cNvSpPr/>
            <p:nvPr/>
          </p:nvSpPr>
          <p:spPr>
            <a:xfrm>
              <a:off x="7026428" y="2089301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14 Rectángulo">
              <a:extLst>
                <a:ext uri="{FF2B5EF4-FFF2-40B4-BE49-F238E27FC236}">
                  <a16:creationId xmlns:a16="http://schemas.microsoft.com/office/drawing/2014/main" id="{8C074E2D-5490-0733-4803-8D682CF445F6}"/>
                </a:ext>
              </a:extLst>
            </p:cNvPr>
            <p:cNvSpPr/>
            <p:nvPr/>
          </p:nvSpPr>
          <p:spPr>
            <a:xfrm>
              <a:off x="96295" y="2089301"/>
              <a:ext cx="1097485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Rectángulo">
              <a:extLst>
                <a:ext uri="{FF2B5EF4-FFF2-40B4-BE49-F238E27FC236}">
                  <a16:creationId xmlns:a16="http://schemas.microsoft.com/office/drawing/2014/main" id="{CAD4AD27-A47D-EF69-0B9C-E730025D3F29}"/>
                </a:ext>
              </a:extLst>
            </p:cNvPr>
            <p:cNvSpPr/>
            <p:nvPr/>
          </p:nvSpPr>
          <p:spPr>
            <a:xfrm>
              <a:off x="96295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6 Rectángulo">
              <a:extLst>
                <a:ext uri="{FF2B5EF4-FFF2-40B4-BE49-F238E27FC236}">
                  <a16:creationId xmlns:a16="http://schemas.microsoft.com/office/drawing/2014/main" id="{13C17D14-B924-66A0-EC44-66A43B856CD6}"/>
                </a:ext>
              </a:extLst>
            </p:cNvPr>
            <p:cNvSpPr/>
            <p:nvPr/>
          </p:nvSpPr>
          <p:spPr>
            <a:xfrm>
              <a:off x="2057876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7 Rectángulo">
              <a:extLst>
                <a:ext uri="{FF2B5EF4-FFF2-40B4-BE49-F238E27FC236}">
                  <a16:creationId xmlns:a16="http://schemas.microsoft.com/office/drawing/2014/main" id="{510D880D-6661-B1E1-1455-E17996DC5D74}"/>
                </a:ext>
              </a:extLst>
            </p:cNvPr>
            <p:cNvSpPr/>
            <p:nvPr/>
          </p:nvSpPr>
          <p:spPr>
            <a:xfrm>
              <a:off x="4002092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8 Rectángulo">
              <a:extLst>
                <a:ext uri="{FF2B5EF4-FFF2-40B4-BE49-F238E27FC236}">
                  <a16:creationId xmlns:a16="http://schemas.microsoft.com/office/drawing/2014/main" id="{21B527F1-0FE2-8C97-0D6B-8AED254D82C4}"/>
                </a:ext>
              </a:extLst>
            </p:cNvPr>
            <p:cNvSpPr/>
            <p:nvPr/>
          </p:nvSpPr>
          <p:spPr>
            <a:xfrm>
              <a:off x="5946308" y="1153197"/>
              <a:ext cx="1944216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Rectángulo">
              <a:extLst>
                <a:ext uri="{FF2B5EF4-FFF2-40B4-BE49-F238E27FC236}">
                  <a16:creationId xmlns:a16="http://schemas.microsoft.com/office/drawing/2014/main" id="{85B43A08-FA2E-2264-F656-6817C9ADCA7A}"/>
                </a:ext>
              </a:extLst>
            </p:cNvPr>
            <p:cNvSpPr/>
            <p:nvPr/>
          </p:nvSpPr>
          <p:spPr>
            <a:xfrm>
              <a:off x="7884368" y="1153197"/>
              <a:ext cx="1080120" cy="93610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" name="5 Imagen">
            <a:extLst>
              <a:ext uri="{FF2B5EF4-FFF2-40B4-BE49-F238E27FC236}">
                <a16:creationId xmlns:a16="http://schemas.microsoft.com/office/drawing/2014/main" id="{C737FD73-B03F-AA9A-5CD8-944F30AFB9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065" y="1746134"/>
            <a:ext cx="1300322" cy="2070416"/>
          </a:xfrm>
          <a:prstGeom prst="rect">
            <a:avLst/>
          </a:prstGeom>
        </p:spPr>
      </p:pic>
      <p:pic>
        <p:nvPicPr>
          <p:cNvPr id="64" name="63 Imagen">
            <a:extLst>
              <a:ext uri="{FF2B5EF4-FFF2-40B4-BE49-F238E27FC236}">
                <a16:creationId xmlns:a16="http://schemas.microsoft.com/office/drawing/2014/main" id="{F3AC9F05-6651-6DB9-3C4D-5A6F16B8D0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25" y="1678978"/>
            <a:ext cx="1300322" cy="2070416"/>
          </a:xfrm>
          <a:prstGeom prst="rect">
            <a:avLst/>
          </a:prstGeom>
        </p:spPr>
      </p:pic>
      <p:pic>
        <p:nvPicPr>
          <p:cNvPr id="14345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C50400-F5A5-BA82-43DF-B23C9CBD2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882" y="7462838"/>
            <a:ext cx="236934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>
            <a:extLst>
              <a:ext uri="{FF2B5EF4-FFF2-40B4-BE49-F238E27FC236}">
                <a16:creationId xmlns:a16="http://schemas.microsoft.com/office/drawing/2014/main" id="{A2B75557-B4B4-1902-F610-E0DB129DC82E}"/>
              </a:ext>
            </a:extLst>
          </p:cNvPr>
          <p:cNvSpPr txBox="1"/>
          <p:nvPr/>
        </p:nvSpPr>
        <p:spPr>
          <a:xfrm>
            <a:off x="3733801" y="3636170"/>
            <a:ext cx="11396663" cy="2145268"/>
          </a:xfrm>
          <a:prstGeom prst="roundRect">
            <a:avLst/>
          </a:prstGeom>
          <a:solidFill>
            <a:schemeClr val="bg1">
              <a:alpha val="3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Guess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what’s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behind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wall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1371600">
              <a:defRPr/>
            </a:pP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by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removing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fewer</a:t>
            </a:r>
            <a:r>
              <a:rPr lang="es-ES_tradnl" sz="6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6000" b="1" dirty="0" err="1">
                <a:solidFill>
                  <a:prstClr val="black"/>
                </a:solidFill>
                <a:latin typeface="Calibri"/>
              </a:rPr>
              <a:t>bricks</a:t>
            </a:r>
            <a:r>
              <a:rPr lang="es-ES_tradnl" sz="6000" dirty="0">
                <a:solidFill>
                  <a:prstClr val="black"/>
                </a:solidFill>
                <a:latin typeface="Calibri"/>
              </a:rPr>
              <a:t>.</a:t>
            </a:r>
            <a:endParaRPr lang="es-ES" sz="6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347" name="3 Imagen">
            <a:extLst>
              <a:ext uri="{FF2B5EF4-FFF2-40B4-BE49-F238E27FC236}">
                <a16:creationId xmlns:a16="http://schemas.microsoft.com/office/drawing/2014/main" id="{9788479C-2EFE-CC87-C783-C8004A6A6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3" y="242888"/>
            <a:ext cx="1616870" cy="176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3">
            <a:extLst>
              <a:ext uri="{FF2B5EF4-FFF2-40B4-BE49-F238E27FC236}">
                <a16:creationId xmlns:a16="http://schemas.microsoft.com/office/drawing/2014/main" id="{36197F32-DBD1-EB8C-BD5D-0E8B4CE30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70" y="6655595"/>
            <a:ext cx="2569368" cy="344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 Imagen">
            <a:extLst>
              <a:ext uri="{FF2B5EF4-FFF2-40B4-BE49-F238E27FC236}">
                <a16:creationId xmlns:a16="http://schemas.microsoft.com/office/drawing/2014/main" id="{3907AF5E-A40C-CE51-3216-5678A37410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980" y="6002331"/>
            <a:ext cx="915252" cy="1457295"/>
          </a:xfrm>
          <a:prstGeom prst="rect">
            <a:avLst/>
          </a:prstGeom>
        </p:spPr>
      </p:pic>
      <p:pic>
        <p:nvPicPr>
          <p:cNvPr id="56" name="5 Imagen">
            <a:extLst>
              <a:ext uri="{FF2B5EF4-FFF2-40B4-BE49-F238E27FC236}">
                <a16:creationId xmlns:a16="http://schemas.microsoft.com/office/drawing/2014/main" id="{A1015154-EB33-95FB-E8AA-4EFD01404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44" y="4575197"/>
            <a:ext cx="915252" cy="145729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30200" y="203645"/>
            <a:ext cx="3964244" cy="1780879"/>
          </a:xfrm>
          <a:custGeom>
            <a:avLst/>
            <a:gdLst/>
            <a:ahLst/>
            <a:cxnLst/>
            <a:rect l="l" t="t" r="r" b="b"/>
            <a:pathLst>
              <a:path w="3964244" h="1780879">
                <a:moveTo>
                  <a:pt x="3964244" y="0"/>
                </a:moveTo>
                <a:lnTo>
                  <a:pt x="0" y="0"/>
                </a:lnTo>
                <a:lnTo>
                  <a:pt x="0" y="1780879"/>
                </a:lnTo>
                <a:lnTo>
                  <a:pt x="3964244" y="1780879"/>
                </a:lnTo>
                <a:lnTo>
                  <a:pt x="39642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5381" y="1984524"/>
            <a:ext cx="15117238" cy="6317952"/>
            <a:chOff x="0" y="0"/>
            <a:chExt cx="8772469" cy="36662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72469" cy="3666280"/>
            </a:xfrm>
            <a:custGeom>
              <a:avLst/>
              <a:gdLst/>
              <a:ahLst/>
              <a:cxnLst/>
              <a:rect l="l" t="t" r="r" b="b"/>
              <a:pathLst>
                <a:path w="8772469" h="3666280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3615068"/>
                  </a:lnTo>
                  <a:cubicBezTo>
                    <a:pt x="8772469" y="3628650"/>
                    <a:pt x="8767073" y="3641677"/>
                    <a:pt x="8757469" y="3651281"/>
                  </a:cubicBezTo>
                  <a:cubicBezTo>
                    <a:pt x="8747865" y="3660885"/>
                    <a:pt x="8734839" y="3666280"/>
                    <a:pt x="8721257" y="3666280"/>
                  </a:cubicBezTo>
                  <a:lnTo>
                    <a:pt x="51213" y="3666280"/>
                  </a:lnTo>
                  <a:cubicBezTo>
                    <a:pt x="22929" y="3666280"/>
                    <a:pt x="0" y="3643352"/>
                    <a:pt x="0" y="3615068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BED2E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1072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6500" y="4846210"/>
            <a:ext cx="13335000" cy="1012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11500" dirty="0">
                <a:solidFill>
                  <a:srgbClr val="000000"/>
                </a:solidFill>
                <a:latin typeface="Public Sans Heavy"/>
              </a:rPr>
              <a:t>PRONUNCIATION</a:t>
            </a:r>
          </a:p>
        </p:txBody>
      </p:sp>
      <p:sp>
        <p:nvSpPr>
          <p:cNvPr id="9" name="Freeform 9"/>
          <p:cNvSpPr/>
          <p:nvPr/>
        </p:nvSpPr>
        <p:spPr>
          <a:xfrm>
            <a:off x="152400" y="6068676"/>
            <a:ext cx="6629400" cy="4467595"/>
          </a:xfrm>
          <a:custGeom>
            <a:avLst/>
            <a:gdLst/>
            <a:ahLst/>
            <a:cxnLst/>
            <a:rect l="l" t="t" r="r" b="b"/>
            <a:pathLst>
              <a:path w="3585301" h="2503192">
                <a:moveTo>
                  <a:pt x="0" y="0"/>
                </a:moveTo>
                <a:lnTo>
                  <a:pt x="3585302" y="0"/>
                </a:lnTo>
                <a:lnTo>
                  <a:pt x="3585302" y="2503192"/>
                </a:lnTo>
                <a:lnTo>
                  <a:pt x="0" y="250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9" y="2262579"/>
            <a:ext cx="16230600" cy="7110518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98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11644" y="2875158"/>
            <a:ext cx="4852129" cy="6154209"/>
            <a:chOff x="0" y="0"/>
            <a:chExt cx="2815670" cy="3571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5670" cy="3571261"/>
            </a:xfrm>
            <a:custGeom>
              <a:avLst/>
              <a:gdLst/>
              <a:ahLst/>
              <a:cxnLst/>
              <a:rect l="l" t="t" r="r" b="b"/>
              <a:pathLst>
                <a:path w="2815670" h="3571261">
                  <a:moveTo>
                    <a:pt x="79779" y="0"/>
                  </a:moveTo>
                  <a:lnTo>
                    <a:pt x="2735891" y="0"/>
                  </a:lnTo>
                  <a:cubicBezTo>
                    <a:pt x="2757050" y="0"/>
                    <a:pt x="2777342" y="8405"/>
                    <a:pt x="2792303" y="23367"/>
                  </a:cubicBezTo>
                  <a:cubicBezTo>
                    <a:pt x="2807265" y="38328"/>
                    <a:pt x="2815670" y="58620"/>
                    <a:pt x="2815670" y="79779"/>
                  </a:cubicBezTo>
                  <a:lnTo>
                    <a:pt x="2815670" y="3491483"/>
                  </a:lnTo>
                  <a:cubicBezTo>
                    <a:pt x="2815670" y="3512641"/>
                    <a:pt x="2807265" y="3532934"/>
                    <a:pt x="2792303" y="3547895"/>
                  </a:cubicBezTo>
                  <a:cubicBezTo>
                    <a:pt x="2777342" y="3562856"/>
                    <a:pt x="2757050" y="3571261"/>
                    <a:pt x="2735891" y="3571261"/>
                  </a:cubicBezTo>
                  <a:lnTo>
                    <a:pt x="79779" y="3571261"/>
                  </a:lnTo>
                  <a:cubicBezTo>
                    <a:pt x="58620" y="3571261"/>
                    <a:pt x="38328" y="3562856"/>
                    <a:pt x="23367" y="3547895"/>
                  </a:cubicBezTo>
                  <a:cubicBezTo>
                    <a:pt x="8405" y="3532934"/>
                    <a:pt x="0" y="3512641"/>
                    <a:pt x="0" y="3491483"/>
                  </a:cubicBezTo>
                  <a:lnTo>
                    <a:pt x="0" y="79779"/>
                  </a:lnTo>
                  <a:cubicBezTo>
                    <a:pt x="0" y="58620"/>
                    <a:pt x="8405" y="38328"/>
                    <a:pt x="23367" y="23367"/>
                  </a:cubicBezTo>
                  <a:cubicBezTo>
                    <a:pt x="38328" y="8405"/>
                    <a:pt x="58620" y="0"/>
                    <a:pt x="79779" y="0"/>
                  </a:cubicBezTo>
                  <a:close/>
                </a:path>
              </a:pathLst>
            </a:custGeom>
            <a:solidFill>
              <a:srgbClr val="BED2E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105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9349" y="2857500"/>
            <a:ext cx="4852129" cy="6163076"/>
            <a:chOff x="0" y="0"/>
            <a:chExt cx="2815670" cy="35764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5670" cy="3576407"/>
            </a:xfrm>
            <a:custGeom>
              <a:avLst/>
              <a:gdLst/>
              <a:ahLst/>
              <a:cxnLst/>
              <a:rect l="l" t="t" r="r" b="b"/>
              <a:pathLst>
                <a:path w="2815670" h="3576407">
                  <a:moveTo>
                    <a:pt x="79779" y="0"/>
                  </a:moveTo>
                  <a:lnTo>
                    <a:pt x="2735891" y="0"/>
                  </a:lnTo>
                  <a:cubicBezTo>
                    <a:pt x="2757050" y="0"/>
                    <a:pt x="2777342" y="8405"/>
                    <a:pt x="2792303" y="23367"/>
                  </a:cubicBezTo>
                  <a:cubicBezTo>
                    <a:pt x="2807265" y="38328"/>
                    <a:pt x="2815670" y="58620"/>
                    <a:pt x="2815670" y="79779"/>
                  </a:cubicBezTo>
                  <a:lnTo>
                    <a:pt x="2815670" y="3496628"/>
                  </a:lnTo>
                  <a:cubicBezTo>
                    <a:pt x="2815670" y="3517787"/>
                    <a:pt x="2807265" y="3538079"/>
                    <a:pt x="2792303" y="3553040"/>
                  </a:cubicBezTo>
                  <a:cubicBezTo>
                    <a:pt x="2777342" y="3568002"/>
                    <a:pt x="2757050" y="3576407"/>
                    <a:pt x="2735891" y="3576407"/>
                  </a:cubicBezTo>
                  <a:lnTo>
                    <a:pt x="79779" y="3576407"/>
                  </a:lnTo>
                  <a:cubicBezTo>
                    <a:pt x="58620" y="3576407"/>
                    <a:pt x="38328" y="3568002"/>
                    <a:pt x="23367" y="3553040"/>
                  </a:cubicBezTo>
                  <a:cubicBezTo>
                    <a:pt x="8405" y="3538079"/>
                    <a:pt x="0" y="3517787"/>
                    <a:pt x="0" y="3496628"/>
                  </a:cubicBezTo>
                  <a:lnTo>
                    <a:pt x="0" y="79779"/>
                  </a:lnTo>
                  <a:cubicBezTo>
                    <a:pt x="0" y="58620"/>
                    <a:pt x="8405" y="38328"/>
                    <a:pt x="23367" y="23367"/>
                  </a:cubicBezTo>
                  <a:cubicBezTo>
                    <a:pt x="38328" y="8405"/>
                    <a:pt x="58620" y="0"/>
                    <a:pt x="79779" y="0"/>
                  </a:cubicBezTo>
                  <a:close/>
                </a:path>
              </a:pathLst>
            </a:custGeom>
            <a:solidFill>
              <a:srgbClr val="BED2E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10500"/>
                </a:lnSpc>
              </a:pPr>
              <a:endParaRPr/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29995" y="7791805"/>
            <a:ext cx="2394501" cy="20113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4429" y="6967752"/>
            <a:ext cx="2826770" cy="19659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DD085F-8337-F439-6820-0336A2A384E6}"/>
              </a:ext>
            </a:extLst>
          </p:cNvPr>
          <p:cNvSpPr txBox="1"/>
          <p:nvPr/>
        </p:nvSpPr>
        <p:spPr>
          <a:xfrm>
            <a:off x="1028699" y="262855"/>
            <a:ext cx="16894911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4. Listen and repeat the words. Pay attention to the word stress.</a:t>
            </a:r>
            <a:endParaRPr lang="en-US" sz="5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Open Sans 1 Bold" panose="020B0604020202020204" charset="0"/>
              <a:ea typeface="Open Sans 1 Bold" panose="020B0604020202020204" charset="0"/>
              <a:cs typeface="Open Sans 1 Bold" panose="020B060402020202020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5E1F53-3978-7915-217F-A47194B38B8A}"/>
              </a:ext>
            </a:extLst>
          </p:cNvPr>
          <p:cNvSpPr/>
          <p:nvPr/>
        </p:nvSpPr>
        <p:spPr>
          <a:xfrm>
            <a:off x="3523423" y="2262579"/>
            <a:ext cx="12352129" cy="6503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music</a:t>
            </a: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al</a:t>
            </a: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                        danger</a:t>
            </a: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ous 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humor</a:t>
            </a: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ous</a:t>
            </a: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                   nation</a:t>
            </a: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al 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practic</a:t>
            </a: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al</a:t>
            </a: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                      poison</a:t>
            </a: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ous</a:t>
            </a: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person</a:t>
            </a:r>
            <a:r>
              <a:rPr lang="en-US" sz="5400" b="1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al                        </a:t>
            </a:r>
            <a:r>
              <a:rPr lang="en-US" sz="5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marvell</a:t>
            </a:r>
            <a:r>
              <a:rPr lang="en-US" sz="5400" b="1" dirty="0" err="1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ous</a:t>
            </a:r>
            <a:endParaRPr lang="en-US" sz="5400" b="1" dirty="0">
              <a:solidFill>
                <a:srgbClr val="FF000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35" name="056">
            <a:hlinkClick r:id="" action="ppaction://media"/>
            <a:extLst>
              <a:ext uri="{FF2B5EF4-FFF2-40B4-BE49-F238E27FC236}">
                <a16:creationId xmlns:a16="http://schemas.microsoft.com/office/drawing/2014/main" id="{E580886C-6394-2F18-DD98-8D76AC355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0698" y="1182506"/>
            <a:ext cx="826150" cy="82615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399" y="2013088"/>
            <a:ext cx="16230600" cy="7245212"/>
            <a:chOff x="0" y="0"/>
            <a:chExt cx="9418548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8548" cy="4775602"/>
            </a:xfrm>
            <a:custGeom>
              <a:avLst/>
              <a:gdLst/>
              <a:ahLst/>
              <a:cxnLst/>
              <a:rect l="l" t="t" r="r" b="b"/>
              <a:pathLst>
                <a:path w="9418548" h="4775602">
                  <a:moveTo>
                    <a:pt x="47700" y="0"/>
                  </a:moveTo>
                  <a:lnTo>
                    <a:pt x="9370849" y="0"/>
                  </a:lnTo>
                  <a:cubicBezTo>
                    <a:pt x="9383499" y="0"/>
                    <a:pt x="9395632" y="5025"/>
                    <a:pt x="9404577" y="13971"/>
                  </a:cubicBezTo>
                  <a:cubicBezTo>
                    <a:pt x="9413523" y="22916"/>
                    <a:pt x="9418548" y="35049"/>
                    <a:pt x="9418548" y="47700"/>
                  </a:cubicBezTo>
                  <a:lnTo>
                    <a:pt x="9418548" y="4727902"/>
                  </a:lnTo>
                  <a:cubicBezTo>
                    <a:pt x="9418548" y="4740553"/>
                    <a:pt x="9413523" y="4752685"/>
                    <a:pt x="9404577" y="4761631"/>
                  </a:cubicBezTo>
                  <a:cubicBezTo>
                    <a:pt x="9395632" y="4770577"/>
                    <a:pt x="9383499" y="4775602"/>
                    <a:pt x="9370849" y="4775602"/>
                  </a:cubicBezTo>
                  <a:lnTo>
                    <a:pt x="47700" y="4775602"/>
                  </a:lnTo>
                  <a:cubicBezTo>
                    <a:pt x="35049" y="4775602"/>
                    <a:pt x="22916" y="4770577"/>
                    <a:pt x="13971" y="4761631"/>
                  </a:cubicBezTo>
                  <a:cubicBezTo>
                    <a:pt x="5025" y="4752685"/>
                    <a:pt x="0" y="4740553"/>
                    <a:pt x="0" y="472790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97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00964" y="7887668"/>
            <a:ext cx="1959822" cy="2399332"/>
          </a:xfrm>
          <a:custGeom>
            <a:avLst/>
            <a:gdLst/>
            <a:ahLst/>
            <a:cxnLst/>
            <a:rect l="l" t="t" r="r" b="b"/>
            <a:pathLst>
              <a:path w="3831950" h="4173411">
                <a:moveTo>
                  <a:pt x="0" y="0"/>
                </a:moveTo>
                <a:lnTo>
                  <a:pt x="3831950" y="0"/>
                </a:lnTo>
                <a:lnTo>
                  <a:pt x="3831950" y="4173411"/>
                </a:lnTo>
                <a:lnTo>
                  <a:pt x="0" y="4173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CEE363-540E-FC8B-2727-1B422E0580CF}"/>
              </a:ext>
            </a:extLst>
          </p:cNvPr>
          <p:cNvSpPr txBox="1"/>
          <p:nvPr/>
        </p:nvSpPr>
        <p:spPr>
          <a:xfrm>
            <a:off x="838200" y="245659"/>
            <a:ext cx="16910501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Open Sans 1 Bold" panose="020B0604020202020204" charset="0"/>
                <a:ea typeface="Open Sans 1 Bold" panose="020B0604020202020204" charset="0"/>
                <a:cs typeface="Open Sans 1 Bold" panose="020B0604020202020204" charset="0"/>
              </a:rPr>
              <a:t>5. Listen and repeat the sentences. Mark the stress in the underlined words.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Open Sans 1 Bold" panose="020B0604020202020204" charset="0"/>
              <a:ea typeface="Open Sans 1 Bold" panose="020B0604020202020204" charset="0"/>
              <a:cs typeface="Open Sans 1 Bold" panose="020B0604020202020204" charset="0"/>
            </a:endParaRPr>
          </a:p>
        </p:txBody>
      </p:sp>
      <p:pic>
        <p:nvPicPr>
          <p:cNvPr id="22" name="Picture 2" descr="Free photo School Education Teaching Students Classroom - Max Pixel">
            <a:extLst>
              <a:ext uri="{FF2B5EF4-FFF2-40B4-BE49-F238E27FC236}">
                <a16:creationId xmlns:a16="http://schemas.microsoft.com/office/drawing/2014/main" id="{EA528165-04CF-CEF0-EAAB-E3C58940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339" y="8065330"/>
            <a:ext cx="2653661" cy="22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9A4E736-D232-B826-1B2F-59E878243191}"/>
              </a:ext>
            </a:extLst>
          </p:cNvPr>
          <p:cNvSpPr/>
          <p:nvPr/>
        </p:nvSpPr>
        <p:spPr>
          <a:xfrm>
            <a:off x="1322879" y="2221670"/>
            <a:ext cx="1510626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1. The flood victims are collecting their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personal 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property. </a:t>
            </a:r>
          </a:p>
          <a:p>
            <a:pPr algn="just"/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2. Avoid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dangerous</a:t>
            </a:r>
            <a:r>
              <a:rPr lang="en-US" sz="44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places, such as windows or bookcases, during an earthquake. </a:t>
            </a:r>
          </a:p>
          <a:p>
            <a:pPr algn="just"/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3. There are </a:t>
            </a:r>
            <a:r>
              <a:rPr lang="en-US" sz="44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numerous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tropical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storms in this area every year. </a:t>
            </a:r>
          </a:p>
          <a:p>
            <a:pPr algn="just"/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4. Some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natural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disasters, such as landslides, usually happen in 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mountainous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areas. </a:t>
            </a:r>
          </a:p>
          <a:p>
            <a:pPr algn="just"/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5. She gave us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practical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tips about treating </a:t>
            </a:r>
            <a:r>
              <a:rPr lang="en-US" sz="4400" u="sng" dirty="0">
                <a:solidFill>
                  <a:srgbClr val="FF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poisonous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wastes. </a:t>
            </a:r>
          </a:p>
        </p:txBody>
      </p:sp>
      <p:pic>
        <p:nvPicPr>
          <p:cNvPr id="24" name="057">
            <a:hlinkClick r:id="" action="ppaction://media"/>
            <a:extLst>
              <a:ext uri="{FF2B5EF4-FFF2-40B4-BE49-F238E27FC236}">
                <a16:creationId xmlns:a16="http://schemas.microsoft.com/office/drawing/2014/main" id="{F0E8EE74-9804-8525-08C0-BEF2BEAF2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20440" y="1020026"/>
            <a:ext cx="755571" cy="7555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2DA1BA-F953-E928-8A9E-025C49B0D056}"/>
              </a:ext>
            </a:extLst>
          </p:cNvPr>
          <p:cNvSpPr txBox="1"/>
          <p:nvPr/>
        </p:nvSpPr>
        <p:spPr>
          <a:xfrm>
            <a:off x="13332213" y="7492359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0B8A7E-9196-42C9-F73C-4AEF42291939}"/>
              </a:ext>
            </a:extLst>
          </p:cNvPr>
          <p:cNvSpPr txBox="1"/>
          <p:nvPr/>
        </p:nvSpPr>
        <p:spPr>
          <a:xfrm>
            <a:off x="13822995" y="2145127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C52BC2-5A79-3E65-A785-2EA617F57BE4}"/>
              </a:ext>
            </a:extLst>
          </p:cNvPr>
          <p:cNvSpPr txBox="1"/>
          <p:nvPr/>
        </p:nvSpPr>
        <p:spPr>
          <a:xfrm>
            <a:off x="4191000" y="3354194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8B07C4-C60D-E561-E3E7-152111061548}"/>
              </a:ext>
            </a:extLst>
          </p:cNvPr>
          <p:cNvSpPr txBox="1"/>
          <p:nvPr/>
        </p:nvSpPr>
        <p:spPr>
          <a:xfrm>
            <a:off x="4537738" y="4804697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08565E-3012-F736-4C50-21D5929F4043}"/>
              </a:ext>
            </a:extLst>
          </p:cNvPr>
          <p:cNvSpPr txBox="1"/>
          <p:nvPr/>
        </p:nvSpPr>
        <p:spPr>
          <a:xfrm>
            <a:off x="7630967" y="4728001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D5204D-B486-DAB0-8ABE-783847E68AB2}"/>
              </a:ext>
            </a:extLst>
          </p:cNvPr>
          <p:cNvSpPr txBox="1"/>
          <p:nvPr/>
        </p:nvSpPr>
        <p:spPr>
          <a:xfrm>
            <a:off x="3733800" y="6247600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2F29F4-A9E2-5AC2-DED6-A1C6DCAF1556}"/>
              </a:ext>
            </a:extLst>
          </p:cNvPr>
          <p:cNvSpPr txBox="1"/>
          <p:nvPr/>
        </p:nvSpPr>
        <p:spPr>
          <a:xfrm>
            <a:off x="4071730" y="6770038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D6CDA4-7F27-EA28-1DD0-E538EEB0B2FD}"/>
              </a:ext>
            </a:extLst>
          </p:cNvPr>
          <p:cNvSpPr txBox="1"/>
          <p:nvPr/>
        </p:nvSpPr>
        <p:spPr>
          <a:xfrm>
            <a:off x="5602184" y="7491391"/>
            <a:ext cx="23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‘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38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5381" y="2139595"/>
            <a:ext cx="15117238" cy="6317952"/>
            <a:chOff x="0" y="0"/>
            <a:chExt cx="8772469" cy="3666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72469" cy="3666280"/>
            </a:xfrm>
            <a:custGeom>
              <a:avLst/>
              <a:gdLst/>
              <a:ahLst/>
              <a:cxnLst/>
              <a:rect l="l" t="t" r="r" b="b"/>
              <a:pathLst>
                <a:path w="8772469" h="3666280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3615068"/>
                  </a:lnTo>
                  <a:cubicBezTo>
                    <a:pt x="8772469" y="3628650"/>
                    <a:pt x="8767073" y="3641677"/>
                    <a:pt x="8757469" y="3651281"/>
                  </a:cubicBezTo>
                  <a:cubicBezTo>
                    <a:pt x="8747865" y="3660885"/>
                    <a:pt x="8734839" y="3666280"/>
                    <a:pt x="8721257" y="3666280"/>
                  </a:cubicBezTo>
                  <a:lnTo>
                    <a:pt x="51213" y="3666280"/>
                  </a:lnTo>
                  <a:cubicBezTo>
                    <a:pt x="22929" y="3666280"/>
                    <a:pt x="0" y="3643352"/>
                    <a:pt x="0" y="3615068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F5F5E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1072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01671" y="3334925"/>
            <a:ext cx="7784213" cy="93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8800" dirty="0">
                <a:solidFill>
                  <a:srgbClr val="FF0000"/>
                </a:solidFill>
                <a:latin typeface="Public Sans Heavy"/>
              </a:rPr>
              <a:t>Wrap - up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01671" y="4824971"/>
            <a:ext cx="13684658" cy="262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000000"/>
                </a:solidFill>
                <a:latin typeface="Open Sans 1"/>
              </a:rPr>
              <a:t>Vocabulary related to the topic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000000"/>
                </a:solidFill>
                <a:latin typeface="Open Sans 1"/>
              </a:rPr>
              <a:t>Stress in words ending in –al &amp; -</a:t>
            </a:r>
            <a:r>
              <a:rPr lang="en-US" sz="6000" dirty="0" err="1">
                <a:solidFill>
                  <a:srgbClr val="000000"/>
                </a:solidFill>
                <a:latin typeface="Open Sans 1"/>
              </a:rPr>
              <a:t>ous</a:t>
            </a:r>
            <a:endParaRPr lang="en-US" sz="6000" dirty="0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148104" y="1028700"/>
            <a:ext cx="5136846" cy="3586452"/>
          </a:xfrm>
          <a:custGeom>
            <a:avLst/>
            <a:gdLst/>
            <a:ahLst/>
            <a:cxnLst/>
            <a:rect l="l" t="t" r="r" b="b"/>
            <a:pathLst>
              <a:path w="5136846" h="3586452">
                <a:moveTo>
                  <a:pt x="0" y="0"/>
                </a:moveTo>
                <a:lnTo>
                  <a:pt x="5136846" y="0"/>
                </a:lnTo>
                <a:lnTo>
                  <a:pt x="5136846" y="3586452"/>
                </a:lnTo>
                <a:lnTo>
                  <a:pt x="0" y="3586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5381" y="1530259"/>
            <a:ext cx="15117238" cy="7226483"/>
            <a:chOff x="0" y="0"/>
            <a:chExt cx="8772469" cy="41934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72469" cy="4193497"/>
            </a:xfrm>
            <a:custGeom>
              <a:avLst/>
              <a:gdLst/>
              <a:ahLst/>
              <a:cxnLst/>
              <a:rect l="l" t="t" r="r" b="b"/>
              <a:pathLst>
                <a:path w="8772469" h="4193497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4142285"/>
                  </a:lnTo>
                  <a:cubicBezTo>
                    <a:pt x="8772469" y="4155867"/>
                    <a:pt x="8767073" y="4168893"/>
                    <a:pt x="8757469" y="4178497"/>
                  </a:cubicBezTo>
                  <a:cubicBezTo>
                    <a:pt x="8747865" y="4188102"/>
                    <a:pt x="8734839" y="4193497"/>
                    <a:pt x="8721257" y="4193497"/>
                  </a:cubicBezTo>
                  <a:lnTo>
                    <a:pt x="51213" y="4193497"/>
                  </a:lnTo>
                  <a:cubicBezTo>
                    <a:pt x="22929" y="4193497"/>
                    <a:pt x="0" y="4170569"/>
                    <a:pt x="0" y="4142285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BED2E4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988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95197" y="4906899"/>
            <a:ext cx="6078744" cy="3037585"/>
          </a:xfrm>
          <a:custGeom>
            <a:avLst/>
            <a:gdLst/>
            <a:ahLst/>
            <a:cxnLst/>
            <a:rect l="l" t="t" r="r" b="b"/>
            <a:pathLst>
              <a:path w="1600986" h="800022">
                <a:moveTo>
                  <a:pt x="64954" y="0"/>
                </a:moveTo>
                <a:lnTo>
                  <a:pt x="1536032" y="0"/>
                </a:lnTo>
                <a:cubicBezTo>
                  <a:pt x="1553259" y="0"/>
                  <a:pt x="1569780" y="6843"/>
                  <a:pt x="1581961" y="19025"/>
                </a:cubicBezTo>
                <a:cubicBezTo>
                  <a:pt x="1594143" y="31206"/>
                  <a:pt x="1600986" y="47727"/>
                  <a:pt x="1600986" y="64954"/>
                </a:cubicBezTo>
                <a:lnTo>
                  <a:pt x="1600986" y="735069"/>
                </a:lnTo>
                <a:cubicBezTo>
                  <a:pt x="1600986" y="752295"/>
                  <a:pt x="1594143" y="768817"/>
                  <a:pt x="1581961" y="780998"/>
                </a:cubicBezTo>
                <a:cubicBezTo>
                  <a:pt x="1569780" y="793179"/>
                  <a:pt x="1553259" y="800022"/>
                  <a:pt x="1536032" y="800022"/>
                </a:cubicBezTo>
                <a:lnTo>
                  <a:pt x="64954" y="800022"/>
                </a:lnTo>
                <a:cubicBezTo>
                  <a:pt x="47727" y="800022"/>
                  <a:pt x="31206" y="793179"/>
                  <a:pt x="19025" y="780998"/>
                </a:cubicBezTo>
                <a:cubicBezTo>
                  <a:pt x="6843" y="768817"/>
                  <a:pt x="0" y="752295"/>
                  <a:pt x="0" y="735069"/>
                </a:cubicBezTo>
                <a:lnTo>
                  <a:pt x="0" y="64954"/>
                </a:lnTo>
                <a:cubicBezTo>
                  <a:pt x="0" y="47727"/>
                  <a:pt x="6843" y="31206"/>
                  <a:pt x="19025" y="19025"/>
                </a:cubicBezTo>
                <a:cubicBezTo>
                  <a:pt x="31206" y="6843"/>
                  <a:pt x="47727" y="0"/>
                  <a:pt x="64954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000000"/>
            </a:solidFill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>
            <a:off x="9714059" y="4906899"/>
            <a:ext cx="6078744" cy="3037585"/>
          </a:xfrm>
          <a:custGeom>
            <a:avLst/>
            <a:gdLst/>
            <a:ahLst/>
            <a:cxnLst/>
            <a:rect l="l" t="t" r="r" b="b"/>
            <a:pathLst>
              <a:path w="1600986" h="800022">
                <a:moveTo>
                  <a:pt x="64954" y="0"/>
                </a:moveTo>
                <a:lnTo>
                  <a:pt x="1536032" y="0"/>
                </a:lnTo>
                <a:cubicBezTo>
                  <a:pt x="1553259" y="0"/>
                  <a:pt x="1569780" y="6843"/>
                  <a:pt x="1581961" y="19025"/>
                </a:cubicBezTo>
                <a:cubicBezTo>
                  <a:pt x="1594143" y="31206"/>
                  <a:pt x="1600986" y="47727"/>
                  <a:pt x="1600986" y="64954"/>
                </a:cubicBezTo>
                <a:lnTo>
                  <a:pt x="1600986" y="735069"/>
                </a:lnTo>
                <a:cubicBezTo>
                  <a:pt x="1600986" y="752295"/>
                  <a:pt x="1594143" y="768817"/>
                  <a:pt x="1581961" y="780998"/>
                </a:cubicBezTo>
                <a:cubicBezTo>
                  <a:pt x="1569780" y="793179"/>
                  <a:pt x="1553259" y="800022"/>
                  <a:pt x="1536032" y="800022"/>
                </a:cubicBezTo>
                <a:lnTo>
                  <a:pt x="64954" y="800022"/>
                </a:lnTo>
                <a:cubicBezTo>
                  <a:pt x="47727" y="800022"/>
                  <a:pt x="31206" y="793179"/>
                  <a:pt x="19025" y="780998"/>
                </a:cubicBezTo>
                <a:cubicBezTo>
                  <a:pt x="6843" y="768817"/>
                  <a:pt x="0" y="752295"/>
                  <a:pt x="0" y="735069"/>
                </a:cubicBezTo>
                <a:lnTo>
                  <a:pt x="0" y="64954"/>
                </a:lnTo>
                <a:cubicBezTo>
                  <a:pt x="0" y="47727"/>
                  <a:pt x="6843" y="31206"/>
                  <a:pt x="19025" y="19025"/>
                </a:cubicBezTo>
                <a:cubicBezTo>
                  <a:pt x="31206" y="6843"/>
                  <a:pt x="47727" y="0"/>
                  <a:pt x="64954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000000"/>
            </a:solidFill>
            <a:prstDash val="solid"/>
            <a:round/>
          </a:ln>
        </p:spPr>
      </p:sp>
      <p:sp>
        <p:nvSpPr>
          <p:cNvPr id="12" name="Freeform 12"/>
          <p:cNvSpPr/>
          <p:nvPr/>
        </p:nvSpPr>
        <p:spPr>
          <a:xfrm>
            <a:off x="2495197" y="3612922"/>
            <a:ext cx="6078744" cy="1043197"/>
          </a:xfrm>
          <a:custGeom>
            <a:avLst/>
            <a:gdLst/>
            <a:ahLst/>
            <a:cxnLst/>
            <a:rect l="l" t="t" r="r" b="b"/>
            <a:pathLst>
              <a:path w="1222080" h="209726">
                <a:moveTo>
                  <a:pt x="49671" y="0"/>
                </a:moveTo>
                <a:lnTo>
                  <a:pt x="1172409" y="0"/>
                </a:lnTo>
                <a:cubicBezTo>
                  <a:pt x="1199841" y="0"/>
                  <a:pt x="1222080" y="22238"/>
                  <a:pt x="1222080" y="49671"/>
                </a:cubicBezTo>
                <a:lnTo>
                  <a:pt x="1222080" y="160055"/>
                </a:lnTo>
                <a:cubicBezTo>
                  <a:pt x="1222080" y="187488"/>
                  <a:pt x="1199841" y="209726"/>
                  <a:pt x="1172409" y="209726"/>
                </a:cubicBezTo>
                <a:lnTo>
                  <a:pt x="49671" y="209726"/>
                </a:lnTo>
                <a:cubicBezTo>
                  <a:pt x="22238" y="209726"/>
                  <a:pt x="0" y="187488"/>
                  <a:pt x="0" y="160055"/>
                </a:cubicBezTo>
                <a:lnTo>
                  <a:pt x="0" y="49671"/>
                </a:lnTo>
                <a:cubicBezTo>
                  <a:pt x="0" y="22238"/>
                  <a:pt x="22238" y="0"/>
                  <a:pt x="49671" y="0"/>
                </a:cubicBezTo>
                <a:close/>
              </a:path>
            </a:pathLst>
          </a:custGeom>
          <a:solidFill>
            <a:srgbClr val="E8ECDA"/>
          </a:solidFill>
          <a:ln w="19050" cap="rnd">
            <a:solidFill>
              <a:srgbClr val="000000"/>
            </a:solidFill>
            <a:prstDash val="solid"/>
            <a:round/>
          </a:ln>
        </p:spPr>
      </p:sp>
      <p:sp>
        <p:nvSpPr>
          <p:cNvPr id="15" name="Freeform 15"/>
          <p:cNvSpPr/>
          <p:nvPr/>
        </p:nvSpPr>
        <p:spPr>
          <a:xfrm>
            <a:off x="9714059" y="3612922"/>
            <a:ext cx="6078744" cy="1043197"/>
          </a:xfrm>
          <a:custGeom>
            <a:avLst/>
            <a:gdLst/>
            <a:ahLst/>
            <a:cxnLst/>
            <a:rect l="l" t="t" r="r" b="b"/>
            <a:pathLst>
              <a:path w="1222080" h="209726">
                <a:moveTo>
                  <a:pt x="49671" y="0"/>
                </a:moveTo>
                <a:lnTo>
                  <a:pt x="1172409" y="0"/>
                </a:lnTo>
                <a:cubicBezTo>
                  <a:pt x="1199841" y="0"/>
                  <a:pt x="1222080" y="22238"/>
                  <a:pt x="1222080" y="49671"/>
                </a:cubicBezTo>
                <a:lnTo>
                  <a:pt x="1222080" y="160055"/>
                </a:lnTo>
                <a:cubicBezTo>
                  <a:pt x="1222080" y="187488"/>
                  <a:pt x="1199841" y="209726"/>
                  <a:pt x="1172409" y="209726"/>
                </a:cubicBezTo>
                <a:lnTo>
                  <a:pt x="49671" y="209726"/>
                </a:lnTo>
                <a:cubicBezTo>
                  <a:pt x="22238" y="209726"/>
                  <a:pt x="0" y="187488"/>
                  <a:pt x="0" y="160055"/>
                </a:cubicBezTo>
                <a:lnTo>
                  <a:pt x="0" y="49671"/>
                </a:lnTo>
                <a:cubicBezTo>
                  <a:pt x="0" y="22238"/>
                  <a:pt x="22238" y="0"/>
                  <a:pt x="49671" y="0"/>
                </a:cubicBezTo>
                <a:close/>
              </a:path>
            </a:pathLst>
          </a:custGeom>
          <a:solidFill>
            <a:srgbClr val="E8ECDA"/>
          </a:solidFill>
          <a:ln w="19050" cap="rnd">
            <a:solidFill>
              <a:srgbClr val="000000"/>
            </a:solidFill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4816188" y="2161692"/>
            <a:ext cx="862100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dirty="0">
                <a:solidFill>
                  <a:srgbClr val="000000"/>
                </a:solidFill>
                <a:latin typeface="Public Sans Heavy"/>
              </a:rPr>
              <a:t>HOMEWORK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66F4F-8717-0D50-C7D2-814913910E5A}"/>
              </a:ext>
            </a:extLst>
          </p:cNvPr>
          <p:cNvSpPr txBox="1"/>
          <p:nvPr/>
        </p:nvSpPr>
        <p:spPr>
          <a:xfrm>
            <a:off x="9839134" y="5702416"/>
            <a:ext cx="59155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Prepare for Lesson 3 - A closer look 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E7C28-099B-1E52-F93B-AE95B1B558BC}"/>
              </a:ext>
            </a:extLst>
          </p:cNvPr>
          <p:cNvSpPr txBox="1"/>
          <p:nvPr/>
        </p:nvSpPr>
        <p:spPr>
          <a:xfrm>
            <a:off x="2791369" y="5363862"/>
            <a:ext cx="54863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Learn by heart all the words that you have just learnt.</a:t>
            </a:r>
          </a:p>
        </p:txBody>
      </p:sp>
    </p:spTree>
  </p:cSld>
  <p:clrMapOvr>
    <a:masterClrMapping/>
  </p:clrMapOvr>
  <p:transition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5381" y="1028700"/>
            <a:ext cx="15117238" cy="8229600"/>
            <a:chOff x="0" y="0"/>
            <a:chExt cx="8772469" cy="4775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72469" cy="4775602"/>
            </a:xfrm>
            <a:custGeom>
              <a:avLst/>
              <a:gdLst/>
              <a:ahLst/>
              <a:cxnLst/>
              <a:rect l="l" t="t" r="r" b="b"/>
              <a:pathLst>
                <a:path w="8772469" h="4775602">
                  <a:moveTo>
                    <a:pt x="51213" y="0"/>
                  </a:moveTo>
                  <a:lnTo>
                    <a:pt x="8721257" y="0"/>
                  </a:lnTo>
                  <a:cubicBezTo>
                    <a:pt x="8749540" y="0"/>
                    <a:pt x="8772469" y="22929"/>
                    <a:pt x="8772469" y="51213"/>
                  </a:cubicBezTo>
                  <a:lnTo>
                    <a:pt x="8772469" y="4724390"/>
                  </a:lnTo>
                  <a:cubicBezTo>
                    <a:pt x="8772469" y="4752673"/>
                    <a:pt x="8749540" y="4775602"/>
                    <a:pt x="8721257" y="4775602"/>
                  </a:cubicBezTo>
                  <a:lnTo>
                    <a:pt x="51213" y="4775602"/>
                  </a:lnTo>
                  <a:cubicBezTo>
                    <a:pt x="22929" y="4775602"/>
                    <a:pt x="0" y="4752673"/>
                    <a:pt x="0" y="4724390"/>
                  </a:cubicBezTo>
                  <a:lnTo>
                    <a:pt x="0" y="51213"/>
                  </a:lnTo>
                  <a:cubicBezTo>
                    <a:pt x="0" y="22929"/>
                    <a:pt x="22929" y="0"/>
                    <a:pt x="512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lIns="38907" tIns="38907" rIns="38907" bIns="38907" rtlCol="0" anchor="ctr"/>
            <a:lstStyle/>
            <a:p>
              <a:pPr algn="ctr">
                <a:lnSpc>
                  <a:spcPts val="988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79405" y="1864368"/>
            <a:ext cx="732919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dirty="0">
                <a:solidFill>
                  <a:srgbClr val="000000"/>
                </a:solidFill>
                <a:latin typeface="Public Sans Heavy"/>
              </a:rPr>
              <a:t>Resource Page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5302949" y="3720970"/>
            <a:ext cx="3149826" cy="1415014"/>
          </a:xfrm>
          <a:custGeom>
            <a:avLst/>
            <a:gdLst/>
            <a:ahLst/>
            <a:cxnLst/>
            <a:rect l="l" t="t" r="r" b="b"/>
            <a:pathLst>
              <a:path w="3149826" h="1415014">
                <a:moveTo>
                  <a:pt x="3149826" y="0"/>
                </a:moveTo>
                <a:lnTo>
                  <a:pt x="0" y="0"/>
                </a:lnTo>
                <a:lnTo>
                  <a:pt x="0" y="1415014"/>
                </a:lnTo>
                <a:lnTo>
                  <a:pt x="3149826" y="1415014"/>
                </a:lnTo>
                <a:lnTo>
                  <a:pt x="31498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30246" y="3383190"/>
            <a:ext cx="2963441" cy="2090573"/>
          </a:xfrm>
          <a:custGeom>
            <a:avLst/>
            <a:gdLst/>
            <a:ahLst/>
            <a:cxnLst/>
            <a:rect l="l" t="t" r="r" b="b"/>
            <a:pathLst>
              <a:path w="2963441" h="2090573">
                <a:moveTo>
                  <a:pt x="0" y="0"/>
                </a:moveTo>
                <a:lnTo>
                  <a:pt x="2963441" y="0"/>
                </a:lnTo>
                <a:lnTo>
                  <a:pt x="2963441" y="2090573"/>
                </a:lnTo>
                <a:lnTo>
                  <a:pt x="0" y="2090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08595" y="3515834"/>
            <a:ext cx="2823260" cy="2166210"/>
          </a:xfrm>
          <a:custGeom>
            <a:avLst/>
            <a:gdLst/>
            <a:ahLst/>
            <a:cxnLst/>
            <a:rect l="l" t="t" r="r" b="b"/>
            <a:pathLst>
              <a:path w="2823260" h="2166210">
                <a:moveTo>
                  <a:pt x="0" y="0"/>
                </a:moveTo>
                <a:lnTo>
                  <a:pt x="2823260" y="0"/>
                </a:lnTo>
                <a:lnTo>
                  <a:pt x="2823260" y="2166210"/>
                </a:lnTo>
                <a:lnTo>
                  <a:pt x="0" y="2166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97756" y="6263069"/>
            <a:ext cx="2805193" cy="2045241"/>
          </a:xfrm>
          <a:custGeom>
            <a:avLst/>
            <a:gdLst/>
            <a:ahLst/>
            <a:cxnLst/>
            <a:rect l="l" t="t" r="r" b="b"/>
            <a:pathLst>
              <a:path w="2805193" h="2045241">
                <a:moveTo>
                  <a:pt x="0" y="0"/>
                </a:moveTo>
                <a:lnTo>
                  <a:pt x="2805193" y="0"/>
                </a:lnTo>
                <a:lnTo>
                  <a:pt x="2805193" y="2045241"/>
                </a:lnTo>
                <a:lnTo>
                  <a:pt x="0" y="204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30246" y="6452051"/>
            <a:ext cx="1667277" cy="1667277"/>
          </a:xfrm>
          <a:custGeom>
            <a:avLst/>
            <a:gdLst/>
            <a:ahLst/>
            <a:cxnLst/>
            <a:rect l="l" t="t" r="r" b="b"/>
            <a:pathLst>
              <a:path w="1667277" h="1667277">
                <a:moveTo>
                  <a:pt x="0" y="0"/>
                </a:moveTo>
                <a:lnTo>
                  <a:pt x="1667277" y="0"/>
                </a:lnTo>
                <a:lnTo>
                  <a:pt x="1667277" y="1667277"/>
                </a:lnTo>
                <a:lnTo>
                  <a:pt x="0" y="1667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42167" y="6470887"/>
            <a:ext cx="2448860" cy="1629605"/>
          </a:xfrm>
          <a:custGeom>
            <a:avLst/>
            <a:gdLst/>
            <a:ahLst/>
            <a:cxnLst/>
            <a:rect l="l" t="t" r="r" b="b"/>
            <a:pathLst>
              <a:path w="2448860" h="1629605">
                <a:moveTo>
                  <a:pt x="0" y="0"/>
                </a:moveTo>
                <a:lnTo>
                  <a:pt x="2448861" y="0"/>
                </a:lnTo>
                <a:lnTo>
                  <a:pt x="2448861" y="1629605"/>
                </a:lnTo>
                <a:lnTo>
                  <a:pt x="0" y="16296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36742" y="6496112"/>
            <a:ext cx="2261811" cy="1579155"/>
          </a:xfrm>
          <a:custGeom>
            <a:avLst/>
            <a:gdLst/>
            <a:ahLst/>
            <a:cxnLst/>
            <a:rect l="l" t="t" r="r" b="b"/>
            <a:pathLst>
              <a:path w="2261811" h="1579155">
                <a:moveTo>
                  <a:pt x="0" y="0"/>
                </a:moveTo>
                <a:lnTo>
                  <a:pt x="2261811" y="0"/>
                </a:lnTo>
                <a:lnTo>
                  <a:pt x="2261811" y="1579155"/>
                </a:lnTo>
                <a:lnTo>
                  <a:pt x="0" y="1579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70444" y="3215873"/>
            <a:ext cx="1919526" cy="2090573"/>
          </a:xfrm>
          <a:custGeom>
            <a:avLst/>
            <a:gdLst/>
            <a:ahLst/>
            <a:cxnLst/>
            <a:rect l="l" t="t" r="r" b="b"/>
            <a:pathLst>
              <a:path w="1919526" h="2090573">
                <a:moveTo>
                  <a:pt x="0" y="0"/>
                </a:moveTo>
                <a:lnTo>
                  <a:pt x="1919526" y="0"/>
                </a:lnTo>
                <a:lnTo>
                  <a:pt x="1919526" y="2090573"/>
                </a:lnTo>
                <a:lnTo>
                  <a:pt x="0" y="2090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07692">
            <a:off x="14110457" y="6213353"/>
            <a:ext cx="1243910" cy="2144673"/>
          </a:xfrm>
          <a:custGeom>
            <a:avLst/>
            <a:gdLst/>
            <a:ahLst/>
            <a:cxnLst/>
            <a:rect l="l" t="t" r="r" b="b"/>
            <a:pathLst>
              <a:path w="1243910" h="2144673">
                <a:moveTo>
                  <a:pt x="0" y="0"/>
                </a:moveTo>
                <a:lnTo>
                  <a:pt x="1243910" y="0"/>
                </a:lnTo>
                <a:lnTo>
                  <a:pt x="1243910" y="2144673"/>
                </a:lnTo>
                <a:lnTo>
                  <a:pt x="0" y="214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ornado">
            <a:extLst>
              <a:ext uri="{FF2B5EF4-FFF2-40B4-BE49-F238E27FC236}">
                <a16:creationId xmlns:a16="http://schemas.microsoft.com/office/drawing/2014/main" id="{4B33E29A-ED61-7CB6-64A8-C3CCD44F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87" y="1619242"/>
            <a:ext cx="13436339" cy="838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8184563-8539-7E66-CC4C-95D8A00E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>
            <a:extLst>
              <a:ext uri="{FF2B5EF4-FFF2-40B4-BE49-F238E27FC236}">
                <a16:creationId xmlns:a16="http://schemas.microsoft.com/office/drawing/2014/main" id="{83B24476-1C00-44CD-4F30-5173B94DC1B0}"/>
              </a:ext>
            </a:extLst>
          </p:cNvPr>
          <p:cNvSpPr/>
          <p:nvPr/>
        </p:nvSpPr>
        <p:spPr>
          <a:xfrm>
            <a:off x="4107930" y="870460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51 Rectángulo">
            <a:extLst>
              <a:ext uri="{FF2B5EF4-FFF2-40B4-BE49-F238E27FC236}">
                <a16:creationId xmlns:a16="http://schemas.microsoft.com/office/drawing/2014/main" id="{46960DB7-1E0F-ED71-68A1-43BAE59B5E4D}"/>
              </a:ext>
            </a:extLst>
          </p:cNvPr>
          <p:cNvSpPr/>
          <p:nvPr/>
        </p:nvSpPr>
        <p:spPr>
          <a:xfrm>
            <a:off x="7009808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52 Rectángulo">
            <a:extLst>
              <a:ext uri="{FF2B5EF4-FFF2-40B4-BE49-F238E27FC236}">
                <a16:creationId xmlns:a16="http://schemas.microsoft.com/office/drawing/2014/main" id="{CDB3206C-12A2-EB11-D9A9-BFB257C0EA29}"/>
              </a:ext>
            </a:extLst>
          </p:cNvPr>
          <p:cNvSpPr/>
          <p:nvPr/>
        </p:nvSpPr>
        <p:spPr>
          <a:xfrm>
            <a:off x="9926132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53 Rectángulo">
            <a:extLst>
              <a:ext uri="{FF2B5EF4-FFF2-40B4-BE49-F238E27FC236}">
                <a16:creationId xmlns:a16="http://schemas.microsoft.com/office/drawing/2014/main" id="{FAFA2533-246A-B017-D731-FB45FE203216}"/>
              </a:ext>
            </a:extLst>
          </p:cNvPr>
          <p:cNvSpPr/>
          <p:nvPr/>
        </p:nvSpPr>
        <p:spPr>
          <a:xfrm>
            <a:off x="12842456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54 Rectángulo">
            <a:extLst>
              <a:ext uri="{FF2B5EF4-FFF2-40B4-BE49-F238E27FC236}">
                <a16:creationId xmlns:a16="http://schemas.microsoft.com/office/drawing/2014/main" id="{50488AED-D180-8A5E-A94B-B9523E7EFDDD}"/>
              </a:ext>
            </a:extLst>
          </p:cNvPr>
          <p:cNvSpPr/>
          <p:nvPr/>
        </p:nvSpPr>
        <p:spPr>
          <a:xfrm>
            <a:off x="2447257" y="8755527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3531E41-8067-8F04-6BB2-41694D333909}"/>
              </a:ext>
            </a:extLst>
          </p:cNvPr>
          <p:cNvSpPr/>
          <p:nvPr/>
        </p:nvSpPr>
        <p:spPr>
          <a:xfrm>
            <a:off x="244725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C91041A2-3F5B-CEBE-027F-4A5D65FF2906}"/>
              </a:ext>
            </a:extLst>
          </p:cNvPr>
          <p:cNvSpPr/>
          <p:nvPr/>
        </p:nvSpPr>
        <p:spPr>
          <a:xfrm>
            <a:off x="5389628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>
            <a:extLst>
              <a:ext uri="{FF2B5EF4-FFF2-40B4-BE49-F238E27FC236}">
                <a16:creationId xmlns:a16="http://schemas.microsoft.com/office/drawing/2014/main" id="{EBC23584-E11A-D39A-E940-48899B94E3BD}"/>
              </a:ext>
            </a:extLst>
          </p:cNvPr>
          <p:cNvSpPr/>
          <p:nvPr/>
        </p:nvSpPr>
        <p:spPr>
          <a:xfrm>
            <a:off x="8305952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>
            <a:extLst>
              <a:ext uri="{FF2B5EF4-FFF2-40B4-BE49-F238E27FC236}">
                <a16:creationId xmlns:a16="http://schemas.microsoft.com/office/drawing/2014/main" id="{0793FDAD-C189-A1E8-2745-9112C921BB52}"/>
              </a:ext>
            </a:extLst>
          </p:cNvPr>
          <p:cNvSpPr/>
          <p:nvPr/>
        </p:nvSpPr>
        <p:spPr>
          <a:xfrm>
            <a:off x="1122227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>
            <a:extLst>
              <a:ext uri="{FF2B5EF4-FFF2-40B4-BE49-F238E27FC236}">
                <a16:creationId xmlns:a16="http://schemas.microsoft.com/office/drawing/2014/main" id="{B3C5AE48-4555-38A6-5DD6-D132CD884746}"/>
              </a:ext>
            </a:extLst>
          </p:cNvPr>
          <p:cNvSpPr/>
          <p:nvPr/>
        </p:nvSpPr>
        <p:spPr>
          <a:xfrm>
            <a:off x="14138600" y="7351371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E705E8BD-580B-6EA7-4289-02EFD1BF00A5}"/>
              </a:ext>
            </a:extLst>
          </p:cNvPr>
          <p:cNvSpPr/>
          <p:nvPr/>
        </p:nvSpPr>
        <p:spPr>
          <a:xfrm>
            <a:off x="4107930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41 Rectángulo">
            <a:extLst>
              <a:ext uri="{FF2B5EF4-FFF2-40B4-BE49-F238E27FC236}">
                <a16:creationId xmlns:a16="http://schemas.microsoft.com/office/drawing/2014/main" id="{385DA6F5-0164-1E65-7D79-0CA7549CD76B}"/>
              </a:ext>
            </a:extLst>
          </p:cNvPr>
          <p:cNvSpPr/>
          <p:nvPr/>
        </p:nvSpPr>
        <p:spPr>
          <a:xfrm>
            <a:off x="7024254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42 Rectángulo">
            <a:extLst>
              <a:ext uri="{FF2B5EF4-FFF2-40B4-BE49-F238E27FC236}">
                <a16:creationId xmlns:a16="http://schemas.microsoft.com/office/drawing/2014/main" id="{BAF4C103-760D-5CF9-41E5-72A0EE89DE84}"/>
              </a:ext>
            </a:extLst>
          </p:cNvPr>
          <p:cNvSpPr/>
          <p:nvPr/>
        </p:nvSpPr>
        <p:spPr>
          <a:xfrm>
            <a:off x="9940578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">
            <a:extLst>
              <a:ext uri="{FF2B5EF4-FFF2-40B4-BE49-F238E27FC236}">
                <a16:creationId xmlns:a16="http://schemas.microsoft.com/office/drawing/2014/main" id="{F9B4FF81-0C09-AC5E-E3E4-BB2DC64A247E}"/>
              </a:ext>
            </a:extLst>
          </p:cNvPr>
          <p:cNvSpPr/>
          <p:nvPr/>
        </p:nvSpPr>
        <p:spPr>
          <a:xfrm>
            <a:off x="12856902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59D31AF7-EC0C-1849-62C9-8635D65C56A0}"/>
              </a:ext>
            </a:extLst>
          </p:cNvPr>
          <p:cNvSpPr/>
          <p:nvPr/>
        </p:nvSpPr>
        <p:spPr>
          <a:xfrm>
            <a:off x="2461703" y="5942264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B7EF5A94-92F2-F67B-0A6A-06C9594369B3}"/>
              </a:ext>
            </a:extLst>
          </p:cNvPr>
          <p:cNvSpPr/>
          <p:nvPr/>
        </p:nvSpPr>
        <p:spPr>
          <a:xfrm>
            <a:off x="2461703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36 Rectángulo">
            <a:extLst>
              <a:ext uri="{FF2B5EF4-FFF2-40B4-BE49-F238E27FC236}">
                <a16:creationId xmlns:a16="http://schemas.microsoft.com/office/drawing/2014/main" id="{D7BD7ED1-478E-106F-5305-7BA2CC959F34}"/>
              </a:ext>
            </a:extLst>
          </p:cNvPr>
          <p:cNvSpPr/>
          <p:nvPr/>
        </p:nvSpPr>
        <p:spPr>
          <a:xfrm>
            <a:off x="5404074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37 Rectángulo">
            <a:extLst>
              <a:ext uri="{FF2B5EF4-FFF2-40B4-BE49-F238E27FC236}">
                <a16:creationId xmlns:a16="http://schemas.microsoft.com/office/drawing/2014/main" id="{C54B999C-9746-CE14-F0BF-7435AE7AEE96}"/>
              </a:ext>
            </a:extLst>
          </p:cNvPr>
          <p:cNvSpPr/>
          <p:nvPr/>
        </p:nvSpPr>
        <p:spPr>
          <a:xfrm>
            <a:off x="8320398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AC46955-DE67-EE01-6E79-076653CD604D}"/>
              </a:ext>
            </a:extLst>
          </p:cNvPr>
          <p:cNvSpPr/>
          <p:nvPr/>
        </p:nvSpPr>
        <p:spPr>
          <a:xfrm>
            <a:off x="11236722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B7C14EC4-0CFF-DC83-87A6-F707C85D7669}"/>
              </a:ext>
            </a:extLst>
          </p:cNvPr>
          <p:cNvSpPr/>
          <p:nvPr/>
        </p:nvSpPr>
        <p:spPr>
          <a:xfrm>
            <a:off x="14153047" y="4538108"/>
            <a:ext cx="160573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60F5A2BF-2420-7E32-BBFF-C9DC8436C8A6}"/>
              </a:ext>
            </a:extLst>
          </p:cNvPr>
          <p:cNvSpPr/>
          <p:nvPr/>
        </p:nvSpPr>
        <p:spPr>
          <a:xfrm>
            <a:off x="4076670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77201312-493C-42D2-05FC-11F7BC6EC8FE}"/>
              </a:ext>
            </a:extLst>
          </p:cNvPr>
          <p:cNvSpPr/>
          <p:nvPr/>
        </p:nvSpPr>
        <p:spPr>
          <a:xfrm>
            <a:off x="6979308" y="312825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7B7C55BE-3E29-8D74-4DF0-9A01006BE08E}"/>
              </a:ext>
            </a:extLst>
          </p:cNvPr>
          <p:cNvSpPr/>
          <p:nvPr/>
        </p:nvSpPr>
        <p:spPr>
          <a:xfrm>
            <a:off x="9909318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2008543-1F88-85E9-35D8-7AA02478DE16}"/>
              </a:ext>
            </a:extLst>
          </p:cNvPr>
          <p:cNvSpPr/>
          <p:nvPr/>
        </p:nvSpPr>
        <p:spPr>
          <a:xfrm>
            <a:off x="12825642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833BAAAA-6522-B3CF-1CAA-A42CD48787CE}"/>
              </a:ext>
            </a:extLst>
          </p:cNvPr>
          <p:cNvSpPr/>
          <p:nvPr/>
        </p:nvSpPr>
        <p:spPr>
          <a:xfrm>
            <a:off x="2430443" y="3133952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F0C1B90-6373-B2F0-50CB-033FD715EB18}"/>
              </a:ext>
            </a:extLst>
          </p:cNvPr>
          <p:cNvSpPr/>
          <p:nvPr/>
        </p:nvSpPr>
        <p:spPr>
          <a:xfrm>
            <a:off x="2430443" y="168484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86D9F5C7-830D-B4E3-0823-A04086C636F0}"/>
              </a:ext>
            </a:extLst>
          </p:cNvPr>
          <p:cNvSpPr/>
          <p:nvPr/>
        </p:nvSpPr>
        <p:spPr>
          <a:xfrm>
            <a:off x="5354289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390681C-2598-780D-731A-8038C0B9F8F8}"/>
              </a:ext>
            </a:extLst>
          </p:cNvPr>
          <p:cNvSpPr/>
          <p:nvPr/>
        </p:nvSpPr>
        <p:spPr>
          <a:xfrm>
            <a:off x="8289138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674DB1DA-2226-4CF9-7999-D4317C33586D}"/>
              </a:ext>
            </a:extLst>
          </p:cNvPr>
          <p:cNvSpPr/>
          <p:nvPr/>
        </p:nvSpPr>
        <p:spPr>
          <a:xfrm>
            <a:off x="11205462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27610143-B815-1CF2-7208-D01A81E5B370}"/>
              </a:ext>
            </a:extLst>
          </p:cNvPr>
          <p:cNvSpPr/>
          <p:nvPr/>
        </p:nvSpPr>
        <p:spPr>
          <a:xfrm>
            <a:off x="14112552" y="1729796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55 CuadroTexto">
            <a:extLst>
              <a:ext uri="{FF2B5EF4-FFF2-40B4-BE49-F238E27FC236}">
                <a16:creationId xmlns:a16="http://schemas.microsoft.com/office/drawing/2014/main" id="{0512614A-CEB7-DA00-9A3E-28824289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485775"/>
            <a:ext cx="65222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4200" b="1">
                <a:solidFill>
                  <a:srgbClr val="00B050"/>
                </a:solidFill>
              </a:rPr>
              <a:t>Click on the bricks</a:t>
            </a:r>
            <a:endParaRPr lang="es-ES" altLang="en-US" sz="4200" b="1">
              <a:solidFill>
                <a:srgbClr val="00B050"/>
              </a:solidFill>
            </a:endParaRPr>
          </a:p>
        </p:txBody>
      </p:sp>
      <p:sp>
        <p:nvSpPr>
          <p:cNvPr id="58" name="57 CuadroTexto">
            <a:extLst>
              <a:ext uri="{FF2B5EF4-FFF2-40B4-BE49-F238E27FC236}">
                <a16:creationId xmlns:a16="http://schemas.microsoft.com/office/drawing/2014/main" id="{616A8B10-C8CD-3F02-0D01-69D2A562BA9F}"/>
              </a:ext>
            </a:extLst>
          </p:cNvPr>
          <p:cNvSpPr txBox="1"/>
          <p:nvPr/>
        </p:nvSpPr>
        <p:spPr>
          <a:xfrm>
            <a:off x="7311411" y="206486"/>
            <a:ext cx="5335368" cy="115659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defTabSz="1371600">
              <a:defRPr/>
            </a:pPr>
            <a:r>
              <a:rPr lang="es-ES_tradnl" sz="7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OctemberScriptVi" panose="02000505020000020004" pitchFamily="2" charset="0"/>
                <a:cs typeface="Aharoni" pitchFamily="2" charset="-79"/>
              </a:rPr>
              <a:t>tornado</a:t>
            </a:r>
            <a:endParaRPr lang="es-ES" sz="7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OctemberScriptVi" panose="02000505020000020004" pitchFamily="2" charset="0"/>
              <a:cs typeface="Aharoni" pitchFamily="2" charset="-79"/>
            </a:endParaRPr>
          </a:p>
        </p:txBody>
      </p:sp>
      <p:sp>
        <p:nvSpPr>
          <p:cNvPr id="129" name="128 Rectángulo redondeado">
            <a:extLst>
              <a:ext uri="{FF2B5EF4-FFF2-40B4-BE49-F238E27FC236}">
                <a16:creationId xmlns:a16="http://schemas.microsoft.com/office/drawing/2014/main" id="{A241F493-4CB5-1F63-0492-B78EA52280A2}"/>
              </a:ext>
            </a:extLst>
          </p:cNvPr>
          <p:cNvSpPr/>
          <p:nvPr/>
        </p:nvSpPr>
        <p:spPr>
          <a:xfrm>
            <a:off x="14121786" y="390972"/>
            <a:ext cx="1502934" cy="97210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024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73198-4ED2-A038-6206-DCD805E47441}"/>
              </a:ext>
            </a:extLst>
          </p:cNvPr>
          <p:cNvSpPr/>
          <p:nvPr/>
        </p:nvSpPr>
        <p:spPr>
          <a:xfrm>
            <a:off x="14121786" y="217629"/>
            <a:ext cx="1620180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arthquake">
            <a:extLst>
              <a:ext uri="{FF2B5EF4-FFF2-40B4-BE49-F238E27FC236}">
                <a16:creationId xmlns:a16="http://schemas.microsoft.com/office/drawing/2014/main" id="{A0B23AC4-C1B2-54BE-3267-532BE3CDB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38" y="1605855"/>
            <a:ext cx="13455687" cy="8553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8184563-8539-7E66-CC4C-95D8A00E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>
            <a:extLst>
              <a:ext uri="{FF2B5EF4-FFF2-40B4-BE49-F238E27FC236}">
                <a16:creationId xmlns:a16="http://schemas.microsoft.com/office/drawing/2014/main" id="{83B24476-1C00-44CD-4F30-5173B94DC1B0}"/>
              </a:ext>
            </a:extLst>
          </p:cNvPr>
          <p:cNvSpPr/>
          <p:nvPr/>
        </p:nvSpPr>
        <p:spPr>
          <a:xfrm>
            <a:off x="4093484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">
            <a:extLst>
              <a:ext uri="{FF2B5EF4-FFF2-40B4-BE49-F238E27FC236}">
                <a16:creationId xmlns:a16="http://schemas.microsoft.com/office/drawing/2014/main" id="{46960DB7-1E0F-ED71-68A1-43BAE59B5E4D}"/>
              </a:ext>
            </a:extLst>
          </p:cNvPr>
          <p:cNvSpPr/>
          <p:nvPr/>
        </p:nvSpPr>
        <p:spPr>
          <a:xfrm>
            <a:off x="7009808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">
            <a:extLst>
              <a:ext uri="{FF2B5EF4-FFF2-40B4-BE49-F238E27FC236}">
                <a16:creationId xmlns:a16="http://schemas.microsoft.com/office/drawing/2014/main" id="{CDB3206C-12A2-EB11-D9A9-BFB257C0EA29}"/>
              </a:ext>
            </a:extLst>
          </p:cNvPr>
          <p:cNvSpPr/>
          <p:nvPr/>
        </p:nvSpPr>
        <p:spPr>
          <a:xfrm>
            <a:off x="9926132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">
            <a:extLst>
              <a:ext uri="{FF2B5EF4-FFF2-40B4-BE49-F238E27FC236}">
                <a16:creationId xmlns:a16="http://schemas.microsoft.com/office/drawing/2014/main" id="{FAFA2533-246A-B017-D731-FB45FE203216}"/>
              </a:ext>
            </a:extLst>
          </p:cNvPr>
          <p:cNvSpPr/>
          <p:nvPr/>
        </p:nvSpPr>
        <p:spPr>
          <a:xfrm>
            <a:off x="12842456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">
            <a:extLst>
              <a:ext uri="{FF2B5EF4-FFF2-40B4-BE49-F238E27FC236}">
                <a16:creationId xmlns:a16="http://schemas.microsoft.com/office/drawing/2014/main" id="{50488AED-D180-8A5E-A94B-B9523E7EFDDD}"/>
              </a:ext>
            </a:extLst>
          </p:cNvPr>
          <p:cNvSpPr/>
          <p:nvPr/>
        </p:nvSpPr>
        <p:spPr>
          <a:xfrm>
            <a:off x="2447257" y="8755527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3531E41-8067-8F04-6BB2-41694D333909}"/>
              </a:ext>
            </a:extLst>
          </p:cNvPr>
          <p:cNvSpPr/>
          <p:nvPr/>
        </p:nvSpPr>
        <p:spPr>
          <a:xfrm>
            <a:off x="244725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C91041A2-3F5B-CEBE-027F-4A5D65FF2906}"/>
              </a:ext>
            </a:extLst>
          </p:cNvPr>
          <p:cNvSpPr/>
          <p:nvPr/>
        </p:nvSpPr>
        <p:spPr>
          <a:xfrm>
            <a:off x="5389628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">
            <a:extLst>
              <a:ext uri="{FF2B5EF4-FFF2-40B4-BE49-F238E27FC236}">
                <a16:creationId xmlns:a16="http://schemas.microsoft.com/office/drawing/2014/main" id="{EBC23584-E11A-D39A-E940-48899B94E3BD}"/>
              </a:ext>
            </a:extLst>
          </p:cNvPr>
          <p:cNvSpPr/>
          <p:nvPr/>
        </p:nvSpPr>
        <p:spPr>
          <a:xfrm>
            <a:off x="8305952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>
            <a:extLst>
              <a:ext uri="{FF2B5EF4-FFF2-40B4-BE49-F238E27FC236}">
                <a16:creationId xmlns:a16="http://schemas.microsoft.com/office/drawing/2014/main" id="{0793FDAD-C189-A1E8-2745-9112C921BB52}"/>
              </a:ext>
            </a:extLst>
          </p:cNvPr>
          <p:cNvSpPr/>
          <p:nvPr/>
        </p:nvSpPr>
        <p:spPr>
          <a:xfrm>
            <a:off x="1122227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>
            <a:extLst>
              <a:ext uri="{FF2B5EF4-FFF2-40B4-BE49-F238E27FC236}">
                <a16:creationId xmlns:a16="http://schemas.microsoft.com/office/drawing/2014/main" id="{B3C5AE48-4555-38A6-5DD6-D132CD884746}"/>
              </a:ext>
            </a:extLst>
          </p:cNvPr>
          <p:cNvSpPr/>
          <p:nvPr/>
        </p:nvSpPr>
        <p:spPr>
          <a:xfrm>
            <a:off x="14138600" y="7351371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E705E8BD-580B-6EA7-4289-02EFD1BF00A5}"/>
              </a:ext>
            </a:extLst>
          </p:cNvPr>
          <p:cNvSpPr/>
          <p:nvPr/>
        </p:nvSpPr>
        <p:spPr>
          <a:xfrm>
            <a:off x="4107930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>
            <a:extLst>
              <a:ext uri="{FF2B5EF4-FFF2-40B4-BE49-F238E27FC236}">
                <a16:creationId xmlns:a16="http://schemas.microsoft.com/office/drawing/2014/main" id="{385DA6F5-0164-1E65-7D79-0CA7549CD76B}"/>
              </a:ext>
            </a:extLst>
          </p:cNvPr>
          <p:cNvSpPr/>
          <p:nvPr/>
        </p:nvSpPr>
        <p:spPr>
          <a:xfrm>
            <a:off x="7024254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">
            <a:extLst>
              <a:ext uri="{FF2B5EF4-FFF2-40B4-BE49-F238E27FC236}">
                <a16:creationId xmlns:a16="http://schemas.microsoft.com/office/drawing/2014/main" id="{BAF4C103-760D-5CF9-41E5-72A0EE89DE84}"/>
              </a:ext>
            </a:extLst>
          </p:cNvPr>
          <p:cNvSpPr/>
          <p:nvPr/>
        </p:nvSpPr>
        <p:spPr>
          <a:xfrm>
            <a:off x="9940578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>
            <a:extLst>
              <a:ext uri="{FF2B5EF4-FFF2-40B4-BE49-F238E27FC236}">
                <a16:creationId xmlns:a16="http://schemas.microsoft.com/office/drawing/2014/main" id="{F9B4FF81-0C09-AC5E-E3E4-BB2DC64A247E}"/>
              </a:ext>
            </a:extLst>
          </p:cNvPr>
          <p:cNvSpPr/>
          <p:nvPr/>
        </p:nvSpPr>
        <p:spPr>
          <a:xfrm>
            <a:off x="12856902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59D31AF7-EC0C-1849-62C9-8635D65C56A0}"/>
              </a:ext>
            </a:extLst>
          </p:cNvPr>
          <p:cNvSpPr/>
          <p:nvPr/>
        </p:nvSpPr>
        <p:spPr>
          <a:xfrm>
            <a:off x="2461703" y="5942264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B7EF5A94-92F2-F67B-0A6A-06C9594369B3}"/>
              </a:ext>
            </a:extLst>
          </p:cNvPr>
          <p:cNvSpPr/>
          <p:nvPr/>
        </p:nvSpPr>
        <p:spPr>
          <a:xfrm>
            <a:off x="2461703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>
            <a:extLst>
              <a:ext uri="{FF2B5EF4-FFF2-40B4-BE49-F238E27FC236}">
                <a16:creationId xmlns:a16="http://schemas.microsoft.com/office/drawing/2014/main" id="{D7BD7ED1-478E-106F-5305-7BA2CC959F34}"/>
              </a:ext>
            </a:extLst>
          </p:cNvPr>
          <p:cNvSpPr/>
          <p:nvPr/>
        </p:nvSpPr>
        <p:spPr>
          <a:xfrm>
            <a:off x="5404074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">
            <a:extLst>
              <a:ext uri="{FF2B5EF4-FFF2-40B4-BE49-F238E27FC236}">
                <a16:creationId xmlns:a16="http://schemas.microsoft.com/office/drawing/2014/main" id="{C54B999C-9746-CE14-F0BF-7435AE7AEE96}"/>
              </a:ext>
            </a:extLst>
          </p:cNvPr>
          <p:cNvSpPr/>
          <p:nvPr/>
        </p:nvSpPr>
        <p:spPr>
          <a:xfrm>
            <a:off x="8320398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AC46955-DE67-EE01-6E79-076653CD604D}"/>
              </a:ext>
            </a:extLst>
          </p:cNvPr>
          <p:cNvSpPr/>
          <p:nvPr/>
        </p:nvSpPr>
        <p:spPr>
          <a:xfrm>
            <a:off x="11236722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B7C14EC4-0CFF-DC83-87A6-F707C85D7669}"/>
              </a:ext>
            </a:extLst>
          </p:cNvPr>
          <p:cNvSpPr/>
          <p:nvPr/>
        </p:nvSpPr>
        <p:spPr>
          <a:xfrm>
            <a:off x="14153047" y="4538108"/>
            <a:ext cx="160573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60F5A2BF-2420-7E32-BBFF-C9DC8436C8A6}"/>
              </a:ext>
            </a:extLst>
          </p:cNvPr>
          <p:cNvSpPr/>
          <p:nvPr/>
        </p:nvSpPr>
        <p:spPr>
          <a:xfrm>
            <a:off x="4076670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77201312-493C-42D2-05FC-11F7BC6EC8FE}"/>
              </a:ext>
            </a:extLst>
          </p:cNvPr>
          <p:cNvSpPr/>
          <p:nvPr/>
        </p:nvSpPr>
        <p:spPr>
          <a:xfrm>
            <a:off x="6979308" y="312825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7B7C55BE-3E29-8D74-4DF0-9A01006BE08E}"/>
              </a:ext>
            </a:extLst>
          </p:cNvPr>
          <p:cNvSpPr/>
          <p:nvPr/>
        </p:nvSpPr>
        <p:spPr>
          <a:xfrm>
            <a:off x="9909318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2008543-1F88-85E9-35D8-7AA02478DE16}"/>
              </a:ext>
            </a:extLst>
          </p:cNvPr>
          <p:cNvSpPr/>
          <p:nvPr/>
        </p:nvSpPr>
        <p:spPr>
          <a:xfrm>
            <a:off x="12825642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833BAAAA-6522-B3CF-1CAA-A42CD48787CE}"/>
              </a:ext>
            </a:extLst>
          </p:cNvPr>
          <p:cNvSpPr/>
          <p:nvPr/>
        </p:nvSpPr>
        <p:spPr>
          <a:xfrm>
            <a:off x="2430443" y="3133952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F0C1B90-6373-B2F0-50CB-033FD715EB18}"/>
              </a:ext>
            </a:extLst>
          </p:cNvPr>
          <p:cNvSpPr/>
          <p:nvPr/>
        </p:nvSpPr>
        <p:spPr>
          <a:xfrm>
            <a:off x="2430443" y="168484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86D9F5C7-830D-B4E3-0823-A04086C636F0}"/>
              </a:ext>
            </a:extLst>
          </p:cNvPr>
          <p:cNvSpPr/>
          <p:nvPr/>
        </p:nvSpPr>
        <p:spPr>
          <a:xfrm>
            <a:off x="5354289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390681C-2598-780D-731A-8038C0B9F8F8}"/>
              </a:ext>
            </a:extLst>
          </p:cNvPr>
          <p:cNvSpPr/>
          <p:nvPr/>
        </p:nvSpPr>
        <p:spPr>
          <a:xfrm>
            <a:off x="8289138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674DB1DA-2226-4CF9-7999-D4317C33586D}"/>
              </a:ext>
            </a:extLst>
          </p:cNvPr>
          <p:cNvSpPr/>
          <p:nvPr/>
        </p:nvSpPr>
        <p:spPr>
          <a:xfrm>
            <a:off x="11205462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27610143-B815-1CF2-7208-D01A81E5B370}"/>
              </a:ext>
            </a:extLst>
          </p:cNvPr>
          <p:cNvSpPr/>
          <p:nvPr/>
        </p:nvSpPr>
        <p:spPr>
          <a:xfrm>
            <a:off x="14112552" y="1729796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55 CuadroTexto">
            <a:extLst>
              <a:ext uri="{FF2B5EF4-FFF2-40B4-BE49-F238E27FC236}">
                <a16:creationId xmlns:a16="http://schemas.microsoft.com/office/drawing/2014/main" id="{0512614A-CEB7-DA00-9A3E-28824289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485775"/>
            <a:ext cx="65222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on the bricks</a:t>
            </a:r>
            <a:endParaRPr kumimoji="0" lang="es-ES" altLang="en-US" sz="4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" name="57 CuadroTexto">
            <a:extLst>
              <a:ext uri="{FF2B5EF4-FFF2-40B4-BE49-F238E27FC236}">
                <a16:creationId xmlns:a16="http://schemas.microsoft.com/office/drawing/2014/main" id="{616A8B10-C8CD-3F02-0D01-69D2A562BA9F}"/>
              </a:ext>
            </a:extLst>
          </p:cNvPr>
          <p:cNvSpPr txBox="1"/>
          <p:nvPr/>
        </p:nvSpPr>
        <p:spPr>
          <a:xfrm>
            <a:off x="6006669" y="217629"/>
            <a:ext cx="7514890" cy="154756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OctemberScriptVi" panose="02000505020000020004" pitchFamily="2" charset="0"/>
                <a:ea typeface="+mn-ea"/>
                <a:cs typeface="Aharoni" pitchFamily="2" charset="-79"/>
              </a:rPr>
              <a:t>earthquake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OctemberScriptVi" panose="02000505020000020004" pitchFamily="2" charset="0"/>
              <a:ea typeface="+mn-ea"/>
              <a:cs typeface="Aharoni" pitchFamily="2" charset="-79"/>
            </a:endParaRPr>
          </a:p>
        </p:txBody>
      </p:sp>
      <p:sp>
        <p:nvSpPr>
          <p:cNvPr id="129" name="128 Rectángulo redondeado">
            <a:extLst>
              <a:ext uri="{FF2B5EF4-FFF2-40B4-BE49-F238E27FC236}">
                <a16:creationId xmlns:a16="http://schemas.microsoft.com/office/drawing/2014/main" id="{A241F493-4CB5-1F63-0492-B78EA52280A2}"/>
              </a:ext>
            </a:extLst>
          </p:cNvPr>
          <p:cNvSpPr/>
          <p:nvPr/>
        </p:nvSpPr>
        <p:spPr>
          <a:xfrm>
            <a:off x="14121786" y="390972"/>
            <a:ext cx="1502934" cy="97210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73198-4ED2-A038-6206-DCD805E47441}"/>
              </a:ext>
            </a:extLst>
          </p:cNvPr>
          <p:cNvSpPr/>
          <p:nvPr/>
        </p:nvSpPr>
        <p:spPr>
          <a:xfrm>
            <a:off x="14121786" y="217629"/>
            <a:ext cx="1620180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66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olcano">
            <a:extLst>
              <a:ext uri="{FF2B5EF4-FFF2-40B4-BE49-F238E27FC236}">
                <a16:creationId xmlns:a16="http://schemas.microsoft.com/office/drawing/2014/main" id="{817C8EED-B8C8-4AC3-5720-F3C20E35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26" y="1533113"/>
            <a:ext cx="13372764" cy="8626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8184563-8539-7E66-CC4C-95D8A00E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>
            <a:extLst>
              <a:ext uri="{FF2B5EF4-FFF2-40B4-BE49-F238E27FC236}">
                <a16:creationId xmlns:a16="http://schemas.microsoft.com/office/drawing/2014/main" id="{83B24476-1C00-44CD-4F30-5173B94DC1B0}"/>
              </a:ext>
            </a:extLst>
          </p:cNvPr>
          <p:cNvSpPr/>
          <p:nvPr/>
        </p:nvSpPr>
        <p:spPr>
          <a:xfrm>
            <a:off x="4093484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">
            <a:extLst>
              <a:ext uri="{FF2B5EF4-FFF2-40B4-BE49-F238E27FC236}">
                <a16:creationId xmlns:a16="http://schemas.microsoft.com/office/drawing/2014/main" id="{46960DB7-1E0F-ED71-68A1-43BAE59B5E4D}"/>
              </a:ext>
            </a:extLst>
          </p:cNvPr>
          <p:cNvSpPr/>
          <p:nvPr/>
        </p:nvSpPr>
        <p:spPr>
          <a:xfrm>
            <a:off x="7009808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">
            <a:extLst>
              <a:ext uri="{FF2B5EF4-FFF2-40B4-BE49-F238E27FC236}">
                <a16:creationId xmlns:a16="http://schemas.microsoft.com/office/drawing/2014/main" id="{CDB3206C-12A2-EB11-D9A9-BFB257C0EA29}"/>
              </a:ext>
            </a:extLst>
          </p:cNvPr>
          <p:cNvSpPr/>
          <p:nvPr/>
        </p:nvSpPr>
        <p:spPr>
          <a:xfrm>
            <a:off x="9926132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">
            <a:extLst>
              <a:ext uri="{FF2B5EF4-FFF2-40B4-BE49-F238E27FC236}">
                <a16:creationId xmlns:a16="http://schemas.microsoft.com/office/drawing/2014/main" id="{FAFA2533-246A-B017-D731-FB45FE203216}"/>
              </a:ext>
            </a:extLst>
          </p:cNvPr>
          <p:cNvSpPr/>
          <p:nvPr/>
        </p:nvSpPr>
        <p:spPr>
          <a:xfrm>
            <a:off x="12842455" y="877268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">
            <a:extLst>
              <a:ext uri="{FF2B5EF4-FFF2-40B4-BE49-F238E27FC236}">
                <a16:creationId xmlns:a16="http://schemas.microsoft.com/office/drawing/2014/main" id="{50488AED-D180-8A5E-A94B-B9523E7EFDDD}"/>
              </a:ext>
            </a:extLst>
          </p:cNvPr>
          <p:cNvSpPr/>
          <p:nvPr/>
        </p:nvSpPr>
        <p:spPr>
          <a:xfrm>
            <a:off x="2447257" y="8755527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3531E41-8067-8F04-6BB2-41694D333909}"/>
              </a:ext>
            </a:extLst>
          </p:cNvPr>
          <p:cNvSpPr/>
          <p:nvPr/>
        </p:nvSpPr>
        <p:spPr>
          <a:xfrm>
            <a:off x="244725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C91041A2-3F5B-CEBE-027F-4A5D65FF2906}"/>
              </a:ext>
            </a:extLst>
          </p:cNvPr>
          <p:cNvSpPr/>
          <p:nvPr/>
        </p:nvSpPr>
        <p:spPr>
          <a:xfrm>
            <a:off x="5389628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">
            <a:extLst>
              <a:ext uri="{FF2B5EF4-FFF2-40B4-BE49-F238E27FC236}">
                <a16:creationId xmlns:a16="http://schemas.microsoft.com/office/drawing/2014/main" id="{EBC23584-E11A-D39A-E940-48899B94E3BD}"/>
              </a:ext>
            </a:extLst>
          </p:cNvPr>
          <p:cNvSpPr/>
          <p:nvPr/>
        </p:nvSpPr>
        <p:spPr>
          <a:xfrm>
            <a:off x="8305952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>
            <a:extLst>
              <a:ext uri="{FF2B5EF4-FFF2-40B4-BE49-F238E27FC236}">
                <a16:creationId xmlns:a16="http://schemas.microsoft.com/office/drawing/2014/main" id="{0793FDAD-C189-A1E8-2745-9112C921BB52}"/>
              </a:ext>
            </a:extLst>
          </p:cNvPr>
          <p:cNvSpPr/>
          <p:nvPr/>
        </p:nvSpPr>
        <p:spPr>
          <a:xfrm>
            <a:off x="1122227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>
            <a:extLst>
              <a:ext uri="{FF2B5EF4-FFF2-40B4-BE49-F238E27FC236}">
                <a16:creationId xmlns:a16="http://schemas.microsoft.com/office/drawing/2014/main" id="{B3C5AE48-4555-38A6-5DD6-D132CD884746}"/>
              </a:ext>
            </a:extLst>
          </p:cNvPr>
          <p:cNvSpPr/>
          <p:nvPr/>
        </p:nvSpPr>
        <p:spPr>
          <a:xfrm>
            <a:off x="14138600" y="7351371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E705E8BD-580B-6EA7-4289-02EFD1BF00A5}"/>
              </a:ext>
            </a:extLst>
          </p:cNvPr>
          <p:cNvSpPr/>
          <p:nvPr/>
        </p:nvSpPr>
        <p:spPr>
          <a:xfrm>
            <a:off x="4107930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>
            <a:extLst>
              <a:ext uri="{FF2B5EF4-FFF2-40B4-BE49-F238E27FC236}">
                <a16:creationId xmlns:a16="http://schemas.microsoft.com/office/drawing/2014/main" id="{385DA6F5-0164-1E65-7D79-0CA7549CD76B}"/>
              </a:ext>
            </a:extLst>
          </p:cNvPr>
          <p:cNvSpPr/>
          <p:nvPr/>
        </p:nvSpPr>
        <p:spPr>
          <a:xfrm>
            <a:off x="7024254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">
            <a:extLst>
              <a:ext uri="{FF2B5EF4-FFF2-40B4-BE49-F238E27FC236}">
                <a16:creationId xmlns:a16="http://schemas.microsoft.com/office/drawing/2014/main" id="{BAF4C103-760D-5CF9-41E5-72A0EE89DE84}"/>
              </a:ext>
            </a:extLst>
          </p:cNvPr>
          <p:cNvSpPr/>
          <p:nvPr/>
        </p:nvSpPr>
        <p:spPr>
          <a:xfrm>
            <a:off x="9940578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>
            <a:extLst>
              <a:ext uri="{FF2B5EF4-FFF2-40B4-BE49-F238E27FC236}">
                <a16:creationId xmlns:a16="http://schemas.microsoft.com/office/drawing/2014/main" id="{F9B4FF81-0C09-AC5E-E3E4-BB2DC64A247E}"/>
              </a:ext>
            </a:extLst>
          </p:cNvPr>
          <p:cNvSpPr/>
          <p:nvPr/>
        </p:nvSpPr>
        <p:spPr>
          <a:xfrm>
            <a:off x="12856902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59D31AF7-EC0C-1849-62C9-8635D65C56A0}"/>
              </a:ext>
            </a:extLst>
          </p:cNvPr>
          <p:cNvSpPr/>
          <p:nvPr/>
        </p:nvSpPr>
        <p:spPr>
          <a:xfrm>
            <a:off x="2461703" y="5942264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B7EF5A94-92F2-F67B-0A6A-06C9594369B3}"/>
              </a:ext>
            </a:extLst>
          </p:cNvPr>
          <p:cNvSpPr/>
          <p:nvPr/>
        </p:nvSpPr>
        <p:spPr>
          <a:xfrm>
            <a:off x="2461703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>
            <a:extLst>
              <a:ext uri="{FF2B5EF4-FFF2-40B4-BE49-F238E27FC236}">
                <a16:creationId xmlns:a16="http://schemas.microsoft.com/office/drawing/2014/main" id="{D7BD7ED1-478E-106F-5305-7BA2CC959F34}"/>
              </a:ext>
            </a:extLst>
          </p:cNvPr>
          <p:cNvSpPr/>
          <p:nvPr/>
        </p:nvSpPr>
        <p:spPr>
          <a:xfrm>
            <a:off x="5404074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">
            <a:extLst>
              <a:ext uri="{FF2B5EF4-FFF2-40B4-BE49-F238E27FC236}">
                <a16:creationId xmlns:a16="http://schemas.microsoft.com/office/drawing/2014/main" id="{C54B999C-9746-CE14-F0BF-7435AE7AEE96}"/>
              </a:ext>
            </a:extLst>
          </p:cNvPr>
          <p:cNvSpPr/>
          <p:nvPr/>
        </p:nvSpPr>
        <p:spPr>
          <a:xfrm>
            <a:off x="8320398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AC46955-DE67-EE01-6E79-076653CD604D}"/>
              </a:ext>
            </a:extLst>
          </p:cNvPr>
          <p:cNvSpPr/>
          <p:nvPr/>
        </p:nvSpPr>
        <p:spPr>
          <a:xfrm>
            <a:off x="11236722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B7C14EC4-0CFF-DC83-87A6-F707C85D7669}"/>
              </a:ext>
            </a:extLst>
          </p:cNvPr>
          <p:cNvSpPr/>
          <p:nvPr/>
        </p:nvSpPr>
        <p:spPr>
          <a:xfrm>
            <a:off x="14153047" y="4538108"/>
            <a:ext cx="160573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60F5A2BF-2420-7E32-BBFF-C9DC8436C8A6}"/>
              </a:ext>
            </a:extLst>
          </p:cNvPr>
          <p:cNvSpPr/>
          <p:nvPr/>
        </p:nvSpPr>
        <p:spPr>
          <a:xfrm>
            <a:off x="4076670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77201312-493C-42D2-05FC-11F7BC6EC8FE}"/>
              </a:ext>
            </a:extLst>
          </p:cNvPr>
          <p:cNvSpPr/>
          <p:nvPr/>
        </p:nvSpPr>
        <p:spPr>
          <a:xfrm>
            <a:off x="6979308" y="312825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7B7C55BE-3E29-8D74-4DF0-9A01006BE08E}"/>
              </a:ext>
            </a:extLst>
          </p:cNvPr>
          <p:cNvSpPr/>
          <p:nvPr/>
        </p:nvSpPr>
        <p:spPr>
          <a:xfrm>
            <a:off x="9909318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2008543-1F88-85E9-35D8-7AA02478DE16}"/>
              </a:ext>
            </a:extLst>
          </p:cNvPr>
          <p:cNvSpPr/>
          <p:nvPr/>
        </p:nvSpPr>
        <p:spPr>
          <a:xfrm>
            <a:off x="12825642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833BAAAA-6522-B3CF-1CAA-A42CD48787CE}"/>
              </a:ext>
            </a:extLst>
          </p:cNvPr>
          <p:cNvSpPr/>
          <p:nvPr/>
        </p:nvSpPr>
        <p:spPr>
          <a:xfrm>
            <a:off x="2430443" y="3133952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F0C1B90-6373-B2F0-50CB-033FD715EB18}"/>
              </a:ext>
            </a:extLst>
          </p:cNvPr>
          <p:cNvSpPr/>
          <p:nvPr/>
        </p:nvSpPr>
        <p:spPr>
          <a:xfrm>
            <a:off x="2430443" y="168484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86D9F5C7-830D-B4E3-0823-A04086C636F0}"/>
              </a:ext>
            </a:extLst>
          </p:cNvPr>
          <p:cNvSpPr/>
          <p:nvPr/>
        </p:nvSpPr>
        <p:spPr>
          <a:xfrm>
            <a:off x="5354289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390681C-2598-780D-731A-8038C0B9F8F8}"/>
              </a:ext>
            </a:extLst>
          </p:cNvPr>
          <p:cNvSpPr/>
          <p:nvPr/>
        </p:nvSpPr>
        <p:spPr>
          <a:xfrm>
            <a:off x="8289138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674DB1DA-2226-4CF9-7999-D4317C33586D}"/>
              </a:ext>
            </a:extLst>
          </p:cNvPr>
          <p:cNvSpPr/>
          <p:nvPr/>
        </p:nvSpPr>
        <p:spPr>
          <a:xfrm>
            <a:off x="11205462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27610143-B815-1CF2-7208-D01A81E5B370}"/>
              </a:ext>
            </a:extLst>
          </p:cNvPr>
          <p:cNvSpPr/>
          <p:nvPr/>
        </p:nvSpPr>
        <p:spPr>
          <a:xfrm>
            <a:off x="14112552" y="1729796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55 CuadroTexto">
            <a:extLst>
              <a:ext uri="{FF2B5EF4-FFF2-40B4-BE49-F238E27FC236}">
                <a16:creationId xmlns:a16="http://schemas.microsoft.com/office/drawing/2014/main" id="{0512614A-CEB7-DA00-9A3E-28824289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485775"/>
            <a:ext cx="65222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on the bricks</a:t>
            </a:r>
            <a:endParaRPr kumimoji="0" lang="es-ES" altLang="en-US" sz="4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" name="57 CuadroTexto">
            <a:extLst>
              <a:ext uri="{FF2B5EF4-FFF2-40B4-BE49-F238E27FC236}">
                <a16:creationId xmlns:a16="http://schemas.microsoft.com/office/drawing/2014/main" id="{616A8B10-C8CD-3F02-0D01-69D2A562BA9F}"/>
              </a:ext>
            </a:extLst>
          </p:cNvPr>
          <p:cNvSpPr txBox="1"/>
          <p:nvPr/>
        </p:nvSpPr>
        <p:spPr>
          <a:xfrm>
            <a:off x="7891779" y="158442"/>
            <a:ext cx="4962816" cy="154756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OctemberScriptVi" panose="02000505020000020004" pitchFamily="2" charset="0"/>
                <a:ea typeface="+mn-ea"/>
                <a:cs typeface="Aharoni" pitchFamily="2" charset="-79"/>
              </a:rPr>
              <a:t>volcano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OctemberScriptVi" panose="02000505020000020004" pitchFamily="2" charset="0"/>
              <a:ea typeface="+mn-ea"/>
              <a:cs typeface="Aharoni" pitchFamily="2" charset="-79"/>
            </a:endParaRPr>
          </a:p>
        </p:txBody>
      </p:sp>
      <p:sp>
        <p:nvSpPr>
          <p:cNvPr id="129" name="128 Rectángulo redondeado">
            <a:extLst>
              <a:ext uri="{FF2B5EF4-FFF2-40B4-BE49-F238E27FC236}">
                <a16:creationId xmlns:a16="http://schemas.microsoft.com/office/drawing/2014/main" id="{A241F493-4CB5-1F63-0492-B78EA52280A2}"/>
              </a:ext>
            </a:extLst>
          </p:cNvPr>
          <p:cNvSpPr/>
          <p:nvPr/>
        </p:nvSpPr>
        <p:spPr>
          <a:xfrm>
            <a:off x="14121786" y="390972"/>
            <a:ext cx="1502934" cy="97210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73198-4ED2-A038-6206-DCD805E47441}"/>
              </a:ext>
            </a:extLst>
          </p:cNvPr>
          <p:cNvSpPr/>
          <p:nvPr/>
        </p:nvSpPr>
        <p:spPr>
          <a:xfrm>
            <a:off x="14121786" y="217629"/>
            <a:ext cx="1620180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95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idal wave">
            <a:extLst>
              <a:ext uri="{FF2B5EF4-FFF2-40B4-BE49-F238E27FC236}">
                <a16:creationId xmlns:a16="http://schemas.microsoft.com/office/drawing/2014/main" id="{3315E4EB-D62E-09D6-7E8F-A33D7A23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87" y="1612193"/>
            <a:ext cx="13400456" cy="8457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8184563-8539-7E66-CC4C-95D8A00E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>
            <a:extLst>
              <a:ext uri="{FF2B5EF4-FFF2-40B4-BE49-F238E27FC236}">
                <a16:creationId xmlns:a16="http://schemas.microsoft.com/office/drawing/2014/main" id="{83B24476-1C00-44CD-4F30-5173B94DC1B0}"/>
              </a:ext>
            </a:extLst>
          </p:cNvPr>
          <p:cNvSpPr/>
          <p:nvPr/>
        </p:nvSpPr>
        <p:spPr>
          <a:xfrm>
            <a:off x="4093484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">
            <a:extLst>
              <a:ext uri="{FF2B5EF4-FFF2-40B4-BE49-F238E27FC236}">
                <a16:creationId xmlns:a16="http://schemas.microsoft.com/office/drawing/2014/main" id="{46960DB7-1E0F-ED71-68A1-43BAE59B5E4D}"/>
              </a:ext>
            </a:extLst>
          </p:cNvPr>
          <p:cNvSpPr/>
          <p:nvPr/>
        </p:nvSpPr>
        <p:spPr>
          <a:xfrm>
            <a:off x="7009808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">
            <a:extLst>
              <a:ext uri="{FF2B5EF4-FFF2-40B4-BE49-F238E27FC236}">
                <a16:creationId xmlns:a16="http://schemas.microsoft.com/office/drawing/2014/main" id="{CDB3206C-12A2-EB11-D9A9-BFB257C0EA29}"/>
              </a:ext>
            </a:extLst>
          </p:cNvPr>
          <p:cNvSpPr/>
          <p:nvPr/>
        </p:nvSpPr>
        <p:spPr>
          <a:xfrm>
            <a:off x="9926132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">
            <a:extLst>
              <a:ext uri="{FF2B5EF4-FFF2-40B4-BE49-F238E27FC236}">
                <a16:creationId xmlns:a16="http://schemas.microsoft.com/office/drawing/2014/main" id="{FAFA2533-246A-B017-D731-FB45FE203216}"/>
              </a:ext>
            </a:extLst>
          </p:cNvPr>
          <p:cNvSpPr/>
          <p:nvPr/>
        </p:nvSpPr>
        <p:spPr>
          <a:xfrm>
            <a:off x="12856902" y="8803323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">
            <a:extLst>
              <a:ext uri="{FF2B5EF4-FFF2-40B4-BE49-F238E27FC236}">
                <a16:creationId xmlns:a16="http://schemas.microsoft.com/office/drawing/2014/main" id="{50488AED-D180-8A5E-A94B-B9523E7EFDDD}"/>
              </a:ext>
            </a:extLst>
          </p:cNvPr>
          <p:cNvSpPr/>
          <p:nvPr/>
        </p:nvSpPr>
        <p:spPr>
          <a:xfrm>
            <a:off x="2447257" y="8755527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3531E41-8067-8F04-6BB2-41694D333909}"/>
              </a:ext>
            </a:extLst>
          </p:cNvPr>
          <p:cNvSpPr/>
          <p:nvPr/>
        </p:nvSpPr>
        <p:spPr>
          <a:xfrm>
            <a:off x="244725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C91041A2-3F5B-CEBE-027F-4A5D65FF2906}"/>
              </a:ext>
            </a:extLst>
          </p:cNvPr>
          <p:cNvSpPr/>
          <p:nvPr/>
        </p:nvSpPr>
        <p:spPr>
          <a:xfrm>
            <a:off x="5389628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">
            <a:extLst>
              <a:ext uri="{FF2B5EF4-FFF2-40B4-BE49-F238E27FC236}">
                <a16:creationId xmlns:a16="http://schemas.microsoft.com/office/drawing/2014/main" id="{EBC23584-E11A-D39A-E940-48899B94E3BD}"/>
              </a:ext>
            </a:extLst>
          </p:cNvPr>
          <p:cNvSpPr/>
          <p:nvPr/>
        </p:nvSpPr>
        <p:spPr>
          <a:xfrm>
            <a:off x="8305952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>
            <a:extLst>
              <a:ext uri="{FF2B5EF4-FFF2-40B4-BE49-F238E27FC236}">
                <a16:creationId xmlns:a16="http://schemas.microsoft.com/office/drawing/2014/main" id="{0793FDAD-C189-A1E8-2745-9112C921BB52}"/>
              </a:ext>
            </a:extLst>
          </p:cNvPr>
          <p:cNvSpPr/>
          <p:nvPr/>
        </p:nvSpPr>
        <p:spPr>
          <a:xfrm>
            <a:off x="1122227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>
            <a:extLst>
              <a:ext uri="{FF2B5EF4-FFF2-40B4-BE49-F238E27FC236}">
                <a16:creationId xmlns:a16="http://schemas.microsoft.com/office/drawing/2014/main" id="{B3C5AE48-4555-38A6-5DD6-D132CD884746}"/>
              </a:ext>
            </a:extLst>
          </p:cNvPr>
          <p:cNvSpPr/>
          <p:nvPr/>
        </p:nvSpPr>
        <p:spPr>
          <a:xfrm>
            <a:off x="14138600" y="7351371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E705E8BD-580B-6EA7-4289-02EFD1BF00A5}"/>
              </a:ext>
            </a:extLst>
          </p:cNvPr>
          <p:cNvSpPr/>
          <p:nvPr/>
        </p:nvSpPr>
        <p:spPr>
          <a:xfrm>
            <a:off x="4107930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>
            <a:extLst>
              <a:ext uri="{FF2B5EF4-FFF2-40B4-BE49-F238E27FC236}">
                <a16:creationId xmlns:a16="http://schemas.microsoft.com/office/drawing/2014/main" id="{385DA6F5-0164-1E65-7D79-0CA7549CD76B}"/>
              </a:ext>
            </a:extLst>
          </p:cNvPr>
          <p:cNvSpPr/>
          <p:nvPr/>
        </p:nvSpPr>
        <p:spPr>
          <a:xfrm>
            <a:off x="7024254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">
            <a:extLst>
              <a:ext uri="{FF2B5EF4-FFF2-40B4-BE49-F238E27FC236}">
                <a16:creationId xmlns:a16="http://schemas.microsoft.com/office/drawing/2014/main" id="{BAF4C103-760D-5CF9-41E5-72A0EE89DE84}"/>
              </a:ext>
            </a:extLst>
          </p:cNvPr>
          <p:cNvSpPr/>
          <p:nvPr/>
        </p:nvSpPr>
        <p:spPr>
          <a:xfrm>
            <a:off x="9940578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>
            <a:extLst>
              <a:ext uri="{FF2B5EF4-FFF2-40B4-BE49-F238E27FC236}">
                <a16:creationId xmlns:a16="http://schemas.microsoft.com/office/drawing/2014/main" id="{F9B4FF81-0C09-AC5E-E3E4-BB2DC64A247E}"/>
              </a:ext>
            </a:extLst>
          </p:cNvPr>
          <p:cNvSpPr/>
          <p:nvPr/>
        </p:nvSpPr>
        <p:spPr>
          <a:xfrm>
            <a:off x="12856902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59D31AF7-EC0C-1849-62C9-8635D65C56A0}"/>
              </a:ext>
            </a:extLst>
          </p:cNvPr>
          <p:cNvSpPr/>
          <p:nvPr/>
        </p:nvSpPr>
        <p:spPr>
          <a:xfrm>
            <a:off x="2461703" y="5942264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B7EF5A94-92F2-F67B-0A6A-06C9594369B3}"/>
              </a:ext>
            </a:extLst>
          </p:cNvPr>
          <p:cNvSpPr/>
          <p:nvPr/>
        </p:nvSpPr>
        <p:spPr>
          <a:xfrm>
            <a:off x="2461703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>
            <a:extLst>
              <a:ext uri="{FF2B5EF4-FFF2-40B4-BE49-F238E27FC236}">
                <a16:creationId xmlns:a16="http://schemas.microsoft.com/office/drawing/2014/main" id="{D7BD7ED1-478E-106F-5305-7BA2CC959F34}"/>
              </a:ext>
            </a:extLst>
          </p:cNvPr>
          <p:cNvSpPr/>
          <p:nvPr/>
        </p:nvSpPr>
        <p:spPr>
          <a:xfrm>
            <a:off x="5404074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">
            <a:extLst>
              <a:ext uri="{FF2B5EF4-FFF2-40B4-BE49-F238E27FC236}">
                <a16:creationId xmlns:a16="http://schemas.microsoft.com/office/drawing/2014/main" id="{C54B999C-9746-CE14-F0BF-7435AE7AEE96}"/>
              </a:ext>
            </a:extLst>
          </p:cNvPr>
          <p:cNvSpPr/>
          <p:nvPr/>
        </p:nvSpPr>
        <p:spPr>
          <a:xfrm>
            <a:off x="8320398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AC46955-DE67-EE01-6E79-076653CD604D}"/>
              </a:ext>
            </a:extLst>
          </p:cNvPr>
          <p:cNvSpPr/>
          <p:nvPr/>
        </p:nvSpPr>
        <p:spPr>
          <a:xfrm>
            <a:off x="11236722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B7C14EC4-0CFF-DC83-87A6-F707C85D7669}"/>
              </a:ext>
            </a:extLst>
          </p:cNvPr>
          <p:cNvSpPr/>
          <p:nvPr/>
        </p:nvSpPr>
        <p:spPr>
          <a:xfrm>
            <a:off x="14153047" y="4538108"/>
            <a:ext cx="160573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60F5A2BF-2420-7E32-BBFF-C9DC8436C8A6}"/>
              </a:ext>
            </a:extLst>
          </p:cNvPr>
          <p:cNvSpPr/>
          <p:nvPr/>
        </p:nvSpPr>
        <p:spPr>
          <a:xfrm>
            <a:off x="4076670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77201312-493C-42D2-05FC-11F7BC6EC8FE}"/>
              </a:ext>
            </a:extLst>
          </p:cNvPr>
          <p:cNvSpPr/>
          <p:nvPr/>
        </p:nvSpPr>
        <p:spPr>
          <a:xfrm>
            <a:off x="6979308" y="312825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7B7C55BE-3E29-8D74-4DF0-9A01006BE08E}"/>
              </a:ext>
            </a:extLst>
          </p:cNvPr>
          <p:cNvSpPr/>
          <p:nvPr/>
        </p:nvSpPr>
        <p:spPr>
          <a:xfrm>
            <a:off x="9909318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2008543-1F88-85E9-35D8-7AA02478DE16}"/>
              </a:ext>
            </a:extLst>
          </p:cNvPr>
          <p:cNvSpPr/>
          <p:nvPr/>
        </p:nvSpPr>
        <p:spPr>
          <a:xfrm>
            <a:off x="12825642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833BAAAA-6522-B3CF-1CAA-A42CD48787CE}"/>
              </a:ext>
            </a:extLst>
          </p:cNvPr>
          <p:cNvSpPr/>
          <p:nvPr/>
        </p:nvSpPr>
        <p:spPr>
          <a:xfrm>
            <a:off x="2430443" y="3133952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F0C1B90-6373-B2F0-50CB-033FD715EB18}"/>
              </a:ext>
            </a:extLst>
          </p:cNvPr>
          <p:cNvSpPr/>
          <p:nvPr/>
        </p:nvSpPr>
        <p:spPr>
          <a:xfrm>
            <a:off x="2430443" y="168484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86D9F5C7-830D-B4E3-0823-A04086C636F0}"/>
              </a:ext>
            </a:extLst>
          </p:cNvPr>
          <p:cNvSpPr/>
          <p:nvPr/>
        </p:nvSpPr>
        <p:spPr>
          <a:xfrm>
            <a:off x="5354289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390681C-2598-780D-731A-8038C0B9F8F8}"/>
              </a:ext>
            </a:extLst>
          </p:cNvPr>
          <p:cNvSpPr/>
          <p:nvPr/>
        </p:nvSpPr>
        <p:spPr>
          <a:xfrm>
            <a:off x="8289138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674DB1DA-2226-4CF9-7999-D4317C33586D}"/>
              </a:ext>
            </a:extLst>
          </p:cNvPr>
          <p:cNvSpPr/>
          <p:nvPr/>
        </p:nvSpPr>
        <p:spPr>
          <a:xfrm>
            <a:off x="11205462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27610143-B815-1CF2-7208-D01A81E5B370}"/>
              </a:ext>
            </a:extLst>
          </p:cNvPr>
          <p:cNvSpPr/>
          <p:nvPr/>
        </p:nvSpPr>
        <p:spPr>
          <a:xfrm>
            <a:off x="14112552" y="1729796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55 CuadroTexto">
            <a:extLst>
              <a:ext uri="{FF2B5EF4-FFF2-40B4-BE49-F238E27FC236}">
                <a16:creationId xmlns:a16="http://schemas.microsoft.com/office/drawing/2014/main" id="{0512614A-CEB7-DA00-9A3E-28824289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485775"/>
            <a:ext cx="65222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on the bricks</a:t>
            </a:r>
            <a:endParaRPr kumimoji="0" lang="es-ES" altLang="en-US" sz="4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" name="57 CuadroTexto">
            <a:extLst>
              <a:ext uri="{FF2B5EF4-FFF2-40B4-BE49-F238E27FC236}">
                <a16:creationId xmlns:a16="http://schemas.microsoft.com/office/drawing/2014/main" id="{616A8B10-C8CD-3F02-0D01-69D2A562BA9F}"/>
              </a:ext>
            </a:extLst>
          </p:cNvPr>
          <p:cNvSpPr txBox="1"/>
          <p:nvPr/>
        </p:nvSpPr>
        <p:spPr>
          <a:xfrm>
            <a:off x="7427182" y="187926"/>
            <a:ext cx="5267702" cy="154756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OctemberScriptVi" panose="02000505020000020004" pitchFamily="2" charset="0"/>
                <a:ea typeface="+mn-ea"/>
                <a:cs typeface="Aharoni" pitchFamily="2" charset="-79"/>
              </a:rPr>
              <a:t>tidal</a:t>
            </a:r>
            <a:r>
              <a:rPr kumimoji="0" lang="es-ES_tradnl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OctemberScriptVi" panose="02000505020000020004" pitchFamily="2" charset="0"/>
                <a:ea typeface="+mn-ea"/>
                <a:cs typeface="Aharoni" pitchFamily="2" charset="-79"/>
              </a:rPr>
              <a:t> wave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OctemberScriptVi" panose="02000505020000020004" pitchFamily="2" charset="0"/>
              <a:ea typeface="+mn-ea"/>
              <a:cs typeface="Aharoni" pitchFamily="2" charset="-79"/>
            </a:endParaRPr>
          </a:p>
        </p:txBody>
      </p:sp>
      <p:sp>
        <p:nvSpPr>
          <p:cNvPr id="129" name="128 Rectángulo redondeado">
            <a:extLst>
              <a:ext uri="{FF2B5EF4-FFF2-40B4-BE49-F238E27FC236}">
                <a16:creationId xmlns:a16="http://schemas.microsoft.com/office/drawing/2014/main" id="{A241F493-4CB5-1F63-0492-B78EA52280A2}"/>
              </a:ext>
            </a:extLst>
          </p:cNvPr>
          <p:cNvSpPr/>
          <p:nvPr/>
        </p:nvSpPr>
        <p:spPr>
          <a:xfrm>
            <a:off x="14121786" y="390972"/>
            <a:ext cx="1502934" cy="97210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73198-4ED2-A038-6206-DCD805E47441}"/>
              </a:ext>
            </a:extLst>
          </p:cNvPr>
          <p:cNvSpPr/>
          <p:nvPr/>
        </p:nvSpPr>
        <p:spPr>
          <a:xfrm>
            <a:off x="14121786" y="217629"/>
            <a:ext cx="1620180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432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lood">
            <a:extLst>
              <a:ext uri="{FF2B5EF4-FFF2-40B4-BE49-F238E27FC236}">
                <a16:creationId xmlns:a16="http://schemas.microsoft.com/office/drawing/2014/main" id="{965CC1DB-425F-4303-09A4-4A5D08FD6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87" y="1684223"/>
            <a:ext cx="13314566" cy="8336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8184563-8539-7E66-CC4C-95D8A00E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>
            <a:extLst>
              <a:ext uri="{FF2B5EF4-FFF2-40B4-BE49-F238E27FC236}">
                <a16:creationId xmlns:a16="http://schemas.microsoft.com/office/drawing/2014/main" id="{83B24476-1C00-44CD-4F30-5173B94DC1B0}"/>
              </a:ext>
            </a:extLst>
          </p:cNvPr>
          <p:cNvSpPr/>
          <p:nvPr/>
        </p:nvSpPr>
        <p:spPr>
          <a:xfrm>
            <a:off x="4093484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">
            <a:extLst>
              <a:ext uri="{FF2B5EF4-FFF2-40B4-BE49-F238E27FC236}">
                <a16:creationId xmlns:a16="http://schemas.microsoft.com/office/drawing/2014/main" id="{46960DB7-1E0F-ED71-68A1-43BAE59B5E4D}"/>
              </a:ext>
            </a:extLst>
          </p:cNvPr>
          <p:cNvSpPr/>
          <p:nvPr/>
        </p:nvSpPr>
        <p:spPr>
          <a:xfrm>
            <a:off x="7009808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">
            <a:extLst>
              <a:ext uri="{FF2B5EF4-FFF2-40B4-BE49-F238E27FC236}">
                <a16:creationId xmlns:a16="http://schemas.microsoft.com/office/drawing/2014/main" id="{CDB3206C-12A2-EB11-D9A9-BFB257C0EA29}"/>
              </a:ext>
            </a:extLst>
          </p:cNvPr>
          <p:cNvSpPr/>
          <p:nvPr/>
        </p:nvSpPr>
        <p:spPr>
          <a:xfrm>
            <a:off x="9926132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">
            <a:extLst>
              <a:ext uri="{FF2B5EF4-FFF2-40B4-BE49-F238E27FC236}">
                <a16:creationId xmlns:a16="http://schemas.microsoft.com/office/drawing/2014/main" id="{FAFA2533-246A-B017-D731-FB45FE203216}"/>
              </a:ext>
            </a:extLst>
          </p:cNvPr>
          <p:cNvSpPr/>
          <p:nvPr/>
        </p:nvSpPr>
        <p:spPr>
          <a:xfrm>
            <a:off x="12875374" y="873761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">
            <a:extLst>
              <a:ext uri="{FF2B5EF4-FFF2-40B4-BE49-F238E27FC236}">
                <a16:creationId xmlns:a16="http://schemas.microsoft.com/office/drawing/2014/main" id="{50488AED-D180-8A5E-A94B-B9523E7EFDDD}"/>
              </a:ext>
            </a:extLst>
          </p:cNvPr>
          <p:cNvSpPr/>
          <p:nvPr/>
        </p:nvSpPr>
        <p:spPr>
          <a:xfrm>
            <a:off x="2447257" y="8755527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3531E41-8067-8F04-6BB2-41694D333909}"/>
              </a:ext>
            </a:extLst>
          </p:cNvPr>
          <p:cNvSpPr/>
          <p:nvPr/>
        </p:nvSpPr>
        <p:spPr>
          <a:xfrm>
            <a:off x="244725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C91041A2-3F5B-CEBE-027F-4A5D65FF2906}"/>
              </a:ext>
            </a:extLst>
          </p:cNvPr>
          <p:cNvSpPr/>
          <p:nvPr/>
        </p:nvSpPr>
        <p:spPr>
          <a:xfrm>
            <a:off x="5389628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">
            <a:extLst>
              <a:ext uri="{FF2B5EF4-FFF2-40B4-BE49-F238E27FC236}">
                <a16:creationId xmlns:a16="http://schemas.microsoft.com/office/drawing/2014/main" id="{EBC23584-E11A-D39A-E940-48899B94E3BD}"/>
              </a:ext>
            </a:extLst>
          </p:cNvPr>
          <p:cNvSpPr/>
          <p:nvPr/>
        </p:nvSpPr>
        <p:spPr>
          <a:xfrm>
            <a:off x="8305952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>
            <a:extLst>
              <a:ext uri="{FF2B5EF4-FFF2-40B4-BE49-F238E27FC236}">
                <a16:creationId xmlns:a16="http://schemas.microsoft.com/office/drawing/2014/main" id="{0793FDAD-C189-A1E8-2745-9112C921BB52}"/>
              </a:ext>
            </a:extLst>
          </p:cNvPr>
          <p:cNvSpPr/>
          <p:nvPr/>
        </p:nvSpPr>
        <p:spPr>
          <a:xfrm>
            <a:off x="1122227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>
            <a:extLst>
              <a:ext uri="{FF2B5EF4-FFF2-40B4-BE49-F238E27FC236}">
                <a16:creationId xmlns:a16="http://schemas.microsoft.com/office/drawing/2014/main" id="{B3C5AE48-4555-38A6-5DD6-D132CD884746}"/>
              </a:ext>
            </a:extLst>
          </p:cNvPr>
          <p:cNvSpPr/>
          <p:nvPr/>
        </p:nvSpPr>
        <p:spPr>
          <a:xfrm>
            <a:off x="14138600" y="7351371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E705E8BD-580B-6EA7-4289-02EFD1BF00A5}"/>
              </a:ext>
            </a:extLst>
          </p:cNvPr>
          <p:cNvSpPr/>
          <p:nvPr/>
        </p:nvSpPr>
        <p:spPr>
          <a:xfrm>
            <a:off x="4107930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>
            <a:extLst>
              <a:ext uri="{FF2B5EF4-FFF2-40B4-BE49-F238E27FC236}">
                <a16:creationId xmlns:a16="http://schemas.microsoft.com/office/drawing/2014/main" id="{385DA6F5-0164-1E65-7D79-0CA7549CD76B}"/>
              </a:ext>
            </a:extLst>
          </p:cNvPr>
          <p:cNvSpPr/>
          <p:nvPr/>
        </p:nvSpPr>
        <p:spPr>
          <a:xfrm>
            <a:off x="7024254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">
            <a:extLst>
              <a:ext uri="{FF2B5EF4-FFF2-40B4-BE49-F238E27FC236}">
                <a16:creationId xmlns:a16="http://schemas.microsoft.com/office/drawing/2014/main" id="{BAF4C103-760D-5CF9-41E5-72A0EE89DE84}"/>
              </a:ext>
            </a:extLst>
          </p:cNvPr>
          <p:cNvSpPr/>
          <p:nvPr/>
        </p:nvSpPr>
        <p:spPr>
          <a:xfrm>
            <a:off x="9940578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>
            <a:extLst>
              <a:ext uri="{FF2B5EF4-FFF2-40B4-BE49-F238E27FC236}">
                <a16:creationId xmlns:a16="http://schemas.microsoft.com/office/drawing/2014/main" id="{F9B4FF81-0C09-AC5E-E3E4-BB2DC64A247E}"/>
              </a:ext>
            </a:extLst>
          </p:cNvPr>
          <p:cNvSpPr/>
          <p:nvPr/>
        </p:nvSpPr>
        <p:spPr>
          <a:xfrm>
            <a:off x="12856902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59D31AF7-EC0C-1849-62C9-8635D65C56A0}"/>
              </a:ext>
            </a:extLst>
          </p:cNvPr>
          <p:cNvSpPr/>
          <p:nvPr/>
        </p:nvSpPr>
        <p:spPr>
          <a:xfrm>
            <a:off x="2461703" y="5942264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B7EF5A94-92F2-F67B-0A6A-06C9594369B3}"/>
              </a:ext>
            </a:extLst>
          </p:cNvPr>
          <p:cNvSpPr/>
          <p:nvPr/>
        </p:nvSpPr>
        <p:spPr>
          <a:xfrm>
            <a:off x="2461703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>
            <a:extLst>
              <a:ext uri="{FF2B5EF4-FFF2-40B4-BE49-F238E27FC236}">
                <a16:creationId xmlns:a16="http://schemas.microsoft.com/office/drawing/2014/main" id="{D7BD7ED1-478E-106F-5305-7BA2CC959F34}"/>
              </a:ext>
            </a:extLst>
          </p:cNvPr>
          <p:cNvSpPr/>
          <p:nvPr/>
        </p:nvSpPr>
        <p:spPr>
          <a:xfrm>
            <a:off x="5404074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">
            <a:extLst>
              <a:ext uri="{FF2B5EF4-FFF2-40B4-BE49-F238E27FC236}">
                <a16:creationId xmlns:a16="http://schemas.microsoft.com/office/drawing/2014/main" id="{C54B999C-9746-CE14-F0BF-7435AE7AEE96}"/>
              </a:ext>
            </a:extLst>
          </p:cNvPr>
          <p:cNvSpPr/>
          <p:nvPr/>
        </p:nvSpPr>
        <p:spPr>
          <a:xfrm>
            <a:off x="8320398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AC46955-DE67-EE01-6E79-076653CD604D}"/>
              </a:ext>
            </a:extLst>
          </p:cNvPr>
          <p:cNvSpPr/>
          <p:nvPr/>
        </p:nvSpPr>
        <p:spPr>
          <a:xfrm>
            <a:off x="11236722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B7C14EC4-0CFF-DC83-87A6-F707C85D7669}"/>
              </a:ext>
            </a:extLst>
          </p:cNvPr>
          <p:cNvSpPr/>
          <p:nvPr/>
        </p:nvSpPr>
        <p:spPr>
          <a:xfrm>
            <a:off x="14153047" y="4538108"/>
            <a:ext cx="160573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60F5A2BF-2420-7E32-BBFF-C9DC8436C8A6}"/>
              </a:ext>
            </a:extLst>
          </p:cNvPr>
          <p:cNvSpPr/>
          <p:nvPr/>
        </p:nvSpPr>
        <p:spPr>
          <a:xfrm>
            <a:off x="4076670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77201312-493C-42D2-05FC-11F7BC6EC8FE}"/>
              </a:ext>
            </a:extLst>
          </p:cNvPr>
          <p:cNvSpPr/>
          <p:nvPr/>
        </p:nvSpPr>
        <p:spPr>
          <a:xfrm>
            <a:off x="6979308" y="312825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7B7C55BE-3E29-8D74-4DF0-9A01006BE08E}"/>
              </a:ext>
            </a:extLst>
          </p:cNvPr>
          <p:cNvSpPr/>
          <p:nvPr/>
        </p:nvSpPr>
        <p:spPr>
          <a:xfrm>
            <a:off x="9909318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2008543-1F88-85E9-35D8-7AA02478DE16}"/>
              </a:ext>
            </a:extLst>
          </p:cNvPr>
          <p:cNvSpPr/>
          <p:nvPr/>
        </p:nvSpPr>
        <p:spPr>
          <a:xfrm>
            <a:off x="12825642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833BAAAA-6522-B3CF-1CAA-A42CD48787CE}"/>
              </a:ext>
            </a:extLst>
          </p:cNvPr>
          <p:cNvSpPr/>
          <p:nvPr/>
        </p:nvSpPr>
        <p:spPr>
          <a:xfrm>
            <a:off x="2430443" y="3133952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F0C1B90-6373-B2F0-50CB-033FD715EB18}"/>
              </a:ext>
            </a:extLst>
          </p:cNvPr>
          <p:cNvSpPr/>
          <p:nvPr/>
        </p:nvSpPr>
        <p:spPr>
          <a:xfrm>
            <a:off x="2430443" y="168484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86D9F5C7-830D-B4E3-0823-A04086C636F0}"/>
              </a:ext>
            </a:extLst>
          </p:cNvPr>
          <p:cNvSpPr/>
          <p:nvPr/>
        </p:nvSpPr>
        <p:spPr>
          <a:xfrm>
            <a:off x="5354289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390681C-2598-780D-731A-8038C0B9F8F8}"/>
              </a:ext>
            </a:extLst>
          </p:cNvPr>
          <p:cNvSpPr/>
          <p:nvPr/>
        </p:nvSpPr>
        <p:spPr>
          <a:xfrm>
            <a:off x="8289138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674DB1DA-2226-4CF9-7999-D4317C33586D}"/>
              </a:ext>
            </a:extLst>
          </p:cNvPr>
          <p:cNvSpPr/>
          <p:nvPr/>
        </p:nvSpPr>
        <p:spPr>
          <a:xfrm>
            <a:off x="11205462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27610143-B815-1CF2-7208-D01A81E5B370}"/>
              </a:ext>
            </a:extLst>
          </p:cNvPr>
          <p:cNvSpPr/>
          <p:nvPr/>
        </p:nvSpPr>
        <p:spPr>
          <a:xfrm>
            <a:off x="14112552" y="1729796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55 CuadroTexto">
            <a:extLst>
              <a:ext uri="{FF2B5EF4-FFF2-40B4-BE49-F238E27FC236}">
                <a16:creationId xmlns:a16="http://schemas.microsoft.com/office/drawing/2014/main" id="{0512614A-CEB7-DA00-9A3E-28824289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485775"/>
            <a:ext cx="65222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on the bricks</a:t>
            </a:r>
            <a:endParaRPr kumimoji="0" lang="es-ES" altLang="en-US" sz="4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" name="57 CuadroTexto">
            <a:extLst>
              <a:ext uri="{FF2B5EF4-FFF2-40B4-BE49-F238E27FC236}">
                <a16:creationId xmlns:a16="http://schemas.microsoft.com/office/drawing/2014/main" id="{616A8B10-C8CD-3F02-0D01-69D2A562BA9F}"/>
              </a:ext>
            </a:extLst>
          </p:cNvPr>
          <p:cNvSpPr txBox="1"/>
          <p:nvPr/>
        </p:nvSpPr>
        <p:spPr>
          <a:xfrm>
            <a:off x="8525097" y="127317"/>
            <a:ext cx="2907090" cy="154756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OctemberScriptVi" panose="02000505020000020004" pitchFamily="2" charset="0"/>
                <a:ea typeface="+mn-ea"/>
                <a:cs typeface="Aharoni" pitchFamily="2" charset="-79"/>
              </a:rPr>
              <a:t>flood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OctemberScriptVi" panose="02000505020000020004" pitchFamily="2" charset="0"/>
              <a:ea typeface="+mn-ea"/>
              <a:cs typeface="Aharoni" pitchFamily="2" charset="-79"/>
            </a:endParaRPr>
          </a:p>
        </p:txBody>
      </p:sp>
      <p:sp>
        <p:nvSpPr>
          <p:cNvPr id="129" name="128 Rectángulo redondeado">
            <a:extLst>
              <a:ext uri="{FF2B5EF4-FFF2-40B4-BE49-F238E27FC236}">
                <a16:creationId xmlns:a16="http://schemas.microsoft.com/office/drawing/2014/main" id="{A241F493-4CB5-1F63-0492-B78EA52280A2}"/>
              </a:ext>
            </a:extLst>
          </p:cNvPr>
          <p:cNvSpPr/>
          <p:nvPr/>
        </p:nvSpPr>
        <p:spPr>
          <a:xfrm>
            <a:off x="14121786" y="390972"/>
            <a:ext cx="1502934" cy="97210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73198-4ED2-A038-6206-DCD805E47441}"/>
              </a:ext>
            </a:extLst>
          </p:cNvPr>
          <p:cNvSpPr/>
          <p:nvPr/>
        </p:nvSpPr>
        <p:spPr>
          <a:xfrm>
            <a:off x="14121786" y="217629"/>
            <a:ext cx="1620180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208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ught">
            <a:extLst>
              <a:ext uri="{FF2B5EF4-FFF2-40B4-BE49-F238E27FC236}">
                <a16:creationId xmlns:a16="http://schemas.microsoft.com/office/drawing/2014/main" id="{47D6F849-D7F4-32D4-4300-B1BCECC6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78" y="1580985"/>
            <a:ext cx="13422860" cy="8578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8184563-8539-7E66-CC4C-95D8A00E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393158" y="-23812"/>
            <a:ext cx="3986213" cy="3502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>
            <a:extLst>
              <a:ext uri="{FF2B5EF4-FFF2-40B4-BE49-F238E27FC236}">
                <a16:creationId xmlns:a16="http://schemas.microsoft.com/office/drawing/2014/main" id="{83B24476-1C00-44CD-4F30-5173B94DC1B0}"/>
              </a:ext>
            </a:extLst>
          </p:cNvPr>
          <p:cNvSpPr/>
          <p:nvPr/>
        </p:nvSpPr>
        <p:spPr>
          <a:xfrm>
            <a:off x="4093484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">
            <a:extLst>
              <a:ext uri="{FF2B5EF4-FFF2-40B4-BE49-F238E27FC236}">
                <a16:creationId xmlns:a16="http://schemas.microsoft.com/office/drawing/2014/main" id="{46960DB7-1E0F-ED71-68A1-43BAE59B5E4D}"/>
              </a:ext>
            </a:extLst>
          </p:cNvPr>
          <p:cNvSpPr/>
          <p:nvPr/>
        </p:nvSpPr>
        <p:spPr>
          <a:xfrm>
            <a:off x="7009808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52 Rectángulo">
            <a:extLst>
              <a:ext uri="{FF2B5EF4-FFF2-40B4-BE49-F238E27FC236}">
                <a16:creationId xmlns:a16="http://schemas.microsoft.com/office/drawing/2014/main" id="{CDB3206C-12A2-EB11-D9A9-BFB257C0EA29}"/>
              </a:ext>
            </a:extLst>
          </p:cNvPr>
          <p:cNvSpPr/>
          <p:nvPr/>
        </p:nvSpPr>
        <p:spPr>
          <a:xfrm>
            <a:off x="9926132" y="8755527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53 Rectángulo">
            <a:extLst>
              <a:ext uri="{FF2B5EF4-FFF2-40B4-BE49-F238E27FC236}">
                <a16:creationId xmlns:a16="http://schemas.microsoft.com/office/drawing/2014/main" id="{FAFA2533-246A-B017-D731-FB45FE203216}"/>
              </a:ext>
            </a:extLst>
          </p:cNvPr>
          <p:cNvSpPr/>
          <p:nvPr/>
        </p:nvSpPr>
        <p:spPr>
          <a:xfrm>
            <a:off x="12856902" y="878333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54 Rectángulo">
            <a:extLst>
              <a:ext uri="{FF2B5EF4-FFF2-40B4-BE49-F238E27FC236}">
                <a16:creationId xmlns:a16="http://schemas.microsoft.com/office/drawing/2014/main" id="{50488AED-D180-8A5E-A94B-B9523E7EFDDD}"/>
              </a:ext>
            </a:extLst>
          </p:cNvPr>
          <p:cNvSpPr/>
          <p:nvPr/>
        </p:nvSpPr>
        <p:spPr>
          <a:xfrm>
            <a:off x="2447257" y="8755527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3531E41-8067-8F04-6BB2-41694D333909}"/>
              </a:ext>
            </a:extLst>
          </p:cNvPr>
          <p:cNvSpPr/>
          <p:nvPr/>
        </p:nvSpPr>
        <p:spPr>
          <a:xfrm>
            <a:off x="244725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C91041A2-3F5B-CEBE-027F-4A5D65FF2906}"/>
              </a:ext>
            </a:extLst>
          </p:cNvPr>
          <p:cNvSpPr/>
          <p:nvPr/>
        </p:nvSpPr>
        <p:spPr>
          <a:xfrm>
            <a:off x="5389628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47 Rectángulo">
            <a:extLst>
              <a:ext uri="{FF2B5EF4-FFF2-40B4-BE49-F238E27FC236}">
                <a16:creationId xmlns:a16="http://schemas.microsoft.com/office/drawing/2014/main" id="{EBC23584-E11A-D39A-E940-48899B94E3BD}"/>
              </a:ext>
            </a:extLst>
          </p:cNvPr>
          <p:cNvSpPr/>
          <p:nvPr/>
        </p:nvSpPr>
        <p:spPr>
          <a:xfrm>
            <a:off x="8305952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>
            <a:extLst>
              <a:ext uri="{FF2B5EF4-FFF2-40B4-BE49-F238E27FC236}">
                <a16:creationId xmlns:a16="http://schemas.microsoft.com/office/drawing/2014/main" id="{0793FDAD-C189-A1E8-2745-9112C921BB52}"/>
              </a:ext>
            </a:extLst>
          </p:cNvPr>
          <p:cNvSpPr/>
          <p:nvPr/>
        </p:nvSpPr>
        <p:spPr>
          <a:xfrm>
            <a:off x="11222276" y="7351371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>
            <a:extLst>
              <a:ext uri="{FF2B5EF4-FFF2-40B4-BE49-F238E27FC236}">
                <a16:creationId xmlns:a16="http://schemas.microsoft.com/office/drawing/2014/main" id="{B3C5AE48-4555-38A6-5DD6-D132CD884746}"/>
              </a:ext>
            </a:extLst>
          </p:cNvPr>
          <p:cNvSpPr/>
          <p:nvPr/>
        </p:nvSpPr>
        <p:spPr>
          <a:xfrm>
            <a:off x="14138600" y="7351371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0 Rectángulo">
            <a:extLst>
              <a:ext uri="{FF2B5EF4-FFF2-40B4-BE49-F238E27FC236}">
                <a16:creationId xmlns:a16="http://schemas.microsoft.com/office/drawing/2014/main" id="{E705E8BD-580B-6EA7-4289-02EFD1BF00A5}"/>
              </a:ext>
            </a:extLst>
          </p:cNvPr>
          <p:cNvSpPr/>
          <p:nvPr/>
        </p:nvSpPr>
        <p:spPr>
          <a:xfrm>
            <a:off x="4107930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1 Rectángulo">
            <a:extLst>
              <a:ext uri="{FF2B5EF4-FFF2-40B4-BE49-F238E27FC236}">
                <a16:creationId xmlns:a16="http://schemas.microsoft.com/office/drawing/2014/main" id="{385DA6F5-0164-1E65-7D79-0CA7549CD76B}"/>
              </a:ext>
            </a:extLst>
          </p:cNvPr>
          <p:cNvSpPr/>
          <p:nvPr/>
        </p:nvSpPr>
        <p:spPr>
          <a:xfrm>
            <a:off x="7024254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Rectángulo">
            <a:extLst>
              <a:ext uri="{FF2B5EF4-FFF2-40B4-BE49-F238E27FC236}">
                <a16:creationId xmlns:a16="http://schemas.microsoft.com/office/drawing/2014/main" id="{BAF4C103-760D-5CF9-41E5-72A0EE89DE84}"/>
              </a:ext>
            </a:extLst>
          </p:cNvPr>
          <p:cNvSpPr/>
          <p:nvPr/>
        </p:nvSpPr>
        <p:spPr>
          <a:xfrm>
            <a:off x="9940578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Rectángulo">
            <a:extLst>
              <a:ext uri="{FF2B5EF4-FFF2-40B4-BE49-F238E27FC236}">
                <a16:creationId xmlns:a16="http://schemas.microsoft.com/office/drawing/2014/main" id="{F9B4FF81-0C09-AC5E-E3E4-BB2DC64A247E}"/>
              </a:ext>
            </a:extLst>
          </p:cNvPr>
          <p:cNvSpPr/>
          <p:nvPr/>
        </p:nvSpPr>
        <p:spPr>
          <a:xfrm>
            <a:off x="12856902" y="594226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59D31AF7-EC0C-1849-62C9-8635D65C56A0}"/>
              </a:ext>
            </a:extLst>
          </p:cNvPr>
          <p:cNvSpPr/>
          <p:nvPr/>
        </p:nvSpPr>
        <p:spPr>
          <a:xfrm>
            <a:off x="2461703" y="5942264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B7EF5A94-92F2-F67B-0A6A-06C9594369B3}"/>
              </a:ext>
            </a:extLst>
          </p:cNvPr>
          <p:cNvSpPr/>
          <p:nvPr/>
        </p:nvSpPr>
        <p:spPr>
          <a:xfrm>
            <a:off x="2461703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">
            <a:extLst>
              <a:ext uri="{FF2B5EF4-FFF2-40B4-BE49-F238E27FC236}">
                <a16:creationId xmlns:a16="http://schemas.microsoft.com/office/drawing/2014/main" id="{D7BD7ED1-478E-106F-5305-7BA2CC959F34}"/>
              </a:ext>
            </a:extLst>
          </p:cNvPr>
          <p:cNvSpPr/>
          <p:nvPr/>
        </p:nvSpPr>
        <p:spPr>
          <a:xfrm>
            <a:off x="5404074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Rectángulo">
            <a:extLst>
              <a:ext uri="{FF2B5EF4-FFF2-40B4-BE49-F238E27FC236}">
                <a16:creationId xmlns:a16="http://schemas.microsoft.com/office/drawing/2014/main" id="{C54B999C-9746-CE14-F0BF-7435AE7AEE96}"/>
              </a:ext>
            </a:extLst>
          </p:cNvPr>
          <p:cNvSpPr/>
          <p:nvPr/>
        </p:nvSpPr>
        <p:spPr>
          <a:xfrm>
            <a:off x="8320398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AC46955-DE67-EE01-6E79-076653CD604D}"/>
              </a:ext>
            </a:extLst>
          </p:cNvPr>
          <p:cNvSpPr/>
          <p:nvPr/>
        </p:nvSpPr>
        <p:spPr>
          <a:xfrm>
            <a:off x="11236722" y="4538108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39 Rectángulo">
            <a:extLst>
              <a:ext uri="{FF2B5EF4-FFF2-40B4-BE49-F238E27FC236}">
                <a16:creationId xmlns:a16="http://schemas.microsoft.com/office/drawing/2014/main" id="{B7C14EC4-0CFF-DC83-87A6-F707C85D7669}"/>
              </a:ext>
            </a:extLst>
          </p:cNvPr>
          <p:cNvSpPr/>
          <p:nvPr/>
        </p:nvSpPr>
        <p:spPr>
          <a:xfrm>
            <a:off x="14153047" y="4538108"/>
            <a:ext cx="160573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60F5A2BF-2420-7E32-BBFF-C9DC8436C8A6}"/>
              </a:ext>
            </a:extLst>
          </p:cNvPr>
          <p:cNvSpPr/>
          <p:nvPr/>
        </p:nvSpPr>
        <p:spPr>
          <a:xfrm>
            <a:off x="4076670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77201312-493C-42D2-05FC-11F7BC6EC8FE}"/>
              </a:ext>
            </a:extLst>
          </p:cNvPr>
          <p:cNvSpPr/>
          <p:nvPr/>
        </p:nvSpPr>
        <p:spPr>
          <a:xfrm>
            <a:off x="6979308" y="312825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7B7C55BE-3E29-8D74-4DF0-9A01006BE08E}"/>
              </a:ext>
            </a:extLst>
          </p:cNvPr>
          <p:cNvSpPr/>
          <p:nvPr/>
        </p:nvSpPr>
        <p:spPr>
          <a:xfrm>
            <a:off x="9909318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72008543-1F88-85E9-35D8-7AA02478DE16}"/>
              </a:ext>
            </a:extLst>
          </p:cNvPr>
          <p:cNvSpPr/>
          <p:nvPr/>
        </p:nvSpPr>
        <p:spPr>
          <a:xfrm>
            <a:off x="12825642" y="3133952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833BAAAA-6522-B3CF-1CAA-A42CD48787CE}"/>
              </a:ext>
            </a:extLst>
          </p:cNvPr>
          <p:cNvSpPr/>
          <p:nvPr/>
        </p:nvSpPr>
        <p:spPr>
          <a:xfrm>
            <a:off x="2430443" y="3133952"/>
            <a:ext cx="1646228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F0C1B90-6373-B2F0-50CB-033FD715EB18}"/>
              </a:ext>
            </a:extLst>
          </p:cNvPr>
          <p:cNvSpPr/>
          <p:nvPr/>
        </p:nvSpPr>
        <p:spPr>
          <a:xfrm>
            <a:off x="2430443" y="1684844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86D9F5C7-830D-B4E3-0823-A04086C636F0}"/>
              </a:ext>
            </a:extLst>
          </p:cNvPr>
          <p:cNvSpPr/>
          <p:nvPr/>
        </p:nvSpPr>
        <p:spPr>
          <a:xfrm>
            <a:off x="5354289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390681C-2598-780D-731A-8038C0B9F8F8}"/>
              </a:ext>
            </a:extLst>
          </p:cNvPr>
          <p:cNvSpPr/>
          <p:nvPr/>
        </p:nvSpPr>
        <p:spPr>
          <a:xfrm>
            <a:off x="8289138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674DB1DA-2226-4CF9-7999-D4317C33586D}"/>
              </a:ext>
            </a:extLst>
          </p:cNvPr>
          <p:cNvSpPr/>
          <p:nvPr/>
        </p:nvSpPr>
        <p:spPr>
          <a:xfrm>
            <a:off x="11205462" y="1729796"/>
            <a:ext cx="2916324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27610143-B815-1CF2-7208-D01A81E5B370}"/>
              </a:ext>
            </a:extLst>
          </p:cNvPr>
          <p:cNvSpPr/>
          <p:nvPr/>
        </p:nvSpPr>
        <p:spPr>
          <a:xfrm>
            <a:off x="14112552" y="1729796"/>
            <a:ext cx="1620180" cy="140415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55 CuadroTexto">
            <a:extLst>
              <a:ext uri="{FF2B5EF4-FFF2-40B4-BE49-F238E27FC236}">
                <a16:creationId xmlns:a16="http://schemas.microsoft.com/office/drawing/2014/main" id="{0512614A-CEB7-DA00-9A3E-28824289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485775"/>
            <a:ext cx="65222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on the bricks</a:t>
            </a:r>
            <a:endParaRPr kumimoji="0" lang="es-ES" altLang="en-US" sz="4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" name="57 CuadroTexto">
            <a:extLst>
              <a:ext uri="{FF2B5EF4-FFF2-40B4-BE49-F238E27FC236}">
                <a16:creationId xmlns:a16="http://schemas.microsoft.com/office/drawing/2014/main" id="{616A8B10-C8CD-3F02-0D01-69D2A562BA9F}"/>
              </a:ext>
            </a:extLst>
          </p:cNvPr>
          <p:cNvSpPr txBox="1"/>
          <p:nvPr/>
        </p:nvSpPr>
        <p:spPr>
          <a:xfrm>
            <a:off x="7459170" y="217629"/>
            <a:ext cx="4962816" cy="154756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OctemberScriptVi" panose="02000505020000020004" pitchFamily="2" charset="0"/>
                <a:ea typeface="+mn-ea"/>
                <a:cs typeface="Aharoni" pitchFamily="2" charset="-79"/>
              </a:rPr>
              <a:t>drought</a:t>
            </a:r>
            <a:endParaRPr kumimoji="0" lang="es-E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OctemberScriptVi" panose="02000505020000020004" pitchFamily="2" charset="0"/>
              <a:ea typeface="+mn-ea"/>
              <a:cs typeface="Aharoni" pitchFamily="2" charset="-79"/>
            </a:endParaRPr>
          </a:p>
        </p:txBody>
      </p:sp>
      <p:sp>
        <p:nvSpPr>
          <p:cNvPr id="129" name="128 Rectángulo redondeado">
            <a:extLst>
              <a:ext uri="{FF2B5EF4-FFF2-40B4-BE49-F238E27FC236}">
                <a16:creationId xmlns:a16="http://schemas.microsoft.com/office/drawing/2014/main" id="{A241F493-4CB5-1F63-0492-B78EA52280A2}"/>
              </a:ext>
            </a:extLst>
          </p:cNvPr>
          <p:cNvSpPr/>
          <p:nvPr/>
        </p:nvSpPr>
        <p:spPr>
          <a:xfrm>
            <a:off x="14121786" y="390972"/>
            <a:ext cx="1502934" cy="97210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73198-4ED2-A038-6206-DCD805E47441}"/>
              </a:ext>
            </a:extLst>
          </p:cNvPr>
          <p:cNvSpPr/>
          <p:nvPr/>
        </p:nvSpPr>
        <p:spPr>
          <a:xfrm>
            <a:off x="14121786" y="217629"/>
            <a:ext cx="1620180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887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798</Words>
  <Application>Microsoft Office PowerPoint</Application>
  <PresentationFormat>Custom</PresentationFormat>
  <Paragraphs>169</Paragraphs>
  <Slides>35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Public Sans Bold</vt:lpstr>
      <vt:lpstr>Open Sans 1</vt:lpstr>
      <vt:lpstr>Calibri Light</vt:lpstr>
      <vt:lpstr>Arial</vt:lpstr>
      <vt:lpstr>Open Sans 1 Bold</vt:lpstr>
      <vt:lpstr>OctemberScriptVi</vt:lpstr>
      <vt:lpstr>Bernard MT Condensed</vt:lpstr>
      <vt:lpstr>Public Sans Heavy</vt:lpstr>
      <vt:lpstr>Calibri</vt:lpstr>
      <vt:lpstr>Office Theme</vt:lpstr>
      <vt:lpstr>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Disasters Science Educational Presentation in Yellow Blue and Red Lined Illustrative Style</dc:title>
  <cp:lastModifiedBy>Quynh Anh</cp:lastModifiedBy>
  <cp:revision>2</cp:revision>
  <dcterms:created xsi:type="dcterms:W3CDTF">2006-08-16T00:00:00Z</dcterms:created>
  <dcterms:modified xsi:type="dcterms:W3CDTF">2024-05-10T03:02:26Z</dcterms:modified>
  <dc:identifier>DAFv1qVj8Bs</dc:identifier>
</cp:coreProperties>
</file>