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61" r:id="rId5"/>
    <p:sldId id="259" r:id="rId6"/>
    <p:sldId id="263" r:id="rId7"/>
    <p:sldId id="262" r:id="rId8"/>
    <p:sldId id="268" r:id="rId9"/>
    <p:sldId id="271" r:id="rId10"/>
    <p:sldId id="270" r:id="rId11"/>
    <p:sldId id="269" r:id="rId12"/>
    <p:sldId id="272" r:id="rId13"/>
    <p:sldId id="264" r:id="rId14"/>
    <p:sldId id="266" r:id="rId15"/>
    <p:sldId id="267" r:id="rId16"/>
  </p:sldIdLst>
  <p:sldSz cx="18288000" cy="10287000"/>
  <p:notesSz cx="6858000" cy="9144000"/>
  <p:embeddedFontLst>
    <p:embeddedFont>
      <p:font typeface="Dreaming Outloud Pro" panose="020F0502020204030204" pitchFamily="66" charset="0"/>
      <p:regular r:id="rId17"/>
      <p:italic r:id="rId18"/>
    </p:embeddedFont>
    <p:embeddedFont>
      <p:font typeface="Dreaming Outloud Sans" panose="020B0604020202020204" charset="0"/>
      <p:regular r:id="rId19"/>
    </p:embeddedFont>
    <p:embeddedFont>
      <p:font typeface="Montserrat" panose="00000500000000000000" pitchFamily="2" charset="0"/>
      <p:regular r:id="rId20"/>
      <p:bold r:id="rId21"/>
      <p: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ED2830-EBA4-4413-AC44-FD599825D49B}" v="5" dt="2023-09-09T10:30:41.1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2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7AED2830-EBA4-4413-AC44-FD599825D49B}"/>
    <pc:docChg chg="custSel delSld modSld sldOrd">
      <pc:chgData name="Duyên Lương" userId="3a9e482f-ceb4-484a-8eab-f708ff3e9a36" providerId="ADAL" clId="{7AED2830-EBA4-4413-AC44-FD599825D49B}" dt="2023-09-09T12:10:02.924" v="1133" actId="208"/>
      <pc:docMkLst>
        <pc:docMk/>
      </pc:docMkLst>
      <pc:sldChg chg="delSp modSp mod modTransition">
        <pc:chgData name="Duyên Lương" userId="3a9e482f-ceb4-484a-8eab-f708ff3e9a36" providerId="ADAL" clId="{7AED2830-EBA4-4413-AC44-FD599825D49B}" dt="2023-09-09T12:05:48.096" v="1123"/>
        <pc:sldMkLst>
          <pc:docMk/>
          <pc:sldMk cId="0" sldId="256"/>
        </pc:sldMkLst>
        <pc:spChg chg="mod">
          <ac:chgData name="Duyên Lương" userId="3a9e482f-ceb4-484a-8eab-f708ff3e9a36" providerId="ADAL" clId="{7AED2830-EBA4-4413-AC44-FD599825D49B}" dt="2023-09-09T10:24:05.406" v="66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Duyên Lương" userId="3a9e482f-ceb4-484a-8eab-f708ff3e9a36" providerId="ADAL" clId="{7AED2830-EBA4-4413-AC44-FD599825D49B}" dt="2023-09-09T10:24:16.810" v="71" actId="1076"/>
          <ac:spMkLst>
            <pc:docMk/>
            <pc:sldMk cId="0" sldId="256"/>
            <ac:spMk id="5" creationId="{00000000-0000-0000-0000-000000000000}"/>
          </ac:spMkLst>
        </pc:spChg>
        <pc:spChg chg="mod">
          <ac:chgData name="Duyên Lương" userId="3a9e482f-ceb4-484a-8eab-f708ff3e9a36" providerId="ADAL" clId="{7AED2830-EBA4-4413-AC44-FD599825D49B}" dt="2023-09-09T10:24:22.731" v="79" actId="14100"/>
          <ac:spMkLst>
            <pc:docMk/>
            <pc:sldMk cId="0" sldId="256"/>
            <ac:spMk id="6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0:23:53.652" v="22" actId="478"/>
          <ac:spMkLst>
            <pc:docMk/>
            <pc:sldMk cId="0" sldId="256"/>
            <ac:spMk id="7" creationId="{00000000-0000-0000-0000-000000000000}"/>
          </ac:spMkLst>
        </pc:spChg>
      </pc:sldChg>
      <pc:sldChg chg="addSp modSp mod modTransition">
        <pc:chgData name="Duyên Lương" userId="3a9e482f-ceb4-484a-8eab-f708ff3e9a36" providerId="ADAL" clId="{7AED2830-EBA4-4413-AC44-FD599825D49B}" dt="2023-09-09T12:05:48.096" v="1123"/>
        <pc:sldMkLst>
          <pc:docMk/>
          <pc:sldMk cId="0" sldId="257"/>
        </pc:sldMkLst>
        <pc:spChg chg="mod">
          <ac:chgData name="Duyên Lương" userId="3a9e482f-ceb4-484a-8eab-f708ff3e9a36" providerId="ADAL" clId="{7AED2830-EBA4-4413-AC44-FD599825D49B}" dt="2023-09-09T10:25:14.174" v="149" actId="1076"/>
          <ac:spMkLst>
            <pc:docMk/>
            <pc:sldMk cId="0" sldId="257"/>
            <ac:spMk id="2" creationId="{00000000-0000-0000-0000-000000000000}"/>
          </ac:spMkLst>
        </pc:spChg>
        <pc:spChg chg="mod">
          <ac:chgData name="Duyên Lương" userId="3a9e482f-ceb4-484a-8eab-f708ff3e9a36" providerId="ADAL" clId="{7AED2830-EBA4-4413-AC44-FD599825D49B}" dt="2023-09-09T10:25:12.018" v="148" actId="1076"/>
          <ac:spMkLst>
            <pc:docMk/>
            <pc:sldMk cId="0" sldId="257"/>
            <ac:spMk id="4" creationId="{00000000-0000-0000-0000-000000000000}"/>
          </ac:spMkLst>
        </pc:spChg>
        <pc:spChg chg="mod">
          <ac:chgData name="Duyên Lương" userId="3a9e482f-ceb4-484a-8eab-f708ff3e9a36" providerId="ADAL" clId="{7AED2830-EBA4-4413-AC44-FD599825D49B}" dt="2023-09-09T10:25:21.879" v="152" actId="1076"/>
          <ac:spMkLst>
            <pc:docMk/>
            <pc:sldMk cId="0" sldId="257"/>
            <ac:spMk id="5" creationId="{00000000-0000-0000-0000-000000000000}"/>
          </ac:spMkLst>
        </pc:spChg>
        <pc:spChg chg="mod">
          <ac:chgData name="Duyên Lương" userId="3a9e482f-ceb4-484a-8eab-f708ff3e9a36" providerId="ADAL" clId="{7AED2830-EBA4-4413-AC44-FD599825D49B}" dt="2023-09-09T10:25:24.317" v="153" actId="1076"/>
          <ac:spMkLst>
            <pc:docMk/>
            <pc:sldMk cId="0" sldId="257"/>
            <ac:spMk id="6" creationId="{00000000-0000-0000-0000-000000000000}"/>
          </ac:spMkLst>
        </pc:spChg>
        <pc:spChg chg="add mod">
          <ac:chgData name="Duyên Lương" userId="3a9e482f-ceb4-484a-8eab-f708ff3e9a36" providerId="ADAL" clId="{7AED2830-EBA4-4413-AC44-FD599825D49B}" dt="2023-09-09T10:25:36.350" v="177" actId="14100"/>
          <ac:spMkLst>
            <pc:docMk/>
            <pc:sldMk cId="0" sldId="257"/>
            <ac:spMk id="7" creationId="{B414A998-8CAC-205E-23D7-200002441762}"/>
          </ac:spMkLst>
        </pc:spChg>
      </pc:sldChg>
      <pc:sldChg chg="addSp modSp mod ord modTransition modAnim">
        <pc:chgData name="Duyên Lương" userId="3a9e482f-ceb4-484a-8eab-f708ff3e9a36" providerId="ADAL" clId="{7AED2830-EBA4-4413-AC44-FD599825D49B}" dt="2023-09-09T12:05:48.096" v="1123"/>
        <pc:sldMkLst>
          <pc:docMk/>
          <pc:sldMk cId="0" sldId="258"/>
        </pc:sldMkLst>
        <pc:spChg chg="mod">
          <ac:chgData name="Duyên Lương" userId="3a9e482f-ceb4-484a-8eab-f708ff3e9a36" providerId="ADAL" clId="{7AED2830-EBA4-4413-AC44-FD599825D49B}" dt="2023-09-09T10:27:52.287" v="215" actId="1076"/>
          <ac:spMkLst>
            <pc:docMk/>
            <pc:sldMk cId="0" sldId="258"/>
            <ac:spMk id="2" creationId="{00000000-0000-0000-0000-000000000000}"/>
          </ac:spMkLst>
        </pc:spChg>
        <pc:picChg chg="add mod">
          <ac:chgData name="Duyên Lương" userId="3a9e482f-ceb4-484a-8eab-f708ff3e9a36" providerId="ADAL" clId="{7AED2830-EBA4-4413-AC44-FD599825D49B}" dt="2023-09-09T10:29:47.706" v="219" actId="1076"/>
          <ac:picMkLst>
            <pc:docMk/>
            <pc:sldMk cId="0" sldId="258"/>
            <ac:picMk id="3" creationId="{17A478EB-DD51-1253-1CDF-67D8949ACB2B}"/>
          </ac:picMkLst>
        </pc:picChg>
      </pc:sldChg>
      <pc:sldChg chg="addSp delSp modSp mod modTransition modAnim">
        <pc:chgData name="Duyên Lương" userId="3a9e482f-ceb4-484a-8eab-f708ff3e9a36" providerId="ADAL" clId="{7AED2830-EBA4-4413-AC44-FD599825D49B}" dt="2023-09-09T12:05:48.096" v="1123"/>
        <pc:sldMkLst>
          <pc:docMk/>
          <pc:sldMk cId="0" sldId="259"/>
        </pc:sldMkLst>
        <pc:spChg chg="mod">
          <ac:chgData name="Duyên Lương" userId="3a9e482f-ceb4-484a-8eab-f708ff3e9a36" providerId="ADAL" clId="{7AED2830-EBA4-4413-AC44-FD599825D49B}" dt="2023-09-09T10:38:49.977" v="289" actId="1076"/>
          <ac:spMkLst>
            <pc:docMk/>
            <pc:sldMk cId="0" sldId="259"/>
            <ac:spMk id="3" creationId="{00000000-0000-0000-0000-000000000000}"/>
          </ac:spMkLst>
        </pc:spChg>
        <pc:spChg chg="del mod">
          <ac:chgData name="Duyên Lương" userId="3a9e482f-ceb4-484a-8eab-f708ff3e9a36" providerId="ADAL" clId="{7AED2830-EBA4-4413-AC44-FD599825D49B}" dt="2023-09-09T10:34:27.258" v="246" actId="478"/>
          <ac:spMkLst>
            <pc:docMk/>
            <pc:sldMk cId="0" sldId="259"/>
            <ac:spMk id="4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0:30:31.065" v="221" actId="478"/>
          <ac:spMkLst>
            <pc:docMk/>
            <pc:sldMk cId="0" sldId="259"/>
            <ac:spMk id="5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0:30:28.297" v="220" actId="478"/>
          <ac:spMkLst>
            <pc:docMk/>
            <pc:sldMk cId="0" sldId="259"/>
            <ac:spMk id="6" creationId="{00000000-0000-0000-0000-000000000000}"/>
          </ac:spMkLst>
        </pc:spChg>
        <pc:spChg chg="add mod">
          <ac:chgData name="Duyên Lương" userId="3a9e482f-ceb4-484a-8eab-f708ff3e9a36" providerId="ADAL" clId="{7AED2830-EBA4-4413-AC44-FD599825D49B}" dt="2023-09-09T10:40:13.215" v="313" actId="207"/>
          <ac:spMkLst>
            <pc:docMk/>
            <pc:sldMk cId="0" sldId="259"/>
            <ac:spMk id="7" creationId="{DC38D988-A9E7-8EC9-E200-815E6B703293}"/>
          </ac:spMkLst>
        </pc:spChg>
        <pc:spChg chg="add mod">
          <ac:chgData name="Duyên Lương" userId="3a9e482f-ceb4-484a-8eab-f708ff3e9a36" providerId="ADAL" clId="{7AED2830-EBA4-4413-AC44-FD599825D49B}" dt="2023-09-09T10:40:13.215" v="313" actId="207"/>
          <ac:spMkLst>
            <pc:docMk/>
            <pc:sldMk cId="0" sldId="259"/>
            <ac:spMk id="9" creationId="{68C18AD9-4E2C-DC8F-45B1-8835929B1A40}"/>
          </ac:spMkLst>
        </pc:spChg>
        <pc:spChg chg="add mod">
          <ac:chgData name="Duyên Lương" userId="3a9e482f-ceb4-484a-8eab-f708ff3e9a36" providerId="ADAL" clId="{7AED2830-EBA4-4413-AC44-FD599825D49B}" dt="2023-09-09T10:40:13.215" v="313" actId="207"/>
          <ac:spMkLst>
            <pc:docMk/>
            <pc:sldMk cId="0" sldId="259"/>
            <ac:spMk id="11" creationId="{A75B63DA-1617-3300-6589-F264C33BE838}"/>
          </ac:spMkLst>
        </pc:spChg>
        <pc:spChg chg="add mod">
          <ac:chgData name="Duyên Lương" userId="3a9e482f-ceb4-484a-8eab-f708ff3e9a36" providerId="ADAL" clId="{7AED2830-EBA4-4413-AC44-FD599825D49B}" dt="2023-09-09T10:40:13.215" v="313" actId="207"/>
          <ac:spMkLst>
            <pc:docMk/>
            <pc:sldMk cId="0" sldId="259"/>
            <ac:spMk id="13" creationId="{38BCB2B3-7952-5747-883B-68DCA9E8FD87}"/>
          </ac:spMkLst>
        </pc:spChg>
        <pc:spChg chg="add mod">
          <ac:chgData name="Duyên Lương" userId="3a9e482f-ceb4-484a-8eab-f708ff3e9a36" providerId="ADAL" clId="{7AED2830-EBA4-4413-AC44-FD599825D49B}" dt="2023-09-09T10:31:24.768" v="243" actId="1076"/>
          <ac:spMkLst>
            <pc:docMk/>
            <pc:sldMk cId="0" sldId="259"/>
            <ac:spMk id="16" creationId="{177E2D1C-077E-9991-40E5-5E6E30E2FA35}"/>
          </ac:spMkLst>
        </pc:spChg>
        <pc:spChg chg="add del mod">
          <ac:chgData name="Duyên Lương" userId="3a9e482f-ceb4-484a-8eab-f708ff3e9a36" providerId="ADAL" clId="{7AED2830-EBA4-4413-AC44-FD599825D49B}" dt="2023-09-09T11:43:18.350" v="558"/>
          <ac:spMkLst>
            <pc:docMk/>
            <pc:sldMk cId="0" sldId="259"/>
            <ac:spMk id="23" creationId="{D14E4C91-7ACA-520C-3A27-01FA6086E5DD}"/>
          </ac:spMkLst>
        </pc:spChg>
        <pc:picChg chg="add mod">
          <ac:chgData name="Duyên Lương" userId="3a9e482f-ceb4-484a-8eab-f708ff3e9a36" providerId="ADAL" clId="{7AED2830-EBA4-4413-AC44-FD599825D49B}" dt="2023-09-09T10:37:14.307" v="265" actId="1076"/>
          <ac:picMkLst>
            <pc:docMk/>
            <pc:sldMk cId="0" sldId="259"/>
            <ac:picMk id="15" creationId="{59FB9002-1451-3A99-35CC-241F23626D32}"/>
          </ac:picMkLst>
        </pc:picChg>
        <pc:picChg chg="add mod">
          <ac:chgData name="Duyên Lương" userId="3a9e482f-ceb4-484a-8eab-f708ff3e9a36" providerId="ADAL" clId="{7AED2830-EBA4-4413-AC44-FD599825D49B}" dt="2023-09-09T10:36:58.084" v="260" actId="1076"/>
          <ac:picMkLst>
            <pc:docMk/>
            <pc:sldMk cId="0" sldId="259"/>
            <ac:picMk id="1026" creationId="{FEE0D7DF-C4EE-BAE7-CC4D-210F7202AC73}"/>
          </ac:picMkLst>
        </pc:picChg>
        <pc:picChg chg="add mod">
          <ac:chgData name="Duyên Lương" userId="3a9e482f-ceb4-484a-8eab-f708ff3e9a36" providerId="ADAL" clId="{7AED2830-EBA4-4413-AC44-FD599825D49B}" dt="2023-09-09T10:39:47.893" v="307" actId="1076"/>
          <ac:picMkLst>
            <pc:docMk/>
            <pc:sldMk cId="0" sldId="259"/>
            <ac:picMk id="1028" creationId="{B1F2A5CB-0AE8-B390-D56A-44F710053678}"/>
          </ac:picMkLst>
        </pc:picChg>
        <pc:picChg chg="add mod">
          <ac:chgData name="Duyên Lương" userId="3a9e482f-ceb4-484a-8eab-f708ff3e9a36" providerId="ADAL" clId="{7AED2830-EBA4-4413-AC44-FD599825D49B}" dt="2023-09-09T10:36:52.541" v="258" actId="14100"/>
          <ac:picMkLst>
            <pc:docMk/>
            <pc:sldMk cId="0" sldId="259"/>
            <ac:picMk id="1030" creationId="{22FEE9E5-F20E-46C6-D9A5-6DC1730DAE59}"/>
          </ac:picMkLst>
        </pc:picChg>
        <pc:picChg chg="add mod">
          <ac:chgData name="Duyên Lương" userId="3a9e482f-ceb4-484a-8eab-f708ff3e9a36" providerId="ADAL" clId="{7AED2830-EBA4-4413-AC44-FD599825D49B}" dt="2023-09-09T10:39:54.184" v="309" actId="1076"/>
          <ac:picMkLst>
            <pc:docMk/>
            <pc:sldMk cId="0" sldId="259"/>
            <ac:picMk id="1032" creationId="{2C3B27FC-1F01-A740-26E2-95B0F87606F1}"/>
          </ac:picMkLst>
        </pc:picChg>
        <pc:cxnChg chg="add mod">
          <ac:chgData name="Duyên Lương" userId="3a9e482f-ceb4-484a-8eab-f708ff3e9a36" providerId="ADAL" clId="{7AED2830-EBA4-4413-AC44-FD599825D49B}" dt="2023-09-09T10:37:27.268" v="269" actId="14100"/>
          <ac:cxnSpMkLst>
            <pc:docMk/>
            <pc:sldMk cId="0" sldId="259"/>
            <ac:cxnSpMk id="8" creationId="{96F33308-64E7-2280-E5BB-3A0F86AB606C}"/>
          </ac:cxnSpMkLst>
        </pc:cxnChg>
        <pc:cxnChg chg="add mod">
          <ac:chgData name="Duyên Lương" userId="3a9e482f-ceb4-484a-8eab-f708ff3e9a36" providerId="ADAL" clId="{7AED2830-EBA4-4413-AC44-FD599825D49B}" dt="2023-09-09T10:37:44.191" v="271" actId="14100"/>
          <ac:cxnSpMkLst>
            <pc:docMk/>
            <pc:sldMk cId="0" sldId="259"/>
            <ac:cxnSpMk id="10" creationId="{BFB0FC50-9B7F-0A54-E0FC-CA7845B720F5}"/>
          </ac:cxnSpMkLst>
        </pc:cxnChg>
        <pc:cxnChg chg="add mod">
          <ac:chgData name="Duyên Lương" userId="3a9e482f-ceb4-484a-8eab-f708ff3e9a36" providerId="ADAL" clId="{7AED2830-EBA4-4413-AC44-FD599825D49B}" dt="2023-09-09T10:37:21.223" v="267" actId="14100"/>
          <ac:cxnSpMkLst>
            <pc:docMk/>
            <pc:sldMk cId="0" sldId="259"/>
            <ac:cxnSpMk id="12" creationId="{23036518-3E46-0E6B-A28C-AB5B00235177}"/>
          </ac:cxnSpMkLst>
        </pc:cxnChg>
        <pc:cxnChg chg="add mod">
          <ac:chgData name="Duyên Lương" userId="3a9e482f-ceb4-484a-8eab-f708ff3e9a36" providerId="ADAL" clId="{7AED2830-EBA4-4413-AC44-FD599825D49B}" dt="2023-09-09T10:39:56.653" v="310" actId="14100"/>
          <ac:cxnSpMkLst>
            <pc:docMk/>
            <pc:sldMk cId="0" sldId="259"/>
            <ac:cxnSpMk id="14" creationId="{D2EE744F-3022-67AA-4F8D-9C6DF880C7A4}"/>
          </ac:cxnSpMkLst>
        </pc:cxnChg>
      </pc:sldChg>
      <pc:sldChg chg="delSp del mod">
        <pc:chgData name="Duyên Lương" userId="3a9e482f-ceb4-484a-8eab-f708ff3e9a36" providerId="ADAL" clId="{7AED2830-EBA4-4413-AC44-FD599825D49B}" dt="2023-09-09T12:05:32.194" v="1122" actId="47"/>
        <pc:sldMkLst>
          <pc:docMk/>
          <pc:sldMk cId="0" sldId="260"/>
        </pc:sldMkLst>
        <pc:spChg chg="del">
          <ac:chgData name="Duyên Lương" userId="3a9e482f-ceb4-484a-8eab-f708ff3e9a36" providerId="ADAL" clId="{7AED2830-EBA4-4413-AC44-FD599825D49B}" dt="2023-09-09T11:42:08.254" v="526" actId="478"/>
          <ac:spMkLst>
            <pc:docMk/>
            <pc:sldMk cId="0" sldId="260"/>
            <ac:spMk id="8" creationId="{00000000-0000-0000-0000-000000000000}"/>
          </ac:spMkLst>
        </pc:spChg>
      </pc:sldChg>
      <pc:sldChg chg="addSp modSp mod ord modTransition">
        <pc:chgData name="Duyên Lương" userId="3a9e482f-ceb4-484a-8eab-f708ff3e9a36" providerId="ADAL" clId="{7AED2830-EBA4-4413-AC44-FD599825D49B}" dt="2023-09-09T12:05:48.096" v="1123"/>
        <pc:sldMkLst>
          <pc:docMk/>
          <pc:sldMk cId="0" sldId="261"/>
        </pc:sldMkLst>
        <pc:spChg chg="mod">
          <ac:chgData name="Duyên Lương" userId="3a9e482f-ceb4-484a-8eab-f708ff3e9a36" providerId="ADAL" clId="{7AED2830-EBA4-4413-AC44-FD599825D49B}" dt="2023-09-09T11:43:43.759" v="564" actId="404"/>
          <ac:spMkLst>
            <pc:docMk/>
            <pc:sldMk cId="0" sldId="261"/>
            <ac:spMk id="2" creationId="{00000000-0000-0000-0000-000000000000}"/>
          </ac:spMkLst>
        </pc:spChg>
        <pc:spChg chg="add mod ord">
          <ac:chgData name="Duyên Lương" userId="3a9e482f-ceb4-484a-8eab-f708ff3e9a36" providerId="ADAL" clId="{7AED2830-EBA4-4413-AC44-FD599825D49B}" dt="2023-09-09T11:42:59.682" v="554" actId="167"/>
          <ac:spMkLst>
            <pc:docMk/>
            <pc:sldMk cId="0" sldId="261"/>
            <ac:spMk id="3" creationId="{50CE4866-B8EB-0884-9E71-BD31602344FB}"/>
          </ac:spMkLst>
        </pc:spChg>
        <pc:spChg chg="add mod">
          <ac:chgData name="Duyên Lương" userId="3a9e482f-ceb4-484a-8eab-f708ff3e9a36" providerId="ADAL" clId="{7AED2830-EBA4-4413-AC44-FD599825D49B}" dt="2023-09-09T11:43:29.407" v="562" actId="14100"/>
          <ac:spMkLst>
            <pc:docMk/>
            <pc:sldMk cId="0" sldId="261"/>
            <ac:spMk id="4" creationId="{108D8E0A-FAEF-719A-81BE-9FB71160FB4C}"/>
          </ac:spMkLst>
        </pc:spChg>
      </pc:sldChg>
      <pc:sldChg chg="addSp delSp modSp mod ord modTransition modAnim">
        <pc:chgData name="Duyên Lương" userId="3a9e482f-ceb4-484a-8eab-f708ff3e9a36" providerId="ADAL" clId="{7AED2830-EBA4-4413-AC44-FD599825D49B}" dt="2023-09-09T12:09:26.312" v="1130"/>
        <pc:sldMkLst>
          <pc:docMk/>
          <pc:sldMk cId="0" sldId="262"/>
        </pc:sldMkLst>
        <pc:spChg chg="mod">
          <ac:chgData name="Duyên Lương" userId="3a9e482f-ceb4-484a-8eab-f708ff3e9a36" providerId="ADAL" clId="{7AED2830-EBA4-4413-AC44-FD599825D49B}" dt="2023-09-09T11:38:03.579" v="459" actId="14100"/>
          <ac:spMkLst>
            <pc:docMk/>
            <pc:sldMk cId="0" sldId="262"/>
            <ac:spMk id="3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35:00.477" v="402" actId="478"/>
          <ac:spMkLst>
            <pc:docMk/>
            <pc:sldMk cId="0" sldId="262"/>
            <ac:spMk id="4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35:01.438" v="403" actId="478"/>
          <ac:spMkLst>
            <pc:docMk/>
            <pc:sldMk cId="0" sldId="262"/>
            <ac:spMk id="5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35:02.734" v="404" actId="478"/>
          <ac:spMkLst>
            <pc:docMk/>
            <pc:sldMk cId="0" sldId="262"/>
            <ac:spMk id="6" creationId="{00000000-0000-0000-0000-000000000000}"/>
          </ac:spMkLst>
        </pc:spChg>
        <pc:spChg chg="add mod">
          <ac:chgData name="Duyên Lương" userId="3a9e482f-ceb4-484a-8eab-f708ff3e9a36" providerId="ADAL" clId="{7AED2830-EBA4-4413-AC44-FD599825D49B}" dt="2023-09-09T11:37:09.188" v="438" actId="1076"/>
          <ac:spMkLst>
            <pc:docMk/>
            <pc:sldMk cId="0" sldId="262"/>
            <ac:spMk id="8" creationId="{40189269-FFF4-0BD1-25C2-2CEEEA91D488}"/>
          </ac:spMkLst>
        </pc:spChg>
        <pc:spChg chg="add mod">
          <ac:chgData name="Duyên Lương" userId="3a9e482f-ceb4-484a-8eab-f708ff3e9a36" providerId="ADAL" clId="{7AED2830-EBA4-4413-AC44-FD599825D49B}" dt="2023-09-09T11:37:34.023" v="449" actId="1076"/>
          <ac:spMkLst>
            <pc:docMk/>
            <pc:sldMk cId="0" sldId="262"/>
            <ac:spMk id="9" creationId="{AF15CC60-FA4B-2426-FC13-959EA8C703BB}"/>
          </ac:spMkLst>
        </pc:spChg>
        <pc:spChg chg="add mod">
          <ac:chgData name="Duyên Lương" userId="3a9e482f-ceb4-484a-8eab-f708ff3e9a36" providerId="ADAL" clId="{7AED2830-EBA4-4413-AC44-FD599825D49B}" dt="2023-09-09T11:37:45.266" v="453" actId="14100"/>
          <ac:spMkLst>
            <pc:docMk/>
            <pc:sldMk cId="0" sldId="262"/>
            <ac:spMk id="10" creationId="{0E05909A-596C-8A3F-B605-05366D345432}"/>
          </ac:spMkLst>
        </pc:spChg>
        <pc:spChg chg="add mod">
          <ac:chgData name="Duyên Lương" userId="3a9e482f-ceb4-484a-8eab-f708ff3e9a36" providerId="ADAL" clId="{7AED2830-EBA4-4413-AC44-FD599825D49B}" dt="2023-09-09T11:40:09.135" v="513" actId="1076"/>
          <ac:spMkLst>
            <pc:docMk/>
            <pc:sldMk cId="0" sldId="262"/>
            <ac:spMk id="11" creationId="{8C3BE6A6-8E24-F1B7-4B8D-17A9AAA69445}"/>
          </ac:spMkLst>
        </pc:spChg>
        <pc:spChg chg="add mod">
          <ac:chgData name="Duyên Lương" userId="3a9e482f-ceb4-484a-8eab-f708ff3e9a36" providerId="ADAL" clId="{7AED2830-EBA4-4413-AC44-FD599825D49B}" dt="2023-09-09T11:59:30.544" v="819" actId="20577"/>
          <ac:spMkLst>
            <pc:docMk/>
            <pc:sldMk cId="0" sldId="262"/>
            <ac:spMk id="12" creationId="{884EA7C4-EF18-EE3C-A347-F4B1223E46FA}"/>
          </ac:spMkLst>
        </pc:spChg>
        <pc:spChg chg="add mod">
          <ac:chgData name="Duyên Lương" userId="3a9e482f-ceb4-484a-8eab-f708ff3e9a36" providerId="ADAL" clId="{7AED2830-EBA4-4413-AC44-FD599825D49B}" dt="2023-09-09T11:39:58.358" v="510" actId="1076"/>
          <ac:spMkLst>
            <pc:docMk/>
            <pc:sldMk cId="0" sldId="262"/>
            <ac:spMk id="13" creationId="{51A71E04-29D4-76FB-D0CB-F617E055DBB2}"/>
          </ac:spMkLst>
        </pc:spChg>
        <pc:spChg chg="add mod">
          <ac:chgData name="Duyên Lương" userId="3a9e482f-ceb4-484a-8eab-f708ff3e9a36" providerId="ADAL" clId="{7AED2830-EBA4-4413-AC44-FD599825D49B}" dt="2023-09-09T11:40:00.925" v="511" actId="1076"/>
          <ac:spMkLst>
            <pc:docMk/>
            <pc:sldMk cId="0" sldId="262"/>
            <ac:spMk id="14" creationId="{86B3BEA2-1313-C02B-7D6E-59709104111D}"/>
          </ac:spMkLst>
        </pc:spChg>
        <pc:spChg chg="add mod">
          <ac:chgData name="Duyên Lương" userId="3a9e482f-ceb4-484a-8eab-f708ff3e9a36" providerId="ADAL" clId="{7AED2830-EBA4-4413-AC44-FD599825D49B}" dt="2023-09-09T11:40:05.614" v="512" actId="1076"/>
          <ac:spMkLst>
            <pc:docMk/>
            <pc:sldMk cId="0" sldId="262"/>
            <ac:spMk id="15" creationId="{0F29D574-668C-5823-0A23-099004BF638A}"/>
          </ac:spMkLst>
        </pc:spChg>
        <pc:spChg chg="add del mod">
          <ac:chgData name="Duyên Lương" userId="3a9e482f-ceb4-484a-8eab-f708ff3e9a36" providerId="ADAL" clId="{7AED2830-EBA4-4413-AC44-FD599825D49B}" dt="2023-09-09T11:39:15.423" v="493" actId="478"/>
          <ac:spMkLst>
            <pc:docMk/>
            <pc:sldMk cId="0" sldId="262"/>
            <ac:spMk id="16" creationId="{0FACE127-AA0F-89D2-43C5-F61C0D546900}"/>
          </ac:spMkLst>
        </pc:spChg>
        <pc:spChg chg="add del mod">
          <ac:chgData name="Duyên Lương" userId="3a9e482f-ceb4-484a-8eab-f708ff3e9a36" providerId="ADAL" clId="{7AED2830-EBA4-4413-AC44-FD599825D49B}" dt="2023-09-09T11:39:14.622" v="491" actId="478"/>
          <ac:spMkLst>
            <pc:docMk/>
            <pc:sldMk cId="0" sldId="262"/>
            <ac:spMk id="17" creationId="{D25B9C6C-162F-2B73-8853-6F0DEB7CD67A}"/>
          </ac:spMkLst>
        </pc:spChg>
        <pc:spChg chg="add del mod">
          <ac:chgData name="Duyên Lương" userId="3a9e482f-ceb4-484a-8eab-f708ff3e9a36" providerId="ADAL" clId="{7AED2830-EBA4-4413-AC44-FD599825D49B}" dt="2023-09-09T11:39:14.215" v="490" actId="478"/>
          <ac:spMkLst>
            <pc:docMk/>
            <pc:sldMk cId="0" sldId="262"/>
            <ac:spMk id="18" creationId="{03471CCD-AF6D-08A2-B820-6C43584E5091}"/>
          </ac:spMkLst>
        </pc:spChg>
        <pc:spChg chg="add del mod">
          <ac:chgData name="Duyên Lương" userId="3a9e482f-ceb4-484a-8eab-f708ff3e9a36" providerId="ADAL" clId="{7AED2830-EBA4-4413-AC44-FD599825D49B}" dt="2023-09-09T11:39:13.861" v="489" actId="478"/>
          <ac:spMkLst>
            <pc:docMk/>
            <pc:sldMk cId="0" sldId="262"/>
            <ac:spMk id="19" creationId="{FAC6136C-C34A-C887-B8FB-A4502FE097B3}"/>
          </ac:spMkLst>
        </pc:spChg>
        <pc:spChg chg="add del mod">
          <ac:chgData name="Duyên Lương" userId="3a9e482f-ceb4-484a-8eab-f708ff3e9a36" providerId="ADAL" clId="{7AED2830-EBA4-4413-AC44-FD599825D49B}" dt="2023-09-09T11:39:13.435" v="488" actId="478"/>
          <ac:spMkLst>
            <pc:docMk/>
            <pc:sldMk cId="0" sldId="262"/>
            <ac:spMk id="20" creationId="{C566D4DF-9264-B2DD-272B-AE0212B4B675}"/>
          </ac:spMkLst>
        </pc:spChg>
        <pc:spChg chg="add del mod">
          <ac:chgData name="Duyên Lương" userId="3a9e482f-ceb4-484a-8eab-f708ff3e9a36" providerId="ADAL" clId="{7AED2830-EBA4-4413-AC44-FD599825D49B}" dt="2023-09-09T11:39:12.945" v="487" actId="478"/>
          <ac:spMkLst>
            <pc:docMk/>
            <pc:sldMk cId="0" sldId="262"/>
            <ac:spMk id="21" creationId="{68B507D7-7E79-72B7-861E-448019185BE9}"/>
          </ac:spMkLst>
        </pc:spChg>
        <pc:spChg chg="add del mod">
          <ac:chgData name="Duyên Lương" userId="3a9e482f-ceb4-484a-8eab-f708ff3e9a36" providerId="ADAL" clId="{7AED2830-EBA4-4413-AC44-FD599825D49B}" dt="2023-09-09T11:39:12.357" v="486" actId="478"/>
          <ac:spMkLst>
            <pc:docMk/>
            <pc:sldMk cId="0" sldId="262"/>
            <ac:spMk id="22" creationId="{232471D4-F084-A238-1AC0-82DBF5195991}"/>
          </ac:spMkLst>
        </pc:spChg>
        <pc:spChg chg="add del mod">
          <ac:chgData name="Duyên Lương" userId="3a9e482f-ceb4-484a-8eab-f708ff3e9a36" providerId="ADAL" clId="{7AED2830-EBA4-4413-AC44-FD599825D49B}" dt="2023-09-09T11:39:15.013" v="492" actId="478"/>
          <ac:spMkLst>
            <pc:docMk/>
            <pc:sldMk cId="0" sldId="262"/>
            <ac:spMk id="23" creationId="{BBD4AE8E-51C9-D7FD-F20E-A4D3CF73644D}"/>
          </ac:spMkLst>
        </pc:spChg>
        <pc:picChg chg="add mod">
          <ac:chgData name="Duyên Lương" userId="3a9e482f-ceb4-484a-8eab-f708ff3e9a36" providerId="ADAL" clId="{7AED2830-EBA4-4413-AC44-FD599825D49B}" dt="2023-09-09T11:40:42.645" v="525" actId="1076"/>
          <ac:picMkLst>
            <pc:docMk/>
            <pc:sldMk cId="0" sldId="262"/>
            <ac:picMk id="24" creationId="{3F132C0E-6957-0EB1-A5A4-5723FC8AB988}"/>
          </ac:picMkLst>
        </pc:picChg>
      </pc:sldChg>
      <pc:sldChg chg="addSp delSp modSp mod ord modTransition modAnim">
        <pc:chgData name="Duyên Lương" userId="3a9e482f-ceb4-484a-8eab-f708ff3e9a36" providerId="ADAL" clId="{7AED2830-EBA4-4413-AC44-FD599825D49B}" dt="2023-09-09T12:08:46.669" v="1127"/>
        <pc:sldMkLst>
          <pc:docMk/>
          <pc:sldMk cId="0" sldId="263"/>
        </pc:sldMkLst>
        <pc:spChg chg="del">
          <ac:chgData name="Duyên Lương" userId="3a9e482f-ceb4-484a-8eab-f708ff3e9a36" providerId="ADAL" clId="{7AED2830-EBA4-4413-AC44-FD599825D49B}" dt="2023-09-09T10:47:26.140" v="324" actId="478"/>
          <ac:spMkLst>
            <pc:docMk/>
            <pc:sldMk cId="0" sldId="263"/>
            <ac:spMk id="35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0:47:22.967" v="322" actId="478"/>
          <ac:spMkLst>
            <pc:docMk/>
            <pc:sldMk cId="0" sldId="263"/>
            <ac:spMk id="37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0:47:24.836" v="323" actId="478"/>
          <ac:spMkLst>
            <pc:docMk/>
            <pc:sldMk cId="0" sldId="263"/>
            <ac:spMk id="38" creationId="{00000000-0000-0000-0000-000000000000}"/>
          </ac:spMkLst>
        </pc:spChg>
        <pc:spChg chg="add mod">
          <ac:chgData name="Duyên Lương" userId="3a9e482f-ceb4-484a-8eab-f708ff3e9a36" providerId="ADAL" clId="{7AED2830-EBA4-4413-AC44-FD599825D49B}" dt="2023-09-09T11:36:16.783" v="424" actId="207"/>
          <ac:spMkLst>
            <pc:docMk/>
            <pc:sldMk cId="0" sldId="263"/>
            <ac:spMk id="40" creationId="{05EBD2D9-83D3-D632-9858-1524711EE08B}"/>
          </ac:spMkLst>
        </pc:spChg>
        <pc:spChg chg="add mod">
          <ac:chgData name="Duyên Lương" userId="3a9e482f-ceb4-484a-8eab-f708ff3e9a36" providerId="ADAL" clId="{7AED2830-EBA4-4413-AC44-FD599825D49B}" dt="2023-09-09T11:36:52.526" v="435" actId="20577"/>
          <ac:spMkLst>
            <pc:docMk/>
            <pc:sldMk cId="0" sldId="263"/>
            <ac:spMk id="41" creationId="{9AABB353-82B6-CF6A-D99A-63B4639F285A}"/>
          </ac:spMkLst>
        </pc:spChg>
        <pc:spChg chg="add mod">
          <ac:chgData name="Duyên Lương" userId="3a9e482f-ceb4-484a-8eab-f708ff3e9a36" providerId="ADAL" clId="{7AED2830-EBA4-4413-AC44-FD599825D49B}" dt="2023-09-09T11:31:04.996" v="375" actId="1582"/>
          <ac:spMkLst>
            <pc:docMk/>
            <pc:sldMk cId="0" sldId="263"/>
            <ac:spMk id="43" creationId="{6CB32403-FB62-B308-E8EB-E9FDECDCC4DE}"/>
          </ac:spMkLst>
        </pc:spChg>
        <pc:spChg chg="add mod">
          <ac:chgData name="Duyên Lương" userId="3a9e482f-ceb4-484a-8eab-f708ff3e9a36" providerId="ADAL" clId="{7AED2830-EBA4-4413-AC44-FD599825D49B}" dt="2023-09-09T11:31:32.328" v="382" actId="14100"/>
          <ac:spMkLst>
            <pc:docMk/>
            <pc:sldMk cId="0" sldId="263"/>
            <ac:spMk id="44" creationId="{992296D0-BF27-31AB-0254-9735F52D1E8B}"/>
          </ac:spMkLst>
        </pc:spChg>
        <pc:spChg chg="add mod">
          <ac:chgData name="Duyên Lương" userId="3a9e482f-ceb4-484a-8eab-f708ff3e9a36" providerId="ADAL" clId="{7AED2830-EBA4-4413-AC44-FD599825D49B}" dt="2023-09-09T11:31:38.324" v="385" actId="14100"/>
          <ac:spMkLst>
            <pc:docMk/>
            <pc:sldMk cId="0" sldId="263"/>
            <ac:spMk id="45" creationId="{3A52BB43-249D-7F6E-DCB0-18ECB5DC04D9}"/>
          </ac:spMkLst>
        </pc:spChg>
        <pc:spChg chg="add mod">
          <ac:chgData name="Duyên Lương" userId="3a9e482f-ceb4-484a-8eab-f708ff3e9a36" providerId="ADAL" clId="{7AED2830-EBA4-4413-AC44-FD599825D49B}" dt="2023-09-09T11:31:45.600" v="388" actId="14100"/>
          <ac:spMkLst>
            <pc:docMk/>
            <pc:sldMk cId="0" sldId="263"/>
            <ac:spMk id="46" creationId="{5BED8F94-F039-16B0-A6DC-009FBC0001E4}"/>
          </ac:spMkLst>
        </pc:spChg>
        <pc:grpChg chg="del">
          <ac:chgData name="Duyên Lương" userId="3a9e482f-ceb4-484a-8eab-f708ff3e9a36" providerId="ADAL" clId="{7AED2830-EBA4-4413-AC44-FD599825D49B}" dt="2023-09-09T10:47:21.452" v="321" actId="478"/>
          <ac:grpSpMkLst>
            <pc:docMk/>
            <pc:sldMk cId="0" sldId="263"/>
            <ac:grpSpMk id="2" creationId="{00000000-0000-0000-0000-000000000000}"/>
          </ac:grpSpMkLst>
        </pc:grpChg>
        <pc:picChg chg="add mod">
          <ac:chgData name="Duyên Lương" userId="3a9e482f-ceb4-484a-8eab-f708ff3e9a36" providerId="ADAL" clId="{7AED2830-EBA4-4413-AC44-FD599825D49B}" dt="2023-09-09T11:31:57.996" v="389" actId="1076"/>
          <ac:picMkLst>
            <pc:docMk/>
            <pc:sldMk cId="0" sldId="263"/>
            <ac:picMk id="42" creationId="{21C7F488-DECA-9639-C555-13D805E20325}"/>
          </ac:picMkLst>
        </pc:picChg>
        <pc:picChg chg="add mod">
          <ac:chgData name="Duyên Lương" userId="3a9e482f-ceb4-484a-8eab-f708ff3e9a36" providerId="ADAL" clId="{7AED2830-EBA4-4413-AC44-FD599825D49B}" dt="2023-09-09T11:32:06.379" v="393" actId="1076"/>
          <ac:picMkLst>
            <pc:docMk/>
            <pc:sldMk cId="0" sldId="263"/>
            <ac:picMk id="47" creationId="{43BCFE06-DD09-A852-B04B-08410BD29F5A}"/>
          </ac:picMkLst>
        </pc:picChg>
        <pc:picChg chg="add mod">
          <ac:chgData name="Duyên Lương" userId="3a9e482f-ceb4-484a-8eab-f708ff3e9a36" providerId="ADAL" clId="{7AED2830-EBA4-4413-AC44-FD599825D49B}" dt="2023-09-09T11:32:10.302" v="395" actId="1076"/>
          <ac:picMkLst>
            <pc:docMk/>
            <pc:sldMk cId="0" sldId="263"/>
            <ac:picMk id="48" creationId="{269A5F08-C6AB-F0C1-A172-4EEEC613C189}"/>
          </ac:picMkLst>
        </pc:picChg>
        <pc:picChg chg="add mod">
          <ac:chgData name="Duyên Lương" userId="3a9e482f-ceb4-484a-8eab-f708ff3e9a36" providerId="ADAL" clId="{7AED2830-EBA4-4413-AC44-FD599825D49B}" dt="2023-09-09T11:32:15.251" v="397" actId="1076"/>
          <ac:picMkLst>
            <pc:docMk/>
            <pc:sldMk cId="0" sldId="263"/>
            <ac:picMk id="49" creationId="{5DCAF1CF-1506-51BF-3094-133EFF4FBC5D}"/>
          </ac:picMkLst>
        </pc:picChg>
        <pc:picChg chg="add mod">
          <ac:chgData name="Duyên Lương" userId="3a9e482f-ceb4-484a-8eab-f708ff3e9a36" providerId="ADAL" clId="{7AED2830-EBA4-4413-AC44-FD599825D49B}" dt="2023-09-09T11:32:20.482" v="399" actId="1076"/>
          <ac:picMkLst>
            <pc:docMk/>
            <pc:sldMk cId="0" sldId="263"/>
            <ac:picMk id="50" creationId="{3857773D-3232-10F2-2435-94DAC3509025}"/>
          </ac:picMkLst>
        </pc:picChg>
      </pc:sldChg>
      <pc:sldChg chg="addSp delSp modSp mod ord modTransition">
        <pc:chgData name="Duyên Lương" userId="3a9e482f-ceb4-484a-8eab-f708ff3e9a36" providerId="ADAL" clId="{7AED2830-EBA4-4413-AC44-FD599825D49B}" dt="2023-09-09T12:05:48.096" v="1123"/>
        <pc:sldMkLst>
          <pc:docMk/>
          <pc:sldMk cId="0" sldId="264"/>
        </pc:sldMkLst>
        <pc:spChg chg="mod">
          <ac:chgData name="Duyên Lương" userId="3a9e482f-ceb4-484a-8eab-f708ff3e9a36" providerId="ADAL" clId="{7AED2830-EBA4-4413-AC44-FD599825D49B}" dt="2023-09-09T12:03:36.840" v="972" actId="1076"/>
          <ac:spMkLst>
            <pc:docMk/>
            <pc:sldMk cId="0" sldId="264"/>
            <ac:spMk id="14" creationId="{00000000-0000-0000-0000-000000000000}"/>
          </ac:spMkLst>
        </pc:spChg>
        <pc:spChg chg="del mod">
          <ac:chgData name="Duyên Lương" userId="3a9e482f-ceb4-484a-8eab-f708ff3e9a36" providerId="ADAL" clId="{7AED2830-EBA4-4413-AC44-FD599825D49B}" dt="2023-09-09T12:03:45.291" v="976" actId="478"/>
          <ac:spMkLst>
            <pc:docMk/>
            <pc:sldMk cId="0" sldId="264"/>
            <ac:spMk id="15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2:03:44.181" v="975" actId="478"/>
          <ac:spMkLst>
            <pc:docMk/>
            <pc:sldMk cId="0" sldId="264"/>
            <ac:spMk id="16" creationId="{00000000-0000-0000-0000-000000000000}"/>
          </ac:spMkLst>
        </pc:spChg>
        <pc:spChg chg="mod">
          <ac:chgData name="Duyên Lương" userId="3a9e482f-ceb4-484a-8eab-f708ff3e9a36" providerId="ADAL" clId="{7AED2830-EBA4-4413-AC44-FD599825D49B}" dt="2023-09-09T12:03:38.913" v="973" actId="1076"/>
          <ac:spMkLst>
            <pc:docMk/>
            <pc:sldMk cId="0" sldId="264"/>
            <ac:spMk id="17" creationId="{00000000-0000-0000-0000-000000000000}"/>
          </ac:spMkLst>
        </pc:spChg>
        <pc:spChg chg="add mod">
          <ac:chgData name="Duyên Lương" userId="3a9e482f-ceb4-484a-8eab-f708ff3e9a36" providerId="ADAL" clId="{7AED2830-EBA4-4413-AC44-FD599825D49B}" dt="2023-09-09T12:04:08.910" v="992" actId="1076"/>
          <ac:spMkLst>
            <pc:docMk/>
            <pc:sldMk cId="0" sldId="264"/>
            <ac:spMk id="19" creationId="{7052BCB4-8339-8F24-BABD-1E61D21B5CFD}"/>
          </ac:spMkLst>
        </pc:spChg>
        <pc:grpChg chg="del">
          <ac:chgData name="Duyên Lương" userId="3a9e482f-ceb4-484a-8eab-f708ff3e9a36" providerId="ADAL" clId="{7AED2830-EBA4-4413-AC44-FD599825D49B}" dt="2023-09-09T12:03:25.962" v="963" actId="478"/>
          <ac:grpSpMkLst>
            <pc:docMk/>
            <pc:sldMk cId="0" sldId="264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7AED2830-EBA4-4413-AC44-FD599825D49B}" dt="2023-09-09T12:03:24.715" v="962" actId="478"/>
          <ac:grpSpMkLst>
            <pc:docMk/>
            <pc:sldMk cId="0" sldId="264"/>
            <ac:grpSpMk id="7" creationId="{00000000-0000-0000-0000-000000000000}"/>
          </ac:grpSpMkLst>
        </pc:grpChg>
      </pc:sldChg>
      <pc:sldChg chg="del ord">
        <pc:chgData name="Duyên Lương" userId="3a9e482f-ceb4-484a-8eab-f708ff3e9a36" providerId="ADAL" clId="{7AED2830-EBA4-4413-AC44-FD599825D49B}" dt="2023-09-09T12:03:08.549" v="930" actId="47"/>
        <pc:sldMkLst>
          <pc:docMk/>
          <pc:sldMk cId="0" sldId="265"/>
        </pc:sldMkLst>
      </pc:sldChg>
      <pc:sldChg chg="modSp mod ord modTransition">
        <pc:chgData name="Duyên Lương" userId="3a9e482f-ceb4-484a-8eab-f708ff3e9a36" providerId="ADAL" clId="{7AED2830-EBA4-4413-AC44-FD599825D49B}" dt="2023-09-09T12:05:48.096" v="1123"/>
        <pc:sldMkLst>
          <pc:docMk/>
          <pc:sldMk cId="0" sldId="266"/>
        </pc:sldMkLst>
        <pc:spChg chg="mod">
          <ac:chgData name="Duyên Lương" userId="3a9e482f-ceb4-484a-8eab-f708ff3e9a36" providerId="ADAL" clId="{7AED2830-EBA4-4413-AC44-FD599825D49B}" dt="2023-09-09T12:05:24.554" v="1120" actId="1076"/>
          <ac:spMkLst>
            <pc:docMk/>
            <pc:sldMk cId="0" sldId="266"/>
            <ac:spMk id="3" creationId="{00000000-0000-0000-0000-000000000000}"/>
          </ac:spMkLst>
        </pc:spChg>
        <pc:spChg chg="mod">
          <ac:chgData name="Duyên Lương" userId="3a9e482f-ceb4-484a-8eab-f708ff3e9a36" providerId="ADAL" clId="{7AED2830-EBA4-4413-AC44-FD599825D49B}" dt="2023-09-09T12:05:19.686" v="1119" actId="1076"/>
          <ac:spMkLst>
            <pc:docMk/>
            <pc:sldMk cId="0" sldId="266"/>
            <ac:spMk id="4" creationId="{00000000-0000-0000-0000-000000000000}"/>
          </ac:spMkLst>
        </pc:spChg>
        <pc:spChg chg="mod">
          <ac:chgData name="Duyên Lương" userId="3a9e482f-ceb4-484a-8eab-f708ff3e9a36" providerId="ADAL" clId="{7AED2830-EBA4-4413-AC44-FD599825D49B}" dt="2023-09-09T12:05:08.153" v="1110" actId="1076"/>
          <ac:spMkLst>
            <pc:docMk/>
            <pc:sldMk cId="0" sldId="266"/>
            <ac:spMk id="5" creationId="{00000000-0000-0000-0000-000000000000}"/>
          </ac:spMkLst>
        </pc:spChg>
        <pc:spChg chg="mod">
          <ac:chgData name="Duyên Lương" userId="3a9e482f-ceb4-484a-8eab-f708ff3e9a36" providerId="ADAL" clId="{7AED2830-EBA4-4413-AC44-FD599825D49B}" dt="2023-09-09T12:05:27.807" v="1121" actId="1076"/>
          <ac:spMkLst>
            <pc:docMk/>
            <pc:sldMk cId="0" sldId="266"/>
            <ac:spMk id="6" creationId="{00000000-0000-0000-0000-000000000000}"/>
          </ac:spMkLst>
        </pc:spChg>
      </pc:sldChg>
      <pc:sldChg chg="delSp mod ord modTransition">
        <pc:chgData name="Duyên Lương" userId="3a9e482f-ceb4-484a-8eab-f708ff3e9a36" providerId="ADAL" clId="{7AED2830-EBA4-4413-AC44-FD599825D49B}" dt="2023-09-09T12:05:48.096" v="1123"/>
        <pc:sldMkLst>
          <pc:docMk/>
          <pc:sldMk cId="0" sldId="267"/>
        </pc:sldMkLst>
        <pc:spChg chg="del">
          <ac:chgData name="Duyên Lương" userId="3a9e482f-ceb4-484a-8eab-f708ff3e9a36" providerId="ADAL" clId="{7AED2830-EBA4-4413-AC44-FD599825D49B}" dt="2023-09-09T12:04:28.173" v="996" actId="478"/>
          <ac:spMkLst>
            <pc:docMk/>
            <pc:sldMk cId="0" sldId="267"/>
            <ac:spMk id="7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2:04:25.493" v="995" actId="478"/>
          <ac:spMkLst>
            <pc:docMk/>
            <pc:sldMk cId="0" sldId="267"/>
            <ac:spMk id="8" creationId="{00000000-0000-0000-0000-000000000000}"/>
          </ac:spMkLst>
        </pc:spChg>
      </pc:sldChg>
      <pc:sldChg chg="addSp delSp modSp mod modTransition">
        <pc:chgData name="Duyên Lương" userId="3a9e482f-ceb4-484a-8eab-f708ff3e9a36" providerId="ADAL" clId="{7AED2830-EBA4-4413-AC44-FD599825D49B}" dt="2023-09-09T12:05:48.096" v="1123"/>
        <pc:sldMkLst>
          <pc:docMk/>
          <pc:sldMk cId="3338963260" sldId="268"/>
        </pc:sldMkLst>
        <pc:spChg chg="mod">
          <ac:chgData name="Duyên Lương" userId="3a9e482f-ceb4-484a-8eab-f708ff3e9a36" providerId="ADAL" clId="{7AED2830-EBA4-4413-AC44-FD599825D49B}" dt="2023-09-09T11:44:08.951" v="575" actId="1076"/>
          <ac:spMkLst>
            <pc:docMk/>
            <pc:sldMk cId="3338963260" sldId="268"/>
            <ac:spMk id="2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44:03.378" v="572" actId="478"/>
          <ac:spMkLst>
            <pc:docMk/>
            <pc:sldMk cId="3338963260" sldId="268"/>
            <ac:spMk id="4" creationId="{108D8E0A-FAEF-719A-81BE-9FB71160FB4C}"/>
          </ac:spMkLst>
        </pc:spChg>
        <pc:spChg chg="add mod">
          <ac:chgData name="Duyên Lương" userId="3a9e482f-ceb4-484a-8eab-f708ff3e9a36" providerId="ADAL" clId="{7AED2830-EBA4-4413-AC44-FD599825D49B}" dt="2023-09-09T11:44:05.895" v="574" actId="1076"/>
          <ac:spMkLst>
            <pc:docMk/>
            <pc:sldMk cId="3338963260" sldId="268"/>
            <ac:spMk id="5" creationId="{9AB1EA04-DBE5-7079-1755-F98F6091168A}"/>
          </ac:spMkLst>
        </pc:spChg>
      </pc:sldChg>
      <pc:sldChg chg="addSp delSp modSp mod modTransition">
        <pc:chgData name="Duyên Lương" userId="3a9e482f-ceb4-484a-8eab-f708ff3e9a36" providerId="ADAL" clId="{7AED2830-EBA4-4413-AC44-FD599825D49B}" dt="2023-09-09T12:05:48.096" v="1123"/>
        <pc:sldMkLst>
          <pc:docMk/>
          <pc:sldMk cId="3891077421" sldId="269"/>
        </pc:sldMkLst>
        <pc:spChg chg="mod">
          <ac:chgData name="Duyên Lương" userId="3a9e482f-ceb4-484a-8eab-f708ff3e9a36" providerId="ADAL" clId="{7AED2830-EBA4-4413-AC44-FD599825D49B}" dt="2023-09-09T12:01:23.786" v="868" actId="1076"/>
          <ac:spMkLst>
            <pc:docMk/>
            <pc:sldMk cId="3891077421" sldId="269"/>
            <ac:spMk id="2" creationId="{00000000-0000-0000-0000-000000000000}"/>
          </ac:spMkLst>
        </pc:spChg>
        <pc:spChg chg="mod">
          <ac:chgData name="Duyên Lương" userId="3a9e482f-ceb4-484a-8eab-f708ff3e9a36" providerId="ADAL" clId="{7AED2830-EBA4-4413-AC44-FD599825D49B}" dt="2023-09-09T12:01:25.430" v="869" actId="1076"/>
          <ac:spMkLst>
            <pc:docMk/>
            <pc:sldMk cId="3891077421" sldId="269"/>
            <ac:spMk id="3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59:37.812" v="822" actId="478"/>
          <ac:spMkLst>
            <pc:docMk/>
            <pc:sldMk cId="3891077421" sldId="269"/>
            <ac:spMk id="4" creationId="{00000000-0000-0000-0000-000000000000}"/>
          </ac:spMkLst>
        </pc:spChg>
        <pc:spChg chg="mod">
          <ac:chgData name="Duyên Lương" userId="3a9e482f-ceb4-484a-8eab-f708ff3e9a36" providerId="ADAL" clId="{7AED2830-EBA4-4413-AC44-FD599825D49B}" dt="2023-09-09T12:01:31.019" v="870" actId="1076"/>
          <ac:spMkLst>
            <pc:docMk/>
            <pc:sldMk cId="3891077421" sldId="269"/>
            <ac:spMk id="5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59:45.692" v="830" actId="478"/>
          <ac:spMkLst>
            <pc:docMk/>
            <pc:sldMk cId="3891077421" sldId="269"/>
            <ac:spMk id="6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59:44.253" v="828" actId="478"/>
          <ac:spMkLst>
            <pc:docMk/>
            <pc:sldMk cId="3891077421" sldId="269"/>
            <ac:spMk id="7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59:35.069" v="820" actId="478"/>
          <ac:spMkLst>
            <pc:docMk/>
            <pc:sldMk cId="3891077421" sldId="269"/>
            <ac:spMk id="9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59:39.800" v="824" actId="478"/>
          <ac:spMkLst>
            <pc:docMk/>
            <pc:sldMk cId="3891077421" sldId="269"/>
            <ac:spMk id="10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59:45.287" v="829" actId="478"/>
          <ac:spMkLst>
            <pc:docMk/>
            <pc:sldMk cId="3891077421" sldId="269"/>
            <ac:spMk id="11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59:36.139" v="821" actId="478"/>
          <ac:spMkLst>
            <pc:docMk/>
            <pc:sldMk cId="3891077421" sldId="269"/>
            <ac:spMk id="12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59:41.651" v="826" actId="478"/>
          <ac:spMkLst>
            <pc:docMk/>
            <pc:sldMk cId="3891077421" sldId="269"/>
            <ac:spMk id="13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59:38.683" v="823" actId="478"/>
          <ac:spMkLst>
            <pc:docMk/>
            <pc:sldMk cId="3891077421" sldId="269"/>
            <ac:spMk id="14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59:40.685" v="825" actId="478"/>
          <ac:spMkLst>
            <pc:docMk/>
            <pc:sldMk cId="3891077421" sldId="269"/>
            <ac:spMk id="15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59:43.053" v="827" actId="478"/>
          <ac:spMkLst>
            <pc:docMk/>
            <pc:sldMk cId="3891077421" sldId="269"/>
            <ac:spMk id="16" creationId="{00000000-0000-0000-0000-000000000000}"/>
          </ac:spMkLst>
        </pc:spChg>
        <pc:spChg chg="add mod">
          <ac:chgData name="Duyên Lương" userId="3a9e482f-ceb4-484a-8eab-f708ff3e9a36" providerId="ADAL" clId="{7AED2830-EBA4-4413-AC44-FD599825D49B}" dt="2023-09-09T12:02:42.522" v="916" actId="313"/>
          <ac:spMkLst>
            <pc:docMk/>
            <pc:sldMk cId="3891077421" sldId="269"/>
            <ac:spMk id="17" creationId="{88FF2B12-A1FA-60ED-8DB5-8C6D121C4283}"/>
          </ac:spMkLst>
        </pc:spChg>
        <pc:spChg chg="add del ord">
          <ac:chgData name="Duyên Lương" userId="3a9e482f-ceb4-484a-8eab-f708ff3e9a36" providerId="ADAL" clId="{7AED2830-EBA4-4413-AC44-FD599825D49B}" dt="2023-09-09T12:00:23.825" v="838" actId="478"/>
          <ac:spMkLst>
            <pc:docMk/>
            <pc:sldMk cId="3891077421" sldId="269"/>
            <ac:spMk id="18" creationId="{F995E540-3CE6-DF47-E1B0-AE0E68F9503B}"/>
          </ac:spMkLst>
        </pc:spChg>
        <pc:spChg chg="add del mod ord">
          <ac:chgData name="Duyên Lương" userId="3a9e482f-ceb4-484a-8eab-f708ff3e9a36" providerId="ADAL" clId="{7AED2830-EBA4-4413-AC44-FD599825D49B}" dt="2023-09-09T12:01:12.604" v="863" actId="478"/>
          <ac:spMkLst>
            <pc:docMk/>
            <pc:sldMk cId="3891077421" sldId="269"/>
            <ac:spMk id="19" creationId="{14E82F68-45D7-E349-A9D6-2EE44C0E2BDF}"/>
          </ac:spMkLst>
        </pc:spChg>
      </pc:sldChg>
      <pc:sldChg chg="addSp delSp modSp mod modTransition modAnim">
        <pc:chgData name="Duyên Lương" userId="3a9e482f-ceb4-484a-8eab-f708ff3e9a36" providerId="ADAL" clId="{7AED2830-EBA4-4413-AC44-FD599825D49B}" dt="2023-09-09T12:05:48.096" v="1123"/>
        <pc:sldMkLst>
          <pc:docMk/>
          <pc:sldMk cId="135305697" sldId="270"/>
        </pc:sldMkLst>
        <pc:spChg chg="mod">
          <ac:chgData name="Duyên Lương" userId="3a9e482f-ceb4-484a-8eab-f708ff3e9a36" providerId="ADAL" clId="{7AED2830-EBA4-4413-AC44-FD599825D49B}" dt="2023-09-09T11:56:18.913" v="808" actId="14100"/>
          <ac:spMkLst>
            <pc:docMk/>
            <pc:sldMk cId="135305697" sldId="270"/>
            <ac:spMk id="4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54:51.729" v="755" actId="478"/>
          <ac:spMkLst>
            <pc:docMk/>
            <pc:sldMk cId="135305697" sldId="270"/>
            <ac:spMk id="5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54:57.823" v="762" actId="478"/>
          <ac:spMkLst>
            <pc:docMk/>
            <pc:sldMk cId="135305697" sldId="270"/>
            <ac:spMk id="6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54:57.308" v="761" actId="478"/>
          <ac:spMkLst>
            <pc:docMk/>
            <pc:sldMk cId="135305697" sldId="270"/>
            <ac:spMk id="7" creationId="{00000000-0000-0000-0000-000000000000}"/>
          </ac:spMkLst>
        </pc:spChg>
        <pc:spChg chg="add mod">
          <ac:chgData name="Duyên Lương" userId="3a9e482f-ceb4-484a-8eab-f708ff3e9a36" providerId="ADAL" clId="{7AED2830-EBA4-4413-AC44-FD599825D49B}" dt="2023-09-09T11:55:22.558" v="780" actId="1076"/>
          <ac:spMkLst>
            <pc:docMk/>
            <pc:sldMk cId="135305697" sldId="270"/>
            <ac:spMk id="8" creationId="{5B4CB06A-2D3E-1CB4-B649-FF7B40D6C9B1}"/>
          </ac:spMkLst>
        </pc:spChg>
        <pc:spChg chg="del">
          <ac:chgData name="Duyên Lương" userId="3a9e482f-ceb4-484a-8eab-f708ff3e9a36" providerId="ADAL" clId="{7AED2830-EBA4-4413-AC44-FD599825D49B}" dt="2023-09-09T11:54:47.876" v="753" actId="478"/>
          <ac:spMkLst>
            <pc:docMk/>
            <pc:sldMk cId="135305697" sldId="270"/>
            <ac:spMk id="9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54:54.604" v="758" actId="478"/>
          <ac:spMkLst>
            <pc:docMk/>
            <pc:sldMk cId="135305697" sldId="270"/>
            <ac:spMk id="10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54:55.575" v="759" actId="478"/>
          <ac:spMkLst>
            <pc:docMk/>
            <pc:sldMk cId="135305697" sldId="270"/>
            <ac:spMk id="11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54:46.283" v="752" actId="478"/>
          <ac:spMkLst>
            <pc:docMk/>
            <pc:sldMk cId="135305697" sldId="270"/>
            <ac:spMk id="12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54:49.420" v="754" actId="478"/>
          <ac:spMkLst>
            <pc:docMk/>
            <pc:sldMk cId="135305697" sldId="270"/>
            <ac:spMk id="13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54:52.720" v="756" actId="478"/>
          <ac:spMkLst>
            <pc:docMk/>
            <pc:sldMk cId="135305697" sldId="270"/>
            <ac:spMk id="14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54:53.467" v="757" actId="478"/>
          <ac:spMkLst>
            <pc:docMk/>
            <pc:sldMk cId="135305697" sldId="270"/>
            <ac:spMk id="15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54:56.449" v="760" actId="478"/>
          <ac:spMkLst>
            <pc:docMk/>
            <pc:sldMk cId="135305697" sldId="270"/>
            <ac:spMk id="16" creationId="{00000000-0000-0000-0000-000000000000}"/>
          </ac:spMkLst>
        </pc:spChg>
        <pc:spChg chg="add mod">
          <ac:chgData name="Duyên Lương" userId="3a9e482f-ceb4-484a-8eab-f708ff3e9a36" providerId="ADAL" clId="{7AED2830-EBA4-4413-AC44-FD599825D49B}" dt="2023-09-09T11:56:14.794" v="806" actId="1076"/>
          <ac:spMkLst>
            <pc:docMk/>
            <pc:sldMk cId="135305697" sldId="270"/>
            <ac:spMk id="17" creationId="{6D91B09C-2ADC-F1DB-8C8E-C1AB01BE825B}"/>
          </ac:spMkLst>
        </pc:spChg>
        <pc:spChg chg="add mod">
          <ac:chgData name="Duyên Lương" userId="3a9e482f-ceb4-484a-8eab-f708ff3e9a36" providerId="ADAL" clId="{7AED2830-EBA4-4413-AC44-FD599825D49B}" dt="2023-09-09T11:55:51.259" v="794" actId="1076"/>
          <ac:spMkLst>
            <pc:docMk/>
            <pc:sldMk cId="135305697" sldId="270"/>
            <ac:spMk id="18" creationId="{F71431B8-808B-9BA3-D7D4-DC1976E5409F}"/>
          </ac:spMkLst>
        </pc:spChg>
        <pc:picChg chg="add del mod">
          <ac:chgData name="Duyên Lương" userId="3a9e482f-ceb4-484a-8eab-f708ff3e9a36" providerId="ADAL" clId="{7AED2830-EBA4-4413-AC44-FD599825D49B}" dt="2023-09-09T11:56:21.071" v="809" actId="478"/>
          <ac:picMkLst>
            <pc:docMk/>
            <pc:sldMk cId="135305697" sldId="270"/>
            <ac:picMk id="19" creationId="{56CA749F-FBD1-0BCA-ABB1-BE91C218546F}"/>
          </ac:picMkLst>
        </pc:picChg>
      </pc:sldChg>
      <pc:sldChg chg="addSp delSp modSp mod modTransition modAnim">
        <pc:chgData name="Duyên Lương" userId="3a9e482f-ceb4-484a-8eab-f708ff3e9a36" providerId="ADAL" clId="{7AED2830-EBA4-4413-AC44-FD599825D49B}" dt="2023-09-09T12:10:02.924" v="1133" actId="208"/>
        <pc:sldMkLst>
          <pc:docMk/>
          <pc:sldMk cId="777056969" sldId="271"/>
        </pc:sldMkLst>
        <pc:spChg chg="mod">
          <ac:chgData name="Duyên Lương" userId="3a9e482f-ceb4-484a-8eab-f708ff3e9a36" providerId="ADAL" clId="{7AED2830-EBA4-4413-AC44-FD599825D49B}" dt="2023-09-09T11:45:52.181" v="607" actId="1076"/>
          <ac:spMkLst>
            <pc:docMk/>
            <pc:sldMk cId="777056969" sldId="271"/>
            <ac:spMk id="4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44:35.738" v="580" actId="478"/>
          <ac:spMkLst>
            <pc:docMk/>
            <pc:sldMk cId="777056969" sldId="271"/>
            <ac:spMk id="5" creationId="{00000000-0000-0000-0000-000000000000}"/>
          </ac:spMkLst>
        </pc:spChg>
        <pc:spChg chg="mod">
          <ac:chgData name="Duyên Lương" userId="3a9e482f-ceb4-484a-8eab-f708ff3e9a36" providerId="ADAL" clId="{7AED2830-EBA4-4413-AC44-FD599825D49B}" dt="2023-09-09T11:48:29.073" v="659" actId="1076"/>
          <ac:spMkLst>
            <pc:docMk/>
            <pc:sldMk cId="777056969" sldId="271"/>
            <ac:spMk id="6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44:42.757" v="585" actId="478"/>
          <ac:spMkLst>
            <pc:docMk/>
            <pc:sldMk cId="777056969" sldId="271"/>
            <ac:spMk id="7" creationId="{00000000-0000-0000-0000-000000000000}"/>
          </ac:spMkLst>
        </pc:spChg>
        <pc:spChg chg="add mod">
          <ac:chgData name="Duyên Lương" userId="3a9e482f-ceb4-484a-8eab-f708ff3e9a36" providerId="ADAL" clId="{7AED2830-EBA4-4413-AC44-FD599825D49B}" dt="2023-09-09T11:45:37.007" v="600" actId="403"/>
          <ac:spMkLst>
            <pc:docMk/>
            <pc:sldMk cId="777056969" sldId="271"/>
            <ac:spMk id="8" creationId="{A3E3946F-863A-42E8-94EA-0C5D319BFFF5}"/>
          </ac:spMkLst>
        </pc:spChg>
        <pc:spChg chg="del">
          <ac:chgData name="Duyên Lương" userId="3a9e482f-ceb4-484a-8eab-f708ff3e9a36" providerId="ADAL" clId="{7AED2830-EBA4-4413-AC44-FD599825D49B}" dt="2023-09-09T11:44:30.965" v="576" actId="478"/>
          <ac:spMkLst>
            <pc:docMk/>
            <pc:sldMk cId="777056969" sldId="271"/>
            <ac:spMk id="9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44:38.864" v="582" actId="478"/>
          <ac:spMkLst>
            <pc:docMk/>
            <pc:sldMk cId="777056969" sldId="271"/>
            <ac:spMk id="10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44:40.221" v="583" actId="478"/>
          <ac:spMkLst>
            <pc:docMk/>
            <pc:sldMk cId="777056969" sldId="271"/>
            <ac:spMk id="11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44:32.785" v="577" actId="478"/>
          <ac:spMkLst>
            <pc:docMk/>
            <pc:sldMk cId="777056969" sldId="271"/>
            <ac:spMk id="12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44:33.741" v="578" actId="478"/>
          <ac:spMkLst>
            <pc:docMk/>
            <pc:sldMk cId="777056969" sldId="271"/>
            <ac:spMk id="13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44:35.282" v="579" actId="478"/>
          <ac:spMkLst>
            <pc:docMk/>
            <pc:sldMk cId="777056969" sldId="271"/>
            <ac:spMk id="14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44:37.596" v="581" actId="478"/>
          <ac:spMkLst>
            <pc:docMk/>
            <pc:sldMk cId="777056969" sldId="271"/>
            <ac:spMk id="15" creationId="{00000000-0000-0000-0000-000000000000}"/>
          </ac:spMkLst>
        </pc:spChg>
        <pc:spChg chg="del">
          <ac:chgData name="Duyên Lương" userId="3a9e482f-ceb4-484a-8eab-f708ff3e9a36" providerId="ADAL" clId="{7AED2830-EBA4-4413-AC44-FD599825D49B}" dt="2023-09-09T11:44:41.773" v="584" actId="478"/>
          <ac:spMkLst>
            <pc:docMk/>
            <pc:sldMk cId="777056969" sldId="271"/>
            <ac:spMk id="16" creationId="{00000000-0000-0000-0000-000000000000}"/>
          </ac:spMkLst>
        </pc:spChg>
        <pc:spChg chg="add mod">
          <ac:chgData name="Duyên Lương" userId="3a9e482f-ceb4-484a-8eab-f708ff3e9a36" providerId="ADAL" clId="{7AED2830-EBA4-4413-AC44-FD599825D49B}" dt="2023-09-09T12:09:45.808" v="1131" actId="207"/>
          <ac:spMkLst>
            <pc:docMk/>
            <pc:sldMk cId="777056969" sldId="271"/>
            <ac:spMk id="17" creationId="{53A67440-12ED-AC46-7D72-AB05FB1CF759}"/>
          </ac:spMkLst>
        </pc:spChg>
        <pc:spChg chg="add mod">
          <ac:chgData name="Duyên Lương" userId="3a9e482f-ceb4-484a-8eab-f708ff3e9a36" providerId="ADAL" clId="{7AED2830-EBA4-4413-AC44-FD599825D49B}" dt="2023-09-09T11:53:57.890" v="747" actId="313"/>
          <ac:spMkLst>
            <pc:docMk/>
            <pc:sldMk cId="777056969" sldId="271"/>
            <ac:spMk id="18" creationId="{277C24B6-C527-80B3-F84D-8830A69C83F9}"/>
          </ac:spMkLst>
        </pc:spChg>
        <pc:spChg chg="add mod">
          <ac:chgData name="Duyên Lương" userId="3a9e482f-ceb4-484a-8eab-f708ff3e9a36" providerId="ADAL" clId="{7AED2830-EBA4-4413-AC44-FD599825D49B}" dt="2023-09-09T11:54:01.507" v="748" actId="14100"/>
          <ac:spMkLst>
            <pc:docMk/>
            <pc:sldMk cId="777056969" sldId="271"/>
            <ac:spMk id="19" creationId="{38793303-4485-CC6C-D645-7E0F61BC7094}"/>
          </ac:spMkLst>
        </pc:spChg>
        <pc:spChg chg="add mod">
          <ac:chgData name="Duyên Lương" userId="3a9e482f-ceb4-484a-8eab-f708ff3e9a36" providerId="ADAL" clId="{7AED2830-EBA4-4413-AC44-FD599825D49B}" dt="2023-09-09T11:53:55.720" v="746" actId="14100"/>
          <ac:spMkLst>
            <pc:docMk/>
            <pc:sldMk cId="777056969" sldId="271"/>
            <ac:spMk id="20" creationId="{0AC7D07F-23A0-C3E6-2FE4-26455F470EB8}"/>
          </ac:spMkLst>
        </pc:spChg>
        <pc:spChg chg="add mod">
          <ac:chgData name="Duyên Lương" userId="3a9e482f-ceb4-484a-8eab-f708ff3e9a36" providerId="ADAL" clId="{7AED2830-EBA4-4413-AC44-FD599825D49B}" dt="2023-09-09T11:54:09.318" v="750" actId="14100"/>
          <ac:spMkLst>
            <pc:docMk/>
            <pc:sldMk cId="777056969" sldId="271"/>
            <ac:spMk id="21" creationId="{704C7593-0521-5BFF-D4C0-90814C88F3E7}"/>
          </ac:spMkLst>
        </pc:spChg>
        <pc:spChg chg="add mod">
          <ac:chgData name="Duyên Lương" userId="3a9e482f-ceb4-484a-8eab-f708ff3e9a36" providerId="ADAL" clId="{7AED2830-EBA4-4413-AC44-FD599825D49B}" dt="2023-09-09T11:54:04.288" v="749" actId="14100"/>
          <ac:spMkLst>
            <pc:docMk/>
            <pc:sldMk cId="777056969" sldId="271"/>
            <ac:spMk id="22" creationId="{A5D1E0F4-AA2B-C135-AF30-C5CEFB7348AF}"/>
          </ac:spMkLst>
        </pc:spChg>
        <pc:cxnChg chg="add mod">
          <ac:chgData name="Duyên Lương" userId="3a9e482f-ceb4-484a-8eab-f708ff3e9a36" providerId="ADAL" clId="{7AED2830-EBA4-4413-AC44-FD599825D49B}" dt="2023-09-09T12:10:02.924" v="1133" actId="208"/>
          <ac:cxnSpMkLst>
            <pc:docMk/>
            <pc:sldMk cId="777056969" sldId="271"/>
            <ac:cxnSpMk id="24" creationId="{D2D01DCF-FB5B-9C2A-AB0E-FC56ABC18E51}"/>
          </ac:cxnSpMkLst>
        </pc:cxnChg>
        <pc:cxnChg chg="add mod">
          <ac:chgData name="Duyên Lương" userId="3a9e482f-ceb4-484a-8eab-f708ff3e9a36" providerId="ADAL" clId="{7AED2830-EBA4-4413-AC44-FD599825D49B}" dt="2023-09-09T12:10:02.924" v="1133" actId="208"/>
          <ac:cxnSpMkLst>
            <pc:docMk/>
            <pc:sldMk cId="777056969" sldId="271"/>
            <ac:cxnSpMk id="27" creationId="{724EF8BC-5618-6D5B-9D6F-45CA05EDD418}"/>
          </ac:cxnSpMkLst>
        </pc:cxnChg>
        <pc:cxnChg chg="add mod">
          <ac:chgData name="Duyên Lương" userId="3a9e482f-ceb4-484a-8eab-f708ff3e9a36" providerId="ADAL" clId="{7AED2830-EBA4-4413-AC44-FD599825D49B}" dt="2023-09-09T12:10:02.924" v="1133" actId="208"/>
          <ac:cxnSpMkLst>
            <pc:docMk/>
            <pc:sldMk cId="777056969" sldId="271"/>
            <ac:cxnSpMk id="30" creationId="{32CFED30-BF94-E89A-9197-34AF2F9C6D12}"/>
          </ac:cxnSpMkLst>
        </pc:cxnChg>
        <pc:cxnChg chg="add mod">
          <ac:chgData name="Duyên Lương" userId="3a9e482f-ceb4-484a-8eab-f708ff3e9a36" providerId="ADAL" clId="{7AED2830-EBA4-4413-AC44-FD599825D49B}" dt="2023-09-09T12:10:02.924" v="1133" actId="208"/>
          <ac:cxnSpMkLst>
            <pc:docMk/>
            <pc:sldMk cId="777056969" sldId="271"/>
            <ac:cxnSpMk id="33" creationId="{553ED170-125A-EA74-572F-F76D7C7F20DC}"/>
          </ac:cxnSpMkLst>
        </pc:cxnChg>
        <pc:cxnChg chg="add mod">
          <ac:chgData name="Duyên Lương" userId="3a9e482f-ceb4-484a-8eab-f708ff3e9a36" providerId="ADAL" clId="{7AED2830-EBA4-4413-AC44-FD599825D49B}" dt="2023-09-09T12:10:02.924" v="1133" actId="208"/>
          <ac:cxnSpMkLst>
            <pc:docMk/>
            <pc:sldMk cId="777056969" sldId="271"/>
            <ac:cxnSpMk id="35" creationId="{16C28691-5F82-B8F3-98A9-0F28B28D0853}"/>
          </ac:cxnSpMkLst>
        </pc:cxnChg>
      </pc:sldChg>
      <pc:sldChg chg="modSp mod modTransition">
        <pc:chgData name="Duyên Lương" userId="3a9e482f-ceb4-484a-8eab-f708ff3e9a36" providerId="ADAL" clId="{7AED2830-EBA4-4413-AC44-FD599825D49B}" dt="2023-09-09T12:05:48.096" v="1123"/>
        <pc:sldMkLst>
          <pc:docMk/>
          <pc:sldMk cId="1308407618" sldId="272"/>
        </pc:sldMkLst>
        <pc:spChg chg="mod">
          <ac:chgData name="Duyên Lương" userId="3a9e482f-ceb4-484a-8eab-f708ff3e9a36" providerId="ADAL" clId="{7AED2830-EBA4-4413-AC44-FD599825D49B}" dt="2023-09-09T12:03:04.522" v="929" actId="1076"/>
          <ac:spMkLst>
            <pc:docMk/>
            <pc:sldMk cId="1308407618" sldId="272"/>
            <ac:spMk id="2" creationId="{00000000-0000-0000-0000-000000000000}"/>
          </ac:spMkLst>
        </pc:spChg>
        <pc:spChg chg="mod">
          <ac:chgData name="Duyên Lương" userId="3a9e482f-ceb4-484a-8eab-f708ff3e9a36" providerId="ADAL" clId="{7AED2830-EBA4-4413-AC44-FD599825D49B}" dt="2023-09-09T12:02:56.922" v="919" actId="20577"/>
          <ac:spMkLst>
            <pc:docMk/>
            <pc:sldMk cId="1308407618" sldId="272"/>
            <ac:spMk id="3" creationId="{50CE4866-B8EB-0884-9E71-BD31602344F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8.svg"/><Relationship Id="rId7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sv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audio" Target="NULL" TargetMode="Externa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abs@fmail.com" TargetMode="External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83281" y="6158501"/>
            <a:ext cx="6752038" cy="6199599"/>
          </a:xfrm>
          <a:custGeom>
            <a:avLst/>
            <a:gdLst/>
            <a:ahLst/>
            <a:cxnLst/>
            <a:rect l="l" t="t" r="r" b="b"/>
            <a:pathLst>
              <a:path w="6752038" h="6199599">
                <a:moveTo>
                  <a:pt x="0" y="0"/>
                </a:moveTo>
                <a:lnTo>
                  <a:pt x="6752038" y="0"/>
                </a:lnTo>
                <a:lnTo>
                  <a:pt x="6752038" y="6199598"/>
                </a:lnTo>
                <a:lnTo>
                  <a:pt x="0" y="6199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558495">
            <a:off x="7534022" y="-1626564"/>
            <a:ext cx="4491164" cy="5909427"/>
          </a:xfrm>
          <a:custGeom>
            <a:avLst/>
            <a:gdLst/>
            <a:ahLst/>
            <a:cxnLst/>
            <a:rect l="l" t="t" r="r" b="b"/>
            <a:pathLst>
              <a:path w="4491164" h="5909427">
                <a:moveTo>
                  <a:pt x="0" y="0"/>
                </a:moveTo>
                <a:lnTo>
                  <a:pt x="4491164" y="0"/>
                </a:lnTo>
                <a:lnTo>
                  <a:pt x="4491164" y="5909427"/>
                </a:lnTo>
                <a:lnTo>
                  <a:pt x="0" y="5909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31758" y="1147363"/>
            <a:ext cx="8651353" cy="8229600"/>
          </a:xfrm>
          <a:custGeom>
            <a:avLst/>
            <a:gdLst/>
            <a:ahLst/>
            <a:cxnLst/>
            <a:rect l="l" t="t" r="r" b="b"/>
            <a:pathLst>
              <a:path w="8651353" h="8229600">
                <a:moveTo>
                  <a:pt x="0" y="0"/>
                </a:moveTo>
                <a:lnTo>
                  <a:pt x="8651353" y="0"/>
                </a:lnTo>
                <a:lnTo>
                  <a:pt x="86513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04800" y="1114025"/>
            <a:ext cx="9982200" cy="76636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600" spc="-759" dirty="0">
                <a:solidFill>
                  <a:srgbClr val="777C4D"/>
                </a:solidFill>
                <a:latin typeface="Dreaming Outloud Sans"/>
              </a:rPr>
              <a:t>WELCOME TO OUR CLASS!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183796">
            <a:off x="13883281" y="5820872"/>
            <a:ext cx="6752038" cy="6199599"/>
          </a:xfrm>
          <a:custGeom>
            <a:avLst/>
            <a:gdLst/>
            <a:ahLst/>
            <a:cxnLst/>
            <a:rect l="l" t="t" r="r" b="b"/>
            <a:pathLst>
              <a:path w="6752038" h="6199599">
                <a:moveTo>
                  <a:pt x="0" y="0"/>
                </a:moveTo>
                <a:lnTo>
                  <a:pt x="6752038" y="0"/>
                </a:lnTo>
                <a:lnTo>
                  <a:pt x="6752038" y="6199599"/>
                </a:lnTo>
                <a:lnTo>
                  <a:pt x="0" y="6199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558495">
            <a:off x="-2245582" y="5849309"/>
            <a:ext cx="4491164" cy="5909427"/>
          </a:xfrm>
          <a:custGeom>
            <a:avLst/>
            <a:gdLst/>
            <a:ahLst/>
            <a:cxnLst/>
            <a:rect l="l" t="t" r="r" b="b"/>
            <a:pathLst>
              <a:path w="4491164" h="5909427">
                <a:moveTo>
                  <a:pt x="0" y="0"/>
                </a:moveTo>
                <a:lnTo>
                  <a:pt x="4491164" y="0"/>
                </a:lnTo>
                <a:lnTo>
                  <a:pt x="4491164" y="5909427"/>
                </a:lnTo>
                <a:lnTo>
                  <a:pt x="0" y="5909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9531" y="6367371"/>
            <a:ext cx="4739669" cy="4190876"/>
          </a:xfrm>
          <a:custGeom>
            <a:avLst/>
            <a:gdLst/>
            <a:ahLst/>
            <a:cxnLst/>
            <a:rect l="l" t="t" r="r" b="b"/>
            <a:pathLst>
              <a:path w="3975581" h="3508450">
                <a:moveTo>
                  <a:pt x="0" y="0"/>
                </a:moveTo>
                <a:lnTo>
                  <a:pt x="3975581" y="0"/>
                </a:lnTo>
                <a:lnTo>
                  <a:pt x="3975581" y="3508450"/>
                </a:lnTo>
                <a:lnTo>
                  <a:pt x="0" y="35084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4CB06A-2D3E-1CB4-B649-FF7B40D6C9B1}"/>
              </a:ext>
            </a:extLst>
          </p:cNvPr>
          <p:cNvSpPr txBox="1"/>
          <p:nvPr/>
        </p:nvSpPr>
        <p:spPr>
          <a:xfrm>
            <a:off x="101442" y="118372"/>
            <a:ext cx="18186558" cy="25853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5. Write a notice for the Go Green Club leader to invite students to attend a lecture on water pollution. Use the following details.</a:t>
            </a:r>
          </a:p>
        </p:txBody>
      </p:sp>
      <p:sp>
        <p:nvSpPr>
          <p:cNvPr id="17" name="Hộp Văn bản 2">
            <a:extLst>
              <a:ext uri="{FF2B5EF4-FFF2-40B4-BE49-F238E27FC236}">
                <a16:creationId xmlns:a16="http://schemas.microsoft.com/office/drawing/2014/main" id="{6D91B09C-2ADC-F1DB-8C8E-C1AB01BE825B}"/>
              </a:ext>
            </a:extLst>
          </p:cNvPr>
          <p:cNvSpPr txBox="1"/>
          <p:nvPr/>
        </p:nvSpPr>
        <p:spPr>
          <a:xfrm>
            <a:off x="-419767" y="3320383"/>
            <a:ext cx="873194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242021"/>
                </a:solidFill>
                <a:effectLst/>
                <a:latin typeface="Montserrat" panose="02000505000000020004" pitchFamily="2" charset="0"/>
              </a:rPr>
              <a:t>Time: 2 p.m. – 4 p.m., March 6</a:t>
            </a:r>
            <a:br>
              <a:rPr lang="en-US" sz="4800" b="1" i="0" dirty="0">
                <a:solidFill>
                  <a:srgbClr val="242021"/>
                </a:solidFill>
                <a:effectLst/>
                <a:latin typeface="Montserrat" panose="02000505000000020004" pitchFamily="2" charset="0"/>
              </a:rPr>
            </a:br>
            <a:r>
              <a:rPr lang="en-US" sz="4800" b="1" i="0" dirty="0">
                <a:solidFill>
                  <a:srgbClr val="242021"/>
                </a:solidFill>
                <a:effectLst/>
                <a:latin typeface="Montserrat" panose="02000505000000020004" pitchFamily="2" charset="0"/>
              </a:rPr>
              <a:t>Place: School Grand Hall</a:t>
            </a:r>
            <a:br>
              <a:rPr lang="en-US" sz="4800" b="1" i="0" dirty="0">
                <a:solidFill>
                  <a:srgbClr val="242021"/>
                </a:solidFill>
                <a:effectLst/>
                <a:latin typeface="Montserrat" panose="02000505000000020004" pitchFamily="2" charset="0"/>
              </a:rPr>
            </a:br>
            <a:r>
              <a:rPr lang="en-US" sz="4800" b="1" i="0" dirty="0">
                <a:solidFill>
                  <a:srgbClr val="242021"/>
                </a:solidFill>
                <a:effectLst/>
                <a:latin typeface="Montserrat" panose="02000505000000020004" pitchFamily="2" charset="0"/>
              </a:rPr>
              <a:t>Topic: Water pollution</a:t>
            </a:r>
            <a:r>
              <a:rPr lang="en-US" sz="4800" b="1" dirty="0">
                <a:latin typeface="Montserrat" panose="02000505000000020004" pitchFamily="2" charset="0"/>
              </a:rPr>
              <a:t> </a:t>
            </a:r>
            <a:endParaRPr lang="vi-VN" sz="4800" b="1" dirty="0"/>
          </a:p>
        </p:txBody>
      </p:sp>
      <p:sp>
        <p:nvSpPr>
          <p:cNvPr id="18" name="Lưu đồ: Băng Đục lỗ 3">
            <a:extLst>
              <a:ext uri="{FF2B5EF4-FFF2-40B4-BE49-F238E27FC236}">
                <a16:creationId xmlns:a16="http://schemas.microsoft.com/office/drawing/2014/main" id="{F71431B8-808B-9BA3-D7D4-DC1976E5409F}"/>
              </a:ext>
            </a:extLst>
          </p:cNvPr>
          <p:cNvSpPr/>
          <p:nvPr/>
        </p:nvSpPr>
        <p:spPr>
          <a:xfrm>
            <a:off x="8018526" y="1562101"/>
            <a:ext cx="10168032" cy="8724899"/>
          </a:xfrm>
          <a:prstGeom prst="flowChartPunchedTap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Go Green Club</a:t>
            </a:r>
          </a:p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NOTICE</a:t>
            </a:r>
          </a:p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January 12, 20...</a:t>
            </a:r>
          </a:p>
          <a:p>
            <a:pPr algn="ctr"/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Lecture On Water Pollution</a:t>
            </a:r>
          </a:p>
          <a:p>
            <a:pPr algn="ctr"/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___________________________</a:t>
            </a:r>
          </a:p>
          <a:p>
            <a:pPr algn="ctr"/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___________________________</a:t>
            </a:r>
          </a:p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Club Leader</a:t>
            </a:r>
          </a:p>
          <a:p>
            <a:pPr algn="ctr"/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0"/>
              </a:rPr>
              <a:t>Nguyen Hong Mai</a:t>
            </a:r>
            <a:endParaRPr lang="vi-VN" sz="4000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0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183796">
            <a:off x="13170009" y="-745128"/>
            <a:ext cx="6752038" cy="6199599"/>
          </a:xfrm>
          <a:custGeom>
            <a:avLst/>
            <a:gdLst/>
            <a:ahLst/>
            <a:cxnLst/>
            <a:rect l="l" t="t" r="r" b="b"/>
            <a:pathLst>
              <a:path w="6752038" h="6199599">
                <a:moveTo>
                  <a:pt x="0" y="0"/>
                </a:moveTo>
                <a:lnTo>
                  <a:pt x="6752038" y="0"/>
                </a:lnTo>
                <a:lnTo>
                  <a:pt x="6752038" y="6199599"/>
                </a:lnTo>
                <a:lnTo>
                  <a:pt x="0" y="6199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558495">
            <a:off x="-1111712" y="5849308"/>
            <a:ext cx="4491164" cy="5909427"/>
          </a:xfrm>
          <a:custGeom>
            <a:avLst/>
            <a:gdLst/>
            <a:ahLst/>
            <a:cxnLst/>
            <a:rect l="l" t="t" r="r" b="b"/>
            <a:pathLst>
              <a:path w="4491164" h="5909427">
                <a:moveTo>
                  <a:pt x="0" y="0"/>
                </a:moveTo>
                <a:lnTo>
                  <a:pt x="4491164" y="0"/>
                </a:lnTo>
                <a:lnTo>
                  <a:pt x="4491164" y="5909427"/>
                </a:lnTo>
                <a:lnTo>
                  <a:pt x="0" y="5909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85300" y="7810500"/>
            <a:ext cx="4792839" cy="2839757"/>
          </a:xfrm>
          <a:custGeom>
            <a:avLst/>
            <a:gdLst/>
            <a:ahLst/>
            <a:cxnLst/>
            <a:rect l="l" t="t" r="r" b="b"/>
            <a:pathLst>
              <a:path w="4792839" h="2839757">
                <a:moveTo>
                  <a:pt x="0" y="0"/>
                </a:moveTo>
                <a:lnTo>
                  <a:pt x="4792839" y="0"/>
                </a:lnTo>
                <a:lnTo>
                  <a:pt x="4792839" y="2839757"/>
                </a:lnTo>
                <a:lnTo>
                  <a:pt x="0" y="28397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FF2B12-A1FA-60ED-8DB5-8C6D121C4283}"/>
              </a:ext>
            </a:extLst>
          </p:cNvPr>
          <p:cNvSpPr txBox="1"/>
          <p:nvPr/>
        </p:nvSpPr>
        <p:spPr>
          <a:xfrm>
            <a:off x="304800" y="430020"/>
            <a:ext cx="18211800" cy="9325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Montserrat" panose="02000505000000020004" pitchFamily="2" charset="0"/>
                <a:cs typeface="Dreaming Outloud Pro" panose="03050502040302030504" pitchFamily="66" charset="0"/>
              </a:rPr>
              <a:t>Go Green 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Montserrat" panose="02000505000000020004" pitchFamily="2" charset="0"/>
                <a:cs typeface="Dreaming Outloud Pro" panose="03050502040302030504" pitchFamily="66" charset="0"/>
              </a:rPr>
              <a:t>Club</a:t>
            </a:r>
          </a:p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Montserrat" panose="02000505000000020004" pitchFamily="2" charset="0"/>
                <a:cs typeface="Dreaming Outloud Pro" panose="03050502040302030504" pitchFamily="66" charset="0"/>
              </a:rPr>
              <a:t>NOTICE</a:t>
            </a:r>
            <a:endParaRPr lang="en-US" sz="4000" b="0" i="0" dirty="0">
              <a:solidFill>
                <a:srgbClr val="000000"/>
              </a:solidFill>
              <a:effectLst/>
              <a:latin typeface="Montserrat" panose="02000505000000020004" pitchFamily="2" charset="0"/>
              <a:cs typeface="Dreaming Outloud Pro" panose="03050502040302030504" pitchFamily="66" charset="0"/>
            </a:endParaRPr>
          </a:p>
          <a:p>
            <a:pPr algn="ctr"/>
            <a:r>
              <a:rPr lang="en-US" sz="4000" b="0" i="0" dirty="0">
                <a:solidFill>
                  <a:srgbClr val="000000"/>
                </a:solidFill>
                <a:effectLst/>
                <a:latin typeface="Montserrat" panose="02000505000000020004" pitchFamily="2" charset="0"/>
                <a:cs typeface="Dreaming Outloud Pro" panose="03050502040302030504" pitchFamily="66" charset="0"/>
              </a:rPr>
              <a:t>12 January, 2023</a:t>
            </a:r>
          </a:p>
          <a:p>
            <a:pPr algn="ctr"/>
            <a:r>
              <a:rPr lang="en-US" sz="4000" b="1" i="0" dirty="0">
                <a:solidFill>
                  <a:srgbClr val="000000"/>
                </a:solidFill>
                <a:effectLst/>
                <a:latin typeface="Montserrat" panose="02000505000000020004" pitchFamily="2" charset="0"/>
                <a:cs typeface="Dreaming Outloud Pro" panose="03050502040302030504" pitchFamily="66" charset="0"/>
              </a:rPr>
              <a:t>Lecture on Water Pollution</a:t>
            </a:r>
            <a:endParaRPr lang="en-US" sz="4000" b="0" i="0" dirty="0">
              <a:solidFill>
                <a:srgbClr val="000000"/>
              </a:solidFill>
              <a:effectLst/>
              <a:latin typeface="Montserrat" panose="02000505000000020004" pitchFamily="2" charset="0"/>
              <a:cs typeface="Dreaming Outloud Pro" panose="03050502040302030504" pitchFamily="66" charset="0"/>
            </a:endParaRPr>
          </a:p>
          <a:p>
            <a:pPr algn="l"/>
            <a:r>
              <a:rPr lang="en-US" sz="4000" b="0" i="0" dirty="0">
                <a:solidFill>
                  <a:srgbClr val="000000"/>
                </a:solidFill>
                <a:effectLst/>
                <a:latin typeface="Montserrat" panose="02000505000000020004" pitchFamily="2" charset="0"/>
                <a:cs typeface="Dreaming Outloud Pro" panose="03050502040302030504" pitchFamily="66" charset="0"/>
              </a:rPr>
              <a:t>Green Earth Club is organizing a lecture about the Water Pollution. Students from all the classes can participate. Interested students should contact the school by 20 May, 2023.</a:t>
            </a:r>
          </a:p>
          <a:p>
            <a:pPr algn="l"/>
            <a:r>
              <a:rPr lang="en-US" sz="4000" b="0" i="0" dirty="0">
                <a:solidFill>
                  <a:srgbClr val="000000"/>
                </a:solidFill>
                <a:effectLst/>
                <a:latin typeface="Montserrat" panose="02000505000000020004" pitchFamily="2" charset="0"/>
                <a:cs typeface="Dreaming Outloud Pro" panose="03050502040302030504" pitchFamily="66" charset="0"/>
              </a:rPr>
              <a:t>Lecture details:</a:t>
            </a:r>
          </a:p>
          <a:p>
            <a:pPr algn="l"/>
            <a:r>
              <a:rPr lang="en-US" sz="4000" b="0" i="0" dirty="0">
                <a:solidFill>
                  <a:srgbClr val="000000"/>
                </a:solidFill>
                <a:effectLst/>
                <a:latin typeface="Montserrat" panose="02000505000000020004" pitchFamily="2" charset="0"/>
                <a:cs typeface="Dreaming Outloud Pro" panose="03050502040302030504" pitchFamily="66" charset="0"/>
              </a:rPr>
              <a:t>Time: 2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Montserrat" panose="02000505000000020004" pitchFamily="2" charset="0"/>
                <a:cs typeface="Dreaming Outloud Pro" panose="03050502040302030504" pitchFamily="66" charset="0"/>
              </a:rPr>
              <a:t>p.m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Montserrat" panose="02000505000000020004" pitchFamily="2" charset="0"/>
                <a:cs typeface="Dreaming Outloud Pro" panose="03050502040302030504" pitchFamily="66" charset="0"/>
              </a:rPr>
              <a:t> - 4 p.m., 6 June</a:t>
            </a:r>
          </a:p>
          <a:p>
            <a:pPr algn="l"/>
            <a:r>
              <a:rPr lang="en-US" sz="4000" b="0" i="0" dirty="0">
                <a:solidFill>
                  <a:srgbClr val="000000"/>
                </a:solidFill>
                <a:effectLst/>
                <a:latin typeface="Montserrat" panose="02000505000000020004" pitchFamily="2" charset="0"/>
                <a:cs typeface="Dreaming Outloud Pro" panose="03050502040302030504" pitchFamily="66" charset="0"/>
              </a:rPr>
              <a:t>Place: School Grand Hall</a:t>
            </a:r>
          </a:p>
          <a:p>
            <a:pPr algn="l"/>
            <a:r>
              <a:rPr lang="en-US" sz="4000" b="0" i="0" dirty="0">
                <a:solidFill>
                  <a:srgbClr val="000000"/>
                </a:solidFill>
                <a:effectLst/>
                <a:latin typeface="Montserrat" panose="02000505000000020004" pitchFamily="2" charset="0"/>
                <a:cs typeface="Dreaming Outloud Pro" panose="03050502040302030504" pitchFamily="66" charset="0"/>
              </a:rPr>
              <a:t>Topic: Water Pollution</a:t>
            </a:r>
          </a:p>
          <a:p>
            <a:pPr algn="l"/>
            <a:r>
              <a:rPr lang="en-US" sz="4000" b="0" i="0" dirty="0">
                <a:solidFill>
                  <a:srgbClr val="000000"/>
                </a:solidFill>
                <a:effectLst/>
                <a:latin typeface="Montserrat" panose="02000505000000020004" pitchFamily="2" charset="0"/>
                <a:cs typeface="Dreaming Outloud Pro" panose="03050502040302030504" pitchFamily="66" charset="0"/>
              </a:rPr>
              <a:t>If you have any questions, please contact us at 045-281-4769 or email greenearthclub@gmail.com</a:t>
            </a:r>
          </a:p>
          <a:p>
            <a:pPr algn="l"/>
            <a:r>
              <a:rPr lang="en-US" sz="4000" b="0" i="0" dirty="0">
                <a:solidFill>
                  <a:srgbClr val="000000"/>
                </a:solidFill>
                <a:effectLst/>
                <a:latin typeface="Montserrat" panose="02000505000000020004" pitchFamily="2" charset="0"/>
                <a:cs typeface="Dreaming Outloud Pro" panose="03050502040302030504" pitchFamily="66" charset="0"/>
              </a:rPr>
              <a:t>Club Leader,</a:t>
            </a:r>
          </a:p>
          <a:p>
            <a:pPr algn="l"/>
            <a:r>
              <a:rPr lang="en-US" sz="4000" dirty="0">
                <a:solidFill>
                  <a:srgbClr val="000000"/>
                </a:solidFill>
                <a:latin typeface="Montserrat" panose="02000505000000020004" pitchFamily="2" charset="0"/>
                <a:cs typeface="Dreaming Outloud Pro" panose="03050502040302030504" pitchFamily="66" charset="0"/>
              </a:rPr>
              <a:t>Nguyen Hong Mai</a:t>
            </a:r>
            <a:endParaRPr lang="en-US" sz="4000" b="0" i="0" dirty="0">
              <a:solidFill>
                <a:srgbClr val="000000"/>
              </a:solidFill>
              <a:effectLst/>
              <a:latin typeface="Montserrat" panose="02000505000000020004" pitchFamily="2" charset="0"/>
              <a:cs typeface="Dreaming Outloud Pro" panose="030505020403020305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0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8F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50CE4866-B8EB-0884-9E71-BD31602344FB}"/>
              </a:ext>
            </a:extLst>
          </p:cNvPr>
          <p:cNvSpPr/>
          <p:nvPr/>
        </p:nvSpPr>
        <p:spPr>
          <a:xfrm rot="8558495">
            <a:off x="5752766" y="-55158"/>
            <a:ext cx="10516267" cy="11214404"/>
          </a:xfrm>
          <a:custGeom>
            <a:avLst/>
            <a:gdLst/>
            <a:ahLst/>
            <a:cxnLst/>
            <a:rect l="l" t="t" r="r" b="b"/>
            <a:pathLst>
              <a:path w="4491164" h="5909427">
                <a:moveTo>
                  <a:pt x="0" y="0"/>
                </a:moveTo>
                <a:lnTo>
                  <a:pt x="4491164" y="0"/>
                </a:lnTo>
                <a:lnTo>
                  <a:pt x="4491164" y="5909427"/>
                </a:lnTo>
                <a:lnTo>
                  <a:pt x="0" y="59094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extBox 2"/>
          <p:cNvSpPr txBox="1"/>
          <p:nvPr/>
        </p:nvSpPr>
        <p:spPr>
          <a:xfrm>
            <a:off x="5029200" y="6362700"/>
            <a:ext cx="14801523" cy="1592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5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-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reaming Outloud Sans"/>
                <a:ea typeface="+mn-ea"/>
                <a:cs typeface="+mn-cs"/>
              </a:rPr>
              <a:t>WRAP - UP</a:t>
            </a:r>
            <a:endParaRPr kumimoji="0" lang="en-US" sz="23900" b="0" i="0" u="none" strike="noStrike" kern="1200" cap="none" spc="-2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reaming Outloud Sans"/>
              <a:ea typeface="+mn-ea"/>
              <a:cs typeface="+mn-cs"/>
            </a:endParaRPr>
          </a:p>
        </p:txBody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9AB1EA04-DBE5-7079-1755-F98F6091168A}"/>
              </a:ext>
            </a:extLst>
          </p:cNvPr>
          <p:cNvSpPr/>
          <p:nvPr/>
        </p:nvSpPr>
        <p:spPr>
          <a:xfrm>
            <a:off x="228600" y="3467100"/>
            <a:ext cx="7501433" cy="6704406"/>
          </a:xfrm>
          <a:custGeom>
            <a:avLst/>
            <a:gdLst/>
            <a:ahLst/>
            <a:cxnLst/>
            <a:rect l="l" t="t" r="r" b="b"/>
            <a:pathLst>
              <a:path w="7501433" h="6704406">
                <a:moveTo>
                  <a:pt x="0" y="0"/>
                </a:moveTo>
                <a:lnTo>
                  <a:pt x="7501433" y="0"/>
                </a:lnTo>
                <a:lnTo>
                  <a:pt x="7501433" y="6704406"/>
                </a:lnTo>
                <a:lnTo>
                  <a:pt x="0" y="6704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0840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-3183796">
            <a:off x="13083805" y="5261788"/>
            <a:ext cx="6752038" cy="6199599"/>
          </a:xfrm>
          <a:custGeom>
            <a:avLst/>
            <a:gdLst/>
            <a:ahLst/>
            <a:cxnLst/>
            <a:rect l="l" t="t" r="r" b="b"/>
            <a:pathLst>
              <a:path w="6752038" h="6199599">
                <a:moveTo>
                  <a:pt x="0" y="0"/>
                </a:moveTo>
                <a:lnTo>
                  <a:pt x="6752038" y="0"/>
                </a:lnTo>
                <a:lnTo>
                  <a:pt x="6752038" y="6199599"/>
                </a:lnTo>
                <a:lnTo>
                  <a:pt x="0" y="6199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757867" y="2553894"/>
            <a:ext cx="7501433" cy="6704406"/>
          </a:xfrm>
          <a:custGeom>
            <a:avLst/>
            <a:gdLst/>
            <a:ahLst/>
            <a:cxnLst/>
            <a:rect l="l" t="t" r="r" b="b"/>
            <a:pathLst>
              <a:path w="7501433" h="6704406">
                <a:moveTo>
                  <a:pt x="0" y="0"/>
                </a:moveTo>
                <a:lnTo>
                  <a:pt x="7501433" y="0"/>
                </a:lnTo>
                <a:lnTo>
                  <a:pt x="7501433" y="6704406"/>
                </a:lnTo>
                <a:lnTo>
                  <a:pt x="0" y="6704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975817" y="1175131"/>
            <a:ext cx="17564100" cy="12214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105"/>
              </a:lnSpc>
              <a:spcBef>
                <a:spcPct val="0"/>
              </a:spcBef>
            </a:pPr>
            <a:r>
              <a:rPr lang="en-US" sz="11500" u="none" strike="noStrike" spc="-611" dirty="0">
                <a:solidFill>
                  <a:srgbClr val="777C4D"/>
                </a:solidFill>
                <a:latin typeface="Dreaming Outloud Sans"/>
              </a:rPr>
              <a:t>What have you learned today?</a:t>
            </a:r>
          </a:p>
        </p:txBody>
      </p:sp>
      <p:sp>
        <p:nvSpPr>
          <p:cNvPr id="17" name="Freeform 17"/>
          <p:cNvSpPr/>
          <p:nvPr/>
        </p:nvSpPr>
        <p:spPr>
          <a:xfrm rot="8558495">
            <a:off x="16294335" y="-3567407"/>
            <a:ext cx="4491164" cy="5909427"/>
          </a:xfrm>
          <a:custGeom>
            <a:avLst/>
            <a:gdLst/>
            <a:ahLst/>
            <a:cxnLst/>
            <a:rect l="l" t="t" r="r" b="b"/>
            <a:pathLst>
              <a:path w="4491164" h="5909427">
                <a:moveTo>
                  <a:pt x="0" y="0"/>
                </a:moveTo>
                <a:lnTo>
                  <a:pt x="4491164" y="0"/>
                </a:lnTo>
                <a:lnTo>
                  <a:pt x="4491164" y="5909427"/>
                </a:lnTo>
                <a:lnTo>
                  <a:pt x="0" y="59094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52BCB4-8339-8F24-BABD-1E61D21B5CFD}"/>
              </a:ext>
            </a:extLst>
          </p:cNvPr>
          <p:cNvSpPr txBox="1"/>
          <p:nvPr/>
        </p:nvSpPr>
        <p:spPr>
          <a:xfrm>
            <a:off x="891695" y="2897981"/>
            <a:ext cx="11061700" cy="449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6600" dirty="0">
                <a:solidFill>
                  <a:srgbClr val="0070C0"/>
                </a:solidFill>
                <a:latin typeface="Montserrat" panose="02000505000000020004" pitchFamily="2" charset="0"/>
              </a:rPr>
              <a:t>Listening about water pollution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6600" dirty="0">
                <a:solidFill>
                  <a:srgbClr val="0070C0"/>
                </a:solidFill>
                <a:latin typeface="Montserrat" panose="02000505000000020004" pitchFamily="2" charset="0"/>
              </a:rPr>
              <a:t>Writing a notice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558495">
            <a:off x="6493256" y="-2954713"/>
            <a:ext cx="4491164" cy="5909427"/>
          </a:xfrm>
          <a:custGeom>
            <a:avLst/>
            <a:gdLst/>
            <a:ahLst/>
            <a:cxnLst/>
            <a:rect l="l" t="t" r="r" b="b"/>
            <a:pathLst>
              <a:path w="4491164" h="5909427">
                <a:moveTo>
                  <a:pt x="0" y="0"/>
                </a:moveTo>
                <a:lnTo>
                  <a:pt x="4491165" y="0"/>
                </a:lnTo>
                <a:lnTo>
                  <a:pt x="4491165" y="5909426"/>
                </a:lnTo>
                <a:lnTo>
                  <a:pt x="0" y="5909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54000" y="4762500"/>
            <a:ext cx="6149210" cy="6594327"/>
          </a:xfrm>
          <a:custGeom>
            <a:avLst/>
            <a:gdLst/>
            <a:ahLst/>
            <a:cxnLst/>
            <a:rect l="l" t="t" r="r" b="b"/>
            <a:pathLst>
              <a:path w="6149210" h="6594327">
                <a:moveTo>
                  <a:pt x="0" y="0"/>
                </a:moveTo>
                <a:lnTo>
                  <a:pt x="6149210" y="0"/>
                </a:lnTo>
                <a:lnTo>
                  <a:pt x="6149210" y="6594328"/>
                </a:lnTo>
                <a:lnTo>
                  <a:pt x="0" y="65943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00094" y="1902468"/>
            <a:ext cx="15832610" cy="1544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105"/>
              </a:lnSpc>
              <a:spcBef>
                <a:spcPct val="0"/>
              </a:spcBef>
            </a:pPr>
            <a:r>
              <a:rPr lang="en-US" sz="19900" u="none" strike="noStrike" spc="-611" dirty="0">
                <a:solidFill>
                  <a:srgbClr val="777C4D"/>
                </a:solidFill>
                <a:latin typeface="Dreaming Outloud Sans"/>
              </a:rPr>
              <a:t>HOMEWORK</a:t>
            </a:r>
            <a:endParaRPr lang="en-US" sz="7947" u="none" strike="noStrike" spc="-611" dirty="0">
              <a:solidFill>
                <a:srgbClr val="777C4D"/>
              </a:solidFill>
              <a:latin typeface="Dreaming Outloud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00094" y="3154739"/>
            <a:ext cx="9883527" cy="5922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6600" dirty="0">
                <a:solidFill>
                  <a:srgbClr val="000000"/>
                </a:solidFill>
                <a:latin typeface="Montserrat"/>
              </a:rPr>
              <a:t>Do exercises in the workbook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6600" dirty="0">
                <a:solidFill>
                  <a:srgbClr val="000000"/>
                </a:solidFill>
                <a:latin typeface="Montserrat"/>
              </a:rPr>
              <a:t>Prepare for the next lesson</a:t>
            </a:r>
          </a:p>
        </p:txBody>
      </p:sp>
      <p:sp>
        <p:nvSpPr>
          <p:cNvPr id="6" name="Freeform 6"/>
          <p:cNvSpPr/>
          <p:nvPr/>
        </p:nvSpPr>
        <p:spPr>
          <a:xfrm>
            <a:off x="6201962" y="7292516"/>
            <a:ext cx="6752038" cy="6199599"/>
          </a:xfrm>
          <a:custGeom>
            <a:avLst/>
            <a:gdLst/>
            <a:ahLst/>
            <a:cxnLst/>
            <a:rect l="l" t="t" r="r" b="b"/>
            <a:pathLst>
              <a:path w="6752038" h="6199599">
                <a:moveTo>
                  <a:pt x="0" y="0"/>
                </a:moveTo>
                <a:lnTo>
                  <a:pt x="6752039" y="0"/>
                </a:lnTo>
                <a:lnTo>
                  <a:pt x="6752039" y="6199599"/>
                </a:lnTo>
                <a:lnTo>
                  <a:pt x="0" y="61995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83281" y="-1295423"/>
            <a:ext cx="6752038" cy="6199599"/>
          </a:xfrm>
          <a:custGeom>
            <a:avLst/>
            <a:gdLst/>
            <a:ahLst/>
            <a:cxnLst/>
            <a:rect l="l" t="t" r="r" b="b"/>
            <a:pathLst>
              <a:path w="6752038" h="6199599">
                <a:moveTo>
                  <a:pt x="0" y="0"/>
                </a:moveTo>
                <a:lnTo>
                  <a:pt x="6752038" y="0"/>
                </a:lnTo>
                <a:lnTo>
                  <a:pt x="6752038" y="6199598"/>
                </a:lnTo>
                <a:lnTo>
                  <a:pt x="0" y="6199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558495">
            <a:off x="1628073" y="7122026"/>
            <a:ext cx="4491164" cy="5909427"/>
          </a:xfrm>
          <a:custGeom>
            <a:avLst/>
            <a:gdLst/>
            <a:ahLst/>
            <a:cxnLst/>
            <a:rect l="l" t="t" r="r" b="b"/>
            <a:pathLst>
              <a:path w="4491164" h="5909427">
                <a:moveTo>
                  <a:pt x="0" y="0"/>
                </a:moveTo>
                <a:lnTo>
                  <a:pt x="4491165" y="0"/>
                </a:lnTo>
                <a:lnTo>
                  <a:pt x="4491165" y="5909427"/>
                </a:lnTo>
                <a:lnTo>
                  <a:pt x="0" y="5909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4513" y="4461881"/>
            <a:ext cx="6538285" cy="5320530"/>
          </a:xfrm>
          <a:custGeom>
            <a:avLst/>
            <a:gdLst/>
            <a:ahLst/>
            <a:cxnLst/>
            <a:rect l="l" t="t" r="r" b="b"/>
            <a:pathLst>
              <a:path w="6538285" h="5320530">
                <a:moveTo>
                  <a:pt x="0" y="0"/>
                </a:moveTo>
                <a:lnTo>
                  <a:pt x="6538285" y="0"/>
                </a:lnTo>
                <a:lnTo>
                  <a:pt x="6538285" y="5320530"/>
                </a:lnTo>
                <a:lnTo>
                  <a:pt x="0" y="53205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51286" y="464668"/>
            <a:ext cx="6819440" cy="6657478"/>
          </a:xfrm>
          <a:custGeom>
            <a:avLst/>
            <a:gdLst/>
            <a:ahLst/>
            <a:cxnLst/>
            <a:rect l="l" t="t" r="r" b="b"/>
            <a:pathLst>
              <a:path w="6819440" h="6657478">
                <a:moveTo>
                  <a:pt x="0" y="0"/>
                </a:moveTo>
                <a:lnTo>
                  <a:pt x="6819440" y="0"/>
                </a:lnTo>
                <a:lnTo>
                  <a:pt x="6819440" y="6657478"/>
                </a:lnTo>
                <a:lnTo>
                  <a:pt x="0" y="66574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405521" y="4242776"/>
            <a:ext cx="7476957" cy="1972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071"/>
              </a:lnSpc>
              <a:spcBef>
                <a:spcPct val="0"/>
              </a:spcBef>
            </a:pPr>
            <a:r>
              <a:rPr lang="en-US" sz="14085" u="none" strike="noStrike" spc="-422">
                <a:solidFill>
                  <a:srgbClr val="777C4D"/>
                </a:solidFill>
                <a:latin typeface="Dreaming Outloud Sans"/>
              </a:rPr>
              <a:t>THANKS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8F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3400" y="495300"/>
            <a:ext cx="17526000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60"/>
              </a:lnSpc>
            </a:pPr>
            <a:r>
              <a:rPr lang="en-US" sz="11500" spc="-240" dirty="0">
                <a:solidFill>
                  <a:srgbClr val="FFFFFF"/>
                </a:solidFill>
                <a:latin typeface="Dreaming Outloud Sans"/>
              </a:rPr>
              <a:t>What’s the video about?</a:t>
            </a:r>
          </a:p>
        </p:txBody>
      </p:sp>
      <p:pic>
        <p:nvPicPr>
          <p:cNvPr id="3" name="Water pollution - Water Contamination - Video for kids">
            <a:hlinkClick r:id="" action="ppaction://media"/>
            <a:extLst>
              <a:ext uri="{FF2B5EF4-FFF2-40B4-BE49-F238E27FC236}">
                <a16:creationId xmlns:a16="http://schemas.microsoft.com/office/drawing/2014/main" id="{17A478EB-DD51-1253-1CDF-67D8949ACB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8533" y="1562100"/>
            <a:ext cx="15510933" cy="8724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7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01200" y="5981700"/>
            <a:ext cx="6752038" cy="6199599"/>
          </a:xfrm>
          <a:custGeom>
            <a:avLst/>
            <a:gdLst/>
            <a:ahLst/>
            <a:cxnLst/>
            <a:rect l="l" t="t" r="r" b="b"/>
            <a:pathLst>
              <a:path w="6752038" h="6199599">
                <a:moveTo>
                  <a:pt x="0" y="0"/>
                </a:moveTo>
                <a:lnTo>
                  <a:pt x="6752039" y="0"/>
                </a:lnTo>
                <a:lnTo>
                  <a:pt x="6752039" y="6199599"/>
                </a:lnTo>
                <a:lnTo>
                  <a:pt x="0" y="6199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558495">
            <a:off x="15907943" y="-1738381"/>
            <a:ext cx="4491164" cy="5909427"/>
          </a:xfrm>
          <a:custGeom>
            <a:avLst/>
            <a:gdLst/>
            <a:ahLst/>
            <a:cxnLst/>
            <a:rect l="l" t="t" r="r" b="b"/>
            <a:pathLst>
              <a:path w="4491164" h="5909427">
                <a:moveTo>
                  <a:pt x="0" y="0"/>
                </a:moveTo>
                <a:lnTo>
                  <a:pt x="4491164" y="0"/>
                </a:lnTo>
                <a:lnTo>
                  <a:pt x="4491164" y="5909427"/>
                </a:lnTo>
                <a:lnTo>
                  <a:pt x="0" y="5909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20960" y="1485900"/>
            <a:ext cx="8115300" cy="8610398"/>
          </a:xfrm>
          <a:custGeom>
            <a:avLst/>
            <a:gdLst/>
            <a:ahLst/>
            <a:cxnLst/>
            <a:rect l="l" t="t" r="r" b="b"/>
            <a:pathLst>
              <a:path w="8115300" h="8610398">
                <a:moveTo>
                  <a:pt x="0" y="0"/>
                </a:moveTo>
                <a:lnTo>
                  <a:pt x="8115300" y="0"/>
                </a:lnTo>
                <a:lnTo>
                  <a:pt x="8115300" y="8610398"/>
                </a:lnTo>
                <a:lnTo>
                  <a:pt x="0" y="8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21742" y="2803861"/>
            <a:ext cx="1171578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13800" spc="-611" dirty="0">
                <a:solidFill>
                  <a:schemeClr val="accent6">
                    <a:lumMod val="75000"/>
                  </a:schemeClr>
                </a:solidFill>
                <a:latin typeface="Dreaming Outloud Sans"/>
              </a:rPr>
              <a:t>ENVIRONMENT PROTECTION</a:t>
            </a:r>
            <a:endParaRPr lang="en-US" sz="13800" u="none" strike="noStrike" spc="-611" dirty="0">
              <a:solidFill>
                <a:schemeClr val="accent6">
                  <a:lumMod val="75000"/>
                </a:schemeClr>
              </a:solidFill>
              <a:latin typeface="Dreaming Outloud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-4763" y="1755383"/>
            <a:ext cx="7262217" cy="778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97412" lvl="1">
              <a:lnSpc>
                <a:spcPts val="5154"/>
              </a:lnSpc>
            </a:pPr>
            <a:r>
              <a:rPr lang="en-US" sz="8800" dirty="0">
                <a:solidFill>
                  <a:srgbClr val="777C4D"/>
                </a:solidFill>
                <a:latin typeface="Montserrat"/>
              </a:rPr>
              <a:t>Unit 7: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14A998-8CAC-205E-23D7-200002441762}"/>
              </a:ext>
            </a:extLst>
          </p:cNvPr>
          <p:cNvSpPr txBox="1"/>
          <p:nvPr/>
        </p:nvSpPr>
        <p:spPr>
          <a:xfrm>
            <a:off x="55961" y="7752621"/>
            <a:ext cx="12059839" cy="778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7412" lvl="1">
              <a:lnSpc>
                <a:spcPts val="5154"/>
              </a:lnSpc>
            </a:pPr>
            <a:r>
              <a:rPr lang="en-US" sz="8800" dirty="0">
                <a:solidFill>
                  <a:srgbClr val="777C4D"/>
                </a:solidFill>
                <a:latin typeface="Montserrat"/>
              </a:rPr>
              <a:t>Lesson 6: Skills2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8F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50CE4866-B8EB-0884-9E71-BD31602344FB}"/>
              </a:ext>
            </a:extLst>
          </p:cNvPr>
          <p:cNvSpPr/>
          <p:nvPr/>
        </p:nvSpPr>
        <p:spPr>
          <a:xfrm rot="8558495">
            <a:off x="5752766" y="-55158"/>
            <a:ext cx="10516267" cy="11214404"/>
          </a:xfrm>
          <a:custGeom>
            <a:avLst/>
            <a:gdLst/>
            <a:ahLst/>
            <a:cxnLst/>
            <a:rect l="l" t="t" r="r" b="b"/>
            <a:pathLst>
              <a:path w="4491164" h="5909427">
                <a:moveTo>
                  <a:pt x="0" y="0"/>
                </a:moveTo>
                <a:lnTo>
                  <a:pt x="4491164" y="0"/>
                </a:lnTo>
                <a:lnTo>
                  <a:pt x="4491164" y="5909427"/>
                </a:lnTo>
                <a:lnTo>
                  <a:pt x="0" y="59094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2"/>
          <p:cNvSpPr txBox="1"/>
          <p:nvPr/>
        </p:nvSpPr>
        <p:spPr>
          <a:xfrm>
            <a:off x="-609600" y="2324100"/>
            <a:ext cx="14801523" cy="1592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560"/>
              </a:lnSpc>
              <a:spcBef>
                <a:spcPct val="0"/>
              </a:spcBef>
            </a:pPr>
            <a:r>
              <a:rPr lang="en-US" sz="19900" u="none" strike="noStrike" spc="-240" dirty="0">
                <a:latin typeface="Dreaming Outloud Sans"/>
              </a:rPr>
              <a:t>LISTENING</a:t>
            </a:r>
            <a:endParaRPr lang="en-US" sz="23900" u="none" strike="noStrike" spc="-240" dirty="0">
              <a:latin typeface="Dreaming Outloud Sans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108D8E0A-FAEF-719A-81BE-9FB71160FB4C}"/>
              </a:ext>
            </a:extLst>
          </p:cNvPr>
          <p:cNvSpPr/>
          <p:nvPr/>
        </p:nvSpPr>
        <p:spPr>
          <a:xfrm>
            <a:off x="7696200" y="2933701"/>
            <a:ext cx="10245403" cy="7353300"/>
          </a:xfrm>
          <a:custGeom>
            <a:avLst/>
            <a:gdLst/>
            <a:ahLst/>
            <a:cxnLst/>
            <a:rect l="l" t="t" r="r" b="b"/>
            <a:pathLst>
              <a:path w="4452109" h="3099781">
                <a:moveTo>
                  <a:pt x="0" y="0"/>
                </a:moveTo>
                <a:lnTo>
                  <a:pt x="4452109" y="0"/>
                </a:lnTo>
                <a:lnTo>
                  <a:pt x="4452109" y="3099781"/>
                </a:lnTo>
                <a:lnTo>
                  <a:pt x="0" y="30997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88364" y="6840894"/>
            <a:ext cx="6752038" cy="6199599"/>
          </a:xfrm>
          <a:custGeom>
            <a:avLst/>
            <a:gdLst/>
            <a:ahLst/>
            <a:cxnLst/>
            <a:rect l="l" t="t" r="r" b="b"/>
            <a:pathLst>
              <a:path w="6752038" h="6199599">
                <a:moveTo>
                  <a:pt x="0" y="0"/>
                </a:moveTo>
                <a:lnTo>
                  <a:pt x="6752038" y="0"/>
                </a:lnTo>
                <a:lnTo>
                  <a:pt x="6752038" y="6199599"/>
                </a:lnTo>
                <a:lnTo>
                  <a:pt x="0" y="6199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558495">
            <a:off x="5828048" y="-2843936"/>
            <a:ext cx="4491164" cy="5909427"/>
          </a:xfrm>
          <a:custGeom>
            <a:avLst/>
            <a:gdLst/>
            <a:ahLst/>
            <a:cxnLst/>
            <a:rect l="l" t="t" r="r" b="b"/>
            <a:pathLst>
              <a:path w="4491164" h="5909427">
                <a:moveTo>
                  <a:pt x="0" y="0"/>
                </a:moveTo>
                <a:lnTo>
                  <a:pt x="4491165" y="0"/>
                </a:lnTo>
                <a:lnTo>
                  <a:pt x="4491165" y="5909427"/>
                </a:lnTo>
                <a:lnTo>
                  <a:pt x="0" y="5909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DC38D988-A9E7-8EC9-E200-815E6B703293}"/>
              </a:ext>
            </a:extLst>
          </p:cNvPr>
          <p:cNvSpPr txBox="1">
            <a:spLocks/>
          </p:cNvSpPr>
          <p:nvPr/>
        </p:nvSpPr>
        <p:spPr>
          <a:xfrm>
            <a:off x="480233" y="4934945"/>
            <a:ext cx="4123551" cy="1018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00B050"/>
                </a:solidFill>
                <a:latin typeface="Montserrat" panose="02000505000000020004" pitchFamily="2" charset="0"/>
                <a:cs typeface="Dreaming Outloud Pro" panose="03050502040302030504" pitchFamily="66" charset="0"/>
              </a:rPr>
              <a:t>throwing rubbish</a:t>
            </a:r>
            <a:endParaRPr lang="en-US" sz="4000" b="1" dirty="0">
              <a:solidFill>
                <a:srgbClr val="00B050"/>
              </a:solidFill>
              <a:latin typeface="Montserrat" panose="02000505000000020004" pitchFamily="2" charset="0"/>
              <a:cs typeface="Dreaming Outloud Pro" panose="03050502040302030504" pitchFamily="66" charset="0"/>
            </a:endParaRPr>
          </a:p>
        </p:txBody>
      </p:sp>
      <p:cxnSp>
        <p:nvCxnSpPr>
          <p:cNvPr id="8" name="Đường nối Thẳng 47">
            <a:extLst>
              <a:ext uri="{FF2B5EF4-FFF2-40B4-BE49-F238E27FC236}">
                <a16:creationId xmlns:a16="http://schemas.microsoft.com/office/drawing/2014/main" id="{96F33308-64E7-2280-E5BB-3A0F86AB606C}"/>
              </a:ext>
            </a:extLst>
          </p:cNvPr>
          <p:cNvCxnSpPr>
            <a:cxnSpLocks/>
            <a:stCxn id="1026" idx="3"/>
          </p:cNvCxnSpPr>
          <p:nvPr/>
        </p:nvCxnSpPr>
        <p:spPr>
          <a:xfrm>
            <a:off x="5651228" y="3603137"/>
            <a:ext cx="1477000" cy="101894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881;p31">
            <a:extLst>
              <a:ext uri="{FF2B5EF4-FFF2-40B4-BE49-F238E27FC236}">
                <a16:creationId xmlns:a16="http://schemas.microsoft.com/office/drawing/2014/main" id="{68C18AD9-4E2C-DC8F-45B1-8835929B1A40}"/>
              </a:ext>
            </a:extLst>
          </p:cNvPr>
          <p:cNvSpPr txBox="1">
            <a:spLocks/>
          </p:cNvSpPr>
          <p:nvPr/>
        </p:nvSpPr>
        <p:spPr>
          <a:xfrm>
            <a:off x="12329175" y="4642620"/>
            <a:ext cx="4446498" cy="106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00B050"/>
                </a:solidFill>
                <a:latin typeface="Montserrat" panose="02000505000000020004" pitchFamily="2" charset="0"/>
                <a:cs typeface="Dreaming Outloud Pro" panose="03050502040302030504" pitchFamily="66" charset="0"/>
              </a:rPr>
              <a:t>domestic waste</a:t>
            </a:r>
            <a:endParaRPr lang="en-US" sz="4000" b="1" dirty="0">
              <a:solidFill>
                <a:srgbClr val="00B050"/>
              </a:solidFill>
              <a:latin typeface="Montserrat" panose="02000505000000020004" pitchFamily="2" charset="0"/>
              <a:cs typeface="Dreaming Outloud Pro" panose="03050502040302030504" pitchFamily="66" charset="0"/>
            </a:endParaRPr>
          </a:p>
        </p:txBody>
      </p:sp>
      <p:cxnSp>
        <p:nvCxnSpPr>
          <p:cNvPr id="10" name="Đường nối Thẳng 55">
            <a:extLst>
              <a:ext uri="{FF2B5EF4-FFF2-40B4-BE49-F238E27FC236}">
                <a16:creationId xmlns:a16="http://schemas.microsoft.com/office/drawing/2014/main" id="{BFB0FC50-9B7F-0A54-E0FC-CA7845B720F5}"/>
              </a:ext>
            </a:extLst>
          </p:cNvPr>
          <p:cNvCxnSpPr>
            <a:cxnSpLocks/>
            <a:stCxn id="1030" idx="1"/>
          </p:cNvCxnSpPr>
          <p:nvPr/>
        </p:nvCxnSpPr>
        <p:spPr>
          <a:xfrm flipH="1">
            <a:off x="11097605" y="3262186"/>
            <a:ext cx="1412168" cy="131248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1881;p31">
            <a:extLst>
              <a:ext uri="{FF2B5EF4-FFF2-40B4-BE49-F238E27FC236}">
                <a16:creationId xmlns:a16="http://schemas.microsoft.com/office/drawing/2014/main" id="{A75B63DA-1617-3300-6589-F264C33BE838}"/>
              </a:ext>
            </a:extLst>
          </p:cNvPr>
          <p:cNvSpPr txBox="1">
            <a:spLocks/>
          </p:cNvSpPr>
          <p:nvPr/>
        </p:nvSpPr>
        <p:spPr>
          <a:xfrm>
            <a:off x="246317" y="9254043"/>
            <a:ext cx="5423961" cy="108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00B050"/>
                </a:solidFill>
                <a:latin typeface="Montserrat" panose="02000505000000020004" pitchFamily="2" charset="0"/>
                <a:cs typeface="Dreaming Outloud Pro" panose="03050502040302030504" pitchFamily="66" charset="0"/>
              </a:rPr>
              <a:t>spilling fuel</a:t>
            </a:r>
            <a:endParaRPr lang="en-US" sz="4000" b="1" dirty="0">
              <a:solidFill>
                <a:srgbClr val="00B050"/>
              </a:solidFill>
              <a:latin typeface="Montserrat" panose="02000505000000020004" pitchFamily="2" charset="0"/>
              <a:cs typeface="Dreaming Outloud Pro" panose="03050502040302030504" pitchFamily="66" charset="0"/>
            </a:endParaRPr>
          </a:p>
        </p:txBody>
      </p:sp>
      <p:cxnSp>
        <p:nvCxnSpPr>
          <p:cNvPr id="12" name="Đường nối Thẳng 59">
            <a:extLst>
              <a:ext uri="{FF2B5EF4-FFF2-40B4-BE49-F238E27FC236}">
                <a16:creationId xmlns:a16="http://schemas.microsoft.com/office/drawing/2014/main" id="{23036518-3E46-0E6B-A28C-AB5B00235177}"/>
              </a:ext>
            </a:extLst>
          </p:cNvPr>
          <p:cNvCxnSpPr>
            <a:cxnSpLocks/>
          </p:cNvCxnSpPr>
          <p:nvPr/>
        </p:nvCxnSpPr>
        <p:spPr>
          <a:xfrm flipV="1">
            <a:off x="5714152" y="6807169"/>
            <a:ext cx="1372050" cy="130092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oogle Shape;1881;p31">
            <a:extLst>
              <a:ext uri="{FF2B5EF4-FFF2-40B4-BE49-F238E27FC236}">
                <a16:creationId xmlns:a16="http://schemas.microsoft.com/office/drawing/2014/main" id="{38BCB2B3-7952-5747-883B-68DCA9E8FD87}"/>
              </a:ext>
            </a:extLst>
          </p:cNvPr>
          <p:cNvSpPr txBox="1">
            <a:spLocks/>
          </p:cNvSpPr>
          <p:nvPr/>
        </p:nvSpPr>
        <p:spPr>
          <a:xfrm>
            <a:off x="12192000" y="9107726"/>
            <a:ext cx="51134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00B050"/>
                </a:solidFill>
                <a:latin typeface="Montserrat" panose="02000505000000020004" pitchFamily="2" charset="0"/>
              </a:rPr>
              <a:t>industrial waste</a:t>
            </a:r>
            <a:endParaRPr lang="en-US" sz="4000" b="1" dirty="0">
              <a:solidFill>
                <a:srgbClr val="00B050"/>
              </a:solidFill>
              <a:latin typeface="Montserrat" panose="02000505000000020004" pitchFamily="2" charset="0"/>
              <a:cs typeface="Calibri" panose="020F0502020204030204" pitchFamily="34" charset="0"/>
            </a:endParaRPr>
          </a:p>
        </p:txBody>
      </p:sp>
      <p:cxnSp>
        <p:nvCxnSpPr>
          <p:cNvPr id="14" name="Đường nối Thẳng 61">
            <a:extLst>
              <a:ext uri="{FF2B5EF4-FFF2-40B4-BE49-F238E27FC236}">
                <a16:creationId xmlns:a16="http://schemas.microsoft.com/office/drawing/2014/main" id="{D2EE744F-3022-67AA-4F8D-9C6DF880C7A4}"/>
              </a:ext>
            </a:extLst>
          </p:cNvPr>
          <p:cNvCxnSpPr>
            <a:cxnSpLocks/>
            <a:endCxn id="1032" idx="1"/>
          </p:cNvCxnSpPr>
          <p:nvPr/>
        </p:nvCxnSpPr>
        <p:spPr>
          <a:xfrm>
            <a:off x="11096409" y="6807169"/>
            <a:ext cx="1446726" cy="80275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Hình ảnh 5">
            <a:extLst>
              <a:ext uri="{FF2B5EF4-FFF2-40B4-BE49-F238E27FC236}">
                <a16:creationId xmlns:a16="http://schemas.microsoft.com/office/drawing/2014/main" id="{59FB9002-1451-3A99-35CC-241F23626D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735" y="4574666"/>
            <a:ext cx="3968893" cy="2232503"/>
          </a:xfrm>
          <a:prstGeom prst="rect">
            <a:avLst/>
          </a:prstGeom>
        </p:spPr>
      </p:pic>
      <p:sp>
        <p:nvSpPr>
          <p:cNvPr id="16" name="TextBox 11">
            <a:extLst>
              <a:ext uri="{FF2B5EF4-FFF2-40B4-BE49-F238E27FC236}">
                <a16:creationId xmlns:a16="http://schemas.microsoft.com/office/drawing/2014/main" id="{177E2D1C-077E-9991-40E5-5E6E30E2FA35}"/>
              </a:ext>
            </a:extLst>
          </p:cNvPr>
          <p:cNvSpPr txBox="1"/>
          <p:nvPr/>
        </p:nvSpPr>
        <p:spPr>
          <a:xfrm>
            <a:off x="156074" y="10530"/>
            <a:ext cx="18131926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1. Work in groups. Make a list of some activities that cause water pollution</a:t>
            </a:r>
          </a:p>
        </p:txBody>
      </p:sp>
      <p:pic>
        <p:nvPicPr>
          <p:cNvPr id="1026" name="Picture 2" descr="Xả rác xuống sông Gò Chàm - Báo điện tử Bình Định">
            <a:extLst>
              <a:ext uri="{FF2B5EF4-FFF2-40B4-BE49-F238E27FC236}">
                <a16:creationId xmlns:a16="http://schemas.microsoft.com/office/drawing/2014/main" id="{FEE0D7DF-C4EE-BAE7-CC4D-210F7202A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81" y="2139322"/>
            <a:ext cx="5200947" cy="292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uel Spill Response Training for Convenience Stores">
            <a:extLst>
              <a:ext uri="{FF2B5EF4-FFF2-40B4-BE49-F238E27FC236}">
                <a16:creationId xmlns:a16="http://schemas.microsoft.com/office/drawing/2014/main" id="{B1F2A5CB-0AE8-B390-D56A-44F710053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28" y="6438154"/>
            <a:ext cx="5200947" cy="293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oject on sorting, recycling domestic waste no longer active in Vietnam's  Hanoi city - RECYCLING magazine">
            <a:extLst>
              <a:ext uri="{FF2B5EF4-FFF2-40B4-BE49-F238E27FC236}">
                <a16:creationId xmlns:a16="http://schemas.microsoft.com/office/drawing/2014/main" id="{22FEE9E5-F20E-46C6-D9A5-6DC1730DA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773" y="1764379"/>
            <a:ext cx="4487810" cy="29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asteWOIMA® Fuels – Industrial Waste (IW) - Woima Corporation">
            <a:extLst>
              <a:ext uri="{FF2B5EF4-FFF2-40B4-BE49-F238E27FC236}">
                <a16:creationId xmlns:a16="http://schemas.microsoft.com/office/drawing/2014/main" id="{2C3B27FC-1F01-A740-26E2-95B0F8760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3135" y="6112113"/>
            <a:ext cx="4495175" cy="29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6"/>
          <p:cNvSpPr/>
          <p:nvPr/>
        </p:nvSpPr>
        <p:spPr>
          <a:xfrm>
            <a:off x="-4382386" y="764230"/>
            <a:ext cx="6752038" cy="6199599"/>
          </a:xfrm>
          <a:custGeom>
            <a:avLst/>
            <a:gdLst/>
            <a:ahLst/>
            <a:cxnLst/>
            <a:rect l="l" t="t" r="r" b="b"/>
            <a:pathLst>
              <a:path w="6752038" h="6199599">
                <a:moveTo>
                  <a:pt x="0" y="0"/>
                </a:moveTo>
                <a:lnTo>
                  <a:pt x="6752038" y="0"/>
                </a:lnTo>
                <a:lnTo>
                  <a:pt x="6752038" y="6199598"/>
                </a:lnTo>
                <a:lnTo>
                  <a:pt x="0" y="61995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8558495">
            <a:off x="6694948" y="-3482724"/>
            <a:ext cx="4491164" cy="5909427"/>
          </a:xfrm>
          <a:custGeom>
            <a:avLst/>
            <a:gdLst/>
            <a:ahLst/>
            <a:cxnLst/>
            <a:rect l="l" t="t" r="r" b="b"/>
            <a:pathLst>
              <a:path w="4491164" h="5909427">
                <a:moveTo>
                  <a:pt x="0" y="0"/>
                </a:moveTo>
                <a:lnTo>
                  <a:pt x="4491164" y="0"/>
                </a:lnTo>
                <a:lnTo>
                  <a:pt x="4491164" y="5909427"/>
                </a:lnTo>
                <a:lnTo>
                  <a:pt x="0" y="59094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EBD2D9-83D3-D632-9858-1524711EE08B}"/>
              </a:ext>
            </a:extLst>
          </p:cNvPr>
          <p:cNvSpPr txBox="1"/>
          <p:nvPr/>
        </p:nvSpPr>
        <p:spPr>
          <a:xfrm>
            <a:off x="304800" y="114300"/>
            <a:ext cx="17983200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2. Listen to the conversation and choose the correct word to complete each sentence </a:t>
            </a:r>
          </a:p>
        </p:txBody>
      </p:sp>
      <p:sp>
        <p:nvSpPr>
          <p:cNvPr id="41" name="Hộp Văn bản 32">
            <a:extLst>
              <a:ext uri="{FF2B5EF4-FFF2-40B4-BE49-F238E27FC236}">
                <a16:creationId xmlns:a16="http://schemas.microsoft.com/office/drawing/2014/main" id="{9AABB353-82B6-CF6A-D99A-63B4639F285A}"/>
              </a:ext>
            </a:extLst>
          </p:cNvPr>
          <p:cNvSpPr txBox="1"/>
          <p:nvPr/>
        </p:nvSpPr>
        <p:spPr>
          <a:xfrm>
            <a:off x="647700" y="2552700"/>
            <a:ext cx="1729740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Montserrat" panose="02000505000000020004" pitchFamily="2" charset="0"/>
                <a:ea typeface="Times New Roman" panose="02020603050405020304" pitchFamily="18" charset="0"/>
              </a:rPr>
              <a:t>1. </a:t>
            </a:r>
            <a:r>
              <a:rPr lang="en-US" sz="4400" dirty="0">
                <a:latin typeface="Montserrat" panose="02000505000000020004" pitchFamily="2" charset="0"/>
                <a:ea typeface="Times New Roman" panose="02020603050405020304" pitchFamily="18" charset="0"/>
              </a:rPr>
              <a:t>Polluted water is unsafe for </a:t>
            </a:r>
            <a:r>
              <a:rPr lang="en-US" sz="4400" dirty="0">
                <a:solidFill>
                  <a:srgbClr val="00B0F0"/>
                </a:solidFill>
                <a:latin typeface="Montserrat" panose="02000505000000020004" pitchFamily="2" charset="0"/>
                <a:ea typeface="Times New Roman" panose="02020603050405020304" pitchFamily="18" charset="0"/>
              </a:rPr>
              <a:t>drinking</a:t>
            </a:r>
            <a:r>
              <a:rPr lang="en-US" sz="4400" dirty="0">
                <a:solidFill>
                  <a:srgbClr val="C00000"/>
                </a:solidFill>
                <a:latin typeface="Montserrat" panose="02000505000000020004" pitchFamily="2" charset="0"/>
                <a:ea typeface="Times New Roman" panose="02020603050405020304" pitchFamily="18" charset="0"/>
              </a:rPr>
              <a:t> / </a:t>
            </a:r>
            <a:r>
              <a:rPr lang="en-US" sz="4400" dirty="0">
                <a:solidFill>
                  <a:srgbClr val="00B050"/>
                </a:solidFill>
                <a:latin typeface="Montserrat" panose="02000505000000020004" pitchFamily="2" charset="0"/>
                <a:ea typeface="Times New Roman" panose="02020603050405020304" pitchFamily="18" charset="0"/>
              </a:rPr>
              <a:t>cooking</a:t>
            </a:r>
            <a:r>
              <a:rPr lang="en-US" sz="4400" dirty="0">
                <a:solidFill>
                  <a:srgbClr val="C00000"/>
                </a:solidFill>
                <a:latin typeface="Montserrat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>
                <a:latin typeface="Montserrat" panose="02000505000000020004" pitchFamily="2" charset="0"/>
                <a:ea typeface="Times New Roman" panose="02020603050405020304" pitchFamily="18" charset="0"/>
              </a:rPr>
              <a:t>and for other uses.</a:t>
            </a:r>
          </a:p>
          <a:p>
            <a:endParaRPr lang="en-US" sz="4400" dirty="0">
              <a:solidFill>
                <a:srgbClr val="C00000"/>
              </a:solidFill>
              <a:latin typeface="Montserrat" panose="02000505000000020004" pitchFamily="2" charset="0"/>
              <a:ea typeface="Times New Roman" panose="02020603050405020304" pitchFamily="18" charset="0"/>
            </a:endParaRPr>
          </a:p>
          <a:p>
            <a:r>
              <a:rPr lang="en-US" sz="4400" dirty="0">
                <a:solidFill>
                  <a:srgbClr val="C00000"/>
                </a:solidFill>
                <a:latin typeface="Montserrat" panose="02000505000000020004" pitchFamily="2" charset="0"/>
                <a:ea typeface="Times New Roman" panose="02020603050405020304" pitchFamily="18" charset="0"/>
              </a:rPr>
              <a:t>2. </a:t>
            </a:r>
            <a:r>
              <a:rPr lang="en-US" sz="4400" dirty="0">
                <a:latin typeface="Montserrat" panose="02000505000000020004" pitchFamily="2" charset="0"/>
                <a:ea typeface="Times New Roman" panose="02020603050405020304" pitchFamily="18" charset="0"/>
              </a:rPr>
              <a:t>Sometimes toxic substances flow into rivers from </a:t>
            </a:r>
            <a:r>
              <a:rPr lang="en-US" sz="4400" dirty="0">
                <a:solidFill>
                  <a:srgbClr val="00B0F0"/>
                </a:solidFill>
                <a:latin typeface="Montserrat" panose="02000505000000020004" pitchFamily="2" charset="0"/>
                <a:ea typeface="Times New Roman" panose="02020603050405020304" pitchFamily="18" charset="0"/>
              </a:rPr>
              <a:t>factories</a:t>
            </a:r>
            <a:r>
              <a:rPr lang="en-US" sz="4400" dirty="0">
                <a:solidFill>
                  <a:srgbClr val="C00000"/>
                </a:solidFill>
                <a:latin typeface="Montserrat" panose="02000505000000020004" pitchFamily="2" charset="0"/>
                <a:ea typeface="Times New Roman" panose="02020603050405020304" pitchFamily="18" charset="0"/>
              </a:rPr>
              <a:t> / </a:t>
            </a:r>
            <a:r>
              <a:rPr lang="en-US" sz="4400" dirty="0">
                <a:solidFill>
                  <a:srgbClr val="00B050"/>
                </a:solidFill>
                <a:latin typeface="Montserrat" panose="02000505000000020004" pitchFamily="2" charset="0"/>
                <a:ea typeface="Times New Roman" panose="02020603050405020304" pitchFamily="18" charset="0"/>
              </a:rPr>
              <a:t>hospitals</a:t>
            </a:r>
            <a:r>
              <a:rPr lang="en-US" sz="4400" dirty="0">
                <a:solidFill>
                  <a:srgbClr val="C00000"/>
                </a:solidFill>
                <a:latin typeface="Montserrat" panose="02000505000000020004" pitchFamily="2" charset="0"/>
                <a:ea typeface="Times New Roman" panose="02020603050405020304" pitchFamily="18" charset="0"/>
              </a:rPr>
              <a:t>.</a:t>
            </a:r>
          </a:p>
          <a:p>
            <a:endParaRPr lang="en-US" sz="4400" dirty="0">
              <a:solidFill>
                <a:srgbClr val="C00000"/>
              </a:solidFill>
              <a:latin typeface="Montserrat" panose="02000505000000020004" pitchFamily="2" charset="0"/>
              <a:ea typeface="Times New Roman" panose="02020603050405020304" pitchFamily="18" charset="0"/>
            </a:endParaRPr>
          </a:p>
          <a:p>
            <a:r>
              <a:rPr lang="en-US" sz="4400" dirty="0">
                <a:solidFill>
                  <a:srgbClr val="C00000"/>
                </a:solidFill>
                <a:latin typeface="Montserrat" panose="02000505000000020004" pitchFamily="2" charset="0"/>
                <a:ea typeface="Times New Roman" panose="02020603050405020304" pitchFamily="18" charset="0"/>
              </a:rPr>
              <a:t>3. </a:t>
            </a:r>
            <a:r>
              <a:rPr lang="en-US" sz="4400" dirty="0">
                <a:latin typeface="Montserrat" panose="02000505000000020004" pitchFamily="2" charset="0"/>
                <a:ea typeface="Times New Roman" panose="02020603050405020304" pitchFamily="18" charset="0"/>
              </a:rPr>
              <a:t>Water pollution has a </a:t>
            </a:r>
            <a:r>
              <a:rPr lang="en-US" sz="4400" dirty="0">
                <a:solidFill>
                  <a:srgbClr val="00B0F0"/>
                </a:solidFill>
                <a:latin typeface="Montserrat" panose="02000505000000020004" pitchFamily="2" charset="0"/>
                <a:ea typeface="Times New Roman" panose="02020603050405020304" pitchFamily="18" charset="0"/>
              </a:rPr>
              <a:t>dangerous</a:t>
            </a:r>
            <a:r>
              <a:rPr lang="en-US" sz="4400" dirty="0">
                <a:solidFill>
                  <a:srgbClr val="C00000"/>
                </a:solidFill>
                <a:latin typeface="Montserrat" panose="02000505000000020004" pitchFamily="2" charset="0"/>
                <a:ea typeface="Times New Roman" panose="02020603050405020304" pitchFamily="18" charset="0"/>
              </a:rPr>
              <a:t> / </a:t>
            </a:r>
            <a:r>
              <a:rPr lang="en-US" sz="4400" dirty="0">
                <a:solidFill>
                  <a:srgbClr val="00B050"/>
                </a:solidFill>
                <a:latin typeface="Montserrat" panose="02000505000000020004" pitchFamily="2" charset="0"/>
                <a:ea typeface="Times New Roman" panose="02020603050405020304" pitchFamily="18" charset="0"/>
              </a:rPr>
              <a:t>harmful</a:t>
            </a:r>
            <a:r>
              <a:rPr lang="en-US" sz="4400" dirty="0">
                <a:solidFill>
                  <a:srgbClr val="C00000"/>
                </a:solidFill>
                <a:latin typeface="Montserrat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>
                <a:latin typeface="Montserrat" panose="02000505000000020004" pitchFamily="2" charset="0"/>
                <a:ea typeface="Times New Roman" panose="02020603050405020304" pitchFamily="18" charset="0"/>
              </a:rPr>
              <a:t>effect on our life.</a:t>
            </a:r>
          </a:p>
          <a:p>
            <a:endParaRPr lang="en-US" sz="4400" dirty="0">
              <a:solidFill>
                <a:srgbClr val="C00000"/>
              </a:solidFill>
              <a:latin typeface="Montserrat" panose="02000505000000020004" pitchFamily="2" charset="0"/>
              <a:ea typeface="Times New Roman" panose="02020603050405020304" pitchFamily="18" charset="0"/>
            </a:endParaRPr>
          </a:p>
          <a:p>
            <a:r>
              <a:rPr lang="en-US" sz="4400" dirty="0">
                <a:solidFill>
                  <a:srgbClr val="C00000"/>
                </a:solidFill>
                <a:latin typeface="Montserrat" panose="02000505000000020004" pitchFamily="2" charset="0"/>
                <a:ea typeface="Times New Roman" panose="02020603050405020304" pitchFamily="18" charset="0"/>
              </a:rPr>
              <a:t>4. </a:t>
            </a:r>
            <a:r>
              <a:rPr lang="en-US" sz="4400" dirty="0">
                <a:latin typeface="Montserrat" panose="02000505000000020004" pitchFamily="2" charset="0"/>
                <a:ea typeface="Times New Roman" panose="02020603050405020304" pitchFamily="18" charset="0"/>
              </a:rPr>
              <a:t>We</a:t>
            </a:r>
            <a:r>
              <a:rPr lang="en-US" sz="4400" dirty="0">
                <a:solidFill>
                  <a:srgbClr val="C00000"/>
                </a:solidFill>
                <a:latin typeface="Montserrat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00B0F0"/>
                </a:solidFill>
                <a:latin typeface="Montserrat" panose="02000505000000020004" pitchFamily="2" charset="0"/>
                <a:ea typeface="Times New Roman" panose="02020603050405020304" pitchFamily="18" charset="0"/>
              </a:rPr>
              <a:t>couldn’t</a:t>
            </a:r>
            <a:r>
              <a:rPr lang="en-US" sz="4400" dirty="0">
                <a:solidFill>
                  <a:srgbClr val="C00000"/>
                </a:solidFill>
                <a:latin typeface="Montserrat" panose="02000505000000020004" pitchFamily="2" charset="0"/>
                <a:ea typeface="Times New Roman" panose="02020603050405020304" pitchFamily="18" charset="0"/>
              </a:rPr>
              <a:t> / </a:t>
            </a:r>
            <a:r>
              <a:rPr lang="en-US" sz="4400" dirty="0">
                <a:solidFill>
                  <a:srgbClr val="00B050"/>
                </a:solidFill>
                <a:latin typeface="Montserrat" panose="02000505000000020004" pitchFamily="2" charset="0"/>
                <a:ea typeface="Times New Roman" panose="02020603050405020304" pitchFamily="18" charset="0"/>
              </a:rPr>
              <a:t>shouldn’t</a:t>
            </a:r>
            <a:r>
              <a:rPr lang="en-US" sz="4400" dirty="0">
                <a:solidFill>
                  <a:srgbClr val="C00000"/>
                </a:solidFill>
                <a:latin typeface="Montserrat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>
                <a:latin typeface="Montserrat" panose="02000505000000020004" pitchFamily="2" charset="0"/>
                <a:ea typeface="Times New Roman" panose="02020603050405020304" pitchFamily="18" charset="0"/>
              </a:rPr>
              <a:t>throw litter into rivers and lakes.</a:t>
            </a:r>
          </a:p>
        </p:txBody>
      </p:sp>
      <p:pic>
        <p:nvPicPr>
          <p:cNvPr id="42" name="Track 44">
            <a:hlinkClick r:id="" action="ppaction://media"/>
            <a:extLst>
              <a:ext uri="{FF2B5EF4-FFF2-40B4-BE49-F238E27FC236}">
                <a16:creationId xmlns:a16="http://schemas.microsoft.com/office/drawing/2014/main" id="{21C7F488-DECA-9639-C555-13D805E203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87314" y="1135747"/>
            <a:ext cx="872192" cy="872192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CB32403-FB62-B308-E8EB-E9FDECDCC4DE}"/>
              </a:ext>
            </a:extLst>
          </p:cNvPr>
          <p:cNvSpPr/>
          <p:nvPr/>
        </p:nvSpPr>
        <p:spPr>
          <a:xfrm>
            <a:off x="9114971" y="2473727"/>
            <a:ext cx="2438400" cy="914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92296D0-BF27-31AB-0254-9735F52D1E8B}"/>
              </a:ext>
            </a:extLst>
          </p:cNvPr>
          <p:cNvSpPr/>
          <p:nvPr/>
        </p:nvSpPr>
        <p:spPr>
          <a:xfrm>
            <a:off x="647700" y="5295900"/>
            <a:ext cx="2705100" cy="685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A52BB43-249D-7F6E-DCB0-18ECB5DC04D9}"/>
              </a:ext>
            </a:extLst>
          </p:cNvPr>
          <p:cNvSpPr/>
          <p:nvPr/>
        </p:nvSpPr>
        <p:spPr>
          <a:xfrm>
            <a:off x="10998200" y="6591299"/>
            <a:ext cx="2438400" cy="7289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BED8F94-F039-16B0-A6DC-009FBC0001E4}"/>
              </a:ext>
            </a:extLst>
          </p:cNvPr>
          <p:cNvSpPr/>
          <p:nvPr/>
        </p:nvSpPr>
        <p:spPr>
          <a:xfrm>
            <a:off x="5362698" y="8501717"/>
            <a:ext cx="2714501" cy="914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Track 44">
            <a:hlinkClick r:id="" action="ppaction://media"/>
            <a:extLst>
              <a:ext uri="{FF2B5EF4-FFF2-40B4-BE49-F238E27FC236}">
                <a16:creationId xmlns:a16="http://schemas.microsoft.com/office/drawing/2014/main" id="{43BCFE06-DD09-A852-B04B-08410BD29F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8872" end="62629.9375"/>
                </p14:media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3185" y="2658669"/>
            <a:ext cx="544515" cy="544515"/>
          </a:xfrm>
          <a:prstGeom prst="rect">
            <a:avLst/>
          </a:prstGeom>
        </p:spPr>
      </p:pic>
      <p:pic>
        <p:nvPicPr>
          <p:cNvPr id="48" name="Track 44">
            <a:hlinkClick r:id="" action="ppaction://media"/>
            <a:extLst>
              <a:ext uri="{FF2B5EF4-FFF2-40B4-BE49-F238E27FC236}">
                <a16:creationId xmlns:a16="http://schemas.microsoft.com/office/drawing/2014/main" id="{269A5F08-C6AB-F0C1-A172-4EEEC613C1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6805" end="42683.9375"/>
                </p14:media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642" y="4751385"/>
            <a:ext cx="544515" cy="544515"/>
          </a:xfrm>
          <a:prstGeom prst="rect">
            <a:avLst/>
          </a:prstGeom>
        </p:spPr>
      </p:pic>
      <p:pic>
        <p:nvPicPr>
          <p:cNvPr id="49" name="Track 44">
            <a:hlinkClick r:id="" action="ppaction://media"/>
            <a:extLst>
              <a:ext uri="{FF2B5EF4-FFF2-40B4-BE49-F238E27FC236}">
                <a16:creationId xmlns:a16="http://schemas.microsoft.com/office/drawing/2014/main" id="{5DCAF1CF-1506-51BF-3094-133EFF4FBC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7359" end="24882.9375"/>
                </p14:media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3185" y="6645824"/>
            <a:ext cx="544515" cy="544515"/>
          </a:xfrm>
          <a:prstGeom prst="rect">
            <a:avLst/>
          </a:prstGeom>
        </p:spPr>
      </p:pic>
      <p:pic>
        <p:nvPicPr>
          <p:cNvPr id="50" name="Track 44">
            <a:hlinkClick r:id="" action="ppaction://media"/>
            <a:extLst>
              <a:ext uri="{FF2B5EF4-FFF2-40B4-BE49-F238E27FC236}">
                <a16:creationId xmlns:a16="http://schemas.microsoft.com/office/drawing/2014/main" id="{3857773D-3232-10F2-2435-94DAC35090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0846" end="9751.9375"/>
                </p14:media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913" y="8746148"/>
            <a:ext cx="544515" cy="544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3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33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64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89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537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558495">
            <a:off x="16042418" y="1297214"/>
            <a:ext cx="4491164" cy="5909427"/>
          </a:xfrm>
          <a:custGeom>
            <a:avLst/>
            <a:gdLst/>
            <a:ahLst/>
            <a:cxnLst/>
            <a:rect l="l" t="t" r="r" b="b"/>
            <a:pathLst>
              <a:path w="4491164" h="5909427">
                <a:moveTo>
                  <a:pt x="0" y="0"/>
                </a:moveTo>
                <a:lnTo>
                  <a:pt x="4491164" y="0"/>
                </a:lnTo>
                <a:lnTo>
                  <a:pt x="4491164" y="5909427"/>
                </a:lnTo>
                <a:lnTo>
                  <a:pt x="0" y="5909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10343" y="6545289"/>
            <a:ext cx="3691308" cy="3696743"/>
          </a:xfrm>
          <a:custGeom>
            <a:avLst/>
            <a:gdLst/>
            <a:ahLst/>
            <a:cxnLst/>
            <a:rect l="l" t="t" r="r" b="b"/>
            <a:pathLst>
              <a:path w="5813384" h="6039879">
                <a:moveTo>
                  <a:pt x="0" y="0"/>
                </a:moveTo>
                <a:lnTo>
                  <a:pt x="5813383" y="0"/>
                </a:lnTo>
                <a:lnTo>
                  <a:pt x="5813383" y="6039879"/>
                </a:lnTo>
                <a:lnTo>
                  <a:pt x="0" y="60398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592175" y="6545289"/>
            <a:ext cx="6752038" cy="6199599"/>
          </a:xfrm>
          <a:custGeom>
            <a:avLst/>
            <a:gdLst/>
            <a:ahLst/>
            <a:cxnLst/>
            <a:rect l="l" t="t" r="r" b="b"/>
            <a:pathLst>
              <a:path w="6752038" h="6199599">
                <a:moveTo>
                  <a:pt x="0" y="0"/>
                </a:moveTo>
                <a:lnTo>
                  <a:pt x="6752038" y="0"/>
                </a:lnTo>
                <a:lnTo>
                  <a:pt x="6752038" y="6199599"/>
                </a:lnTo>
                <a:lnTo>
                  <a:pt x="0" y="6199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189269-FFF4-0BD1-25C2-2CEEEA91D488}"/>
              </a:ext>
            </a:extLst>
          </p:cNvPr>
          <p:cNvSpPr txBox="1"/>
          <p:nvPr/>
        </p:nvSpPr>
        <p:spPr>
          <a:xfrm>
            <a:off x="117604" y="12700"/>
            <a:ext cx="18052791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3. Listen again and give short answers to the following questions. Use no more than THREE words. </a:t>
            </a:r>
          </a:p>
        </p:txBody>
      </p:sp>
      <p:sp>
        <p:nvSpPr>
          <p:cNvPr id="9" name="Hộp Văn bản 4">
            <a:extLst>
              <a:ext uri="{FF2B5EF4-FFF2-40B4-BE49-F238E27FC236}">
                <a16:creationId xmlns:a16="http://schemas.microsoft.com/office/drawing/2014/main" id="{AF15CC60-FA4B-2426-FC13-959EA8C703BB}"/>
              </a:ext>
            </a:extLst>
          </p:cNvPr>
          <p:cNvSpPr txBox="1"/>
          <p:nvPr/>
        </p:nvSpPr>
        <p:spPr>
          <a:xfrm>
            <a:off x="430490" y="1943100"/>
            <a:ext cx="1641661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70C0"/>
                </a:solidFill>
                <a:latin typeface="Montserrat" panose="02000505000000020004" pitchFamily="2" charset="0"/>
                <a:ea typeface="Calibri" panose="020F0502020204030204" pitchFamily="34" charset="0"/>
              </a:rPr>
              <a:t>1. What is the listening text about?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4400" dirty="0">
              <a:solidFill>
                <a:srgbClr val="0070C0"/>
              </a:solidFill>
              <a:latin typeface="Montserrat" panose="02000505000000020004" pitchFamily="2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70C0"/>
                </a:solidFill>
                <a:latin typeface="Montserrat" panose="02000505000000020004" pitchFamily="2" charset="0"/>
                <a:ea typeface="Calibri" panose="020F0502020204030204" pitchFamily="34" charset="0"/>
              </a:rPr>
              <a:t>2. How many sources of water pollution are there?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4400" dirty="0">
              <a:solidFill>
                <a:srgbClr val="0070C0"/>
              </a:solidFill>
              <a:latin typeface="Montserrat" panose="02000505000000020004" pitchFamily="2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70C0"/>
                </a:solidFill>
                <a:latin typeface="Montserrat" panose="02000505000000020004" pitchFamily="2" charset="0"/>
                <a:ea typeface="Calibri" panose="020F0502020204030204" pitchFamily="34" charset="0"/>
              </a:rPr>
              <a:t>3. What are two common sources of drinking water?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4400" dirty="0">
              <a:solidFill>
                <a:srgbClr val="0070C0"/>
              </a:solidFill>
              <a:latin typeface="Montserrat" panose="02000505000000020004" pitchFamily="2" charset="0"/>
              <a:ea typeface="Calibri" panose="020F0502020204030204" pitchFamily="34" charset="0"/>
            </a:endParaRPr>
          </a:p>
        </p:txBody>
      </p:sp>
      <p:sp>
        <p:nvSpPr>
          <p:cNvPr id="10" name="Hộp Văn bản 2">
            <a:extLst>
              <a:ext uri="{FF2B5EF4-FFF2-40B4-BE49-F238E27FC236}">
                <a16:creationId xmlns:a16="http://schemas.microsoft.com/office/drawing/2014/main" id="{0E05909A-596C-8A3F-B605-05366D345432}"/>
              </a:ext>
            </a:extLst>
          </p:cNvPr>
          <p:cNvSpPr txBox="1"/>
          <p:nvPr/>
        </p:nvSpPr>
        <p:spPr>
          <a:xfrm>
            <a:off x="331757" y="6950903"/>
            <a:ext cx="1742284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70C0"/>
                </a:solidFill>
                <a:latin typeface="Montserrat" panose="02000505000000020004" pitchFamily="2" charset="0"/>
                <a:ea typeface="Calibri" panose="020F0502020204030204" pitchFamily="34" charset="0"/>
              </a:rPr>
              <a:t>4. What type of effect does water pollution have on our life?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4400" dirty="0">
              <a:solidFill>
                <a:srgbClr val="0070C0"/>
              </a:solidFill>
              <a:latin typeface="Montserrat" panose="02000505000000020004" pitchFamily="2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70C0"/>
                </a:solidFill>
                <a:latin typeface="Montserrat" panose="02000505000000020004" pitchFamily="2" charset="0"/>
                <a:ea typeface="Calibri" panose="020F0502020204030204" pitchFamily="34" charset="0"/>
              </a:rPr>
              <a:t>5. What products can we use to reduce water pollution?</a:t>
            </a:r>
          </a:p>
        </p:txBody>
      </p:sp>
      <p:sp>
        <p:nvSpPr>
          <p:cNvPr id="11" name="Google Shape;1881;p31">
            <a:extLst>
              <a:ext uri="{FF2B5EF4-FFF2-40B4-BE49-F238E27FC236}">
                <a16:creationId xmlns:a16="http://schemas.microsoft.com/office/drawing/2014/main" id="{8C3BE6A6-8E24-F1B7-4B8D-17A9AAA69445}"/>
              </a:ext>
            </a:extLst>
          </p:cNvPr>
          <p:cNvSpPr txBox="1">
            <a:spLocks/>
          </p:cNvSpPr>
          <p:nvPr/>
        </p:nvSpPr>
        <p:spPr>
          <a:xfrm>
            <a:off x="1031708" y="7670287"/>
            <a:ext cx="8256310" cy="673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FF0000"/>
                </a:solidFill>
                <a:latin typeface="Montserrat" panose="02000505000000020004" pitchFamily="2" charset="0"/>
              </a:rPr>
              <a:t>A harmful effect</a:t>
            </a:r>
            <a:endParaRPr lang="en-US" sz="4000" b="1" dirty="0">
              <a:solidFill>
                <a:srgbClr val="FF0000"/>
              </a:solidFill>
              <a:latin typeface="Montserrat" panose="02000505000000020004" pitchFamily="2" charset="0"/>
              <a:cs typeface="Calibri" panose="020F0502020204030204" pitchFamily="34" charset="0"/>
            </a:endParaRPr>
          </a:p>
        </p:txBody>
      </p:sp>
      <p:sp>
        <p:nvSpPr>
          <p:cNvPr id="12" name="Google Shape;1881;p31">
            <a:extLst>
              <a:ext uri="{FF2B5EF4-FFF2-40B4-BE49-F238E27FC236}">
                <a16:creationId xmlns:a16="http://schemas.microsoft.com/office/drawing/2014/main" id="{884EA7C4-EF18-EE3C-A347-F4B1223E46FA}"/>
              </a:ext>
            </a:extLst>
          </p:cNvPr>
          <p:cNvSpPr txBox="1">
            <a:spLocks/>
          </p:cNvSpPr>
          <p:nvPr/>
        </p:nvSpPr>
        <p:spPr>
          <a:xfrm>
            <a:off x="1033198" y="9168330"/>
            <a:ext cx="8256310" cy="673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FF0000"/>
                </a:solidFill>
                <a:latin typeface="Montserrat" panose="02000505000000020004" pitchFamily="2" charset="0"/>
              </a:rPr>
              <a:t>Green products</a:t>
            </a:r>
            <a:endParaRPr lang="en-US" sz="4000" b="1" dirty="0">
              <a:solidFill>
                <a:srgbClr val="FF0000"/>
              </a:solidFill>
              <a:latin typeface="Montserrat" panose="02000505000000020004" pitchFamily="2" charset="0"/>
              <a:cs typeface="Calibri" panose="020F0502020204030204" pitchFamily="34" charset="0"/>
            </a:endParaRPr>
          </a:p>
        </p:txBody>
      </p:sp>
      <p:sp>
        <p:nvSpPr>
          <p:cNvPr id="13" name="Google Shape;1881;p31">
            <a:extLst>
              <a:ext uri="{FF2B5EF4-FFF2-40B4-BE49-F238E27FC236}">
                <a16:creationId xmlns:a16="http://schemas.microsoft.com/office/drawing/2014/main" id="{51A71E04-29D4-76FB-D0CB-F617E055DBB2}"/>
              </a:ext>
            </a:extLst>
          </p:cNvPr>
          <p:cNvSpPr txBox="1">
            <a:spLocks/>
          </p:cNvSpPr>
          <p:nvPr/>
        </p:nvSpPr>
        <p:spPr>
          <a:xfrm>
            <a:off x="1031708" y="2602141"/>
            <a:ext cx="8256310" cy="673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FF0000"/>
                </a:solidFill>
                <a:latin typeface="Montserrat" panose="02000505000000020004" pitchFamily="2" charset="0"/>
              </a:rPr>
              <a:t>Water pollution</a:t>
            </a:r>
            <a:endParaRPr lang="en-US" sz="4000" b="1" dirty="0">
              <a:solidFill>
                <a:srgbClr val="FF0000"/>
              </a:solidFill>
              <a:latin typeface="Montserrat" panose="02000505000000020004" pitchFamily="2" charset="0"/>
              <a:cs typeface="Calibri" panose="020F0502020204030204" pitchFamily="34" charset="0"/>
            </a:endParaRPr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86B3BEA2-1313-C02B-7D6E-59709104111D}"/>
              </a:ext>
            </a:extLst>
          </p:cNvPr>
          <p:cNvSpPr txBox="1">
            <a:spLocks/>
          </p:cNvSpPr>
          <p:nvPr/>
        </p:nvSpPr>
        <p:spPr>
          <a:xfrm>
            <a:off x="1033198" y="4219986"/>
            <a:ext cx="8256310" cy="673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FF0000"/>
                </a:solidFill>
                <a:latin typeface="Montserrat" panose="02000505000000020004" pitchFamily="2" charset="0"/>
              </a:rPr>
              <a:t>Two</a:t>
            </a:r>
            <a:endParaRPr lang="en-US" sz="4000" b="1" dirty="0">
              <a:solidFill>
                <a:srgbClr val="FF0000"/>
              </a:solidFill>
              <a:latin typeface="Montserrat" panose="02000505000000020004" pitchFamily="2" charset="0"/>
              <a:cs typeface="Calibri" panose="020F0502020204030204" pitchFamily="34" charset="0"/>
            </a:endParaRPr>
          </a:p>
        </p:txBody>
      </p:sp>
      <p:sp>
        <p:nvSpPr>
          <p:cNvPr id="15" name="Google Shape;1881;p31">
            <a:extLst>
              <a:ext uri="{FF2B5EF4-FFF2-40B4-BE49-F238E27FC236}">
                <a16:creationId xmlns:a16="http://schemas.microsoft.com/office/drawing/2014/main" id="{0F29D574-668C-5823-0A23-099004BF638A}"/>
              </a:ext>
            </a:extLst>
          </p:cNvPr>
          <p:cNvSpPr txBox="1">
            <a:spLocks/>
          </p:cNvSpPr>
          <p:nvPr/>
        </p:nvSpPr>
        <p:spPr>
          <a:xfrm>
            <a:off x="1031708" y="5898795"/>
            <a:ext cx="8256310" cy="673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FF0000"/>
                </a:solidFill>
                <a:latin typeface="Montserrat" panose="02000505000000020004" pitchFamily="2" charset="0"/>
              </a:rPr>
              <a:t>Rivers and lakes</a:t>
            </a:r>
            <a:endParaRPr lang="en-US" sz="4000" b="1" dirty="0">
              <a:solidFill>
                <a:srgbClr val="FF0000"/>
              </a:solidFill>
              <a:latin typeface="Montserrat" panose="02000505000000020004" pitchFamily="2" charset="0"/>
              <a:cs typeface="Calibri" panose="020F0502020204030204" pitchFamily="34" charset="0"/>
            </a:endParaRPr>
          </a:p>
        </p:txBody>
      </p:sp>
      <p:pic>
        <p:nvPicPr>
          <p:cNvPr id="24" name="Track 45">
            <a:hlinkClick r:id="" action="ppaction://media"/>
            <a:extLst>
              <a:ext uri="{FF2B5EF4-FFF2-40B4-BE49-F238E27FC236}">
                <a16:creationId xmlns:a16="http://schemas.microsoft.com/office/drawing/2014/main" id="{3F132C0E-6957-0EB1-A5A4-5723FC8AB9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496800" y="716722"/>
            <a:ext cx="1143000" cy="1143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9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8F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50CE4866-B8EB-0884-9E71-BD31602344FB}"/>
              </a:ext>
            </a:extLst>
          </p:cNvPr>
          <p:cNvSpPr/>
          <p:nvPr/>
        </p:nvSpPr>
        <p:spPr>
          <a:xfrm rot="8558495">
            <a:off x="5752766" y="-55158"/>
            <a:ext cx="10516267" cy="11214404"/>
          </a:xfrm>
          <a:custGeom>
            <a:avLst/>
            <a:gdLst/>
            <a:ahLst/>
            <a:cxnLst/>
            <a:rect l="l" t="t" r="r" b="b"/>
            <a:pathLst>
              <a:path w="4491164" h="5909427">
                <a:moveTo>
                  <a:pt x="0" y="0"/>
                </a:moveTo>
                <a:lnTo>
                  <a:pt x="4491164" y="0"/>
                </a:lnTo>
                <a:lnTo>
                  <a:pt x="4491164" y="5909427"/>
                </a:lnTo>
                <a:lnTo>
                  <a:pt x="0" y="59094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2"/>
          <p:cNvSpPr txBox="1"/>
          <p:nvPr/>
        </p:nvSpPr>
        <p:spPr>
          <a:xfrm>
            <a:off x="5029200" y="5905500"/>
            <a:ext cx="14801523" cy="1592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5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-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reaming Outloud Sans"/>
                <a:ea typeface="+mn-ea"/>
                <a:cs typeface="+mn-cs"/>
              </a:rPr>
              <a:t>WRITING</a:t>
            </a:r>
            <a:endParaRPr kumimoji="0" lang="en-US" sz="23900" b="0" i="0" u="none" strike="noStrike" kern="1200" cap="none" spc="-2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reaming Outloud Sans"/>
              <a:ea typeface="+mn-ea"/>
              <a:cs typeface="+mn-cs"/>
            </a:endParaRPr>
          </a:p>
        </p:txBody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9AB1EA04-DBE5-7079-1755-F98F6091168A}"/>
              </a:ext>
            </a:extLst>
          </p:cNvPr>
          <p:cNvSpPr/>
          <p:nvPr/>
        </p:nvSpPr>
        <p:spPr>
          <a:xfrm>
            <a:off x="228600" y="3467100"/>
            <a:ext cx="7501433" cy="6704406"/>
          </a:xfrm>
          <a:custGeom>
            <a:avLst/>
            <a:gdLst/>
            <a:ahLst/>
            <a:cxnLst/>
            <a:rect l="l" t="t" r="r" b="b"/>
            <a:pathLst>
              <a:path w="7501433" h="6704406">
                <a:moveTo>
                  <a:pt x="0" y="0"/>
                </a:moveTo>
                <a:lnTo>
                  <a:pt x="7501433" y="0"/>
                </a:lnTo>
                <a:lnTo>
                  <a:pt x="7501433" y="6704406"/>
                </a:lnTo>
                <a:lnTo>
                  <a:pt x="0" y="6704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3896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183796">
            <a:off x="13883281" y="5820872"/>
            <a:ext cx="6752038" cy="6199599"/>
          </a:xfrm>
          <a:custGeom>
            <a:avLst/>
            <a:gdLst/>
            <a:ahLst/>
            <a:cxnLst/>
            <a:rect l="l" t="t" r="r" b="b"/>
            <a:pathLst>
              <a:path w="6752038" h="6199599">
                <a:moveTo>
                  <a:pt x="0" y="0"/>
                </a:moveTo>
                <a:lnTo>
                  <a:pt x="6752038" y="0"/>
                </a:lnTo>
                <a:lnTo>
                  <a:pt x="6752038" y="6199599"/>
                </a:lnTo>
                <a:lnTo>
                  <a:pt x="0" y="6199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558495">
            <a:off x="-2245582" y="5849309"/>
            <a:ext cx="4491164" cy="5909427"/>
          </a:xfrm>
          <a:custGeom>
            <a:avLst/>
            <a:gdLst/>
            <a:ahLst/>
            <a:cxnLst/>
            <a:rect l="l" t="t" r="r" b="b"/>
            <a:pathLst>
              <a:path w="4491164" h="5909427">
                <a:moveTo>
                  <a:pt x="0" y="0"/>
                </a:moveTo>
                <a:lnTo>
                  <a:pt x="4491164" y="0"/>
                </a:lnTo>
                <a:lnTo>
                  <a:pt x="4491164" y="5909427"/>
                </a:lnTo>
                <a:lnTo>
                  <a:pt x="0" y="5909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717093" y="2464117"/>
            <a:ext cx="3975581" cy="3508450"/>
          </a:xfrm>
          <a:custGeom>
            <a:avLst/>
            <a:gdLst/>
            <a:ahLst/>
            <a:cxnLst/>
            <a:rect l="l" t="t" r="r" b="b"/>
            <a:pathLst>
              <a:path w="3975581" h="3508450">
                <a:moveTo>
                  <a:pt x="0" y="0"/>
                </a:moveTo>
                <a:lnTo>
                  <a:pt x="3975581" y="0"/>
                </a:lnTo>
                <a:lnTo>
                  <a:pt x="3975581" y="3508450"/>
                </a:lnTo>
                <a:lnTo>
                  <a:pt x="0" y="35084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17945" y="7152748"/>
            <a:ext cx="4452109" cy="3099781"/>
          </a:xfrm>
          <a:custGeom>
            <a:avLst/>
            <a:gdLst/>
            <a:ahLst/>
            <a:cxnLst/>
            <a:rect l="l" t="t" r="r" b="b"/>
            <a:pathLst>
              <a:path w="4452109" h="3099781">
                <a:moveTo>
                  <a:pt x="0" y="0"/>
                </a:moveTo>
                <a:lnTo>
                  <a:pt x="4452109" y="0"/>
                </a:lnTo>
                <a:lnTo>
                  <a:pt x="4452109" y="3099781"/>
                </a:lnTo>
                <a:lnTo>
                  <a:pt x="0" y="30997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E3946F-863A-42E8-94EA-0C5D319BFFF5}"/>
              </a:ext>
            </a:extLst>
          </p:cNvPr>
          <p:cNvSpPr txBox="1"/>
          <p:nvPr/>
        </p:nvSpPr>
        <p:spPr>
          <a:xfrm>
            <a:off x="113564" y="74689"/>
            <a:ext cx="15278836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4. Work in pairs. Read the notice and match the headings (a – e) below with the numbers (1 – 5) </a:t>
            </a:r>
          </a:p>
        </p:txBody>
      </p:sp>
      <p:sp>
        <p:nvSpPr>
          <p:cNvPr id="17" name="Lưu đồ: Tài liệu 2">
            <a:extLst>
              <a:ext uri="{FF2B5EF4-FFF2-40B4-BE49-F238E27FC236}">
                <a16:creationId xmlns:a16="http://schemas.microsoft.com/office/drawing/2014/main" id="{53A67440-12ED-AC46-7D72-AB05FB1CF759}"/>
              </a:ext>
            </a:extLst>
          </p:cNvPr>
          <p:cNvSpPr/>
          <p:nvPr/>
        </p:nvSpPr>
        <p:spPr>
          <a:xfrm>
            <a:off x="239486" y="1714500"/>
            <a:ext cx="11474976" cy="8715338"/>
          </a:xfrm>
          <a:prstGeom prst="flowChartDocumen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Montserrat" panose="02000505000000020004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Montserrat" panose="02000505000000020004" pitchFamily="2" charset="0"/>
            </a:endParaRP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Montserrat" panose="02000505000000020004" pitchFamily="2" charset="0"/>
              </a:rPr>
              <a:t>(1) </a:t>
            </a:r>
            <a:r>
              <a:rPr lang="en-US" sz="2800" b="1" dirty="0">
                <a:solidFill>
                  <a:schemeClr val="tx1"/>
                </a:solidFill>
                <a:latin typeface="Montserrat" panose="02000505000000020004" pitchFamily="2" charset="0"/>
              </a:rPr>
              <a:t>ABS Secondary School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Montserrat" panose="02000505000000020004" pitchFamily="2" charset="0"/>
              </a:rPr>
              <a:t>NOTICE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Montserrat" panose="02000505000000020004" pitchFamily="2" charset="0"/>
              </a:rPr>
              <a:t>(2) </a:t>
            </a:r>
            <a:r>
              <a:rPr lang="en-US" sz="2800" dirty="0">
                <a:solidFill>
                  <a:schemeClr val="tx1"/>
                </a:solidFill>
                <a:latin typeface="Montserrat" panose="02000505000000020004" pitchFamily="2" charset="0"/>
              </a:rPr>
              <a:t>March 10, 20...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Montserrat" panose="02000505000000020004" pitchFamily="2" charset="0"/>
              </a:rPr>
              <a:t>Inter-School Writing Contest</a:t>
            </a:r>
          </a:p>
          <a:p>
            <a:pPr algn="just"/>
            <a:r>
              <a:rPr lang="en-US" sz="2800" dirty="0">
                <a:solidFill>
                  <a:srgbClr val="C00000"/>
                </a:solidFill>
                <a:latin typeface="Montserrat" panose="02000505000000020004" pitchFamily="2" charset="0"/>
              </a:rPr>
              <a:t>(3) </a:t>
            </a:r>
            <a:r>
              <a:rPr lang="en-US" sz="2800" dirty="0">
                <a:solidFill>
                  <a:schemeClr val="tx1"/>
                </a:solidFill>
                <a:latin typeface="Montserrat" panose="02000505000000020004" pitchFamily="2" charset="0"/>
              </a:rPr>
              <a:t>Our school is organizing an inter-school writing contest about the environment. Students from more than 10 schools from all over our town will participate. Interested students should contact the school by March 20, 20...</a:t>
            </a:r>
          </a:p>
          <a:p>
            <a:r>
              <a:rPr lang="en-US" sz="2800" b="1" dirty="0">
                <a:solidFill>
                  <a:schemeClr val="tx1"/>
                </a:solidFill>
                <a:latin typeface="Montserrat" panose="02000505000000020004" pitchFamily="2" charset="0"/>
              </a:rPr>
              <a:t>Contest details:</a:t>
            </a:r>
          </a:p>
          <a:p>
            <a:r>
              <a:rPr lang="en-US" sz="2800" b="1" dirty="0">
                <a:solidFill>
                  <a:schemeClr val="tx1"/>
                </a:solidFill>
                <a:latin typeface="Montserrat" panose="02000505000000020004" pitchFamily="2" charset="0"/>
              </a:rPr>
              <a:t>Time:</a:t>
            </a:r>
            <a:r>
              <a:rPr lang="en-US" sz="2800" dirty="0">
                <a:solidFill>
                  <a:schemeClr val="tx1"/>
                </a:solidFill>
                <a:latin typeface="Montserrat" panose="02000505000000020004" pitchFamily="2" charset="0"/>
              </a:rPr>
              <a:t> 2 p.m. – 4 p.m., April 5</a:t>
            </a:r>
          </a:p>
          <a:p>
            <a:r>
              <a:rPr lang="en-US" sz="2800" b="1" dirty="0">
                <a:solidFill>
                  <a:schemeClr val="tx1"/>
                </a:solidFill>
                <a:latin typeface="Montserrat" panose="02000505000000020004" pitchFamily="2" charset="0"/>
              </a:rPr>
              <a:t>Place: </a:t>
            </a:r>
            <a:r>
              <a:rPr lang="en-US" sz="2800" dirty="0">
                <a:solidFill>
                  <a:schemeClr val="tx1"/>
                </a:solidFill>
                <a:latin typeface="Montserrat" panose="02000505000000020004" pitchFamily="2" charset="0"/>
              </a:rPr>
              <a:t>School Grand Hall</a:t>
            </a:r>
          </a:p>
          <a:p>
            <a:r>
              <a:rPr lang="en-US" sz="2800" b="1" dirty="0">
                <a:solidFill>
                  <a:schemeClr val="tx1"/>
                </a:solidFill>
                <a:latin typeface="Montserrat" panose="02000505000000020004" pitchFamily="2" charset="0"/>
              </a:rPr>
              <a:t>Topic:</a:t>
            </a:r>
            <a:r>
              <a:rPr lang="en-US" sz="2800" dirty="0">
                <a:solidFill>
                  <a:schemeClr val="tx1"/>
                </a:solidFill>
                <a:latin typeface="Montserrat" panose="02000505000000020004" pitchFamily="2" charset="0"/>
              </a:rPr>
              <a:t> Environmental Protection</a:t>
            </a:r>
          </a:p>
          <a:p>
            <a:r>
              <a:rPr lang="en-US" sz="2800" dirty="0">
                <a:solidFill>
                  <a:srgbClr val="C00000"/>
                </a:solidFill>
                <a:latin typeface="Montserrat" panose="02000505000000020004" pitchFamily="2" charset="0"/>
              </a:rPr>
              <a:t>(4) </a:t>
            </a:r>
            <a:r>
              <a:rPr lang="en-US" sz="2800" dirty="0">
                <a:solidFill>
                  <a:schemeClr val="tx1"/>
                </a:solidFill>
                <a:latin typeface="Montserrat" panose="02000505000000020004" pitchFamily="2" charset="0"/>
              </a:rPr>
              <a:t>If you have any questions, please contact us at 031-823-1231 or email </a:t>
            </a:r>
            <a:r>
              <a:rPr lang="en-US" sz="2800" dirty="0">
                <a:solidFill>
                  <a:schemeClr val="tx1"/>
                </a:solidFill>
                <a:latin typeface="Montserrat" panose="02000505000000020004" pitchFamily="2" charset="0"/>
                <a:hlinkClick r:id="rId8"/>
              </a:rPr>
              <a:t>abs@fmail.com</a:t>
            </a:r>
            <a:r>
              <a:rPr lang="en-US" sz="2800" dirty="0">
                <a:solidFill>
                  <a:schemeClr val="tx1"/>
                </a:solidFill>
                <a:latin typeface="Montserrat" panose="02000505000000020004" pitchFamily="2" charset="0"/>
              </a:rPr>
              <a:t>.</a:t>
            </a:r>
          </a:p>
          <a:p>
            <a:r>
              <a:rPr lang="en-US" sz="2800" dirty="0">
                <a:solidFill>
                  <a:srgbClr val="C00000"/>
                </a:solidFill>
                <a:latin typeface="Montserrat" panose="02000505000000020004" pitchFamily="2" charset="0"/>
              </a:rPr>
              <a:t>(5) </a:t>
            </a:r>
            <a:r>
              <a:rPr lang="en-US" sz="2800" dirty="0">
                <a:solidFill>
                  <a:schemeClr val="tx1"/>
                </a:solidFill>
                <a:latin typeface="Montserrat" panose="02000505000000020004" pitchFamily="2" charset="0"/>
              </a:rPr>
              <a:t>Head Teacher</a:t>
            </a:r>
          </a:p>
          <a:p>
            <a:r>
              <a:rPr lang="en-US" sz="2800" i="1" dirty="0">
                <a:solidFill>
                  <a:schemeClr val="tx1"/>
                </a:solidFill>
                <a:latin typeface="Montserrat" panose="02000505000000020004" pitchFamily="2" charset="0"/>
              </a:rPr>
              <a:t>Dr. Adam Sanders (signed)</a:t>
            </a:r>
            <a:endParaRPr lang="vi-VN" sz="2400" i="1" dirty="0">
              <a:solidFill>
                <a:schemeClr val="tx1"/>
              </a:solidFill>
            </a:endParaRPr>
          </a:p>
        </p:txBody>
      </p:sp>
      <p:sp>
        <p:nvSpPr>
          <p:cNvPr id="18" name="Hộp Văn bản 26">
            <a:extLst>
              <a:ext uri="{FF2B5EF4-FFF2-40B4-BE49-F238E27FC236}">
                <a16:creationId xmlns:a16="http://schemas.microsoft.com/office/drawing/2014/main" id="{277C24B6-C527-80B3-F84D-8830A69C83F9}"/>
              </a:ext>
            </a:extLst>
          </p:cNvPr>
          <p:cNvSpPr txBox="1"/>
          <p:nvPr/>
        </p:nvSpPr>
        <p:spPr>
          <a:xfrm>
            <a:off x="12086072" y="1751604"/>
            <a:ext cx="5897128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a.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Name of institution or organization</a:t>
            </a:r>
          </a:p>
          <a:p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(School, etc.)</a:t>
            </a:r>
            <a:endParaRPr lang="vi-VN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Hộp Văn bản 13">
            <a:extLst>
              <a:ext uri="{FF2B5EF4-FFF2-40B4-BE49-F238E27FC236}">
                <a16:creationId xmlns:a16="http://schemas.microsoft.com/office/drawing/2014/main" id="{38793303-4485-CC6C-D645-7E0F61BC7094}"/>
              </a:ext>
            </a:extLst>
          </p:cNvPr>
          <p:cNvSpPr txBox="1"/>
          <p:nvPr/>
        </p:nvSpPr>
        <p:spPr>
          <a:xfrm>
            <a:off x="12086072" y="5760185"/>
            <a:ext cx="5867744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c.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Date of writing the notice</a:t>
            </a:r>
            <a:endParaRPr lang="vi-VN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Hộp Văn bản 25">
            <a:extLst>
              <a:ext uri="{FF2B5EF4-FFF2-40B4-BE49-F238E27FC236}">
                <a16:creationId xmlns:a16="http://schemas.microsoft.com/office/drawing/2014/main" id="{0AC7D07F-23A0-C3E6-2FE4-26455F470EB8}"/>
              </a:ext>
            </a:extLst>
          </p:cNvPr>
          <p:cNvSpPr txBox="1"/>
          <p:nvPr/>
        </p:nvSpPr>
        <p:spPr>
          <a:xfrm>
            <a:off x="12086072" y="4002116"/>
            <a:ext cx="5897128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b.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Body (date / time / duration / place, etc.)</a:t>
            </a:r>
            <a:endParaRPr lang="vi-VN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Hộp Văn bản 31">
            <a:extLst>
              <a:ext uri="{FF2B5EF4-FFF2-40B4-BE49-F238E27FC236}">
                <a16:creationId xmlns:a16="http://schemas.microsoft.com/office/drawing/2014/main" id="{704C7593-0521-5BFF-D4C0-90814C88F3E7}"/>
              </a:ext>
            </a:extLst>
          </p:cNvPr>
          <p:cNvSpPr txBox="1"/>
          <p:nvPr/>
        </p:nvSpPr>
        <p:spPr>
          <a:xfrm>
            <a:off x="12100406" y="8431286"/>
            <a:ext cx="5853410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e.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Contact details</a:t>
            </a:r>
            <a:endParaRPr lang="vi-VN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Hộp Văn bản 33">
            <a:extLst>
              <a:ext uri="{FF2B5EF4-FFF2-40B4-BE49-F238E27FC236}">
                <a16:creationId xmlns:a16="http://schemas.microsoft.com/office/drawing/2014/main" id="{A5D1E0F4-AA2B-C135-AF30-C5CEFB7348AF}"/>
              </a:ext>
            </a:extLst>
          </p:cNvPr>
          <p:cNvSpPr txBox="1"/>
          <p:nvPr/>
        </p:nvSpPr>
        <p:spPr>
          <a:xfrm>
            <a:off x="12100406" y="7091445"/>
            <a:ext cx="5867744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d.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00505000000020004" pitchFamily="2" charset="0"/>
                <a:ea typeface="Times New Roman" panose="02020603050405020304" pitchFamily="18" charset="0"/>
              </a:rPr>
              <a:t>Author’s name and signature</a:t>
            </a:r>
            <a:endParaRPr lang="vi-VN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2D01DCF-FB5B-9C2A-AB0E-FC56ABC18E51}"/>
              </a:ext>
            </a:extLst>
          </p:cNvPr>
          <p:cNvCxnSpPr>
            <a:cxnSpLocks/>
          </p:cNvCxnSpPr>
          <p:nvPr/>
        </p:nvCxnSpPr>
        <p:spPr>
          <a:xfrm flipH="1">
            <a:off x="8305800" y="2163632"/>
            <a:ext cx="3487237" cy="3004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4EF8BC-5618-6D5B-9D6F-45CA05EDD418}"/>
              </a:ext>
            </a:extLst>
          </p:cNvPr>
          <p:cNvCxnSpPr>
            <a:cxnSpLocks/>
            <a:stCxn id="17" idx="3"/>
          </p:cNvCxnSpPr>
          <p:nvPr/>
        </p:nvCxnSpPr>
        <p:spPr>
          <a:xfrm flipH="1" flipV="1">
            <a:off x="7534410" y="3314700"/>
            <a:ext cx="4180052" cy="275746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2CFED30-BF94-E89A-9197-34AF2F9C6D12}"/>
              </a:ext>
            </a:extLst>
          </p:cNvPr>
          <p:cNvCxnSpPr>
            <a:cxnSpLocks/>
          </p:cNvCxnSpPr>
          <p:nvPr/>
        </p:nvCxnSpPr>
        <p:spPr>
          <a:xfrm flipH="1">
            <a:off x="7162800" y="4218342"/>
            <a:ext cx="4551662" cy="6612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53ED170-125A-EA74-572F-F76D7C7F20DC}"/>
              </a:ext>
            </a:extLst>
          </p:cNvPr>
          <p:cNvCxnSpPr>
            <a:cxnSpLocks/>
          </p:cNvCxnSpPr>
          <p:nvPr/>
        </p:nvCxnSpPr>
        <p:spPr>
          <a:xfrm flipH="1" flipV="1">
            <a:off x="4794417" y="7804846"/>
            <a:ext cx="6891194" cy="76765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6C28691-5F82-B8F3-98A9-0F28B28D0853}"/>
              </a:ext>
            </a:extLst>
          </p:cNvPr>
          <p:cNvCxnSpPr>
            <a:cxnSpLocks/>
          </p:cNvCxnSpPr>
          <p:nvPr/>
        </p:nvCxnSpPr>
        <p:spPr>
          <a:xfrm flipH="1">
            <a:off x="3577831" y="7460298"/>
            <a:ext cx="8107780" cy="11122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05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588</Words>
  <Application>Microsoft Office PowerPoint</Application>
  <PresentationFormat>Custom</PresentationFormat>
  <Paragraphs>85</Paragraphs>
  <Slides>15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Montserrat</vt:lpstr>
      <vt:lpstr>Calibri</vt:lpstr>
      <vt:lpstr>Dreaming Outloud Sans</vt:lpstr>
      <vt:lpstr>Wingdings</vt:lpstr>
      <vt:lpstr>Dreaming Outloud Pro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Biotic and Abiotic Factors in the Environment Science Presentation in Dark Green Beige Hand Drawn Style</dc:title>
  <cp:lastModifiedBy>Quynh Anh</cp:lastModifiedBy>
  <cp:revision>2</cp:revision>
  <dcterms:created xsi:type="dcterms:W3CDTF">2006-08-16T00:00:00Z</dcterms:created>
  <dcterms:modified xsi:type="dcterms:W3CDTF">2024-04-02T07:21:25Z</dcterms:modified>
  <dc:identifier>DAFtRS98itg</dc:identifier>
</cp:coreProperties>
</file>