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3.wav" ContentType="audio/wav"/>
  <Override PartName="/ppt/notesSlides/notesSlide5.xml" ContentType="application/vnd.openxmlformats-officedocument.presentationml.notesSlide+xml"/>
  <Override PartName="/ppt/media/audio4.wav" ContentType="audio/wav"/>
  <Override PartName="/ppt/media/audio5.wav" ContentType="audio/wav"/>
  <Override PartName="/ppt/media/audio6.wav" ContentType="audio/wav"/>
  <Override PartName="/ppt/media/audio7.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47"/>
  </p:notesMasterIdLst>
  <p:sldIdLst>
    <p:sldId id="256" r:id="rId5"/>
    <p:sldId id="267" r:id="rId6"/>
    <p:sldId id="257" r:id="rId7"/>
    <p:sldId id="258" r:id="rId8"/>
    <p:sldId id="259" r:id="rId9"/>
    <p:sldId id="268" r:id="rId10"/>
    <p:sldId id="269" r:id="rId11"/>
    <p:sldId id="270" r:id="rId12"/>
    <p:sldId id="271" r:id="rId13"/>
    <p:sldId id="260" r:id="rId14"/>
    <p:sldId id="272" r:id="rId15"/>
    <p:sldId id="273" r:id="rId16"/>
    <p:sldId id="274" r:id="rId17"/>
    <p:sldId id="275" r:id="rId18"/>
    <p:sldId id="276" r:id="rId19"/>
    <p:sldId id="277" r:id="rId20"/>
    <p:sldId id="283" r:id="rId21"/>
    <p:sldId id="261" r:id="rId22"/>
    <p:sldId id="262" r:id="rId23"/>
    <p:sldId id="396" r:id="rId24"/>
    <p:sldId id="398" r:id="rId25"/>
    <p:sldId id="399" r:id="rId26"/>
    <p:sldId id="264" r:id="rId27"/>
    <p:sldId id="314" r:id="rId28"/>
    <p:sldId id="315" r:id="rId29"/>
    <p:sldId id="400" r:id="rId30"/>
    <p:sldId id="401" r:id="rId31"/>
    <p:sldId id="402" r:id="rId32"/>
    <p:sldId id="403" r:id="rId33"/>
    <p:sldId id="404" r:id="rId34"/>
    <p:sldId id="405" r:id="rId35"/>
    <p:sldId id="414" r:id="rId36"/>
    <p:sldId id="420" r:id="rId37"/>
    <p:sldId id="421" r:id="rId38"/>
    <p:sldId id="422" r:id="rId39"/>
    <p:sldId id="423" r:id="rId40"/>
    <p:sldId id="424" r:id="rId41"/>
    <p:sldId id="327" r:id="rId42"/>
    <p:sldId id="325" r:id="rId43"/>
    <p:sldId id="313" r:id="rId44"/>
    <p:sldId id="330" r:id="rId45"/>
    <p:sldId id="266" r:id="rId46"/>
  </p:sldIdLst>
  <p:sldSz cx="18288000" cy="10287000"/>
  <p:notesSz cx="6858000" cy="9144000"/>
  <p:embeddedFontLst>
    <p:embeddedFont>
      <p:font typeface="Gothic A1" panose="020B0604020202020204" charset="-127"/>
      <p:regular r:id="rId48"/>
      <p:bold r:id="rId49"/>
    </p:embeddedFont>
    <p:embeddedFont>
      <p:font typeface="Aharoni" panose="02010803020104030203" pitchFamily="2" charset="-79"/>
      <p:bold r:id="rId50"/>
    </p:embeddedFont>
    <p:embeddedFont>
      <p:font typeface="Arial Black" panose="020B0A04020102020204" pitchFamily="34" charset="0"/>
      <p:bold r:id="rId51"/>
    </p:embeddedFont>
    <p:embeddedFont>
      <p:font typeface="Century Gothic" panose="020B0502020202020204" pitchFamily="34" charset="0"/>
      <p:regular r:id="rId52"/>
      <p:bold r:id="rId53"/>
      <p:italic r:id="rId54"/>
      <p:boldItalic r:id="rId55"/>
    </p:embeddedFont>
    <p:embeddedFont>
      <p:font typeface="Darker Grotesque" panose="020B0604020202020204" charset="0"/>
      <p:regular r:id="rId56"/>
    </p:embeddedFont>
    <p:embeddedFont>
      <p:font typeface="Marykate" panose="020B0604020202020204" charset="0"/>
      <p:regular r:id="rId57"/>
    </p:embeddedFont>
    <p:embeddedFont>
      <p:font typeface="Passion One" panose="020B0604020202020204" charset="0"/>
      <p:regular r:id="rId58"/>
      <p:bold r:id="rId59"/>
    </p:embeddedFont>
    <p:embeddedFont>
      <p:font typeface="Tahoma" panose="020B0604030504040204" pitchFamily="3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84441-86B6-481C-9F3A-F0C4892D276E}"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D82F6-C1F5-4CDF-8050-542725ACE63E}" type="slidenum">
              <a:rPr lang="en-US" smtClean="0"/>
              <a:t>‹#›</a:t>
            </a:fld>
            <a:endParaRPr lang="en-US"/>
          </a:p>
        </p:txBody>
      </p:sp>
    </p:spTree>
    <p:extLst>
      <p:ext uri="{BB962C8B-B14F-4D97-AF65-F5344CB8AC3E}">
        <p14:creationId xmlns:p14="http://schemas.microsoft.com/office/powerpoint/2010/main" val="159941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72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6909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058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3289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944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1032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37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5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984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1868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9288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903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4255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6555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52970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749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98788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88526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89955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4775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34936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461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02410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96746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70193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371600" y="3195641"/>
            <a:ext cx="15544800" cy="2205038"/>
          </a:xfrm>
        </p:spPr>
        <p:txBody>
          <a:bodyPr/>
          <a:lstStyle/>
          <a:p>
            <a:r>
              <a:rPr lang="es-ES"/>
              <a:t>Haga clic para modificar el estilo de título del patrón</a:t>
            </a:r>
          </a:p>
        </p:txBody>
      </p:sp>
      <p:sp>
        <p:nvSpPr>
          <p:cNvPr id="3" name="2 Subtítulo"/>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73536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17913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444626" y="6610352"/>
            <a:ext cx="15544800" cy="2043112"/>
          </a:xfrm>
        </p:spPr>
        <p:txBody>
          <a:bodyPr anchor="t"/>
          <a:lstStyle>
            <a:lvl1pPr algn="l">
              <a:defRPr sz="6000" b="1" cap="all"/>
            </a:lvl1pPr>
          </a:lstStyle>
          <a:p>
            <a:r>
              <a:rPr lang="es-ES"/>
              <a:t>Haga clic para modificar el estilo de título del patrón</a:t>
            </a:r>
          </a:p>
        </p:txBody>
      </p:sp>
      <p:sp>
        <p:nvSpPr>
          <p:cNvPr id="3" name="2 Marcador de texto"/>
          <p:cNvSpPr>
            <a:spLocks noGrp="1"/>
          </p:cNvSpPr>
          <p:nvPr>
            <p:ph type="body" idx="1"/>
          </p:nvPr>
        </p:nvSpPr>
        <p:spPr>
          <a:xfrm>
            <a:off x="1444626" y="4360070"/>
            <a:ext cx="15544800" cy="2250280"/>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272368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78749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a:t>Haga clic para modificar el estilo de texto del patrón</a:t>
            </a:r>
          </a:p>
        </p:txBody>
      </p:sp>
      <p:sp>
        <p:nvSpPr>
          <p:cNvPr id="4" name="3 Marcador de contenido"/>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a:t>Haga clic para modificar el estilo de texto del patrón</a:t>
            </a:r>
          </a:p>
        </p:txBody>
      </p:sp>
      <p:sp>
        <p:nvSpPr>
          <p:cNvPr id="6" name="5 Marcador de contenido"/>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27673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67097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85829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3" y="409574"/>
            <a:ext cx="6016626" cy="1743076"/>
          </a:xfrm>
        </p:spPr>
        <p:txBody>
          <a:bodyPr anchor="b"/>
          <a:lstStyle>
            <a:lvl1pPr algn="l">
              <a:defRPr sz="3000" b="1"/>
            </a:lvl1pPr>
          </a:lstStyle>
          <a:p>
            <a:r>
              <a:rPr lang="es-ES"/>
              <a:t>Haga clic para modificar el estilo de título del patrón</a:t>
            </a:r>
          </a:p>
        </p:txBody>
      </p:sp>
      <p:sp>
        <p:nvSpPr>
          <p:cNvPr id="3" name="2 Marcador de contenido"/>
          <p:cNvSpPr>
            <a:spLocks noGrp="1"/>
          </p:cNvSpPr>
          <p:nvPr>
            <p:ph idx="1"/>
          </p:nvPr>
        </p:nvSpPr>
        <p:spPr>
          <a:xfrm>
            <a:off x="7150100" y="409579"/>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271823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584576" y="7200900"/>
            <a:ext cx="10972800" cy="850108"/>
          </a:xfrm>
        </p:spPr>
        <p:txBody>
          <a:bodyPr anchor="b"/>
          <a:lstStyle>
            <a:lvl1pPr algn="l">
              <a:defRPr sz="3000" b="1"/>
            </a:lvl1pPr>
          </a:lstStyle>
          <a:p>
            <a:r>
              <a:rPr lang="es-ES"/>
              <a:t>Haga clic para modificar el estilo de título del patrón</a:t>
            </a:r>
          </a:p>
        </p:txBody>
      </p:sp>
      <p:sp>
        <p:nvSpPr>
          <p:cNvPr id="3" name="2 Marcador de posición de imagen"/>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ES"/>
          </a:p>
        </p:txBody>
      </p:sp>
      <p:sp>
        <p:nvSpPr>
          <p:cNvPr id="4" name="3 Marcador de texto"/>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7907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8958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3258800" y="411960"/>
            <a:ext cx="4114800" cy="8777288"/>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914400" y="411960"/>
            <a:ext cx="12039600" cy="877728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28041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37800" y="1084400"/>
            <a:ext cx="14254800" cy="2550000"/>
          </a:xfrm>
          <a:prstGeom prst="rect">
            <a:avLst/>
          </a:prstGeom>
        </p:spPr>
        <p:txBody>
          <a:bodyPr spcFirstLastPara="1" wrap="square" lIns="91425" tIns="91425" rIns="91425" bIns="91425" anchor="b" anchorCtr="0">
            <a:normAutofit/>
          </a:bodyPr>
          <a:lstStyle>
            <a:lvl1pPr lvl="0">
              <a:spcBef>
                <a:spcPts val="0"/>
              </a:spcBef>
              <a:spcAft>
                <a:spcPts val="0"/>
              </a:spcAft>
              <a:buClr>
                <a:srgbClr val="362F5D"/>
              </a:buClr>
              <a:buSzPts val="5200"/>
              <a:buNone/>
              <a:defRPr sz="13000">
                <a:solidFill>
                  <a:srgbClr val="362F5D"/>
                </a:solidFill>
                <a:latin typeface="Passion One"/>
                <a:ea typeface="Passion One"/>
                <a:cs typeface="Passion One"/>
                <a:sym typeface="Passion On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1537800" y="3401302"/>
            <a:ext cx="14254800" cy="1219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4000">
                <a:solidFill>
                  <a:srgbClr val="6B3933"/>
                </a:solidFill>
                <a:latin typeface="Gothic A1"/>
                <a:ea typeface="Gothic A1"/>
                <a:cs typeface="Gothic A1"/>
                <a:sym typeface="Gothic A1"/>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1" name="Google Shape;11;p2"/>
          <p:cNvSpPr/>
          <p:nvPr/>
        </p:nvSpPr>
        <p:spPr>
          <a:xfrm>
            <a:off x="1224500" y="4318850"/>
            <a:ext cx="17082224" cy="8770048"/>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07688">
            <a:off x="354694" y="5923442"/>
            <a:ext cx="2641736" cy="3013288"/>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flipH="1">
            <a:off x="14897100" y="1"/>
            <a:ext cx="3390916" cy="2869690"/>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01360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9201150" y="4035200"/>
            <a:ext cx="6910200" cy="29520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5"/>
              </a:buClr>
              <a:buSzPts val="3600"/>
              <a:buNone/>
              <a:defRPr sz="12000">
                <a:solidFill>
                  <a:schemeClr val="accent5"/>
                </a:solidFill>
              </a:defRPr>
            </a:lvl1pPr>
            <a:lvl2pPr lvl="1" algn="ctr" rtl="0">
              <a:spcBef>
                <a:spcPts val="0"/>
              </a:spcBef>
              <a:spcAft>
                <a:spcPts val="0"/>
              </a:spcAft>
              <a:buClr>
                <a:schemeClr val="lt1"/>
              </a:buClr>
              <a:buSzPts val="3600"/>
              <a:buNone/>
              <a:defRPr sz="7200">
                <a:solidFill>
                  <a:schemeClr val="lt1"/>
                </a:solidFill>
              </a:defRPr>
            </a:lvl2pPr>
            <a:lvl3pPr lvl="2" algn="ctr" rtl="0">
              <a:spcBef>
                <a:spcPts val="0"/>
              </a:spcBef>
              <a:spcAft>
                <a:spcPts val="0"/>
              </a:spcAft>
              <a:buClr>
                <a:schemeClr val="lt1"/>
              </a:buClr>
              <a:buSzPts val="3600"/>
              <a:buNone/>
              <a:defRPr sz="7200">
                <a:solidFill>
                  <a:schemeClr val="lt1"/>
                </a:solidFill>
              </a:defRPr>
            </a:lvl3pPr>
            <a:lvl4pPr lvl="3" algn="ctr" rtl="0">
              <a:spcBef>
                <a:spcPts val="0"/>
              </a:spcBef>
              <a:spcAft>
                <a:spcPts val="0"/>
              </a:spcAft>
              <a:buClr>
                <a:schemeClr val="lt1"/>
              </a:buClr>
              <a:buSzPts val="3600"/>
              <a:buNone/>
              <a:defRPr sz="7200">
                <a:solidFill>
                  <a:schemeClr val="lt1"/>
                </a:solidFill>
              </a:defRPr>
            </a:lvl4pPr>
            <a:lvl5pPr lvl="4" algn="ctr" rtl="0">
              <a:spcBef>
                <a:spcPts val="0"/>
              </a:spcBef>
              <a:spcAft>
                <a:spcPts val="0"/>
              </a:spcAft>
              <a:buClr>
                <a:schemeClr val="lt1"/>
              </a:buClr>
              <a:buSzPts val="3600"/>
              <a:buNone/>
              <a:defRPr sz="7200">
                <a:solidFill>
                  <a:schemeClr val="lt1"/>
                </a:solidFill>
              </a:defRPr>
            </a:lvl5pPr>
            <a:lvl6pPr lvl="5" algn="ctr" rtl="0">
              <a:spcBef>
                <a:spcPts val="0"/>
              </a:spcBef>
              <a:spcAft>
                <a:spcPts val="0"/>
              </a:spcAft>
              <a:buClr>
                <a:schemeClr val="lt1"/>
              </a:buClr>
              <a:buSzPts val="3600"/>
              <a:buNone/>
              <a:defRPr sz="7200">
                <a:solidFill>
                  <a:schemeClr val="lt1"/>
                </a:solidFill>
              </a:defRPr>
            </a:lvl6pPr>
            <a:lvl7pPr lvl="6" algn="ctr" rtl="0">
              <a:spcBef>
                <a:spcPts val="0"/>
              </a:spcBef>
              <a:spcAft>
                <a:spcPts val="0"/>
              </a:spcAft>
              <a:buClr>
                <a:schemeClr val="lt1"/>
              </a:buClr>
              <a:buSzPts val="3600"/>
              <a:buNone/>
              <a:defRPr sz="7200">
                <a:solidFill>
                  <a:schemeClr val="lt1"/>
                </a:solidFill>
              </a:defRPr>
            </a:lvl7pPr>
            <a:lvl8pPr lvl="7" algn="ctr" rtl="0">
              <a:spcBef>
                <a:spcPts val="0"/>
              </a:spcBef>
              <a:spcAft>
                <a:spcPts val="0"/>
              </a:spcAft>
              <a:buClr>
                <a:schemeClr val="lt1"/>
              </a:buClr>
              <a:buSzPts val="3600"/>
              <a:buNone/>
              <a:defRPr sz="7200">
                <a:solidFill>
                  <a:schemeClr val="lt1"/>
                </a:solidFill>
              </a:defRPr>
            </a:lvl8pPr>
            <a:lvl9pPr lvl="8" algn="ctr" rtl="0">
              <a:spcBef>
                <a:spcPts val="0"/>
              </a:spcBef>
              <a:spcAft>
                <a:spcPts val="0"/>
              </a:spcAft>
              <a:buClr>
                <a:schemeClr val="lt1"/>
              </a:buClr>
              <a:buSzPts val="3600"/>
              <a:buNone/>
              <a:defRPr sz="7200">
                <a:solidFill>
                  <a:schemeClr val="lt1"/>
                </a:solidFill>
              </a:defRPr>
            </a:lvl9pPr>
          </a:lstStyle>
          <a:p>
            <a:endParaRPr/>
          </a:p>
        </p:txBody>
      </p:sp>
      <p:sp>
        <p:nvSpPr>
          <p:cNvPr id="16" name="Google Shape;16;p3"/>
          <p:cNvSpPr txBox="1">
            <a:spLocks noGrp="1"/>
          </p:cNvSpPr>
          <p:nvPr>
            <p:ph type="title" idx="2" hasCustomPrompt="1"/>
          </p:nvPr>
        </p:nvSpPr>
        <p:spPr>
          <a:xfrm>
            <a:off x="12484950" y="1497950"/>
            <a:ext cx="3626400" cy="1683600"/>
          </a:xfrm>
          <a:prstGeom prst="rect">
            <a:avLst/>
          </a:prstGeom>
        </p:spPr>
        <p:txBody>
          <a:bodyPr spcFirstLastPara="1" wrap="square" lIns="91425" tIns="91425" rIns="91425" bIns="91425" anchor="ctr" anchorCtr="0">
            <a:normAutofit/>
          </a:bodyPr>
          <a:lstStyle>
            <a:lvl1pPr lvl="0" algn="r" rtl="0">
              <a:lnSpc>
                <a:spcPct val="115000"/>
              </a:lnSpc>
              <a:spcBef>
                <a:spcPts val="0"/>
              </a:spcBef>
              <a:spcAft>
                <a:spcPts val="0"/>
              </a:spcAft>
              <a:buClr>
                <a:schemeClr val="accent5"/>
              </a:buClr>
              <a:buSzPts val="6000"/>
              <a:buNone/>
              <a:defRPr sz="14400" b="1">
                <a:solidFill>
                  <a:schemeClr val="accent5"/>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17" name="Google Shape;17;p3"/>
          <p:cNvSpPr txBox="1">
            <a:spLocks noGrp="1"/>
          </p:cNvSpPr>
          <p:nvPr>
            <p:ph type="subTitle" idx="1"/>
          </p:nvPr>
        </p:nvSpPr>
        <p:spPr>
          <a:xfrm>
            <a:off x="10782750" y="7267400"/>
            <a:ext cx="5328600" cy="142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chemeClr val="lt1"/>
              </a:buClr>
              <a:buSzPts val="1800"/>
              <a:buNone/>
              <a:defRPr sz="32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8099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10058400" y="2094276"/>
            <a:ext cx="6194400" cy="3387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3000"/>
              <a:buNone/>
              <a:defRPr b="1">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7"/>
          <p:cNvSpPr txBox="1">
            <a:spLocks noGrp="1"/>
          </p:cNvSpPr>
          <p:nvPr>
            <p:ph type="subTitle" idx="1"/>
          </p:nvPr>
        </p:nvSpPr>
        <p:spPr>
          <a:xfrm>
            <a:off x="10801350" y="5481950"/>
            <a:ext cx="5451000" cy="2101200"/>
          </a:xfrm>
          <a:prstGeom prst="rect">
            <a:avLst/>
          </a:prstGeom>
        </p:spPr>
        <p:txBody>
          <a:bodyPr spcFirstLastPara="1" wrap="square" lIns="91425" tIns="91425" rIns="91425" bIns="91425" anchor="t" anchorCtr="0">
            <a:normAutofit/>
          </a:bodyPr>
          <a:lstStyle>
            <a:lvl1pPr lvl="0" algn="r" rtl="0">
              <a:lnSpc>
                <a:spcPct val="80000"/>
              </a:lnSpc>
              <a:spcBef>
                <a:spcPts val="0"/>
              </a:spcBef>
              <a:spcAft>
                <a:spcPts val="0"/>
              </a:spcAft>
              <a:buSzPts val="18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7"/>
          <p:cNvSpPr/>
          <p:nvPr/>
        </p:nvSpPr>
        <p:spPr>
          <a:xfrm rot="10800000">
            <a:off x="13754149" y="7225996"/>
            <a:ext cx="4552950" cy="385310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7"/>
          <p:cNvSpPr/>
          <p:nvPr/>
        </p:nvSpPr>
        <p:spPr>
          <a:xfrm rot="-3758514">
            <a:off x="16736681" y="6424657"/>
            <a:ext cx="1743546" cy="779174"/>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147549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638300" y="2366700"/>
            <a:ext cx="15011400" cy="432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18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44" name="Google Shape;44;p8"/>
          <p:cNvSpPr/>
          <p:nvPr/>
        </p:nvSpPr>
        <p:spPr>
          <a:xfrm rot="431404">
            <a:off x="-1533752" y="6226571"/>
            <a:ext cx="20822120" cy="8770146"/>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8"/>
          <p:cNvSpPr/>
          <p:nvPr/>
        </p:nvSpPr>
        <p:spPr>
          <a:xfrm rot="-4226164" flipH="1">
            <a:off x="-167568" y="6357746"/>
            <a:ext cx="1997996" cy="2278944"/>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33004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2190750" y="4035200"/>
            <a:ext cx="5791200" cy="2952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5"/>
              </a:buClr>
              <a:buSzPts val="3600"/>
              <a:buNone/>
              <a:defRPr sz="12000">
                <a:solidFill>
                  <a:schemeClr val="accent5"/>
                </a:solidFill>
              </a:defRPr>
            </a:lvl1pPr>
            <a:lvl2pPr lvl="1" rtl="0">
              <a:spcBef>
                <a:spcPts val="0"/>
              </a:spcBef>
              <a:spcAft>
                <a:spcPts val="0"/>
              </a:spcAft>
              <a:buClr>
                <a:schemeClr val="lt1"/>
              </a:buClr>
              <a:buSzPts val="3600"/>
              <a:buNone/>
              <a:defRPr sz="7200">
                <a:solidFill>
                  <a:schemeClr val="lt1"/>
                </a:solidFill>
              </a:defRPr>
            </a:lvl2pPr>
            <a:lvl3pPr lvl="2" rtl="0">
              <a:spcBef>
                <a:spcPts val="0"/>
              </a:spcBef>
              <a:spcAft>
                <a:spcPts val="0"/>
              </a:spcAft>
              <a:buClr>
                <a:schemeClr val="lt1"/>
              </a:buClr>
              <a:buSzPts val="3600"/>
              <a:buNone/>
              <a:defRPr sz="7200">
                <a:solidFill>
                  <a:schemeClr val="lt1"/>
                </a:solidFill>
              </a:defRPr>
            </a:lvl3pPr>
            <a:lvl4pPr lvl="3" rtl="0">
              <a:spcBef>
                <a:spcPts val="0"/>
              </a:spcBef>
              <a:spcAft>
                <a:spcPts val="0"/>
              </a:spcAft>
              <a:buClr>
                <a:schemeClr val="lt1"/>
              </a:buClr>
              <a:buSzPts val="3600"/>
              <a:buNone/>
              <a:defRPr sz="7200">
                <a:solidFill>
                  <a:schemeClr val="lt1"/>
                </a:solidFill>
              </a:defRPr>
            </a:lvl4pPr>
            <a:lvl5pPr lvl="4" rtl="0">
              <a:spcBef>
                <a:spcPts val="0"/>
              </a:spcBef>
              <a:spcAft>
                <a:spcPts val="0"/>
              </a:spcAft>
              <a:buClr>
                <a:schemeClr val="lt1"/>
              </a:buClr>
              <a:buSzPts val="3600"/>
              <a:buNone/>
              <a:defRPr sz="7200">
                <a:solidFill>
                  <a:schemeClr val="lt1"/>
                </a:solidFill>
              </a:defRPr>
            </a:lvl5pPr>
            <a:lvl6pPr lvl="5" rtl="0">
              <a:spcBef>
                <a:spcPts val="0"/>
              </a:spcBef>
              <a:spcAft>
                <a:spcPts val="0"/>
              </a:spcAft>
              <a:buClr>
                <a:schemeClr val="lt1"/>
              </a:buClr>
              <a:buSzPts val="3600"/>
              <a:buNone/>
              <a:defRPr sz="7200">
                <a:solidFill>
                  <a:schemeClr val="lt1"/>
                </a:solidFill>
              </a:defRPr>
            </a:lvl6pPr>
            <a:lvl7pPr lvl="6" rtl="0">
              <a:spcBef>
                <a:spcPts val="0"/>
              </a:spcBef>
              <a:spcAft>
                <a:spcPts val="0"/>
              </a:spcAft>
              <a:buClr>
                <a:schemeClr val="lt1"/>
              </a:buClr>
              <a:buSzPts val="3600"/>
              <a:buNone/>
              <a:defRPr sz="7200">
                <a:solidFill>
                  <a:schemeClr val="lt1"/>
                </a:solidFill>
              </a:defRPr>
            </a:lvl7pPr>
            <a:lvl8pPr lvl="7" rtl="0">
              <a:spcBef>
                <a:spcPts val="0"/>
              </a:spcBef>
              <a:spcAft>
                <a:spcPts val="0"/>
              </a:spcAft>
              <a:buClr>
                <a:schemeClr val="lt1"/>
              </a:buClr>
              <a:buSzPts val="3600"/>
              <a:buNone/>
              <a:defRPr sz="7200">
                <a:solidFill>
                  <a:schemeClr val="lt1"/>
                </a:solidFill>
              </a:defRPr>
            </a:lvl8pPr>
            <a:lvl9pPr lvl="8" rtl="0">
              <a:spcBef>
                <a:spcPts val="0"/>
              </a:spcBef>
              <a:spcAft>
                <a:spcPts val="0"/>
              </a:spcAft>
              <a:buClr>
                <a:schemeClr val="lt1"/>
              </a:buClr>
              <a:buSzPts val="3600"/>
              <a:buNone/>
              <a:defRPr sz="7200">
                <a:solidFill>
                  <a:schemeClr val="lt1"/>
                </a:solidFill>
              </a:defRPr>
            </a:lvl9pPr>
          </a:lstStyle>
          <a:p>
            <a:endParaRPr/>
          </a:p>
        </p:txBody>
      </p:sp>
      <p:sp>
        <p:nvSpPr>
          <p:cNvPr id="48" name="Google Shape;48;p9"/>
          <p:cNvSpPr txBox="1">
            <a:spLocks noGrp="1"/>
          </p:cNvSpPr>
          <p:nvPr>
            <p:ph type="title" idx="2" hasCustomPrompt="1"/>
          </p:nvPr>
        </p:nvSpPr>
        <p:spPr>
          <a:xfrm>
            <a:off x="2190750" y="1497950"/>
            <a:ext cx="3626400" cy="1683600"/>
          </a:xfrm>
          <a:prstGeom prst="rect">
            <a:avLst/>
          </a:prstGeom>
        </p:spPr>
        <p:txBody>
          <a:bodyPr spcFirstLastPara="1" wrap="square" lIns="91425" tIns="91425" rIns="91425" bIns="91425" anchor="ctr" anchorCtr="0">
            <a:normAutofit/>
          </a:bodyPr>
          <a:lstStyle>
            <a:lvl1pPr lvl="0" rtl="0">
              <a:lnSpc>
                <a:spcPct val="115000"/>
              </a:lnSpc>
              <a:spcBef>
                <a:spcPts val="0"/>
              </a:spcBef>
              <a:spcAft>
                <a:spcPts val="0"/>
              </a:spcAft>
              <a:buClr>
                <a:schemeClr val="accent5"/>
              </a:buClr>
              <a:buSzPts val="6000"/>
              <a:buNone/>
              <a:defRPr sz="14400" b="1">
                <a:solidFill>
                  <a:schemeClr val="accent5"/>
                </a:solidFill>
              </a:defRPr>
            </a:lvl1pPr>
            <a:lvl2pPr lvl="1" rtl="0">
              <a:spcBef>
                <a:spcPts val="0"/>
              </a:spcBef>
              <a:spcAft>
                <a:spcPts val="0"/>
              </a:spcAft>
              <a:buClr>
                <a:schemeClr val="lt1"/>
              </a:buClr>
              <a:buSzPts val="6000"/>
              <a:buNone/>
              <a:defRPr sz="12000">
                <a:solidFill>
                  <a:schemeClr val="lt1"/>
                </a:solidFill>
              </a:defRPr>
            </a:lvl2pPr>
            <a:lvl3pPr lvl="2" rtl="0">
              <a:spcBef>
                <a:spcPts val="0"/>
              </a:spcBef>
              <a:spcAft>
                <a:spcPts val="0"/>
              </a:spcAft>
              <a:buClr>
                <a:schemeClr val="lt1"/>
              </a:buClr>
              <a:buSzPts val="6000"/>
              <a:buNone/>
              <a:defRPr sz="12000">
                <a:solidFill>
                  <a:schemeClr val="lt1"/>
                </a:solidFill>
              </a:defRPr>
            </a:lvl3pPr>
            <a:lvl4pPr lvl="3" rtl="0">
              <a:spcBef>
                <a:spcPts val="0"/>
              </a:spcBef>
              <a:spcAft>
                <a:spcPts val="0"/>
              </a:spcAft>
              <a:buClr>
                <a:schemeClr val="lt1"/>
              </a:buClr>
              <a:buSzPts val="6000"/>
              <a:buNone/>
              <a:defRPr sz="12000">
                <a:solidFill>
                  <a:schemeClr val="lt1"/>
                </a:solidFill>
              </a:defRPr>
            </a:lvl4pPr>
            <a:lvl5pPr lvl="4" rtl="0">
              <a:spcBef>
                <a:spcPts val="0"/>
              </a:spcBef>
              <a:spcAft>
                <a:spcPts val="0"/>
              </a:spcAft>
              <a:buClr>
                <a:schemeClr val="lt1"/>
              </a:buClr>
              <a:buSzPts val="6000"/>
              <a:buNone/>
              <a:defRPr sz="12000">
                <a:solidFill>
                  <a:schemeClr val="lt1"/>
                </a:solidFill>
              </a:defRPr>
            </a:lvl5pPr>
            <a:lvl6pPr lvl="5" rtl="0">
              <a:spcBef>
                <a:spcPts val="0"/>
              </a:spcBef>
              <a:spcAft>
                <a:spcPts val="0"/>
              </a:spcAft>
              <a:buClr>
                <a:schemeClr val="lt1"/>
              </a:buClr>
              <a:buSzPts val="6000"/>
              <a:buNone/>
              <a:defRPr sz="12000">
                <a:solidFill>
                  <a:schemeClr val="lt1"/>
                </a:solidFill>
              </a:defRPr>
            </a:lvl6pPr>
            <a:lvl7pPr lvl="6" rtl="0">
              <a:spcBef>
                <a:spcPts val="0"/>
              </a:spcBef>
              <a:spcAft>
                <a:spcPts val="0"/>
              </a:spcAft>
              <a:buClr>
                <a:schemeClr val="lt1"/>
              </a:buClr>
              <a:buSzPts val="6000"/>
              <a:buNone/>
              <a:defRPr sz="12000">
                <a:solidFill>
                  <a:schemeClr val="lt1"/>
                </a:solidFill>
              </a:defRPr>
            </a:lvl7pPr>
            <a:lvl8pPr lvl="7" rtl="0">
              <a:spcBef>
                <a:spcPts val="0"/>
              </a:spcBef>
              <a:spcAft>
                <a:spcPts val="0"/>
              </a:spcAft>
              <a:buClr>
                <a:schemeClr val="lt1"/>
              </a:buClr>
              <a:buSzPts val="6000"/>
              <a:buNone/>
              <a:defRPr sz="12000">
                <a:solidFill>
                  <a:schemeClr val="lt1"/>
                </a:solidFill>
              </a:defRPr>
            </a:lvl8pPr>
            <a:lvl9pPr lvl="8" rtl="0">
              <a:spcBef>
                <a:spcPts val="0"/>
              </a:spcBef>
              <a:spcAft>
                <a:spcPts val="0"/>
              </a:spcAft>
              <a:buClr>
                <a:schemeClr val="lt1"/>
              </a:buClr>
              <a:buSzPts val="6000"/>
              <a:buNone/>
              <a:defRPr sz="12000">
                <a:solidFill>
                  <a:schemeClr val="lt1"/>
                </a:solidFill>
              </a:defRPr>
            </a:lvl9pPr>
          </a:lstStyle>
          <a:p>
            <a:r>
              <a:t>xx%</a:t>
            </a:r>
          </a:p>
        </p:txBody>
      </p:sp>
      <p:sp>
        <p:nvSpPr>
          <p:cNvPr id="49" name="Google Shape;49;p9"/>
          <p:cNvSpPr txBox="1">
            <a:spLocks noGrp="1"/>
          </p:cNvSpPr>
          <p:nvPr>
            <p:ph type="subTitle" idx="1"/>
          </p:nvPr>
        </p:nvSpPr>
        <p:spPr>
          <a:xfrm>
            <a:off x="2190750" y="7267400"/>
            <a:ext cx="5328600" cy="142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800"/>
              <a:buNone/>
              <a:defRPr sz="32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41293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426450" y="7698000"/>
            <a:ext cx="15435600" cy="1923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88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Tree>
    <p:extLst>
      <p:ext uri="{BB962C8B-B14F-4D97-AF65-F5344CB8AC3E}">
        <p14:creationId xmlns:p14="http://schemas.microsoft.com/office/powerpoint/2010/main" val="209643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773915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1437676" y="3030428"/>
            <a:ext cx="4483200" cy="843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400"/>
              <a:buNone/>
              <a:defRPr sz="5600" i="0">
                <a:solidFill>
                  <a:schemeClr val="dk2"/>
                </a:solidFill>
              </a:defRPr>
            </a:lvl1pPr>
            <a:lvl2pPr lvl="1" algn="r" rtl="0">
              <a:spcBef>
                <a:spcPts val="0"/>
              </a:spcBef>
              <a:spcAft>
                <a:spcPts val="0"/>
              </a:spcAft>
              <a:buSzPts val="2400"/>
              <a:buNone/>
              <a:defRPr sz="4800"/>
            </a:lvl2pPr>
            <a:lvl3pPr lvl="2" algn="r" rtl="0">
              <a:spcBef>
                <a:spcPts val="0"/>
              </a:spcBef>
              <a:spcAft>
                <a:spcPts val="0"/>
              </a:spcAft>
              <a:buSzPts val="2400"/>
              <a:buNone/>
              <a:defRPr sz="4800"/>
            </a:lvl3pPr>
            <a:lvl4pPr lvl="3" algn="r" rtl="0">
              <a:spcBef>
                <a:spcPts val="0"/>
              </a:spcBef>
              <a:spcAft>
                <a:spcPts val="0"/>
              </a:spcAft>
              <a:buSzPts val="2400"/>
              <a:buNone/>
              <a:defRPr sz="4800"/>
            </a:lvl4pPr>
            <a:lvl5pPr lvl="4" algn="r" rtl="0">
              <a:spcBef>
                <a:spcPts val="0"/>
              </a:spcBef>
              <a:spcAft>
                <a:spcPts val="0"/>
              </a:spcAft>
              <a:buSzPts val="2400"/>
              <a:buNone/>
              <a:defRPr sz="4800"/>
            </a:lvl5pPr>
            <a:lvl6pPr lvl="5" algn="r" rtl="0">
              <a:spcBef>
                <a:spcPts val="0"/>
              </a:spcBef>
              <a:spcAft>
                <a:spcPts val="0"/>
              </a:spcAft>
              <a:buSzPts val="2400"/>
              <a:buNone/>
              <a:defRPr sz="4800"/>
            </a:lvl6pPr>
            <a:lvl7pPr lvl="6" algn="r" rtl="0">
              <a:spcBef>
                <a:spcPts val="0"/>
              </a:spcBef>
              <a:spcAft>
                <a:spcPts val="0"/>
              </a:spcAft>
              <a:buSzPts val="2400"/>
              <a:buNone/>
              <a:defRPr sz="4800"/>
            </a:lvl7pPr>
            <a:lvl8pPr lvl="7" algn="r" rtl="0">
              <a:spcBef>
                <a:spcPts val="0"/>
              </a:spcBef>
              <a:spcAft>
                <a:spcPts val="0"/>
              </a:spcAft>
              <a:buSzPts val="2400"/>
              <a:buNone/>
              <a:defRPr sz="4800"/>
            </a:lvl8pPr>
            <a:lvl9pPr lvl="8" algn="r" rtl="0">
              <a:spcBef>
                <a:spcPts val="0"/>
              </a:spcBef>
              <a:spcAft>
                <a:spcPts val="0"/>
              </a:spcAft>
              <a:buSzPts val="2400"/>
              <a:buNone/>
              <a:defRPr sz="4800"/>
            </a:lvl9pPr>
          </a:lstStyle>
          <a:p>
            <a:endParaRPr/>
          </a:p>
        </p:txBody>
      </p:sp>
      <p:sp>
        <p:nvSpPr>
          <p:cNvPr id="59" name="Google Shape;59;p13"/>
          <p:cNvSpPr txBox="1">
            <a:spLocks noGrp="1"/>
          </p:cNvSpPr>
          <p:nvPr>
            <p:ph type="subTitle" idx="1"/>
          </p:nvPr>
        </p:nvSpPr>
        <p:spPr>
          <a:xfrm>
            <a:off x="1437676" y="3873444"/>
            <a:ext cx="4483200" cy="1257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None/>
              <a:defRPr sz="2800"/>
            </a:lvl1pPr>
            <a:lvl2pPr lvl="1" algn="ctr" rtl="0">
              <a:lnSpc>
                <a:spcPct val="100000"/>
              </a:lnSpc>
              <a:spcBef>
                <a:spcPts val="2400"/>
              </a:spcBef>
              <a:spcAft>
                <a:spcPts val="0"/>
              </a:spcAft>
              <a:buNone/>
              <a:defRPr sz="2800"/>
            </a:lvl2pPr>
            <a:lvl3pPr lvl="2" algn="ctr" rtl="0">
              <a:lnSpc>
                <a:spcPct val="100000"/>
              </a:lnSpc>
              <a:spcBef>
                <a:spcPts val="2400"/>
              </a:spcBef>
              <a:spcAft>
                <a:spcPts val="0"/>
              </a:spcAft>
              <a:buNone/>
              <a:defRPr sz="2800"/>
            </a:lvl3pPr>
            <a:lvl4pPr lvl="3" algn="ctr" rtl="0">
              <a:lnSpc>
                <a:spcPct val="100000"/>
              </a:lnSpc>
              <a:spcBef>
                <a:spcPts val="2400"/>
              </a:spcBef>
              <a:spcAft>
                <a:spcPts val="0"/>
              </a:spcAft>
              <a:buNone/>
              <a:defRPr sz="2800"/>
            </a:lvl4pPr>
            <a:lvl5pPr lvl="4" algn="ctr" rtl="0">
              <a:lnSpc>
                <a:spcPct val="100000"/>
              </a:lnSpc>
              <a:spcBef>
                <a:spcPts val="2400"/>
              </a:spcBef>
              <a:spcAft>
                <a:spcPts val="0"/>
              </a:spcAft>
              <a:buNone/>
              <a:defRPr sz="2800"/>
            </a:lvl5pPr>
            <a:lvl6pPr lvl="5" algn="ctr" rtl="0">
              <a:lnSpc>
                <a:spcPct val="100000"/>
              </a:lnSpc>
              <a:spcBef>
                <a:spcPts val="2400"/>
              </a:spcBef>
              <a:spcAft>
                <a:spcPts val="0"/>
              </a:spcAft>
              <a:buNone/>
              <a:defRPr sz="2800"/>
            </a:lvl6pPr>
            <a:lvl7pPr lvl="6" algn="ctr" rtl="0">
              <a:lnSpc>
                <a:spcPct val="100000"/>
              </a:lnSpc>
              <a:spcBef>
                <a:spcPts val="2400"/>
              </a:spcBef>
              <a:spcAft>
                <a:spcPts val="0"/>
              </a:spcAft>
              <a:buNone/>
              <a:defRPr sz="2800"/>
            </a:lvl7pPr>
            <a:lvl8pPr lvl="7" algn="ctr" rtl="0">
              <a:lnSpc>
                <a:spcPct val="100000"/>
              </a:lnSpc>
              <a:spcBef>
                <a:spcPts val="2400"/>
              </a:spcBef>
              <a:spcAft>
                <a:spcPts val="0"/>
              </a:spcAft>
              <a:buNone/>
              <a:defRPr sz="2800"/>
            </a:lvl8pPr>
            <a:lvl9pPr lvl="8" algn="ctr" rtl="0">
              <a:lnSpc>
                <a:spcPct val="100000"/>
              </a:lnSpc>
              <a:spcBef>
                <a:spcPts val="2400"/>
              </a:spcBef>
              <a:spcAft>
                <a:spcPts val="2400"/>
              </a:spcAft>
              <a:buNone/>
              <a:defRPr sz="2800"/>
            </a:lvl9pPr>
          </a:lstStyle>
          <a:p>
            <a:endParaRPr/>
          </a:p>
        </p:txBody>
      </p:sp>
      <p:sp>
        <p:nvSpPr>
          <p:cNvPr id="60" name="Google Shape;60;p13"/>
          <p:cNvSpPr txBox="1">
            <a:spLocks noGrp="1"/>
          </p:cNvSpPr>
          <p:nvPr>
            <p:ph type="title" idx="2"/>
          </p:nvPr>
        </p:nvSpPr>
        <p:spPr>
          <a:xfrm>
            <a:off x="8723308" y="3030428"/>
            <a:ext cx="4483200" cy="843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400"/>
              <a:buNone/>
              <a:defRPr sz="5600" i="0">
                <a:solidFill>
                  <a:schemeClr val="accent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61" name="Google Shape;61;p13"/>
          <p:cNvSpPr txBox="1">
            <a:spLocks noGrp="1"/>
          </p:cNvSpPr>
          <p:nvPr>
            <p:ph type="subTitle" idx="3"/>
          </p:nvPr>
        </p:nvSpPr>
        <p:spPr>
          <a:xfrm>
            <a:off x="8724908" y="3873444"/>
            <a:ext cx="4480800" cy="1261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None/>
              <a:defRPr sz="2800"/>
            </a:lvl1pPr>
            <a:lvl2pPr lvl="1" algn="ctr" rtl="0">
              <a:lnSpc>
                <a:spcPct val="100000"/>
              </a:lnSpc>
              <a:spcBef>
                <a:spcPts val="2400"/>
              </a:spcBef>
              <a:spcAft>
                <a:spcPts val="0"/>
              </a:spcAft>
              <a:buNone/>
              <a:defRPr sz="2800"/>
            </a:lvl2pPr>
            <a:lvl3pPr lvl="2" algn="ctr" rtl="0">
              <a:lnSpc>
                <a:spcPct val="100000"/>
              </a:lnSpc>
              <a:spcBef>
                <a:spcPts val="2400"/>
              </a:spcBef>
              <a:spcAft>
                <a:spcPts val="0"/>
              </a:spcAft>
              <a:buNone/>
              <a:defRPr sz="2800"/>
            </a:lvl3pPr>
            <a:lvl4pPr lvl="3" algn="ctr" rtl="0">
              <a:lnSpc>
                <a:spcPct val="100000"/>
              </a:lnSpc>
              <a:spcBef>
                <a:spcPts val="2400"/>
              </a:spcBef>
              <a:spcAft>
                <a:spcPts val="0"/>
              </a:spcAft>
              <a:buNone/>
              <a:defRPr sz="2800"/>
            </a:lvl4pPr>
            <a:lvl5pPr lvl="4" algn="ctr" rtl="0">
              <a:lnSpc>
                <a:spcPct val="100000"/>
              </a:lnSpc>
              <a:spcBef>
                <a:spcPts val="2400"/>
              </a:spcBef>
              <a:spcAft>
                <a:spcPts val="0"/>
              </a:spcAft>
              <a:buNone/>
              <a:defRPr sz="2800"/>
            </a:lvl5pPr>
            <a:lvl6pPr lvl="5" algn="ctr" rtl="0">
              <a:lnSpc>
                <a:spcPct val="100000"/>
              </a:lnSpc>
              <a:spcBef>
                <a:spcPts val="2400"/>
              </a:spcBef>
              <a:spcAft>
                <a:spcPts val="0"/>
              </a:spcAft>
              <a:buNone/>
              <a:defRPr sz="2800"/>
            </a:lvl6pPr>
            <a:lvl7pPr lvl="6" algn="ctr" rtl="0">
              <a:lnSpc>
                <a:spcPct val="100000"/>
              </a:lnSpc>
              <a:spcBef>
                <a:spcPts val="2400"/>
              </a:spcBef>
              <a:spcAft>
                <a:spcPts val="0"/>
              </a:spcAft>
              <a:buNone/>
              <a:defRPr sz="2800"/>
            </a:lvl7pPr>
            <a:lvl8pPr lvl="7" algn="ctr" rtl="0">
              <a:lnSpc>
                <a:spcPct val="100000"/>
              </a:lnSpc>
              <a:spcBef>
                <a:spcPts val="2400"/>
              </a:spcBef>
              <a:spcAft>
                <a:spcPts val="0"/>
              </a:spcAft>
              <a:buNone/>
              <a:defRPr sz="2800"/>
            </a:lvl8pPr>
            <a:lvl9pPr lvl="8" algn="ctr" rtl="0">
              <a:lnSpc>
                <a:spcPct val="100000"/>
              </a:lnSpc>
              <a:spcBef>
                <a:spcPts val="2400"/>
              </a:spcBef>
              <a:spcAft>
                <a:spcPts val="2400"/>
              </a:spcAft>
              <a:buNone/>
              <a:defRPr sz="2800"/>
            </a:lvl9pPr>
          </a:lstStyle>
          <a:p>
            <a:endParaRPr/>
          </a:p>
        </p:txBody>
      </p:sp>
      <p:sp>
        <p:nvSpPr>
          <p:cNvPr id="62" name="Google Shape;62;p13"/>
          <p:cNvSpPr txBox="1">
            <a:spLocks noGrp="1"/>
          </p:cNvSpPr>
          <p:nvPr>
            <p:ph type="title" idx="4"/>
          </p:nvPr>
        </p:nvSpPr>
        <p:spPr>
          <a:xfrm>
            <a:off x="12367326" y="7115900"/>
            <a:ext cx="4483200" cy="843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400"/>
              <a:buNone/>
              <a:defRPr sz="5600" i="0">
                <a:solidFill>
                  <a:schemeClr val="accent4"/>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63" name="Google Shape;63;p13"/>
          <p:cNvSpPr txBox="1">
            <a:spLocks noGrp="1"/>
          </p:cNvSpPr>
          <p:nvPr>
            <p:ph type="subTitle" idx="5"/>
          </p:nvPr>
        </p:nvSpPr>
        <p:spPr>
          <a:xfrm>
            <a:off x="12367326" y="7958894"/>
            <a:ext cx="4480800" cy="1261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None/>
              <a:defRPr sz="2800"/>
            </a:lvl1pPr>
            <a:lvl2pPr lvl="1" algn="ctr" rtl="0">
              <a:lnSpc>
                <a:spcPct val="100000"/>
              </a:lnSpc>
              <a:spcBef>
                <a:spcPts val="2400"/>
              </a:spcBef>
              <a:spcAft>
                <a:spcPts val="0"/>
              </a:spcAft>
              <a:buNone/>
              <a:defRPr sz="2800"/>
            </a:lvl2pPr>
            <a:lvl3pPr lvl="2" algn="ctr" rtl="0">
              <a:lnSpc>
                <a:spcPct val="100000"/>
              </a:lnSpc>
              <a:spcBef>
                <a:spcPts val="2400"/>
              </a:spcBef>
              <a:spcAft>
                <a:spcPts val="0"/>
              </a:spcAft>
              <a:buNone/>
              <a:defRPr sz="2800"/>
            </a:lvl3pPr>
            <a:lvl4pPr lvl="3" algn="ctr" rtl="0">
              <a:lnSpc>
                <a:spcPct val="100000"/>
              </a:lnSpc>
              <a:spcBef>
                <a:spcPts val="2400"/>
              </a:spcBef>
              <a:spcAft>
                <a:spcPts val="0"/>
              </a:spcAft>
              <a:buNone/>
              <a:defRPr sz="2800"/>
            </a:lvl4pPr>
            <a:lvl5pPr lvl="4" algn="ctr" rtl="0">
              <a:lnSpc>
                <a:spcPct val="100000"/>
              </a:lnSpc>
              <a:spcBef>
                <a:spcPts val="2400"/>
              </a:spcBef>
              <a:spcAft>
                <a:spcPts val="0"/>
              </a:spcAft>
              <a:buNone/>
              <a:defRPr sz="2800"/>
            </a:lvl5pPr>
            <a:lvl6pPr lvl="5" algn="ctr" rtl="0">
              <a:lnSpc>
                <a:spcPct val="100000"/>
              </a:lnSpc>
              <a:spcBef>
                <a:spcPts val="2400"/>
              </a:spcBef>
              <a:spcAft>
                <a:spcPts val="0"/>
              </a:spcAft>
              <a:buNone/>
              <a:defRPr sz="2800"/>
            </a:lvl6pPr>
            <a:lvl7pPr lvl="6" algn="ctr" rtl="0">
              <a:lnSpc>
                <a:spcPct val="100000"/>
              </a:lnSpc>
              <a:spcBef>
                <a:spcPts val="2400"/>
              </a:spcBef>
              <a:spcAft>
                <a:spcPts val="0"/>
              </a:spcAft>
              <a:buNone/>
              <a:defRPr sz="2800"/>
            </a:lvl7pPr>
            <a:lvl8pPr lvl="7" algn="ctr" rtl="0">
              <a:lnSpc>
                <a:spcPct val="100000"/>
              </a:lnSpc>
              <a:spcBef>
                <a:spcPts val="2400"/>
              </a:spcBef>
              <a:spcAft>
                <a:spcPts val="0"/>
              </a:spcAft>
              <a:buNone/>
              <a:defRPr sz="2800"/>
            </a:lvl8pPr>
            <a:lvl9pPr lvl="8" algn="ctr" rtl="0">
              <a:lnSpc>
                <a:spcPct val="100000"/>
              </a:lnSpc>
              <a:spcBef>
                <a:spcPts val="2400"/>
              </a:spcBef>
              <a:spcAft>
                <a:spcPts val="2400"/>
              </a:spcAft>
              <a:buNone/>
              <a:defRPr sz="2800"/>
            </a:lvl9pPr>
          </a:lstStyle>
          <a:p>
            <a:endParaRPr/>
          </a:p>
        </p:txBody>
      </p:sp>
      <p:sp>
        <p:nvSpPr>
          <p:cNvPr id="64" name="Google Shape;64;p13"/>
          <p:cNvSpPr txBox="1">
            <a:spLocks noGrp="1"/>
          </p:cNvSpPr>
          <p:nvPr>
            <p:ph type="title" idx="6" hasCustomPrompt="1"/>
          </p:nvPr>
        </p:nvSpPr>
        <p:spPr>
          <a:xfrm>
            <a:off x="1437476" y="1787294"/>
            <a:ext cx="4483200" cy="13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4400"/>
            </a:lvl1pPr>
            <a:lvl2pPr lvl="1" algn="r" rtl="0">
              <a:spcBef>
                <a:spcPts val="0"/>
              </a:spcBef>
              <a:spcAft>
                <a:spcPts val="0"/>
              </a:spcAft>
              <a:buSzPts val="7200"/>
              <a:buNone/>
              <a:defRPr sz="14400"/>
            </a:lvl2pPr>
            <a:lvl3pPr lvl="2" algn="r" rtl="0">
              <a:spcBef>
                <a:spcPts val="0"/>
              </a:spcBef>
              <a:spcAft>
                <a:spcPts val="0"/>
              </a:spcAft>
              <a:buSzPts val="7200"/>
              <a:buNone/>
              <a:defRPr sz="14400"/>
            </a:lvl3pPr>
            <a:lvl4pPr lvl="3" algn="r" rtl="0">
              <a:spcBef>
                <a:spcPts val="0"/>
              </a:spcBef>
              <a:spcAft>
                <a:spcPts val="0"/>
              </a:spcAft>
              <a:buSzPts val="7200"/>
              <a:buNone/>
              <a:defRPr sz="14400"/>
            </a:lvl4pPr>
            <a:lvl5pPr lvl="4" algn="r" rtl="0">
              <a:spcBef>
                <a:spcPts val="0"/>
              </a:spcBef>
              <a:spcAft>
                <a:spcPts val="0"/>
              </a:spcAft>
              <a:buSzPts val="7200"/>
              <a:buNone/>
              <a:defRPr sz="14400"/>
            </a:lvl5pPr>
            <a:lvl6pPr lvl="5" algn="r" rtl="0">
              <a:spcBef>
                <a:spcPts val="0"/>
              </a:spcBef>
              <a:spcAft>
                <a:spcPts val="0"/>
              </a:spcAft>
              <a:buSzPts val="7200"/>
              <a:buNone/>
              <a:defRPr sz="14400"/>
            </a:lvl6pPr>
            <a:lvl7pPr lvl="6" algn="r" rtl="0">
              <a:spcBef>
                <a:spcPts val="0"/>
              </a:spcBef>
              <a:spcAft>
                <a:spcPts val="0"/>
              </a:spcAft>
              <a:buSzPts val="7200"/>
              <a:buNone/>
              <a:defRPr sz="14400"/>
            </a:lvl7pPr>
            <a:lvl8pPr lvl="7" algn="r" rtl="0">
              <a:spcBef>
                <a:spcPts val="0"/>
              </a:spcBef>
              <a:spcAft>
                <a:spcPts val="0"/>
              </a:spcAft>
              <a:buSzPts val="7200"/>
              <a:buNone/>
              <a:defRPr sz="14400"/>
            </a:lvl8pPr>
            <a:lvl9pPr lvl="8" algn="r" rtl="0">
              <a:spcBef>
                <a:spcPts val="0"/>
              </a:spcBef>
              <a:spcAft>
                <a:spcPts val="0"/>
              </a:spcAft>
              <a:buSzPts val="7200"/>
              <a:buNone/>
              <a:defRPr sz="14400"/>
            </a:lvl9pPr>
          </a:lstStyle>
          <a:p>
            <a:r>
              <a:t>xx%</a:t>
            </a:r>
          </a:p>
        </p:txBody>
      </p:sp>
      <p:sp>
        <p:nvSpPr>
          <p:cNvPr id="65" name="Google Shape;65;p13"/>
          <p:cNvSpPr txBox="1">
            <a:spLocks noGrp="1"/>
          </p:cNvSpPr>
          <p:nvPr>
            <p:ph type="title" idx="7" hasCustomPrompt="1"/>
          </p:nvPr>
        </p:nvSpPr>
        <p:spPr>
          <a:xfrm>
            <a:off x="8724042" y="1787294"/>
            <a:ext cx="4483200" cy="13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4400"/>
            </a:lvl1pPr>
            <a:lvl2pPr lvl="1" rtl="0">
              <a:spcBef>
                <a:spcPts val="0"/>
              </a:spcBef>
              <a:spcAft>
                <a:spcPts val="0"/>
              </a:spcAft>
              <a:buSzPts val="7200"/>
              <a:buNone/>
              <a:defRPr sz="14400"/>
            </a:lvl2pPr>
            <a:lvl3pPr lvl="2" rtl="0">
              <a:spcBef>
                <a:spcPts val="0"/>
              </a:spcBef>
              <a:spcAft>
                <a:spcPts val="0"/>
              </a:spcAft>
              <a:buSzPts val="7200"/>
              <a:buNone/>
              <a:defRPr sz="14400"/>
            </a:lvl3pPr>
            <a:lvl4pPr lvl="3" rtl="0">
              <a:spcBef>
                <a:spcPts val="0"/>
              </a:spcBef>
              <a:spcAft>
                <a:spcPts val="0"/>
              </a:spcAft>
              <a:buSzPts val="7200"/>
              <a:buNone/>
              <a:defRPr sz="14400"/>
            </a:lvl4pPr>
            <a:lvl5pPr lvl="4" rtl="0">
              <a:spcBef>
                <a:spcPts val="0"/>
              </a:spcBef>
              <a:spcAft>
                <a:spcPts val="0"/>
              </a:spcAft>
              <a:buSzPts val="7200"/>
              <a:buNone/>
              <a:defRPr sz="14400"/>
            </a:lvl5pPr>
            <a:lvl6pPr lvl="5" rtl="0">
              <a:spcBef>
                <a:spcPts val="0"/>
              </a:spcBef>
              <a:spcAft>
                <a:spcPts val="0"/>
              </a:spcAft>
              <a:buSzPts val="7200"/>
              <a:buNone/>
              <a:defRPr sz="14400"/>
            </a:lvl6pPr>
            <a:lvl7pPr lvl="6" rtl="0">
              <a:spcBef>
                <a:spcPts val="0"/>
              </a:spcBef>
              <a:spcAft>
                <a:spcPts val="0"/>
              </a:spcAft>
              <a:buSzPts val="7200"/>
              <a:buNone/>
              <a:defRPr sz="14400"/>
            </a:lvl7pPr>
            <a:lvl8pPr lvl="7" rtl="0">
              <a:spcBef>
                <a:spcPts val="0"/>
              </a:spcBef>
              <a:spcAft>
                <a:spcPts val="0"/>
              </a:spcAft>
              <a:buSzPts val="7200"/>
              <a:buNone/>
              <a:defRPr sz="14400"/>
            </a:lvl8pPr>
            <a:lvl9pPr lvl="8" rtl="0">
              <a:spcBef>
                <a:spcPts val="0"/>
              </a:spcBef>
              <a:spcAft>
                <a:spcPts val="0"/>
              </a:spcAft>
              <a:buSzPts val="7200"/>
              <a:buNone/>
              <a:defRPr sz="14400"/>
            </a:lvl9pPr>
          </a:lstStyle>
          <a:p>
            <a:r>
              <a:t>xx%</a:t>
            </a:r>
          </a:p>
        </p:txBody>
      </p:sp>
      <p:sp>
        <p:nvSpPr>
          <p:cNvPr id="66" name="Google Shape;66;p13"/>
          <p:cNvSpPr txBox="1">
            <a:spLocks noGrp="1"/>
          </p:cNvSpPr>
          <p:nvPr>
            <p:ph type="title" idx="8" hasCustomPrompt="1"/>
          </p:nvPr>
        </p:nvSpPr>
        <p:spPr>
          <a:xfrm>
            <a:off x="12367326" y="5872744"/>
            <a:ext cx="4483200" cy="13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4400"/>
            </a:lvl1pPr>
            <a:lvl2pPr lvl="1" rtl="0">
              <a:spcBef>
                <a:spcPts val="0"/>
              </a:spcBef>
              <a:spcAft>
                <a:spcPts val="0"/>
              </a:spcAft>
              <a:buSzPts val="7200"/>
              <a:buNone/>
              <a:defRPr sz="14400"/>
            </a:lvl2pPr>
            <a:lvl3pPr lvl="2" rtl="0">
              <a:spcBef>
                <a:spcPts val="0"/>
              </a:spcBef>
              <a:spcAft>
                <a:spcPts val="0"/>
              </a:spcAft>
              <a:buSzPts val="7200"/>
              <a:buNone/>
              <a:defRPr sz="14400"/>
            </a:lvl3pPr>
            <a:lvl4pPr lvl="3" rtl="0">
              <a:spcBef>
                <a:spcPts val="0"/>
              </a:spcBef>
              <a:spcAft>
                <a:spcPts val="0"/>
              </a:spcAft>
              <a:buSzPts val="7200"/>
              <a:buNone/>
              <a:defRPr sz="14400"/>
            </a:lvl4pPr>
            <a:lvl5pPr lvl="4" rtl="0">
              <a:spcBef>
                <a:spcPts val="0"/>
              </a:spcBef>
              <a:spcAft>
                <a:spcPts val="0"/>
              </a:spcAft>
              <a:buSzPts val="7200"/>
              <a:buNone/>
              <a:defRPr sz="14400"/>
            </a:lvl5pPr>
            <a:lvl6pPr lvl="5" rtl="0">
              <a:spcBef>
                <a:spcPts val="0"/>
              </a:spcBef>
              <a:spcAft>
                <a:spcPts val="0"/>
              </a:spcAft>
              <a:buSzPts val="7200"/>
              <a:buNone/>
              <a:defRPr sz="14400"/>
            </a:lvl6pPr>
            <a:lvl7pPr lvl="6" rtl="0">
              <a:spcBef>
                <a:spcPts val="0"/>
              </a:spcBef>
              <a:spcAft>
                <a:spcPts val="0"/>
              </a:spcAft>
              <a:buSzPts val="7200"/>
              <a:buNone/>
              <a:defRPr sz="14400"/>
            </a:lvl7pPr>
            <a:lvl8pPr lvl="7" rtl="0">
              <a:spcBef>
                <a:spcPts val="0"/>
              </a:spcBef>
              <a:spcAft>
                <a:spcPts val="0"/>
              </a:spcAft>
              <a:buSzPts val="7200"/>
              <a:buNone/>
              <a:defRPr sz="14400"/>
            </a:lvl8pPr>
            <a:lvl9pPr lvl="8" rtl="0">
              <a:spcBef>
                <a:spcPts val="0"/>
              </a:spcBef>
              <a:spcAft>
                <a:spcPts val="0"/>
              </a:spcAft>
              <a:buSzPts val="7200"/>
              <a:buNone/>
              <a:defRPr sz="14400"/>
            </a:lvl9pPr>
          </a:lstStyle>
          <a:p>
            <a:r>
              <a:t>xx%</a:t>
            </a:r>
          </a:p>
        </p:txBody>
      </p:sp>
      <p:sp>
        <p:nvSpPr>
          <p:cNvPr id="67" name="Google Shape;67;p13"/>
          <p:cNvSpPr txBox="1">
            <a:spLocks noGrp="1"/>
          </p:cNvSpPr>
          <p:nvPr>
            <p:ph type="title" idx="9"/>
          </p:nvPr>
        </p:nvSpPr>
        <p:spPr>
          <a:xfrm>
            <a:off x="5081692" y="7115900"/>
            <a:ext cx="4480800" cy="843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400"/>
              <a:buNone/>
              <a:defRPr sz="5600" i="0">
                <a:solidFill>
                  <a:schemeClr val="lt2"/>
                </a:solidFill>
              </a:defRPr>
            </a:lvl1pPr>
            <a:lvl2pPr lvl="1" algn="r" rtl="0">
              <a:spcBef>
                <a:spcPts val="0"/>
              </a:spcBef>
              <a:spcAft>
                <a:spcPts val="0"/>
              </a:spcAft>
              <a:buSzPts val="2400"/>
              <a:buNone/>
              <a:defRPr sz="4800"/>
            </a:lvl2pPr>
            <a:lvl3pPr lvl="2" algn="r" rtl="0">
              <a:spcBef>
                <a:spcPts val="0"/>
              </a:spcBef>
              <a:spcAft>
                <a:spcPts val="0"/>
              </a:spcAft>
              <a:buSzPts val="2400"/>
              <a:buNone/>
              <a:defRPr sz="4800"/>
            </a:lvl3pPr>
            <a:lvl4pPr lvl="3" algn="r" rtl="0">
              <a:spcBef>
                <a:spcPts val="0"/>
              </a:spcBef>
              <a:spcAft>
                <a:spcPts val="0"/>
              </a:spcAft>
              <a:buSzPts val="2400"/>
              <a:buNone/>
              <a:defRPr sz="4800"/>
            </a:lvl4pPr>
            <a:lvl5pPr lvl="4" algn="r" rtl="0">
              <a:spcBef>
                <a:spcPts val="0"/>
              </a:spcBef>
              <a:spcAft>
                <a:spcPts val="0"/>
              </a:spcAft>
              <a:buSzPts val="2400"/>
              <a:buNone/>
              <a:defRPr sz="4800"/>
            </a:lvl5pPr>
            <a:lvl6pPr lvl="5" algn="r" rtl="0">
              <a:spcBef>
                <a:spcPts val="0"/>
              </a:spcBef>
              <a:spcAft>
                <a:spcPts val="0"/>
              </a:spcAft>
              <a:buSzPts val="2400"/>
              <a:buNone/>
              <a:defRPr sz="4800"/>
            </a:lvl6pPr>
            <a:lvl7pPr lvl="6" algn="r" rtl="0">
              <a:spcBef>
                <a:spcPts val="0"/>
              </a:spcBef>
              <a:spcAft>
                <a:spcPts val="0"/>
              </a:spcAft>
              <a:buSzPts val="2400"/>
              <a:buNone/>
              <a:defRPr sz="4800"/>
            </a:lvl7pPr>
            <a:lvl8pPr lvl="7" algn="r" rtl="0">
              <a:spcBef>
                <a:spcPts val="0"/>
              </a:spcBef>
              <a:spcAft>
                <a:spcPts val="0"/>
              </a:spcAft>
              <a:buSzPts val="2400"/>
              <a:buNone/>
              <a:defRPr sz="4800"/>
            </a:lvl8pPr>
            <a:lvl9pPr lvl="8" algn="r" rtl="0">
              <a:spcBef>
                <a:spcPts val="0"/>
              </a:spcBef>
              <a:spcAft>
                <a:spcPts val="0"/>
              </a:spcAft>
              <a:buSzPts val="2400"/>
              <a:buNone/>
              <a:defRPr sz="4800"/>
            </a:lvl9pPr>
          </a:lstStyle>
          <a:p>
            <a:endParaRPr/>
          </a:p>
        </p:txBody>
      </p:sp>
      <p:sp>
        <p:nvSpPr>
          <p:cNvPr id="68" name="Google Shape;68;p13"/>
          <p:cNvSpPr txBox="1">
            <a:spLocks noGrp="1"/>
          </p:cNvSpPr>
          <p:nvPr>
            <p:ph type="subTitle" idx="13"/>
          </p:nvPr>
        </p:nvSpPr>
        <p:spPr>
          <a:xfrm>
            <a:off x="5082492" y="7958894"/>
            <a:ext cx="4480800" cy="1261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None/>
              <a:defRPr sz="2800"/>
            </a:lvl1pPr>
            <a:lvl2pPr lvl="1" algn="ctr" rtl="0">
              <a:lnSpc>
                <a:spcPct val="100000"/>
              </a:lnSpc>
              <a:spcBef>
                <a:spcPts val="2400"/>
              </a:spcBef>
              <a:spcAft>
                <a:spcPts val="0"/>
              </a:spcAft>
              <a:buNone/>
              <a:defRPr sz="2800"/>
            </a:lvl2pPr>
            <a:lvl3pPr lvl="2" algn="ctr" rtl="0">
              <a:lnSpc>
                <a:spcPct val="100000"/>
              </a:lnSpc>
              <a:spcBef>
                <a:spcPts val="2400"/>
              </a:spcBef>
              <a:spcAft>
                <a:spcPts val="0"/>
              </a:spcAft>
              <a:buNone/>
              <a:defRPr sz="2800"/>
            </a:lvl3pPr>
            <a:lvl4pPr lvl="3" algn="ctr" rtl="0">
              <a:lnSpc>
                <a:spcPct val="100000"/>
              </a:lnSpc>
              <a:spcBef>
                <a:spcPts val="2400"/>
              </a:spcBef>
              <a:spcAft>
                <a:spcPts val="0"/>
              </a:spcAft>
              <a:buNone/>
              <a:defRPr sz="2800"/>
            </a:lvl4pPr>
            <a:lvl5pPr lvl="4" algn="ctr" rtl="0">
              <a:lnSpc>
                <a:spcPct val="100000"/>
              </a:lnSpc>
              <a:spcBef>
                <a:spcPts val="2400"/>
              </a:spcBef>
              <a:spcAft>
                <a:spcPts val="0"/>
              </a:spcAft>
              <a:buNone/>
              <a:defRPr sz="2800"/>
            </a:lvl5pPr>
            <a:lvl6pPr lvl="5" algn="ctr" rtl="0">
              <a:lnSpc>
                <a:spcPct val="100000"/>
              </a:lnSpc>
              <a:spcBef>
                <a:spcPts val="2400"/>
              </a:spcBef>
              <a:spcAft>
                <a:spcPts val="0"/>
              </a:spcAft>
              <a:buNone/>
              <a:defRPr sz="2800"/>
            </a:lvl6pPr>
            <a:lvl7pPr lvl="6" algn="ctr" rtl="0">
              <a:lnSpc>
                <a:spcPct val="100000"/>
              </a:lnSpc>
              <a:spcBef>
                <a:spcPts val="2400"/>
              </a:spcBef>
              <a:spcAft>
                <a:spcPts val="0"/>
              </a:spcAft>
              <a:buNone/>
              <a:defRPr sz="2800"/>
            </a:lvl7pPr>
            <a:lvl8pPr lvl="7" algn="ctr" rtl="0">
              <a:lnSpc>
                <a:spcPct val="100000"/>
              </a:lnSpc>
              <a:spcBef>
                <a:spcPts val="2400"/>
              </a:spcBef>
              <a:spcAft>
                <a:spcPts val="0"/>
              </a:spcAft>
              <a:buNone/>
              <a:defRPr sz="2800"/>
            </a:lvl8pPr>
            <a:lvl9pPr lvl="8" algn="ctr" rtl="0">
              <a:lnSpc>
                <a:spcPct val="100000"/>
              </a:lnSpc>
              <a:spcBef>
                <a:spcPts val="2400"/>
              </a:spcBef>
              <a:spcAft>
                <a:spcPts val="2400"/>
              </a:spcAft>
              <a:buNone/>
              <a:defRPr sz="2800"/>
            </a:lvl9pPr>
          </a:lstStyle>
          <a:p>
            <a:endParaRPr/>
          </a:p>
        </p:txBody>
      </p:sp>
      <p:sp>
        <p:nvSpPr>
          <p:cNvPr id="69" name="Google Shape;69;p13"/>
          <p:cNvSpPr txBox="1">
            <a:spLocks noGrp="1"/>
          </p:cNvSpPr>
          <p:nvPr>
            <p:ph type="title" idx="14" hasCustomPrompt="1"/>
          </p:nvPr>
        </p:nvSpPr>
        <p:spPr>
          <a:xfrm>
            <a:off x="5080758" y="5872744"/>
            <a:ext cx="4483200" cy="13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4400"/>
            </a:lvl1pPr>
            <a:lvl2pPr lvl="1" algn="r" rtl="0">
              <a:spcBef>
                <a:spcPts val="0"/>
              </a:spcBef>
              <a:spcAft>
                <a:spcPts val="0"/>
              </a:spcAft>
              <a:buSzPts val="7200"/>
              <a:buNone/>
              <a:defRPr sz="14400"/>
            </a:lvl2pPr>
            <a:lvl3pPr lvl="2" algn="r" rtl="0">
              <a:spcBef>
                <a:spcPts val="0"/>
              </a:spcBef>
              <a:spcAft>
                <a:spcPts val="0"/>
              </a:spcAft>
              <a:buSzPts val="7200"/>
              <a:buNone/>
              <a:defRPr sz="14400"/>
            </a:lvl3pPr>
            <a:lvl4pPr lvl="3" algn="r" rtl="0">
              <a:spcBef>
                <a:spcPts val="0"/>
              </a:spcBef>
              <a:spcAft>
                <a:spcPts val="0"/>
              </a:spcAft>
              <a:buSzPts val="7200"/>
              <a:buNone/>
              <a:defRPr sz="14400"/>
            </a:lvl4pPr>
            <a:lvl5pPr lvl="4" algn="r" rtl="0">
              <a:spcBef>
                <a:spcPts val="0"/>
              </a:spcBef>
              <a:spcAft>
                <a:spcPts val="0"/>
              </a:spcAft>
              <a:buSzPts val="7200"/>
              <a:buNone/>
              <a:defRPr sz="14400"/>
            </a:lvl5pPr>
            <a:lvl6pPr lvl="5" algn="r" rtl="0">
              <a:spcBef>
                <a:spcPts val="0"/>
              </a:spcBef>
              <a:spcAft>
                <a:spcPts val="0"/>
              </a:spcAft>
              <a:buSzPts val="7200"/>
              <a:buNone/>
              <a:defRPr sz="14400"/>
            </a:lvl6pPr>
            <a:lvl7pPr lvl="6" algn="r" rtl="0">
              <a:spcBef>
                <a:spcPts val="0"/>
              </a:spcBef>
              <a:spcAft>
                <a:spcPts val="0"/>
              </a:spcAft>
              <a:buSzPts val="7200"/>
              <a:buNone/>
              <a:defRPr sz="14400"/>
            </a:lvl7pPr>
            <a:lvl8pPr lvl="7" algn="r" rtl="0">
              <a:spcBef>
                <a:spcPts val="0"/>
              </a:spcBef>
              <a:spcAft>
                <a:spcPts val="0"/>
              </a:spcAft>
              <a:buSzPts val="7200"/>
              <a:buNone/>
              <a:defRPr sz="14400"/>
            </a:lvl8pPr>
            <a:lvl9pPr lvl="8" algn="r" rtl="0">
              <a:spcBef>
                <a:spcPts val="0"/>
              </a:spcBef>
              <a:spcAft>
                <a:spcPts val="0"/>
              </a:spcAft>
              <a:buSzPts val="7200"/>
              <a:buNone/>
              <a:defRPr sz="14400"/>
            </a:lvl9pPr>
          </a:lstStyle>
          <a:p>
            <a:r>
              <a:t>xx%</a:t>
            </a:r>
          </a:p>
        </p:txBody>
      </p:sp>
      <p:sp>
        <p:nvSpPr>
          <p:cNvPr id="70" name="Google Shape;70;p13"/>
          <p:cNvSpPr/>
          <p:nvPr/>
        </p:nvSpPr>
        <p:spPr>
          <a:xfrm rot="10800000" flipH="1">
            <a:off x="1" y="6802568"/>
            <a:ext cx="4152882" cy="3514532"/>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 name="Google Shape;71;p13"/>
          <p:cNvSpPr/>
          <p:nvPr/>
        </p:nvSpPr>
        <p:spPr>
          <a:xfrm flipH="1">
            <a:off x="13735049" y="-36804"/>
            <a:ext cx="4552950" cy="385310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13"/>
          <p:cNvSpPr/>
          <p:nvPr/>
        </p:nvSpPr>
        <p:spPr>
          <a:xfrm rot="-4563458">
            <a:off x="892221" y="6298396"/>
            <a:ext cx="1068490" cy="1314068"/>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13"/>
          <p:cNvSpPr/>
          <p:nvPr/>
        </p:nvSpPr>
        <p:spPr>
          <a:xfrm rot="-8640867" flipH="1">
            <a:off x="15965684" y="3171692"/>
            <a:ext cx="1743548" cy="779176"/>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416928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74"/>
        <p:cNvGrpSpPr/>
        <p:nvPr/>
      </p:nvGrpSpPr>
      <p:grpSpPr>
        <a:xfrm>
          <a:off x="0" y="0"/>
          <a:ext cx="0" cy="0"/>
          <a:chOff x="0" y="0"/>
          <a:chExt cx="0" cy="0"/>
        </a:xfrm>
      </p:grpSpPr>
      <p:sp>
        <p:nvSpPr>
          <p:cNvPr id="75" name="Google Shape;75;p14"/>
          <p:cNvSpPr/>
          <p:nvPr/>
        </p:nvSpPr>
        <p:spPr>
          <a:xfrm flipH="1">
            <a:off x="-685541" y="-1770300"/>
            <a:ext cx="20230842" cy="12993672"/>
          </a:xfrm>
          <a:custGeom>
            <a:avLst/>
            <a:gdLst/>
            <a:ahLst/>
            <a:cxnLst/>
            <a:rect l="l" t="t" r="r" b="b"/>
            <a:pathLst>
              <a:path w="190803" h="136252" extrusionOk="0">
                <a:moveTo>
                  <a:pt x="109930" y="0"/>
                </a:moveTo>
                <a:cubicBezTo>
                  <a:pt x="99285" y="0"/>
                  <a:pt x="93358" y="2905"/>
                  <a:pt x="89331" y="7189"/>
                </a:cubicBezTo>
                <a:cubicBezTo>
                  <a:pt x="88897" y="7656"/>
                  <a:pt x="88463" y="8156"/>
                  <a:pt x="88030" y="8690"/>
                </a:cubicBezTo>
                <a:cubicBezTo>
                  <a:pt x="87863" y="8923"/>
                  <a:pt x="87696" y="9157"/>
                  <a:pt x="87496" y="9390"/>
                </a:cubicBezTo>
                <a:cubicBezTo>
                  <a:pt x="87062" y="9991"/>
                  <a:pt x="86629" y="10624"/>
                  <a:pt x="86195" y="11292"/>
                </a:cubicBezTo>
                <a:cubicBezTo>
                  <a:pt x="80791" y="19731"/>
                  <a:pt x="78456" y="30839"/>
                  <a:pt x="65080" y="36843"/>
                </a:cubicBezTo>
                <a:cubicBezTo>
                  <a:pt x="56274" y="40813"/>
                  <a:pt x="43131" y="43181"/>
                  <a:pt x="31423" y="47884"/>
                </a:cubicBezTo>
                <a:cubicBezTo>
                  <a:pt x="21516" y="51854"/>
                  <a:pt x="12609" y="57525"/>
                  <a:pt x="8306" y="67265"/>
                </a:cubicBezTo>
                <a:cubicBezTo>
                  <a:pt x="7672" y="68733"/>
                  <a:pt x="7139" y="70234"/>
                  <a:pt x="6738" y="71768"/>
                </a:cubicBezTo>
                <a:cubicBezTo>
                  <a:pt x="0" y="97153"/>
                  <a:pt x="4270" y="130777"/>
                  <a:pt x="26186" y="135647"/>
                </a:cubicBezTo>
                <a:cubicBezTo>
                  <a:pt x="28044" y="136050"/>
                  <a:pt x="29931" y="136251"/>
                  <a:pt x="31821" y="136251"/>
                </a:cubicBezTo>
                <a:cubicBezTo>
                  <a:pt x="31966" y="136251"/>
                  <a:pt x="32111" y="136250"/>
                  <a:pt x="32257" y="136248"/>
                </a:cubicBezTo>
                <a:cubicBezTo>
                  <a:pt x="32257" y="136248"/>
                  <a:pt x="47401" y="130577"/>
                  <a:pt x="69083" y="128242"/>
                </a:cubicBezTo>
                <a:cubicBezTo>
                  <a:pt x="70050" y="128142"/>
                  <a:pt x="71051" y="128042"/>
                  <a:pt x="72052" y="127942"/>
                </a:cubicBezTo>
                <a:cubicBezTo>
                  <a:pt x="77190" y="127452"/>
                  <a:pt x="82328" y="127214"/>
                  <a:pt x="87479" y="127214"/>
                </a:cubicBezTo>
                <a:cubicBezTo>
                  <a:pt x="89351" y="127214"/>
                  <a:pt x="91224" y="127246"/>
                  <a:pt x="93100" y="127308"/>
                </a:cubicBezTo>
                <a:cubicBezTo>
                  <a:pt x="97470" y="127475"/>
                  <a:pt x="101639" y="127808"/>
                  <a:pt x="105609" y="128209"/>
                </a:cubicBezTo>
                <a:lnTo>
                  <a:pt x="107177" y="128409"/>
                </a:lnTo>
                <a:cubicBezTo>
                  <a:pt x="110045" y="128742"/>
                  <a:pt x="112814" y="129109"/>
                  <a:pt x="115449" y="129543"/>
                </a:cubicBezTo>
                <a:cubicBezTo>
                  <a:pt x="129624" y="131736"/>
                  <a:pt x="140626" y="134672"/>
                  <a:pt x="148454" y="134672"/>
                </a:cubicBezTo>
                <a:cubicBezTo>
                  <a:pt x="149081" y="134672"/>
                  <a:pt x="149688" y="134653"/>
                  <a:pt x="150274" y="134613"/>
                </a:cubicBezTo>
                <a:cubicBezTo>
                  <a:pt x="153209" y="134413"/>
                  <a:pt x="155644" y="133679"/>
                  <a:pt x="157546" y="132178"/>
                </a:cubicBezTo>
                <a:cubicBezTo>
                  <a:pt x="166886" y="124873"/>
                  <a:pt x="165652" y="103424"/>
                  <a:pt x="174591" y="95285"/>
                </a:cubicBezTo>
                <a:cubicBezTo>
                  <a:pt x="183498" y="87146"/>
                  <a:pt x="190803" y="67699"/>
                  <a:pt x="179862" y="56757"/>
                </a:cubicBezTo>
                <a:cubicBezTo>
                  <a:pt x="172923" y="49819"/>
                  <a:pt x="163717" y="47184"/>
                  <a:pt x="155845" y="42981"/>
                </a:cubicBezTo>
                <a:cubicBezTo>
                  <a:pt x="151308" y="40546"/>
                  <a:pt x="147205" y="37610"/>
                  <a:pt x="144236" y="33007"/>
                </a:cubicBezTo>
                <a:cubicBezTo>
                  <a:pt x="142502" y="30305"/>
                  <a:pt x="141134" y="27236"/>
                  <a:pt x="139833" y="24101"/>
                </a:cubicBezTo>
                <a:cubicBezTo>
                  <a:pt x="135130" y="12759"/>
                  <a:pt x="131127" y="484"/>
                  <a:pt x="111346" y="17"/>
                </a:cubicBezTo>
                <a:cubicBezTo>
                  <a:pt x="110865" y="6"/>
                  <a:pt x="110393" y="0"/>
                  <a:pt x="109930"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 name="Google Shape;76;p14"/>
          <p:cNvSpPr/>
          <p:nvPr/>
        </p:nvSpPr>
        <p:spPr>
          <a:xfrm rot="-10419142" flipH="1">
            <a:off x="2181251" y="7853207"/>
            <a:ext cx="1746830" cy="1992750"/>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 name="Google Shape;77;p14"/>
          <p:cNvSpPr/>
          <p:nvPr/>
        </p:nvSpPr>
        <p:spPr>
          <a:xfrm rot="6633623">
            <a:off x="16041199" y="3271687"/>
            <a:ext cx="1641202" cy="2018466"/>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 name="Google Shape;78;p14"/>
          <p:cNvSpPr txBox="1">
            <a:spLocks noGrp="1"/>
          </p:cNvSpPr>
          <p:nvPr>
            <p:ph type="title"/>
          </p:nvPr>
        </p:nvSpPr>
        <p:spPr>
          <a:xfrm>
            <a:off x="7201800" y="6932400"/>
            <a:ext cx="7657200" cy="1145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5"/>
              </a:buClr>
              <a:buSzPts val="3000"/>
              <a:buNone/>
              <a:defRPr sz="4800" b="1">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9" name="Google Shape;79;p14"/>
          <p:cNvSpPr txBox="1">
            <a:spLocks noGrp="1"/>
          </p:cNvSpPr>
          <p:nvPr>
            <p:ph type="subTitle" idx="1"/>
          </p:nvPr>
        </p:nvSpPr>
        <p:spPr>
          <a:xfrm>
            <a:off x="3429000" y="3885600"/>
            <a:ext cx="11430000" cy="304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400"/>
              <a:buNone/>
              <a:defRPr sz="4800">
                <a:solidFill>
                  <a:schemeClr val="l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398183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8"/>
        <p:cNvGrpSpPr/>
        <p:nvPr/>
      </p:nvGrpSpPr>
      <p:grpSpPr>
        <a:xfrm>
          <a:off x="0" y="0"/>
          <a:ext cx="0" cy="0"/>
          <a:chOff x="0" y="0"/>
          <a:chExt cx="0" cy="0"/>
        </a:xfrm>
      </p:grpSpPr>
      <p:sp>
        <p:nvSpPr>
          <p:cNvPr id="119" name="Google Shape;119;p20"/>
          <p:cNvSpPr txBox="1">
            <a:spLocks noGrp="1"/>
          </p:cNvSpPr>
          <p:nvPr>
            <p:ph type="ctrTitle"/>
          </p:nvPr>
        </p:nvSpPr>
        <p:spPr>
          <a:xfrm>
            <a:off x="6185650" y="3548000"/>
            <a:ext cx="10676400" cy="2370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6000" b="1"/>
            </a:lvl1pPr>
            <a:lvl2pPr lvl="1" algn="ctr" rtl="0">
              <a:spcBef>
                <a:spcPts val="0"/>
              </a:spcBef>
              <a:spcAft>
                <a:spcPts val="0"/>
              </a:spcAft>
              <a:buSzPts val="7200"/>
              <a:buNone/>
              <a:defRPr sz="14400" b="1"/>
            </a:lvl2pPr>
            <a:lvl3pPr lvl="2" algn="ctr" rtl="0">
              <a:spcBef>
                <a:spcPts val="0"/>
              </a:spcBef>
              <a:spcAft>
                <a:spcPts val="0"/>
              </a:spcAft>
              <a:buSzPts val="7200"/>
              <a:buNone/>
              <a:defRPr sz="14400" b="1"/>
            </a:lvl3pPr>
            <a:lvl4pPr lvl="3" algn="ctr" rtl="0">
              <a:spcBef>
                <a:spcPts val="0"/>
              </a:spcBef>
              <a:spcAft>
                <a:spcPts val="0"/>
              </a:spcAft>
              <a:buSzPts val="7200"/>
              <a:buNone/>
              <a:defRPr sz="14400" b="1"/>
            </a:lvl4pPr>
            <a:lvl5pPr lvl="4" algn="ctr" rtl="0">
              <a:spcBef>
                <a:spcPts val="0"/>
              </a:spcBef>
              <a:spcAft>
                <a:spcPts val="0"/>
              </a:spcAft>
              <a:buSzPts val="7200"/>
              <a:buNone/>
              <a:defRPr sz="14400" b="1"/>
            </a:lvl5pPr>
            <a:lvl6pPr lvl="5" algn="ctr" rtl="0">
              <a:spcBef>
                <a:spcPts val="0"/>
              </a:spcBef>
              <a:spcAft>
                <a:spcPts val="0"/>
              </a:spcAft>
              <a:buSzPts val="7200"/>
              <a:buNone/>
              <a:defRPr sz="14400" b="1"/>
            </a:lvl6pPr>
            <a:lvl7pPr lvl="6" algn="ctr" rtl="0">
              <a:spcBef>
                <a:spcPts val="0"/>
              </a:spcBef>
              <a:spcAft>
                <a:spcPts val="0"/>
              </a:spcAft>
              <a:buSzPts val="7200"/>
              <a:buNone/>
              <a:defRPr sz="14400" b="1"/>
            </a:lvl7pPr>
            <a:lvl8pPr lvl="7" algn="ctr" rtl="0">
              <a:spcBef>
                <a:spcPts val="0"/>
              </a:spcBef>
              <a:spcAft>
                <a:spcPts val="0"/>
              </a:spcAft>
              <a:buSzPts val="7200"/>
              <a:buNone/>
              <a:defRPr sz="14400" b="1"/>
            </a:lvl8pPr>
            <a:lvl9pPr lvl="8" algn="ctr" rtl="0">
              <a:spcBef>
                <a:spcPts val="0"/>
              </a:spcBef>
              <a:spcAft>
                <a:spcPts val="0"/>
              </a:spcAft>
              <a:buSzPts val="7200"/>
              <a:buNone/>
              <a:defRPr sz="14400" b="1"/>
            </a:lvl9pPr>
          </a:lstStyle>
          <a:p>
            <a:endParaRPr/>
          </a:p>
        </p:txBody>
      </p:sp>
      <p:sp>
        <p:nvSpPr>
          <p:cNvPr id="120" name="Google Shape;120;p20"/>
          <p:cNvSpPr txBox="1">
            <a:spLocks noGrp="1"/>
          </p:cNvSpPr>
          <p:nvPr>
            <p:ph type="subTitle" idx="1"/>
          </p:nvPr>
        </p:nvSpPr>
        <p:spPr>
          <a:xfrm>
            <a:off x="7234150" y="5687150"/>
            <a:ext cx="8579400" cy="216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21" name="Google Shape;121;p20"/>
          <p:cNvSpPr/>
          <p:nvPr/>
        </p:nvSpPr>
        <p:spPr>
          <a:xfrm flipH="1">
            <a:off x="12494145" y="-36798"/>
            <a:ext cx="5793858" cy="4903268"/>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245229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1922400" y="1521600"/>
            <a:ext cx="6115200" cy="2383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5"/>
              </a:buClr>
              <a:buSzPts val="3000"/>
              <a:buNone/>
              <a:defRPr sz="8000" b="1">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29" name="Google Shape;129;p22"/>
          <p:cNvSpPr txBox="1">
            <a:spLocks noGrp="1"/>
          </p:cNvSpPr>
          <p:nvPr>
            <p:ph type="subTitle" idx="1"/>
          </p:nvPr>
        </p:nvSpPr>
        <p:spPr>
          <a:xfrm>
            <a:off x="1922400" y="4191000"/>
            <a:ext cx="5370600" cy="21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32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0" name="Google Shape;130;p22"/>
          <p:cNvSpPr/>
          <p:nvPr/>
        </p:nvSpPr>
        <p:spPr>
          <a:xfrm rot="-2564928" flipH="1">
            <a:off x="1418310" y="8032409"/>
            <a:ext cx="1062604" cy="1450222"/>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 name="Google Shape;131;p22"/>
          <p:cNvSpPr/>
          <p:nvPr/>
        </p:nvSpPr>
        <p:spPr>
          <a:xfrm rot="-5805647" flipH="1">
            <a:off x="-2722615" y="8281434"/>
            <a:ext cx="6192330" cy="2192692"/>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 name="Google Shape;132;p22"/>
          <p:cNvSpPr/>
          <p:nvPr/>
        </p:nvSpPr>
        <p:spPr>
          <a:xfrm rot="-504099" flipH="1">
            <a:off x="16015163" y="223648"/>
            <a:ext cx="1998042" cy="2278940"/>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893094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10043650" y="2740800"/>
            <a:ext cx="4552800" cy="2383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5"/>
              </a:buClr>
              <a:buSzPts val="3000"/>
              <a:buNone/>
              <a:defRPr sz="8000" b="1">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35" name="Google Shape;135;p23"/>
          <p:cNvSpPr txBox="1">
            <a:spLocks noGrp="1"/>
          </p:cNvSpPr>
          <p:nvPr>
            <p:ph type="subTitle" idx="1"/>
          </p:nvPr>
        </p:nvSpPr>
        <p:spPr>
          <a:xfrm>
            <a:off x="10043650" y="5664994"/>
            <a:ext cx="5370600" cy="21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32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6" name="Google Shape;136;p23"/>
          <p:cNvSpPr/>
          <p:nvPr/>
        </p:nvSpPr>
        <p:spPr>
          <a:xfrm rot="10800000">
            <a:off x="13754149" y="7225996"/>
            <a:ext cx="4552950" cy="385310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7" name="Google Shape;137;p23"/>
          <p:cNvSpPr/>
          <p:nvPr/>
        </p:nvSpPr>
        <p:spPr>
          <a:xfrm rot="-3758514">
            <a:off x="16736681" y="6424657"/>
            <a:ext cx="1743546" cy="779174"/>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8" name="Google Shape;138;p23"/>
          <p:cNvSpPr/>
          <p:nvPr/>
        </p:nvSpPr>
        <p:spPr>
          <a:xfrm rot="-8235072">
            <a:off x="1225560" y="1816031"/>
            <a:ext cx="1062604" cy="1450222"/>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 name="Google Shape;139;p23"/>
          <p:cNvSpPr/>
          <p:nvPr/>
        </p:nvSpPr>
        <p:spPr>
          <a:xfrm rot="-4994353">
            <a:off x="-2915365" y="824534"/>
            <a:ext cx="6192330" cy="2192692"/>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168300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9"/>
        <p:cNvGrpSpPr/>
        <p:nvPr/>
      </p:nvGrpSpPr>
      <p:grpSpPr>
        <a:xfrm>
          <a:off x="0" y="0"/>
          <a:ext cx="0" cy="0"/>
          <a:chOff x="0" y="0"/>
          <a:chExt cx="0" cy="0"/>
        </a:xfrm>
      </p:grpSpPr>
      <p:sp>
        <p:nvSpPr>
          <p:cNvPr id="210" name="Google Shape;210;p31"/>
          <p:cNvSpPr/>
          <p:nvPr/>
        </p:nvSpPr>
        <p:spPr>
          <a:xfrm>
            <a:off x="1" y="1"/>
            <a:ext cx="3489450" cy="4495550"/>
          </a:xfrm>
          <a:custGeom>
            <a:avLst/>
            <a:gdLst/>
            <a:ahLst/>
            <a:cxnLst/>
            <a:rect l="l" t="t" r="r" b="b"/>
            <a:pathLst>
              <a:path w="69789" h="89911" extrusionOk="0">
                <a:moveTo>
                  <a:pt x="30" y="0"/>
                </a:moveTo>
                <a:lnTo>
                  <a:pt x="0" y="89910"/>
                </a:lnTo>
                <a:cubicBezTo>
                  <a:pt x="0" y="89910"/>
                  <a:pt x="11277" y="74378"/>
                  <a:pt x="12584" y="56870"/>
                </a:cubicBezTo>
                <a:cubicBezTo>
                  <a:pt x="13106" y="50025"/>
                  <a:pt x="16248" y="48352"/>
                  <a:pt x="20848" y="48352"/>
                </a:cubicBezTo>
                <a:cubicBezTo>
                  <a:pt x="25248" y="48352"/>
                  <a:pt x="30981" y="49883"/>
                  <a:pt x="37028" y="49883"/>
                </a:cubicBezTo>
                <a:cubicBezTo>
                  <a:pt x="40857" y="49883"/>
                  <a:pt x="44811" y="49270"/>
                  <a:pt x="48633" y="47265"/>
                </a:cubicBezTo>
                <a:cubicBezTo>
                  <a:pt x="64773" y="38785"/>
                  <a:pt x="49271" y="2675"/>
                  <a:pt x="6978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 name="Google Shape;211;p31"/>
          <p:cNvSpPr/>
          <p:nvPr/>
        </p:nvSpPr>
        <p:spPr>
          <a:xfrm>
            <a:off x="10929151" y="6702500"/>
            <a:ext cx="7358850" cy="358450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880726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
        <p:cNvGrpSpPr/>
        <p:nvPr/>
      </p:nvGrpSpPr>
      <p:grpSpPr>
        <a:xfrm>
          <a:off x="0" y="0"/>
          <a:ext cx="0" cy="0"/>
          <a:chOff x="0" y="0"/>
          <a:chExt cx="0" cy="0"/>
        </a:xfrm>
      </p:grpSpPr>
      <p:sp>
        <p:nvSpPr>
          <p:cNvPr id="213" name="Google Shape;213;p32"/>
          <p:cNvSpPr/>
          <p:nvPr/>
        </p:nvSpPr>
        <p:spPr>
          <a:xfrm rot="10800000">
            <a:off x="14798551" y="5791451"/>
            <a:ext cx="3489450" cy="4495550"/>
          </a:xfrm>
          <a:custGeom>
            <a:avLst/>
            <a:gdLst/>
            <a:ahLst/>
            <a:cxnLst/>
            <a:rect l="l" t="t" r="r" b="b"/>
            <a:pathLst>
              <a:path w="69789" h="89911" extrusionOk="0">
                <a:moveTo>
                  <a:pt x="30" y="0"/>
                </a:moveTo>
                <a:lnTo>
                  <a:pt x="0" y="89910"/>
                </a:lnTo>
                <a:cubicBezTo>
                  <a:pt x="0" y="89910"/>
                  <a:pt x="11277" y="74378"/>
                  <a:pt x="12584" y="56870"/>
                </a:cubicBezTo>
                <a:cubicBezTo>
                  <a:pt x="13106" y="50025"/>
                  <a:pt x="16248" y="48352"/>
                  <a:pt x="20848" y="48352"/>
                </a:cubicBezTo>
                <a:cubicBezTo>
                  <a:pt x="25248" y="48352"/>
                  <a:pt x="30981" y="49883"/>
                  <a:pt x="37028" y="49883"/>
                </a:cubicBezTo>
                <a:cubicBezTo>
                  <a:pt x="40857" y="49883"/>
                  <a:pt x="44811" y="49270"/>
                  <a:pt x="48633" y="47265"/>
                </a:cubicBezTo>
                <a:cubicBezTo>
                  <a:pt x="64773" y="38785"/>
                  <a:pt x="49271" y="2675"/>
                  <a:pt x="6978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 name="Google Shape;214;p32"/>
          <p:cNvSpPr/>
          <p:nvPr/>
        </p:nvSpPr>
        <p:spPr>
          <a:xfrm rot="10800000">
            <a:off x="1" y="0"/>
            <a:ext cx="7358850" cy="358450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375404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5"/>
        <p:cNvGrpSpPr/>
        <p:nvPr/>
      </p:nvGrpSpPr>
      <p:grpSpPr>
        <a:xfrm>
          <a:off x="0" y="0"/>
          <a:ext cx="0" cy="0"/>
          <a:chOff x="0" y="0"/>
          <a:chExt cx="0" cy="0"/>
        </a:xfrm>
      </p:grpSpPr>
      <p:sp>
        <p:nvSpPr>
          <p:cNvPr id="216" name="Google Shape;216;p33"/>
          <p:cNvSpPr/>
          <p:nvPr/>
        </p:nvSpPr>
        <p:spPr>
          <a:xfrm>
            <a:off x="1205798" y="6566754"/>
            <a:ext cx="17082224" cy="8770048"/>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7" name="Google Shape;217;p33"/>
          <p:cNvSpPr/>
          <p:nvPr/>
        </p:nvSpPr>
        <p:spPr>
          <a:xfrm>
            <a:off x="-17253" y="-57150"/>
            <a:ext cx="5449222" cy="4611608"/>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751560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18"/>
        <p:cNvGrpSpPr/>
        <p:nvPr/>
      </p:nvGrpSpPr>
      <p:grpSpPr>
        <a:xfrm>
          <a:off x="0" y="0"/>
          <a:ext cx="0" cy="0"/>
          <a:chOff x="0" y="0"/>
          <a:chExt cx="0" cy="0"/>
        </a:xfrm>
      </p:grpSpPr>
      <p:sp>
        <p:nvSpPr>
          <p:cNvPr id="219" name="Google Shape;219;p34"/>
          <p:cNvSpPr/>
          <p:nvPr/>
        </p:nvSpPr>
        <p:spPr>
          <a:xfrm rot="-1373294" flipH="1">
            <a:off x="1549582" y="6664770"/>
            <a:ext cx="1062600" cy="1450236"/>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0" name="Google Shape;220;p34"/>
          <p:cNvSpPr/>
          <p:nvPr/>
        </p:nvSpPr>
        <p:spPr>
          <a:xfrm rot="-5805647" flipH="1">
            <a:off x="-2392821" y="7148984"/>
            <a:ext cx="6192330" cy="2192692"/>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1" name="Google Shape;221;p34"/>
          <p:cNvSpPr/>
          <p:nvPr/>
        </p:nvSpPr>
        <p:spPr>
          <a:xfrm rot="10800000" flipH="1">
            <a:off x="10929151" y="0"/>
            <a:ext cx="7358850" cy="358450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25766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1993900" y="3381100"/>
            <a:ext cx="7852200" cy="4964400"/>
          </a:xfrm>
          <a:prstGeom prst="rect">
            <a:avLst/>
          </a:prstGeom>
        </p:spPr>
        <p:txBody>
          <a:bodyPr spcFirstLastPara="1" wrap="square" lIns="91425" tIns="91425" rIns="91425" bIns="91425" anchor="t" anchorCtr="0">
            <a:normAutofit/>
          </a:bodyPr>
          <a:lstStyle>
            <a:lvl1pPr marL="914400" lvl="0" indent="-774700" rtl="0">
              <a:lnSpc>
                <a:spcPct val="100000"/>
              </a:lnSpc>
              <a:spcBef>
                <a:spcPts val="0"/>
              </a:spcBef>
              <a:spcAft>
                <a:spcPts val="0"/>
              </a:spcAft>
              <a:buSzPts val="2500"/>
              <a:buChar char="●"/>
              <a:defRPr sz="3200"/>
            </a:lvl1pPr>
            <a:lvl2pPr marL="1828800" lvl="1" indent="-635000" rtl="0">
              <a:spcBef>
                <a:spcPts val="0"/>
              </a:spcBef>
              <a:spcAft>
                <a:spcPts val="0"/>
              </a:spcAft>
              <a:buSzPts val="1400"/>
              <a:buChar char="○"/>
              <a:defRPr/>
            </a:lvl2pPr>
            <a:lvl3pPr marL="2743200" lvl="2" indent="-635000" rtl="0">
              <a:spcBef>
                <a:spcPts val="0"/>
              </a:spcBef>
              <a:spcAft>
                <a:spcPts val="0"/>
              </a:spcAft>
              <a:buSzPts val="1400"/>
              <a:buChar char="■"/>
              <a:defRPr/>
            </a:lvl3pPr>
            <a:lvl4pPr marL="3657600" lvl="3" indent="-635000" rtl="0">
              <a:spcBef>
                <a:spcPts val="0"/>
              </a:spcBef>
              <a:spcAft>
                <a:spcPts val="0"/>
              </a:spcAft>
              <a:buSzPts val="1400"/>
              <a:buChar char="●"/>
              <a:defRPr/>
            </a:lvl4pPr>
            <a:lvl5pPr marL="4572000" lvl="4" indent="-635000" rtl="0">
              <a:spcBef>
                <a:spcPts val="0"/>
              </a:spcBef>
              <a:spcAft>
                <a:spcPts val="0"/>
              </a:spcAft>
              <a:buSzPts val="1400"/>
              <a:buChar char="○"/>
              <a:defRPr/>
            </a:lvl5pPr>
            <a:lvl6pPr marL="5486400" lvl="5" indent="-635000" rtl="0">
              <a:spcBef>
                <a:spcPts val="0"/>
              </a:spcBef>
              <a:spcAft>
                <a:spcPts val="0"/>
              </a:spcAft>
              <a:buSzPts val="1400"/>
              <a:buChar char="■"/>
              <a:defRPr/>
            </a:lvl6pPr>
            <a:lvl7pPr marL="6400800" lvl="6" indent="-635000" rtl="0">
              <a:spcBef>
                <a:spcPts val="0"/>
              </a:spcBef>
              <a:spcAft>
                <a:spcPts val="0"/>
              </a:spcAft>
              <a:buSzPts val="1400"/>
              <a:buChar char="●"/>
              <a:defRPr/>
            </a:lvl7pPr>
            <a:lvl8pPr marL="7315200" lvl="7" indent="-635000" rtl="0">
              <a:spcBef>
                <a:spcPts val="0"/>
              </a:spcBef>
              <a:spcAft>
                <a:spcPts val="0"/>
              </a:spcAft>
              <a:buSzPts val="1400"/>
              <a:buChar char="○"/>
              <a:defRPr/>
            </a:lvl8pPr>
            <a:lvl9pPr marL="8229600" lvl="8" indent="-635000" rtl="0">
              <a:spcBef>
                <a:spcPts val="0"/>
              </a:spcBef>
              <a:spcAft>
                <a:spcPts val="0"/>
              </a:spcAft>
              <a:buSzPts val="1400"/>
              <a:buChar char="■"/>
              <a:defRPr/>
            </a:lvl9pPr>
          </a:lstStyle>
          <a:p>
            <a:endParaRPr/>
          </a:p>
        </p:txBody>
      </p:sp>
      <p:sp>
        <p:nvSpPr>
          <p:cNvPr id="124" name="Google Shape;124;p21"/>
          <p:cNvSpPr txBox="1">
            <a:spLocks noGrp="1"/>
          </p:cNvSpPr>
          <p:nvPr>
            <p:ph type="title"/>
          </p:nvPr>
        </p:nvSpPr>
        <p:spPr>
          <a:xfrm>
            <a:off x="1426450" y="623350"/>
            <a:ext cx="15397800" cy="1145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74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6000">
                <a:latin typeface="Passion One"/>
                <a:ea typeface="Passion One"/>
                <a:cs typeface="Passion One"/>
                <a:sym typeface="Passion One"/>
              </a:defRPr>
            </a:lvl2pPr>
            <a:lvl3pPr lvl="2" rtl="0">
              <a:spcBef>
                <a:spcPts val="0"/>
              </a:spcBef>
              <a:spcAft>
                <a:spcPts val="0"/>
              </a:spcAft>
              <a:buSzPts val="3000"/>
              <a:buFont typeface="Passion One"/>
              <a:buNone/>
              <a:defRPr sz="6000">
                <a:latin typeface="Passion One"/>
                <a:ea typeface="Passion One"/>
                <a:cs typeface="Passion One"/>
                <a:sym typeface="Passion One"/>
              </a:defRPr>
            </a:lvl3pPr>
            <a:lvl4pPr lvl="3" rtl="0">
              <a:spcBef>
                <a:spcPts val="0"/>
              </a:spcBef>
              <a:spcAft>
                <a:spcPts val="0"/>
              </a:spcAft>
              <a:buSzPts val="3000"/>
              <a:buFont typeface="Passion One"/>
              <a:buNone/>
              <a:defRPr sz="6000">
                <a:latin typeface="Passion One"/>
                <a:ea typeface="Passion One"/>
                <a:cs typeface="Passion One"/>
                <a:sym typeface="Passion One"/>
              </a:defRPr>
            </a:lvl4pPr>
            <a:lvl5pPr lvl="4" rtl="0">
              <a:spcBef>
                <a:spcPts val="0"/>
              </a:spcBef>
              <a:spcAft>
                <a:spcPts val="0"/>
              </a:spcAft>
              <a:buSzPts val="3000"/>
              <a:buFont typeface="Passion One"/>
              <a:buNone/>
              <a:defRPr sz="6000">
                <a:latin typeface="Passion One"/>
                <a:ea typeface="Passion One"/>
                <a:cs typeface="Passion One"/>
                <a:sym typeface="Passion One"/>
              </a:defRPr>
            </a:lvl5pPr>
            <a:lvl6pPr lvl="5" rtl="0">
              <a:spcBef>
                <a:spcPts val="0"/>
              </a:spcBef>
              <a:spcAft>
                <a:spcPts val="0"/>
              </a:spcAft>
              <a:buSzPts val="3000"/>
              <a:buFont typeface="Passion One"/>
              <a:buNone/>
              <a:defRPr sz="6000">
                <a:latin typeface="Passion One"/>
                <a:ea typeface="Passion One"/>
                <a:cs typeface="Passion One"/>
                <a:sym typeface="Passion One"/>
              </a:defRPr>
            </a:lvl6pPr>
            <a:lvl7pPr lvl="6" rtl="0">
              <a:spcBef>
                <a:spcPts val="0"/>
              </a:spcBef>
              <a:spcAft>
                <a:spcPts val="0"/>
              </a:spcAft>
              <a:buSzPts val="3000"/>
              <a:buFont typeface="Passion One"/>
              <a:buNone/>
              <a:defRPr sz="6000">
                <a:latin typeface="Passion One"/>
                <a:ea typeface="Passion One"/>
                <a:cs typeface="Passion One"/>
                <a:sym typeface="Passion One"/>
              </a:defRPr>
            </a:lvl7pPr>
            <a:lvl8pPr lvl="7" rtl="0">
              <a:spcBef>
                <a:spcPts val="0"/>
              </a:spcBef>
              <a:spcAft>
                <a:spcPts val="0"/>
              </a:spcAft>
              <a:buSzPts val="3000"/>
              <a:buFont typeface="Passion One"/>
              <a:buNone/>
              <a:defRPr sz="6000">
                <a:latin typeface="Passion One"/>
                <a:ea typeface="Passion One"/>
                <a:cs typeface="Passion One"/>
                <a:sym typeface="Passion One"/>
              </a:defRPr>
            </a:lvl8pPr>
            <a:lvl9pPr lvl="8" rtl="0">
              <a:spcBef>
                <a:spcPts val="0"/>
              </a:spcBef>
              <a:spcAft>
                <a:spcPts val="0"/>
              </a:spcAft>
              <a:buSzPts val="3000"/>
              <a:buFont typeface="Passion One"/>
              <a:buNone/>
              <a:defRPr sz="6000">
                <a:latin typeface="Passion One"/>
                <a:ea typeface="Passion One"/>
                <a:cs typeface="Passion One"/>
                <a:sym typeface="Passion One"/>
              </a:defRPr>
            </a:lvl9pPr>
          </a:lstStyle>
          <a:p>
            <a:endParaRPr/>
          </a:p>
        </p:txBody>
      </p:sp>
      <p:sp>
        <p:nvSpPr>
          <p:cNvPr id="125" name="Google Shape;125;p21"/>
          <p:cNvSpPr/>
          <p:nvPr/>
        </p:nvSpPr>
        <p:spPr>
          <a:xfrm rot="-9992333" flipH="1">
            <a:off x="236897" y="665966"/>
            <a:ext cx="1990278" cy="2270204"/>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 name="Google Shape;126;p21"/>
          <p:cNvSpPr/>
          <p:nvPr/>
        </p:nvSpPr>
        <p:spPr>
          <a:xfrm rot="2159077" flipH="1">
            <a:off x="242732" y="3066462"/>
            <a:ext cx="1203624" cy="725888"/>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2278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3272F5AE-7234-4757-88E2-DCBFC2135390}" type="datetimeFigureOut">
              <a:rPr lang="en-US" smtClean="0"/>
              <a:t>3/30/2024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E08AEB4E-6DCC-4B0B-BDB2-3ED1068AF97F}" type="slidenum">
              <a:rPr lang="en-US" smtClean="0"/>
              <a:t>‹#›</a:t>
            </a:fld>
            <a:endParaRPr lang="en-US"/>
          </a:p>
        </p:txBody>
      </p:sp>
    </p:spTree>
    <p:extLst>
      <p:ext uri="{BB962C8B-B14F-4D97-AF65-F5344CB8AC3E}">
        <p14:creationId xmlns:p14="http://schemas.microsoft.com/office/powerpoint/2010/main" val="811586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1426450" y="623350"/>
            <a:ext cx="15397800" cy="1145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74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6000">
                <a:latin typeface="Passion One"/>
                <a:ea typeface="Passion One"/>
                <a:cs typeface="Passion One"/>
                <a:sym typeface="Passion One"/>
              </a:defRPr>
            </a:lvl2pPr>
            <a:lvl3pPr lvl="2" rtl="0">
              <a:spcBef>
                <a:spcPts val="0"/>
              </a:spcBef>
              <a:spcAft>
                <a:spcPts val="0"/>
              </a:spcAft>
              <a:buSzPts val="3000"/>
              <a:buFont typeface="Passion One"/>
              <a:buNone/>
              <a:defRPr sz="6000">
                <a:latin typeface="Passion One"/>
                <a:ea typeface="Passion One"/>
                <a:cs typeface="Passion One"/>
                <a:sym typeface="Passion One"/>
              </a:defRPr>
            </a:lvl3pPr>
            <a:lvl4pPr lvl="3" rtl="0">
              <a:spcBef>
                <a:spcPts val="0"/>
              </a:spcBef>
              <a:spcAft>
                <a:spcPts val="0"/>
              </a:spcAft>
              <a:buSzPts val="3000"/>
              <a:buFont typeface="Passion One"/>
              <a:buNone/>
              <a:defRPr sz="6000">
                <a:latin typeface="Passion One"/>
                <a:ea typeface="Passion One"/>
                <a:cs typeface="Passion One"/>
                <a:sym typeface="Passion One"/>
              </a:defRPr>
            </a:lvl4pPr>
            <a:lvl5pPr lvl="4" rtl="0">
              <a:spcBef>
                <a:spcPts val="0"/>
              </a:spcBef>
              <a:spcAft>
                <a:spcPts val="0"/>
              </a:spcAft>
              <a:buSzPts val="3000"/>
              <a:buFont typeface="Passion One"/>
              <a:buNone/>
              <a:defRPr sz="6000">
                <a:latin typeface="Passion One"/>
                <a:ea typeface="Passion One"/>
                <a:cs typeface="Passion One"/>
                <a:sym typeface="Passion One"/>
              </a:defRPr>
            </a:lvl5pPr>
            <a:lvl6pPr lvl="5" rtl="0">
              <a:spcBef>
                <a:spcPts val="0"/>
              </a:spcBef>
              <a:spcAft>
                <a:spcPts val="0"/>
              </a:spcAft>
              <a:buSzPts val="3000"/>
              <a:buFont typeface="Passion One"/>
              <a:buNone/>
              <a:defRPr sz="6000">
                <a:latin typeface="Passion One"/>
                <a:ea typeface="Passion One"/>
                <a:cs typeface="Passion One"/>
                <a:sym typeface="Passion One"/>
              </a:defRPr>
            </a:lvl6pPr>
            <a:lvl7pPr lvl="6" rtl="0">
              <a:spcBef>
                <a:spcPts val="0"/>
              </a:spcBef>
              <a:spcAft>
                <a:spcPts val="0"/>
              </a:spcAft>
              <a:buSzPts val="3000"/>
              <a:buFont typeface="Passion One"/>
              <a:buNone/>
              <a:defRPr sz="6000">
                <a:latin typeface="Passion One"/>
                <a:ea typeface="Passion One"/>
                <a:cs typeface="Passion One"/>
                <a:sym typeface="Passion One"/>
              </a:defRPr>
            </a:lvl7pPr>
            <a:lvl8pPr lvl="7" rtl="0">
              <a:spcBef>
                <a:spcPts val="0"/>
              </a:spcBef>
              <a:spcAft>
                <a:spcPts val="0"/>
              </a:spcAft>
              <a:buSzPts val="3000"/>
              <a:buFont typeface="Passion One"/>
              <a:buNone/>
              <a:defRPr sz="6000">
                <a:latin typeface="Passion One"/>
                <a:ea typeface="Passion One"/>
                <a:cs typeface="Passion One"/>
                <a:sym typeface="Passion One"/>
              </a:defRPr>
            </a:lvl8pPr>
            <a:lvl9pPr lvl="8" rtl="0">
              <a:spcBef>
                <a:spcPts val="0"/>
              </a:spcBef>
              <a:spcAft>
                <a:spcPts val="0"/>
              </a:spcAft>
              <a:buSzPts val="3000"/>
              <a:buFont typeface="Passion One"/>
              <a:buNone/>
              <a:defRPr sz="6000">
                <a:latin typeface="Passion One"/>
                <a:ea typeface="Passion One"/>
                <a:cs typeface="Passion One"/>
                <a:sym typeface="Passion One"/>
              </a:defRPr>
            </a:lvl9pPr>
          </a:lstStyle>
          <a:p>
            <a:endParaRPr/>
          </a:p>
        </p:txBody>
      </p:sp>
      <p:sp>
        <p:nvSpPr>
          <p:cNvPr id="110" name="Google Shape;110;p18"/>
          <p:cNvSpPr/>
          <p:nvPr/>
        </p:nvSpPr>
        <p:spPr>
          <a:xfrm rot="-3773980">
            <a:off x="320684" y="8505913"/>
            <a:ext cx="1329068" cy="1634474"/>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 name="Google Shape;111;p18"/>
          <p:cNvSpPr/>
          <p:nvPr/>
        </p:nvSpPr>
        <p:spPr>
          <a:xfrm rot="1373294">
            <a:off x="16554544" y="511520"/>
            <a:ext cx="1062600" cy="1450236"/>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 name="Google Shape;112;p18"/>
          <p:cNvSpPr/>
          <p:nvPr/>
        </p:nvSpPr>
        <p:spPr>
          <a:xfrm rot="5805647">
            <a:off x="15367219" y="995734"/>
            <a:ext cx="6192330" cy="2192692"/>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69452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526A92-8AAF-4BF0-85FE-B336BF0F8D2D}" type="datetimeFigureOut">
              <a:rPr lang="en-US" smtClean="0"/>
              <a:t>3/29/2024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4109882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914400" y="9534528"/>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6E1CFDA-EABF-410D-95B9-0A07B9BD3DD9}" type="datetimeFigureOut">
              <a:rPr lang="es-ES" smtClean="0">
                <a:solidFill>
                  <a:prstClr val="black">
                    <a:tint val="75000"/>
                  </a:prstClr>
                </a:solidFill>
              </a:rPr>
              <a:pPr defTabSz="1371600"/>
              <a:t>29/03/2024</a:t>
            </a:fld>
            <a:endParaRPr lang="es-ES">
              <a:solidFill>
                <a:prstClr val="black">
                  <a:tint val="75000"/>
                </a:prstClr>
              </a:solidFill>
            </a:endParaRPr>
          </a:p>
        </p:txBody>
      </p:sp>
      <p:sp>
        <p:nvSpPr>
          <p:cNvPr id="5" name="4 Marcador de pie de página"/>
          <p:cNvSpPr>
            <a:spLocks noGrp="1"/>
          </p:cNvSpPr>
          <p:nvPr>
            <p:ph type="ftr" sz="quarter" idx="3"/>
          </p:nvPr>
        </p:nvSpPr>
        <p:spPr>
          <a:xfrm>
            <a:off x="6248400" y="9534528"/>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4"/>
          </p:nvPr>
        </p:nvSpPr>
        <p:spPr>
          <a:xfrm>
            <a:off x="13106400" y="953452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4206847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s-E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1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362F5D"/>
              </a:buClr>
              <a:buSzPts val="3000"/>
              <a:buFont typeface="Passion One"/>
              <a:buNone/>
              <a:defRPr sz="3000">
                <a:solidFill>
                  <a:srgbClr val="362F5D"/>
                </a:solidFill>
                <a:latin typeface="Passion One"/>
                <a:ea typeface="Passion One"/>
                <a:cs typeface="Passion One"/>
                <a:sym typeface="Passion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6B3933"/>
              </a:buClr>
              <a:buSzPts val="1800"/>
              <a:buFont typeface="Gothic A1"/>
              <a:buChar char="●"/>
              <a:defRPr sz="1800">
                <a:solidFill>
                  <a:srgbClr val="6B3933"/>
                </a:solidFill>
                <a:latin typeface="Gothic A1"/>
                <a:ea typeface="Gothic A1"/>
                <a:cs typeface="Gothic A1"/>
                <a:sym typeface="Gothic A1"/>
              </a:defRPr>
            </a:lvl1pPr>
            <a:lvl2pPr marL="914400" lvl="1"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2pPr>
            <a:lvl3pPr marL="1371600" lvl="2"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3pPr>
            <a:lvl4pPr marL="1828800" lvl="3"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4pPr>
            <a:lvl5pPr marL="2286000" lvl="4"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5pPr>
            <a:lvl6pPr marL="2743200" lvl="5"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6pPr>
            <a:lvl7pPr marL="3200400" lvl="6"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7pPr>
            <a:lvl8pPr marL="3657600" lvl="7"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8pPr>
            <a:lvl9pPr marL="4114800" lvl="8"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9pPr>
          </a:lstStyle>
          <a:p>
            <a:endParaRPr/>
          </a:p>
        </p:txBody>
      </p:sp>
    </p:spTree>
    <p:extLst>
      <p:ext uri="{BB962C8B-B14F-4D97-AF65-F5344CB8AC3E}">
        <p14:creationId xmlns:p14="http://schemas.microsoft.com/office/powerpoint/2010/main" val="174759824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53.svg"/><Relationship Id="rId26" Type="http://schemas.openxmlformats.org/officeDocument/2006/relationships/image" Target="../media/image33.svg"/><Relationship Id="rId3" Type="http://schemas.openxmlformats.org/officeDocument/2006/relationships/slideLayout" Target="../slideLayouts/slideLayout7.xml"/><Relationship Id="rId21" Type="http://schemas.openxmlformats.org/officeDocument/2006/relationships/image" Target="../media/image56.png"/><Relationship Id="rId34" Type="http://schemas.openxmlformats.org/officeDocument/2006/relationships/image" Target="../media/image59.svg"/><Relationship Id="rId7" Type="http://schemas.openxmlformats.org/officeDocument/2006/relationships/image" Target="../media/image48.png"/><Relationship Id="rId12" Type="http://schemas.openxmlformats.org/officeDocument/2006/relationships/image" Target="../media/image5.svg"/><Relationship Id="rId17" Type="http://schemas.openxmlformats.org/officeDocument/2006/relationships/image" Target="../media/image52.png"/><Relationship Id="rId25" Type="http://schemas.openxmlformats.org/officeDocument/2006/relationships/image" Target="../media/image32.png"/><Relationship Id="rId33" Type="http://schemas.openxmlformats.org/officeDocument/2006/relationships/image" Target="../media/image58.png"/><Relationship Id="rId2" Type="http://schemas.openxmlformats.org/officeDocument/2006/relationships/audio" Target="../media/media1.mp3"/><Relationship Id="rId16" Type="http://schemas.openxmlformats.org/officeDocument/2006/relationships/image" Target="../media/image51.svg"/><Relationship Id="rId20" Type="http://schemas.openxmlformats.org/officeDocument/2006/relationships/image" Target="../media/image55.svg"/><Relationship Id="rId29"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7.svg"/><Relationship Id="rId11" Type="http://schemas.openxmlformats.org/officeDocument/2006/relationships/image" Target="../media/image4.png"/><Relationship Id="rId24" Type="http://schemas.openxmlformats.org/officeDocument/2006/relationships/image" Target="../media/image45.svg"/><Relationship Id="rId32" Type="http://schemas.openxmlformats.org/officeDocument/2006/relationships/image" Target="../media/image17.svg"/><Relationship Id="rId5" Type="http://schemas.openxmlformats.org/officeDocument/2006/relationships/image" Target="../media/image46.png"/><Relationship Id="rId15" Type="http://schemas.openxmlformats.org/officeDocument/2006/relationships/image" Target="../media/image50.png"/><Relationship Id="rId23" Type="http://schemas.openxmlformats.org/officeDocument/2006/relationships/image" Target="../media/image44.png"/><Relationship Id="rId28" Type="http://schemas.openxmlformats.org/officeDocument/2006/relationships/image" Target="../media/image13.svg"/><Relationship Id="rId36" Type="http://schemas.openxmlformats.org/officeDocument/2006/relationships/image" Target="../media/image61.png"/><Relationship Id="rId10" Type="http://schemas.openxmlformats.org/officeDocument/2006/relationships/image" Target="../media/image41.svg"/><Relationship Id="rId19" Type="http://schemas.openxmlformats.org/officeDocument/2006/relationships/image" Target="../media/image54.png"/><Relationship Id="rId31"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60.png"/><Relationship Id="rId8" Type="http://schemas.openxmlformats.org/officeDocument/2006/relationships/image" Target="../media/image49.svg"/></Relationships>
</file>

<file path=ppt/slides/_rels/slide11.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53.svg"/><Relationship Id="rId26" Type="http://schemas.openxmlformats.org/officeDocument/2006/relationships/image" Target="../media/image33.svg"/><Relationship Id="rId3" Type="http://schemas.openxmlformats.org/officeDocument/2006/relationships/slideLayout" Target="../slideLayouts/slideLayout7.xml"/><Relationship Id="rId21" Type="http://schemas.openxmlformats.org/officeDocument/2006/relationships/image" Target="../media/image56.png"/><Relationship Id="rId34" Type="http://schemas.openxmlformats.org/officeDocument/2006/relationships/image" Target="../media/image59.svg"/><Relationship Id="rId7" Type="http://schemas.openxmlformats.org/officeDocument/2006/relationships/image" Target="../media/image48.png"/><Relationship Id="rId12" Type="http://schemas.openxmlformats.org/officeDocument/2006/relationships/image" Target="../media/image5.svg"/><Relationship Id="rId17" Type="http://schemas.openxmlformats.org/officeDocument/2006/relationships/image" Target="../media/image52.png"/><Relationship Id="rId25" Type="http://schemas.openxmlformats.org/officeDocument/2006/relationships/image" Target="../media/image32.png"/><Relationship Id="rId33" Type="http://schemas.openxmlformats.org/officeDocument/2006/relationships/image" Target="../media/image58.png"/><Relationship Id="rId2" Type="http://schemas.openxmlformats.org/officeDocument/2006/relationships/audio" Target="../media/media2.mp3"/><Relationship Id="rId16" Type="http://schemas.openxmlformats.org/officeDocument/2006/relationships/image" Target="../media/image51.svg"/><Relationship Id="rId20" Type="http://schemas.openxmlformats.org/officeDocument/2006/relationships/image" Target="../media/image55.svg"/><Relationship Id="rId29" Type="http://schemas.openxmlformats.org/officeDocument/2006/relationships/image" Target="../media/image14.png"/><Relationship Id="rId1" Type="http://schemas.microsoft.com/office/2007/relationships/media" Target="../media/media2.mp3"/><Relationship Id="rId6" Type="http://schemas.openxmlformats.org/officeDocument/2006/relationships/image" Target="../media/image47.svg"/><Relationship Id="rId11" Type="http://schemas.openxmlformats.org/officeDocument/2006/relationships/image" Target="../media/image4.png"/><Relationship Id="rId24" Type="http://schemas.openxmlformats.org/officeDocument/2006/relationships/image" Target="../media/image45.svg"/><Relationship Id="rId32" Type="http://schemas.openxmlformats.org/officeDocument/2006/relationships/image" Target="../media/image17.svg"/><Relationship Id="rId5" Type="http://schemas.openxmlformats.org/officeDocument/2006/relationships/image" Target="../media/image46.png"/><Relationship Id="rId15" Type="http://schemas.openxmlformats.org/officeDocument/2006/relationships/image" Target="../media/image50.png"/><Relationship Id="rId23" Type="http://schemas.openxmlformats.org/officeDocument/2006/relationships/image" Target="../media/image44.png"/><Relationship Id="rId28" Type="http://schemas.openxmlformats.org/officeDocument/2006/relationships/image" Target="../media/image13.svg"/><Relationship Id="rId36" Type="http://schemas.openxmlformats.org/officeDocument/2006/relationships/image" Target="../media/image61.png"/><Relationship Id="rId10" Type="http://schemas.openxmlformats.org/officeDocument/2006/relationships/image" Target="../media/image41.svg"/><Relationship Id="rId19" Type="http://schemas.openxmlformats.org/officeDocument/2006/relationships/image" Target="../media/image54.png"/><Relationship Id="rId31"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62.png"/><Relationship Id="rId8" Type="http://schemas.openxmlformats.org/officeDocument/2006/relationships/image" Target="../media/image49.svg"/></Relationships>
</file>

<file path=ppt/slides/_rels/slide12.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2" Type="http://schemas.openxmlformats.org/officeDocument/2006/relationships/audio" Target="../media/media3.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1.png"/><Relationship Id="rId1" Type="http://schemas.microsoft.com/office/2007/relationships/media" Target="../media/media3.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8" Type="http://schemas.openxmlformats.org/officeDocument/2006/relationships/image" Target="../media/image47.svg"/><Relationship Id="rId3" Type="http://schemas.openxmlformats.org/officeDocument/2006/relationships/slideLayout" Target="../slideLayouts/slideLayout7.xml"/><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s>
</file>

<file path=ppt/slides/_rels/slide13.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2" Type="http://schemas.openxmlformats.org/officeDocument/2006/relationships/audio" Target="../media/media4.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2.jpeg"/><Relationship Id="rId1" Type="http://schemas.microsoft.com/office/2007/relationships/media" Target="../media/media4.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8" Type="http://schemas.openxmlformats.org/officeDocument/2006/relationships/image" Target="../media/image47.svg"/><Relationship Id="rId3" Type="http://schemas.openxmlformats.org/officeDocument/2006/relationships/slideLayout" Target="../slideLayouts/slideLayout7.xml"/><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s>
</file>

<file path=ppt/slides/_rels/slide14.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2" Type="http://schemas.openxmlformats.org/officeDocument/2006/relationships/audio" Target="../media/media5.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3.png"/><Relationship Id="rId1" Type="http://schemas.microsoft.com/office/2007/relationships/media" Target="../media/media5.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8" Type="http://schemas.openxmlformats.org/officeDocument/2006/relationships/image" Target="../media/image47.svg"/><Relationship Id="rId3" Type="http://schemas.openxmlformats.org/officeDocument/2006/relationships/slideLayout" Target="../slideLayouts/slideLayout7.xml"/><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s>
</file>

<file path=ppt/slides/_rels/slide15.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2" Type="http://schemas.openxmlformats.org/officeDocument/2006/relationships/audio" Target="../media/media6.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4.jpeg"/><Relationship Id="rId1" Type="http://schemas.microsoft.com/office/2007/relationships/media" Target="../media/media6.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8" Type="http://schemas.openxmlformats.org/officeDocument/2006/relationships/image" Target="../media/image47.svg"/><Relationship Id="rId3" Type="http://schemas.openxmlformats.org/officeDocument/2006/relationships/slideLayout" Target="../slideLayouts/slideLayout7.xml"/><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s>
</file>

<file path=ppt/slides/_rels/slide16.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2" Type="http://schemas.openxmlformats.org/officeDocument/2006/relationships/audio" Target="../media/media7.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5.png"/><Relationship Id="rId1" Type="http://schemas.microsoft.com/office/2007/relationships/media" Target="../media/media7.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8" Type="http://schemas.openxmlformats.org/officeDocument/2006/relationships/image" Target="../media/image47.svg"/><Relationship Id="rId3" Type="http://schemas.openxmlformats.org/officeDocument/2006/relationships/slideLayout" Target="../slideLayouts/slideLayout7.xml"/><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6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notesSlide" Target="../notesSlides/notesSlide1.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slideLayout" Target="../slideLayouts/slideLayout15.xml"/><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45.svg"/><Relationship Id="rId3" Type="http://schemas.openxmlformats.org/officeDocument/2006/relationships/image" Target="../media/image46.png"/><Relationship Id="rId21" Type="http://schemas.openxmlformats.org/officeDocument/2006/relationships/image" Target="../media/image76.png"/><Relationship Id="rId7" Type="http://schemas.openxmlformats.org/officeDocument/2006/relationships/image" Target="../media/image2.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11.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24" Type="http://schemas.openxmlformats.org/officeDocument/2006/relationships/image" Target="../media/image79.svg"/><Relationship Id="rId5" Type="http://schemas.openxmlformats.org/officeDocument/2006/relationships/image" Target="../media/image4.png"/><Relationship Id="rId15" Type="http://schemas.openxmlformats.org/officeDocument/2006/relationships/image" Target="../media/image10.png"/><Relationship Id="rId23" Type="http://schemas.openxmlformats.org/officeDocument/2006/relationships/image" Target="../media/image78.png"/><Relationship Id="rId28" Type="http://schemas.openxmlformats.org/officeDocument/2006/relationships/image" Target="../media/image81.svg"/><Relationship Id="rId10" Type="http://schemas.openxmlformats.org/officeDocument/2006/relationships/image" Target="../media/image27.svg"/><Relationship Id="rId19" Type="http://schemas.openxmlformats.org/officeDocument/2006/relationships/image" Target="../media/image16.png"/><Relationship Id="rId4" Type="http://schemas.openxmlformats.org/officeDocument/2006/relationships/image" Target="../media/image47.svg"/><Relationship Id="rId9" Type="http://schemas.openxmlformats.org/officeDocument/2006/relationships/image" Target="../media/image26.png"/><Relationship Id="rId14" Type="http://schemas.openxmlformats.org/officeDocument/2006/relationships/image" Target="../media/image21.svg"/><Relationship Id="rId22" Type="http://schemas.openxmlformats.org/officeDocument/2006/relationships/image" Target="../media/image77.svg"/><Relationship Id="rId27" Type="http://schemas.openxmlformats.org/officeDocument/2006/relationships/image" Target="../media/image80.png"/></Relationships>
</file>

<file path=ppt/slides/_rels/slide19.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21" Type="http://schemas.openxmlformats.org/officeDocument/2006/relationships/image" Target="../media/image50.png"/><Relationship Id="rId34" Type="http://schemas.openxmlformats.org/officeDocument/2006/relationships/image" Target="../media/image13.svg"/><Relationship Id="rId7" Type="http://schemas.openxmlformats.org/officeDocument/2006/relationships/image" Target="../media/image46.png"/><Relationship Id="rId2" Type="http://schemas.openxmlformats.org/officeDocument/2006/relationships/audio" Target="../media/media8.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82.png"/><Relationship Id="rId1" Type="http://schemas.microsoft.com/office/2007/relationships/media" Target="../media/media8.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8" Type="http://schemas.openxmlformats.org/officeDocument/2006/relationships/image" Target="../media/image47.svg"/><Relationship Id="rId3" Type="http://schemas.openxmlformats.org/officeDocument/2006/relationships/slideLayout" Target="../slideLayouts/slideLayout7.xml"/><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0.png"/><Relationship Id="rId18" Type="http://schemas.openxmlformats.org/officeDocument/2006/relationships/image" Target="../media/image15.sv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2.png"/><Relationship Id="rId12" Type="http://schemas.openxmlformats.org/officeDocument/2006/relationships/image" Target="../media/image19.svg"/><Relationship Id="rId17" Type="http://schemas.openxmlformats.org/officeDocument/2006/relationships/image" Target="../media/image14.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8.png"/><Relationship Id="rId24" Type="http://schemas.openxmlformats.org/officeDocument/2006/relationships/image" Target="../media/image39.svg"/><Relationship Id="rId5" Type="http://schemas.openxmlformats.org/officeDocument/2006/relationships/image" Target="../media/image30.png"/><Relationship Id="rId15" Type="http://schemas.openxmlformats.org/officeDocument/2006/relationships/image" Target="../media/image12.png"/><Relationship Id="rId23" Type="http://schemas.openxmlformats.org/officeDocument/2006/relationships/image" Target="../media/image38.png"/><Relationship Id="rId10" Type="http://schemas.openxmlformats.org/officeDocument/2006/relationships/image" Target="../media/image35.svg"/><Relationship Id="rId19" Type="http://schemas.openxmlformats.org/officeDocument/2006/relationships/image" Target="../media/image1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21.svg"/><Relationship Id="rId22" Type="http://schemas.openxmlformats.org/officeDocument/2006/relationships/image" Target="../media/image37.sv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51.svg"/><Relationship Id="rId26" Type="http://schemas.openxmlformats.org/officeDocument/2006/relationships/image" Target="../media/image55.svg"/><Relationship Id="rId3" Type="http://schemas.openxmlformats.org/officeDocument/2006/relationships/image" Target="../media/image48.png"/><Relationship Id="rId21" Type="http://schemas.openxmlformats.org/officeDocument/2006/relationships/image" Target="../media/image67.png"/><Relationship Id="rId34" Type="http://schemas.openxmlformats.org/officeDocument/2006/relationships/image" Target="../media/image17.svg"/><Relationship Id="rId7" Type="http://schemas.openxmlformats.org/officeDocument/2006/relationships/image" Target="../media/image40.png"/><Relationship Id="rId12" Type="http://schemas.openxmlformats.org/officeDocument/2006/relationships/image" Target="../media/image64.svg"/><Relationship Id="rId17" Type="http://schemas.openxmlformats.org/officeDocument/2006/relationships/image" Target="../media/image50.png"/><Relationship Id="rId25" Type="http://schemas.openxmlformats.org/officeDocument/2006/relationships/image" Target="../media/image54.png"/><Relationship Id="rId33"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66.svg"/><Relationship Id="rId20" Type="http://schemas.openxmlformats.org/officeDocument/2006/relationships/image" Target="../media/image53.svg"/><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63.png"/><Relationship Id="rId24" Type="http://schemas.openxmlformats.org/officeDocument/2006/relationships/image" Target="../media/image57.svg"/><Relationship Id="rId32" Type="http://schemas.openxmlformats.org/officeDocument/2006/relationships/image" Target="../media/image15.svg"/><Relationship Id="rId5" Type="http://schemas.openxmlformats.org/officeDocument/2006/relationships/image" Target="../media/image46.png"/><Relationship Id="rId15" Type="http://schemas.openxmlformats.org/officeDocument/2006/relationships/image" Target="../media/image65.png"/><Relationship Id="rId23" Type="http://schemas.openxmlformats.org/officeDocument/2006/relationships/image" Target="../media/image56.png"/><Relationship Id="rId28" Type="http://schemas.openxmlformats.org/officeDocument/2006/relationships/image" Target="../media/image70.svg"/><Relationship Id="rId36" Type="http://schemas.openxmlformats.org/officeDocument/2006/relationships/image" Target="../media/image21.svg"/><Relationship Id="rId10" Type="http://schemas.openxmlformats.org/officeDocument/2006/relationships/image" Target="../media/image3.svg"/><Relationship Id="rId19" Type="http://schemas.openxmlformats.org/officeDocument/2006/relationships/image" Target="../media/image52.png"/><Relationship Id="rId31" Type="http://schemas.openxmlformats.org/officeDocument/2006/relationships/image" Target="../media/image14.png"/><Relationship Id="rId4" Type="http://schemas.openxmlformats.org/officeDocument/2006/relationships/image" Target="../media/image49.svg"/><Relationship Id="rId9" Type="http://schemas.openxmlformats.org/officeDocument/2006/relationships/image" Target="../media/image2.png"/><Relationship Id="rId14" Type="http://schemas.openxmlformats.org/officeDocument/2006/relationships/image" Target="../media/image45.svg"/><Relationship Id="rId22" Type="http://schemas.openxmlformats.org/officeDocument/2006/relationships/image" Target="../media/image68.svg"/><Relationship Id="rId27" Type="http://schemas.openxmlformats.org/officeDocument/2006/relationships/image" Target="../media/image69.png"/><Relationship Id="rId30" Type="http://schemas.openxmlformats.org/officeDocument/2006/relationships/image" Target="../media/image13.svg"/><Relationship Id="rId35" Type="http://schemas.openxmlformats.org/officeDocument/2006/relationships/image" Target="../media/image20.png"/><Relationship Id="rId8" Type="http://schemas.openxmlformats.org/officeDocument/2006/relationships/image" Target="../media/image41.svg"/></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4.png"/><Relationship Id="rId18" Type="http://schemas.openxmlformats.org/officeDocument/2006/relationships/image" Target="../media/image45.svg"/><Relationship Id="rId26" Type="http://schemas.openxmlformats.org/officeDocument/2006/relationships/image" Target="../media/image79.svg"/><Relationship Id="rId3" Type="http://schemas.openxmlformats.org/officeDocument/2006/relationships/image" Target="../media/image48.png"/><Relationship Id="rId21" Type="http://schemas.openxmlformats.org/officeDocument/2006/relationships/image" Target="../media/image76.png"/><Relationship Id="rId7" Type="http://schemas.openxmlformats.org/officeDocument/2006/relationships/image" Target="../media/image2.png"/><Relationship Id="rId12" Type="http://schemas.openxmlformats.org/officeDocument/2006/relationships/image" Target="../media/image81.svg"/><Relationship Id="rId17" Type="http://schemas.openxmlformats.org/officeDocument/2006/relationships/image" Target="../media/image44.png"/><Relationship Id="rId25" Type="http://schemas.openxmlformats.org/officeDocument/2006/relationships/image" Target="../media/image78.png"/><Relationship Id="rId2" Type="http://schemas.openxmlformats.org/officeDocument/2006/relationships/audio" Target="../media/audio2.wav"/><Relationship Id="rId16" Type="http://schemas.openxmlformats.org/officeDocument/2006/relationships/image" Target="../media/image89.svg"/><Relationship Id="rId20" Type="http://schemas.openxmlformats.org/officeDocument/2006/relationships/image" Target="../media/image91.svg"/><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80.png"/><Relationship Id="rId24" Type="http://schemas.openxmlformats.org/officeDocument/2006/relationships/image" Target="../media/image93.svg"/><Relationship Id="rId5" Type="http://schemas.openxmlformats.org/officeDocument/2006/relationships/image" Target="../media/image46.png"/><Relationship Id="rId15" Type="http://schemas.openxmlformats.org/officeDocument/2006/relationships/image" Target="../media/image88.png"/><Relationship Id="rId23" Type="http://schemas.openxmlformats.org/officeDocument/2006/relationships/image" Target="../media/image92.png"/><Relationship Id="rId28" Type="http://schemas.openxmlformats.org/officeDocument/2006/relationships/image" Target="../media/image19.svg"/><Relationship Id="rId10" Type="http://schemas.openxmlformats.org/officeDocument/2006/relationships/image" Target="../media/image87.svg"/><Relationship Id="rId19" Type="http://schemas.openxmlformats.org/officeDocument/2006/relationships/image" Target="../media/image90.png"/><Relationship Id="rId4" Type="http://schemas.openxmlformats.org/officeDocument/2006/relationships/image" Target="../media/image49.svg"/><Relationship Id="rId9" Type="http://schemas.openxmlformats.org/officeDocument/2006/relationships/image" Target="../media/image86.png"/><Relationship Id="rId14" Type="http://schemas.openxmlformats.org/officeDocument/2006/relationships/image" Target="../media/image55.svg"/><Relationship Id="rId22" Type="http://schemas.openxmlformats.org/officeDocument/2006/relationships/image" Target="../media/image77.svg"/><Relationship Id="rId27" Type="http://schemas.openxmlformats.org/officeDocument/2006/relationships/image" Target="../media/image18.png"/><Relationship Id="rId30"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hdphoto" Target="../media/hdphoto3.wdp"/><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100.png"/><Relationship Id="rId2" Type="http://schemas.openxmlformats.org/officeDocument/2006/relationships/notesSlide" Target="../notesSlides/notesSlide4.xml"/><Relationship Id="rId16" Type="http://schemas.openxmlformats.org/officeDocument/2006/relationships/audio" Target="NULL"/><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image" Target="../media/image95.png"/><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94.jpeg"/><Relationship Id="rId9" Type="http://schemas.openxmlformats.org/officeDocument/2006/relationships/image" Target="../media/image98.png"/><Relationship Id="rId14"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5.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6.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7.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8.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9.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6.png"/><Relationship Id="rId18" Type="http://schemas.openxmlformats.org/officeDocument/2006/relationships/image" Target="../media/image23.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13.sv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24.png"/><Relationship Id="rId10" Type="http://schemas.openxmlformats.org/officeDocument/2006/relationships/image" Target="../media/image33.svg"/><Relationship Id="rId4" Type="http://schemas.openxmlformats.org/officeDocument/2006/relationships/image" Target="../media/image41.svg"/><Relationship Id="rId9" Type="http://schemas.openxmlformats.org/officeDocument/2006/relationships/image" Target="../media/image32.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51.svg"/><Relationship Id="rId26" Type="http://schemas.openxmlformats.org/officeDocument/2006/relationships/image" Target="../media/image55.svg"/><Relationship Id="rId21" Type="http://schemas.openxmlformats.org/officeDocument/2006/relationships/image" Target="../media/image67.png"/><Relationship Id="rId34" Type="http://schemas.openxmlformats.org/officeDocument/2006/relationships/image" Target="../media/image17.svg"/><Relationship Id="rId7" Type="http://schemas.openxmlformats.org/officeDocument/2006/relationships/image" Target="../media/image40.png"/><Relationship Id="rId12" Type="http://schemas.openxmlformats.org/officeDocument/2006/relationships/image" Target="../media/image64.svg"/><Relationship Id="rId17" Type="http://schemas.openxmlformats.org/officeDocument/2006/relationships/image" Target="../media/image50.png"/><Relationship Id="rId25" Type="http://schemas.openxmlformats.org/officeDocument/2006/relationships/image" Target="../media/image54.png"/><Relationship Id="rId33"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66.svg"/><Relationship Id="rId20" Type="http://schemas.openxmlformats.org/officeDocument/2006/relationships/image" Target="../media/image53.svg"/><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63.png"/><Relationship Id="rId24" Type="http://schemas.openxmlformats.org/officeDocument/2006/relationships/image" Target="../media/image57.svg"/><Relationship Id="rId32" Type="http://schemas.openxmlformats.org/officeDocument/2006/relationships/image" Target="../media/image15.svg"/><Relationship Id="rId37" Type="http://schemas.openxmlformats.org/officeDocument/2006/relationships/image" Target="../media/image102.png"/><Relationship Id="rId5" Type="http://schemas.openxmlformats.org/officeDocument/2006/relationships/image" Target="../media/image46.png"/><Relationship Id="rId15" Type="http://schemas.openxmlformats.org/officeDocument/2006/relationships/image" Target="../media/image65.png"/><Relationship Id="rId23" Type="http://schemas.openxmlformats.org/officeDocument/2006/relationships/image" Target="../media/image56.png"/><Relationship Id="rId28" Type="http://schemas.openxmlformats.org/officeDocument/2006/relationships/image" Target="../media/image70.svg"/><Relationship Id="rId36" Type="http://schemas.openxmlformats.org/officeDocument/2006/relationships/image" Target="../media/image21.svg"/><Relationship Id="rId10" Type="http://schemas.openxmlformats.org/officeDocument/2006/relationships/image" Target="../media/image3.svg"/><Relationship Id="rId19" Type="http://schemas.openxmlformats.org/officeDocument/2006/relationships/image" Target="../media/image52.png"/><Relationship Id="rId31" Type="http://schemas.openxmlformats.org/officeDocument/2006/relationships/image" Target="../media/image14.png"/><Relationship Id="rId4" Type="http://schemas.openxmlformats.org/officeDocument/2006/relationships/image" Target="../media/image49.svg"/><Relationship Id="rId9" Type="http://schemas.openxmlformats.org/officeDocument/2006/relationships/image" Target="../media/image2.png"/><Relationship Id="rId14" Type="http://schemas.openxmlformats.org/officeDocument/2006/relationships/image" Target="../media/image45.svg"/><Relationship Id="rId22" Type="http://schemas.openxmlformats.org/officeDocument/2006/relationships/image" Target="../media/image68.svg"/><Relationship Id="rId27" Type="http://schemas.openxmlformats.org/officeDocument/2006/relationships/image" Target="../media/image69.png"/><Relationship Id="rId30" Type="http://schemas.openxmlformats.org/officeDocument/2006/relationships/image" Target="../media/image13.svg"/><Relationship Id="rId35" Type="http://schemas.openxmlformats.org/officeDocument/2006/relationships/image" Target="../media/image20.png"/><Relationship Id="rId8" Type="http://schemas.openxmlformats.org/officeDocument/2006/relationships/image" Target="../media/image41.svg"/><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51.svg"/><Relationship Id="rId26" Type="http://schemas.openxmlformats.org/officeDocument/2006/relationships/image" Target="../media/image55.svg"/><Relationship Id="rId21" Type="http://schemas.openxmlformats.org/officeDocument/2006/relationships/image" Target="../media/image67.png"/><Relationship Id="rId34" Type="http://schemas.openxmlformats.org/officeDocument/2006/relationships/image" Target="../media/image17.svg"/><Relationship Id="rId7" Type="http://schemas.openxmlformats.org/officeDocument/2006/relationships/image" Target="../media/image40.png"/><Relationship Id="rId12" Type="http://schemas.openxmlformats.org/officeDocument/2006/relationships/image" Target="../media/image64.svg"/><Relationship Id="rId17" Type="http://schemas.openxmlformats.org/officeDocument/2006/relationships/image" Target="../media/image50.png"/><Relationship Id="rId25" Type="http://schemas.openxmlformats.org/officeDocument/2006/relationships/image" Target="../media/image54.png"/><Relationship Id="rId33"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66.svg"/><Relationship Id="rId20" Type="http://schemas.openxmlformats.org/officeDocument/2006/relationships/image" Target="../media/image53.svg"/><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63.png"/><Relationship Id="rId24" Type="http://schemas.openxmlformats.org/officeDocument/2006/relationships/image" Target="../media/image57.svg"/><Relationship Id="rId32" Type="http://schemas.openxmlformats.org/officeDocument/2006/relationships/image" Target="../media/image15.svg"/><Relationship Id="rId37" Type="http://schemas.openxmlformats.org/officeDocument/2006/relationships/image" Target="../media/image103.png"/><Relationship Id="rId5" Type="http://schemas.openxmlformats.org/officeDocument/2006/relationships/image" Target="../media/image46.png"/><Relationship Id="rId15" Type="http://schemas.openxmlformats.org/officeDocument/2006/relationships/image" Target="../media/image65.png"/><Relationship Id="rId23" Type="http://schemas.openxmlformats.org/officeDocument/2006/relationships/image" Target="../media/image56.png"/><Relationship Id="rId28" Type="http://schemas.openxmlformats.org/officeDocument/2006/relationships/image" Target="../media/image70.svg"/><Relationship Id="rId36" Type="http://schemas.openxmlformats.org/officeDocument/2006/relationships/image" Target="../media/image21.svg"/><Relationship Id="rId10" Type="http://schemas.openxmlformats.org/officeDocument/2006/relationships/image" Target="../media/image3.svg"/><Relationship Id="rId19" Type="http://schemas.openxmlformats.org/officeDocument/2006/relationships/image" Target="../media/image52.png"/><Relationship Id="rId31" Type="http://schemas.openxmlformats.org/officeDocument/2006/relationships/image" Target="../media/image14.png"/><Relationship Id="rId4" Type="http://schemas.openxmlformats.org/officeDocument/2006/relationships/image" Target="../media/image49.svg"/><Relationship Id="rId9" Type="http://schemas.openxmlformats.org/officeDocument/2006/relationships/image" Target="../media/image2.png"/><Relationship Id="rId14" Type="http://schemas.openxmlformats.org/officeDocument/2006/relationships/image" Target="../media/image45.svg"/><Relationship Id="rId22" Type="http://schemas.openxmlformats.org/officeDocument/2006/relationships/image" Target="../media/image68.svg"/><Relationship Id="rId27" Type="http://schemas.openxmlformats.org/officeDocument/2006/relationships/image" Target="../media/image69.png"/><Relationship Id="rId30" Type="http://schemas.openxmlformats.org/officeDocument/2006/relationships/image" Target="../media/image13.svg"/><Relationship Id="rId35" Type="http://schemas.openxmlformats.org/officeDocument/2006/relationships/image" Target="../media/image20.png"/><Relationship Id="rId8" Type="http://schemas.openxmlformats.org/officeDocument/2006/relationships/image" Target="../media/image41.svg"/><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106.png"/><Relationship Id="rId11" Type="http://schemas.openxmlformats.org/officeDocument/2006/relationships/image" Target="../media/image110.emf"/><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4.pn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1.wav"/><Relationship Id="rId7"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1.wav"/><Relationship Id="rId7"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1.wav"/><Relationship Id="rId7"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1.wav"/><Relationship Id="rId7"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59.sv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58.png"/><Relationship Id="rId5" Type="http://schemas.openxmlformats.org/officeDocument/2006/relationships/image" Target="../media/image24.png"/><Relationship Id="rId10" Type="http://schemas.openxmlformats.org/officeDocument/2006/relationships/image" Target="../media/image13.svg"/><Relationship Id="rId4" Type="http://schemas.openxmlformats.org/officeDocument/2006/relationships/image" Target="../media/image103.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0.png"/><Relationship Id="rId18" Type="http://schemas.openxmlformats.org/officeDocument/2006/relationships/image" Target="../media/image15.sv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2.png"/><Relationship Id="rId12" Type="http://schemas.openxmlformats.org/officeDocument/2006/relationships/image" Target="../media/image19.svg"/><Relationship Id="rId17" Type="http://schemas.openxmlformats.org/officeDocument/2006/relationships/image" Target="../media/image14.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8.png"/><Relationship Id="rId5" Type="http://schemas.openxmlformats.org/officeDocument/2006/relationships/image" Target="../media/image30.png"/><Relationship Id="rId15" Type="http://schemas.openxmlformats.org/officeDocument/2006/relationships/image" Target="../media/image12.png"/><Relationship Id="rId10" Type="http://schemas.openxmlformats.org/officeDocument/2006/relationships/image" Target="../media/image35.svg"/><Relationship Id="rId19" Type="http://schemas.openxmlformats.org/officeDocument/2006/relationships/image" Target="../media/image1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21.svg"/><Relationship Id="rId22" Type="http://schemas.openxmlformats.org/officeDocument/2006/relationships/image" Target="../media/image37.sv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12.jpeg"/></Relationships>
</file>

<file path=ppt/slides/_rels/slide4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114.png"/><Relationship Id="rId21" Type="http://schemas.openxmlformats.org/officeDocument/2006/relationships/image" Target="../media/image40.png"/><Relationship Id="rId7" Type="http://schemas.openxmlformats.org/officeDocument/2006/relationships/image" Target="../media/image116.png"/><Relationship Id="rId12" Type="http://schemas.openxmlformats.org/officeDocument/2006/relationships/image" Target="../media/image35.svg"/><Relationship Id="rId17" Type="http://schemas.openxmlformats.org/officeDocument/2006/relationships/image" Target="../media/image16.png"/><Relationship Id="rId2" Type="http://schemas.openxmlformats.org/officeDocument/2006/relationships/audio" Target="../media/audio10.wav"/><Relationship Id="rId16" Type="http://schemas.openxmlformats.org/officeDocument/2006/relationships/image" Target="../media/image15.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24" Type="http://schemas.openxmlformats.org/officeDocument/2006/relationships/image" Target="../media/image43.svg"/><Relationship Id="rId5" Type="http://schemas.openxmlformats.org/officeDocument/2006/relationships/image" Target="../media/image30.png"/><Relationship Id="rId15" Type="http://schemas.openxmlformats.org/officeDocument/2006/relationships/image" Target="../media/image14.png"/><Relationship Id="rId23" Type="http://schemas.openxmlformats.org/officeDocument/2006/relationships/image" Target="../media/image42.png"/><Relationship Id="rId10" Type="http://schemas.openxmlformats.org/officeDocument/2006/relationships/image" Target="../media/image119.svg"/><Relationship Id="rId19" Type="http://schemas.openxmlformats.org/officeDocument/2006/relationships/image" Target="../media/image20.png"/><Relationship Id="rId4" Type="http://schemas.openxmlformats.org/officeDocument/2006/relationships/image" Target="../media/image115.svg"/><Relationship Id="rId9" Type="http://schemas.openxmlformats.org/officeDocument/2006/relationships/image" Target="../media/image118.png"/><Relationship Id="rId14" Type="http://schemas.openxmlformats.org/officeDocument/2006/relationships/image" Target="../media/image13.svg"/><Relationship Id="rId22"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17.svg"/><Relationship Id="rId3" Type="http://schemas.openxmlformats.org/officeDocument/2006/relationships/image" Target="../media/image40.png"/><Relationship Id="rId21" Type="http://schemas.openxmlformats.org/officeDocument/2006/relationships/image" Target="../media/image20.png"/><Relationship Id="rId7" Type="http://schemas.openxmlformats.org/officeDocument/2006/relationships/image" Target="../media/image44.png"/><Relationship Id="rId12" Type="http://schemas.openxmlformats.org/officeDocument/2006/relationships/image" Target="../media/image3.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47.svg"/><Relationship Id="rId19" Type="http://schemas.openxmlformats.org/officeDocument/2006/relationships/image" Target="../media/image1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17.svg"/><Relationship Id="rId3" Type="http://schemas.openxmlformats.org/officeDocument/2006/relationships/image" Target="../media/image40.png"/><Relationship Id="rId21" Type="http://schemas.openxmlformats.org/officeDocument/2006/relationships/image" Target="../media/image20.png"/><Relationship Id="rId7" Type="http://schemas.openxmlformats.org/officeDocument/2006/relationships/image" Target="../media/image44.png"/><Relationship Id="rId12" Type="http://schemas.openxmlformats.org/officeDocument/2006/relationships/image" Target="../media/image3.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47.svg"/><Relationship Id="rId19" Type="http://schemas.openxmlformats.org/officeDocument/2006/relationships/image" Target="../media/image1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17.svg"/><Relationship Id="rId3" Type="http://schemas.openxmlformats.org/officeDocument/2006/relationships/image" Target="../media/image40.png"/><Relationship Id="rId21" Type="http://schemas.openxmlformats.org/officeDocument/2006/relationships/image" Target="../media/image20.png"/><Relationship Id="rId7" Type="http://schemas.openxmlformats.org/officeDocument/2006/relationships/image" Target="../media/image44.png"/><Relationship Id="rId12" Type="http://schemas.openxmlformats.org/officeDocument/2006/relationships/image" Target="../media/image3.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47.svg"/><Relationship Id="rId19" Type="http://schemas.openxmlformats.org/officeDocument/2006/relationships/image" Target="../media/image1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17.svg"/><Relationship Id="rId3" Type="http://schemas.openxmlformats.org/officeDocument/2006/relationships/image" Target="../media/image40.png"/><Relationship Id="rId21" Type="http://schemas.openxmlformats.org/officeDocument/2006/relationships/image" Target="../media/image20.png"/><Relationship Id="rId7" Type="http://schemas.openxmlformats.org/officeDocument/2006/relationships/image" Target="../media/image44.png"/><Relationship Id="rId12" Type="http://schemas.openxmlformats.org/officeDocument/2006/relationships/image" Target="../media/image3.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47.svg"/><Relationship Id="rId19" Type="http://schemas.openxmlformats.org/officeDocument/2006/relationships/image" Target="../media/image1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6.png"/><Relationship Id="rId18" Type="http://schemas.openxmlformats.org/officeDocument/2006/relationships/image" Target="../media/image23.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13.sv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24.png"/><Relationship Id="rId10" Type="http://schemas.openxmlformats.org/officeDocument/2006/relationships/image" Target="../media/image33.svg"/><Relationship Id="rId4" Type="http://schemas.openxmlformats.org/officeDocument/2006/relationships/image" Target="../media/image41.svg"/><Relationship Id="rId9" Type="http://schemas.openxmlformats.org/officeDocument/2006/relationships/image" Target="../media/image32.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1038809">
            <a:off x="13480883" y="195471"/>
            <a:ext cx="4066550" cy="3807307"/>
          </a:xfrm>
          <a:custGeom>
            <a:avLst/>
            <a:gdLst/>
            <a:ahLst/>
            <a:cxnLst/>
            <a:rect l="l" t="t" r="r" b="b"/>
            <a:pathLst>
              <a:path w="4066550" h="3807307">
                <a:moveTo>
                  <a:pt x="0" y="0"/>
                </a:moveTo>
                <a:lnTo>
                  <a:pt x="4066550" y="0"/>
                </a:lnTo>
                <a:lnTo>
                  <a:pt x="4066550" y="3807307"/>
                </a:lnTo>
                <a:lnTo>
                  <a:pt x="0" y="3807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a:off x="-123825" y="3301877"/>
            <a:ext cx="2167709" cy="2489323"/>
          </a:xfrm>
          <a:custGeom>
            <a:avLst/>
            <a:gdLst/>
            <a:ahLst/>
            <a:cxnLst/>
            <a:rect l="l" t="t" r="r" b="b"/>
            <a:pathLst>
              <a:path w="2167709" h="2489323">
                <a:moveTo>
                  <a:pt x="0" y="0"/>
                </a:moveTo>
                <a:lnTo>
                  <a:pt x="2167709" y="0"/>
                </a:lnTo>
                <a:lnTo>
                  <a:pt x="2167709" y="2489323"/>
                </a:lnTo>
                <a:lnTo>
                  <a:pt x="0" y="2489323"/>
                </a:lnTo>
                <a:lnTo>
                  <a:pt x="0" y="0"/>
                </a:lnTo>
                <a:close/>
              </a:path>
            </a:pathLst>
          </a:custGeom>
          <a:blipFill>
            <a:blip r:embed="rId3">
              <a:extLst>
                <a:ext uri="{96DAC541-7B7A-43D3-8B79-37D633B846F1}">
                  <asvg:svgBlip xmlns:asvg="http://schemas.microsoft.com/office/drawing/2016/SVG/main" r:embed="rId4"/>
                </a:ext>
              </a:extLst>
            </a:blip>
            <a:stretch>
              <a:fillRect l="-72508" b="-40644"/>
            </a:stretch>
          </a:blipFill>
        </p:spPr>
      </p:sp>
      <p:sp>
        <p:nvSpPr>
          <p:cNvPr id="5" name="Freeform 5"/>
          <p:cNvSpPr/>
          <p:nvPr/>
        </p:nvSpPr>
        <p:spPr>
          <a:xfrm>
            <a:off x="-152088" y="6391385"/>
            <a:ext cx="11573095" cy="4010000"/>
          </a:xfrm>
          <a:custGeom>
            <a:avLst/>
            <a:gdLst/>
            <a:ahLst/>
            <a:cxnLst/>
            <a:rect l="l" t="t" r="r" b="b"/>
            <a:pathLst>
              <a:path w="11573095" h="4010000">
                <a:moveTo>
                  <a:pt x="0" y="0"/>
                </a:moveTo>
                <a:lnTo>
                  <a:pt x="11573095" y="0"/>
                </a:lnTo>
                <a:lnTo>
                  <a:pt x="11573095" y="4010000"/>
                </a:lnTo>
                <a:lnTo>
                  <a:pt x="0" y="4010000"/>
                </a:lnTo>
                <a:lnTo>
                  <a:pt x="0" y="0"/>
                </a:lnTo>
                <a:close/>
              </a:path>
            </a:pathLst>
          </a:custGeom>
          <a:blipFill>
            <a:blip r:embed="rId7">
              <a:extLst>
                <a:ext uri="{96DAC541-7B7A-43D3-8B79-37D633B846F1}">
                  <asvg:svgBlip xmlns:asvg="http://schemas.microsoft.com/office/drawing/2016/SVG/main" r:embed="rId8"/>
                </a:ext>
              </a:extLst>
            </a:blip>
            <a:stretch>
              <a:fillRect l="-19032" r="-1281" b="-15020"/>
            </a:stretch>
          </a:blipFill>
        </p:spPr>
      </p:sp>
      <p:sp>
        <p:nvSpPr>
          <p:cNvPr id="6" name="Freeform 6"/>
          <p:cNvSpPr/>
          <p:nvPr/>
        </p:nvSpPr>
        <p:spPr>
          <a:xfrm>
            <a:off x="8783672" y="6586446"/>
            <a:ext cx="9723403" cy="3814939"/>
          </a:xfrm>
          <a:custGeom>
            <a:avLst/>
            <a:gdLst/>
            <a:ahLst/>
            <a:cxnLst/>
            <a:rect l="l" t="t" r="r" b="b"/>
            <a:pathLst>
              <a:path w="9723403" h="3814939">
                <a:moveTo>
                  <a:pt x="0" y="0"/>
                </a:moveTo>
                <a:lnTo>
                  <a:pt x="9723403" y="0"/>
                </a:lnTo>
                <a:lnTo>
                  <a:pt x="9723403" y="3814939"/>
                </a:lnTo>
                <a:lnTo>
                  <a:pt x="0" y="3814939"/>
                </a:lnTo>
                <a:lnTo>
                  <a:pt x="0" y="0"/>
                </a:lnTo>
                <a:close/>
              </a:path>
            </a:pathLst>
          </a:custGeom>
          <a:blipFill>
            <a:blip r:embed="rId7">
              <a:extLst>
                <a:ext uri="{96DAC541-7B7A-43D3-8B79-37D633B846F1}">
                  <asvg:svgBlip xmlns:asvg="http://schemas.microsoft.com/office/drawing/2016/SVG/main" r:embed="rId8"/>
                </a:ext>
              </a:extLst>
            </a:blip>
            <a:stretch>
              <a:fillRect r="-85681" b="-56767"/>
            </a:stretch>
          </a:blipFill>
        </p:spPr>
      </p:sp>
      <p:sp>
        <p:nvSpPr>
          <p:cNvPr id="7" name="Freeform 7"/>
          <p:cNvSpPr/>
          <p:nvPr/>
        </p:nvSpPr>
        <p:spPr>
          <a:xfrm>
            <a:off x="-514809" y="8045410"/>
            <a:ext cx="8887284" cy="2519727"/>
          </a:xfrm>
          <a:custGeom>
            <a:avLst/>
            <a:gdLst/>
            <a:ahLst/>
            <a:cxnLst/>
            <a:rect l="l" t="t" r="r" b="b"/>
            <a:pathLst>
              <a:path w="8887284" h="2519727">
                <a:moveTo>
                  <a:pt x="0" y="0"/>
                </a:moveTo>
                <a:lnTo>
                  <a:pt x="8887284" y="0"/>
                </a:lnTo>
                <a:lnTo>
                  <a:pt x="8887284" y="2519727"/>
                </a:lnTo>
                <a:lnTo>
                  <a:pt x="0" y="2519727"/>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8" name="Freeform 8"/>
          <p:cNvSpPr/>
          <p:nvPr/>
        </p:nvSpPr>
        <p:spPr>
          <a:xfrm>
            <a:off x="15922344" y="1321481"/>
            <a:ext cx="3168375" cy="1093090"/>
          </a:xfrm>
          <a:custGeom>
            <a:avLst/>
            <a:gdLst/>
            <a:ahLst/>
            <a:cxnLst/>
            <a:rect l="l" t="t" r="r" b="b"/>
            <a:pathLst>
              <a:path w="3168375" h="1093090">
                <a:moveTo>
                  <a:pt x="0" y="0"/>
                </a:moveTo>
                <a:lnTo>
                  <a:pt x="3168376" y="0"/>
                </a:lnTo>
                <a:lnTo>
                  <a:pt x="3168376" y="1093090"/>
                </a:lnTo>
                <a:lnTo>
                  <a:pt x="0" y="10930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6843177" y="8968294"/>
            <a:ext cx="4884604" cy="1596844"/>
          </a:xfrm>
          <a:custGeom>
            <a:avLst/>
            <a:gdLst/>
            <a:ahLst/>
            <a:cxnLst/>
            <a:rect l="l" t="t" r="r" b="b"/>
            <a:pathLst>
              <a:path w="4884604" h="1596844">
                <a:moveTo>
                  <a:pt x="0" y="0"/>
                </a:moveTo>
                <a:lnTo>
                  <a:pt x="4884604" y="0"/>
                </a:lnTo>
                <a:lnTo>
                  <a:pt x="4884604" y="1596843"/>
                </a:lnTo>
                <a:lnTo>
                  <a:pt x="0" y="1596843"/>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10" name="Freeform 10"/>
          <p:cNvSpPr/>
          <p:nvPr/>
        </p:nvSpPr>
        <p:spPr>
          <a:xfrm>
            <a:off x="11172825" y="7461054"/>
            <a:ext cx="7248525" cy="3016446"/>
          </a:xfrm>
          <a:custGeom>
            <a:avLst/>
            <a:gdLst/>
            <a:ahLst/>
            <a:cxnLst/>
            <a:rect l="l" t="t" r="r" b="b"/>
            <a:pathLst>
              <a:path w="7248525" h="3016446">
                <a:moveTo>
                  <a:pt x="0" y="0"/>
                </a:moveTo>
                <a:lnTo>
                  <a:pt x="7248525" y="0"/>
                </a:lnTo>
                <a:lnTo>
                  <a:pt x="7248525" y="3016446"/>
                </a:lnTo>
                <a:lnTo>
                  <a:pt x="0" y="3016446"/>
                </a:lnTo>
                <a:lnTo>
                  <a:pt x="0" y="0"/>
                </a:lnTo>
                <a:close/>
              </a:path>
            </a:pathLst>
          </a:custGeom>
          <a:blipFill>
            <a:blip r:embed="rId11">
              <a:extLst>
                <a:ext uri="{96DAC541-7B7A-43D3-8B79-37D633B846F1}">
                  <asvg:svgBlip xmlns:asvg="http://schemas.microsoft.com/office/drawing/2016/SVG/main" r:embed="rId12"/>
                </a:ext>
              </a:extLst>
            </a:blip>
            <a:stretch>
              <a:fillRect r="-76627" b="-46430"/>
            </a:stretch>
          </a:blipFill>
        </p:spPr>
      </p:sp>
      <p:sp>
        <p:nvSpPr>
          <p:cNvPr id="11" name="Freeform 11"/>
          <p:cNvSpPr/>
          <p:nvPr/>
        </p:nvSpPr>
        <p:spPr>
          <a:xfrm rot="824334">
            <a:off x="912094" y="5816371"/>
            <a:ext cx="1611756" cy="3297711"/>
          </a:xfrm>
          <a:custGeom>
            <a:avLst/>
            <a:gdLst/>
            <a:ahLst/>
            <a:cxnLst/>
            <a:rect l="l" t="t" r="r" b="b"/>
            <a:pathLst>
              <a:path w="1611756" h="3297711">
                <a:moveTo>
                  <a:pt x="0" y="0"/>
                </a:moveTo>
                <a:lnTo>
                  <a:pt x="1611756" y="0"/>
                </a:lnTo>
                <a:lnTo>
                  <a:pt x="1611756" y="3297712"/>
                </a:lnTo>
                <a:lnTo>
                  <a:pt x="0" y="32977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2071791">
            <a:off x="16047261" y="5923189"/>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a:off x="2471362" y="7461054"/>
            <a:ext cx="1032309" cy="1015534"/>
          </a:xfrm>
          <a:custGeom>
            <a:avLst/>
            <a:gdLst/>
            <a:ahLst/>
            <a:cxnLst/>
            <a:rect l="l" t="t" r="r" b="b"/>
            <a:pathLst>
              <a:path w="1032309" h="1015534">
                <a:moveTo>
                  <a:pt x="0" y="0"/>
                </a:moveTo>
                <a:lnTo>
                  <a:pt x="1032310" y="0"/>
                </a:lnTo>
                <a:lnTo>
                  <a:pt x="1032310" y="1015535"/>
                </a:lnTo>
                <a:lnTo>
                  <a:pt x="0" y="10155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16592527" y="8642492"/>
            <a:ext cx="777011" cy="764385"/>
          </a:xfrm>
          <a:custGeom>
            <a:avLst/>
            <a:gdLst/>
            <a:ahLst/>
            <a:cxnLst/>
            <a:rect l="l" t="t" r="r" b="b"/>
            <a:pathLst>
              <a:path w="777011" h="764385">
                <a:moveTo>
                  <a:pt x="0" y="0"/>
                </a:moveTo>
                <a:lnTo>
                  <a:pt x="777011" y="0"/>
                </a:lnTo>
                <a:lnTo>
                  <a:pt x="777011" y="764384"/>
                </a:lnTo>
                <a:lnTo>
                  <a:pt x="0" y="76438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rot="2700000">
            <a:off x="-97383" y="-2064430"/>
            <a:ext cx="4282533" cy="4114800"/>
          </a:xfrm>
          <a:custGeom>
            <a:avLst/>
            <a:gdLst/>
            <a:ahLst/>
            <a:cxnLst/>
            <a:rect l="l" t="t" r="r" b="b"/>
            <a:pathLst>
              <a:path w="4282533" h="4114800">
                <a:moveTo>
                  <a:pt x="0" y="0"/>
                </a:moveTo>
                <a:lnTo>
                  <a:pt x="4282533" y="0"/>
                </a:lnTo>
                <a:lnTo>
                  <a:pt x="428253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4" name="Freeform 24"/>
          <p:cNvSpPr/>
          <p:nvPr/>
        </p:nvSpPr>
        <p:spPr>
          <a:xfrm>
            <a:off x="696670" y="2310146"/>
            <a:ext cx="2177712" cy="1407346"/>
          </a:xfrm>
          <a:custGeom>
            <a:avLst/>
            <a:gdLst/>
            <a:ahLst/>
            <a:cxnLst/>
            <a:rect l="l" t="t" r="r" b="b"/>
            <a:pathLst>
              <a:path w="2177712" h="1407346">
                <a:moveTo>
                  <a:pt x="0" y="0"/>
                </a:moveTo>
                <a:lnTo>
                  <a:pt x="2177712" y="0"/>
                </a:lnTo>
                <a:lnTo>
                  <a:pt x="2177712" y="1407347"/>
                </a:lnTo>
                <a:lnTo>
                  <a:pt x="0" y="140734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5" name="Freeform 25"/>
          <p:cNvSpPr/>
          <p:nvPr/>
        </p:nvSpPr>
        <p:spPr>
          <a:xfrm>
            <a:off x="552857" y="3822298"/>
            <a:ext cx="621709" cy="611606"/>
          </a:xfrm>
          <a:custGeom>
            <a:avLst/>
            <a:gdLst/>
            <a:ahLst/>
            <a:cxnLst/>
            <a:rect l="l" t="t" r="r" b="b"/>
            <a:pathLst>
              <a:path w="621709" h="611606">
                <a:moveTo>
                  <a:pt x="0" y="0"/>
                </a:moveTo>
                <a:lnTo>
                  <a:pt x="621709" y="0"/>
                </a:lnTo>
                <a:lnTo>
                  <a:pt x="621709" y="611606"/>
                </a:lnTo>
                <a:lnTo>
                  <a:pt x="0" y="6116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Freeform 26"/>
          <p:cNvSpPr/>
          <p:nvPr/>
        </p:nvSpPr>
        <p:spPr>
          <a:xfrm>
            <a:off x="2446424" y="2475375"/>
            <a:ext cx="445968" cy="438721"/>
          </a:xfrm>
          <a:custGeom>
            <a:avLst/>
            <a:gdLst/>
            <a:ahLst/>
            <a:cxnLst/>
            <a:rect l="l" t="t" r="r" b="b"/>
            <a:pathLst>
              <a:path w="445968" h="438721">
                <a:moveTo>
                  <a:pt x="0" y="0"/>
                </a:moveTo>
                <a:lnTo>
                  <a:pt x="445968" y="0"/>
                </a:lnTo>
                <a:lnTo>
                  <a:pt x="445968" y="438721"/>
                </a:lnTo>
                <a:lnTo>
                  <a:pt x="0" y="4387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Freeform 27"/>
          <p:cNvSpPr/>
          <p:nvPr/>
        </p:nvSpPr>
        <p:spPr>
          <a:xfrm rot="-10800000">
            <a:off x="6259806" y="-243302"/>
            <a:ext cx="4443661" cy="1784870"/>
          </a:xfrm>
          <a:custGeom>
            <a:avLst/>
            <a:gdLst/>
            <a:ahLst/>
            <a:cxnLst/>
            <a:rect l="l" t="t" r="r" b="b"/>
            <a:pathLst>
              <a:path w="4443661" h="1784870">
                <a:moveTo>
                  <a:pt x="0" y="0"/>
                </a:moveTo>
                <a:lnTo>
                  <a:pt x="4443661" y="0"/>
                </a:lnTo>
                <a:lnTo>
                  <a:pt x="4443661" y="1784870"/>
                </a:lnTo>
                <a:lnTo>
                  <a:pt x="0" y="178487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8" name="TextBox 28"/>
          <p:cNvSpPr txBox="1"/>
          <p:nvPr/>
        </p:nvSpPr>
        <p:spPr>
          <a:xfrm>
            <a:off x="1219241" y="3469115"/>
            <a:ext cx="16287291" cy="2337371"/>
          </a:xfrm>
          <a:prstGeom prst="rect">
            <a:avLst/>
          </a:prstGeom>
        </p:spPr>
        <p:txBody>
          <a:bodyPr lIns="0" tIns="0" rIns="0" bIns="0" rtlCol="0" anchor="t">
            <a:spAutoFit/>
          </a:bodyPr>
          <a:lstStyle/>
          <a:p>
            <a:pPr marL="0" lvl="0" indent="0" algn="ctr">
              <a:lnSpc>
                <a:spcPts val="20091"/>
              </a:lnSpc>
              <a:spcBef>
                <a:spcPct val="0"/>
              </a:spcBef>
            </a:pPr>
            <a:r>
              <a:rPr lang="en-US" sz="15600" dirty="0">
                <a:solidFill>
                  <a:srgbClr val="F7CB2D"/>
                </a:solidFill>
                <a:latin typeface="Marykate"/>
              </a:rPr>
              <a:t> LIFE ON OTHER PLANETS</a:t>
            </a:r>
          </a:p>
        </p:txBody>
      </p:sp>
      <p:sp>
        <p:nvSpPr>
          <p:cNvPr id="29" name="TextBox 29"/>
          <p:cNvSpPr txBox="1"/>
          <p:nvPr/>
        </p:nvSpPr>
        <p:spPr>
          <a:xfrm>
            <a:off x="2612841" y="1851769"/>
            <a:ext cx="13345275" cy="1926746"/>
          </a:xfrm>
          <a:prstGeom prst="rect">
            <a:avLst/>
          </a:prstGeom>
        </p:spPr>
        <p:txBody>
          <a:bodyPr lIns="0" tIns="0" rIns="0" bIns="0" rtlCol="0" anchor="t">
            <a:spAutoFit/>
          </a:bodyPr>
          <a:lstStyle/>
          <a:p>
            <a:pPr marL="0" lvl="0" indent="0" algn="ctr">
              <a:lnSpc>
                <a:spcPts val="16800"/>
              </a:lnSpc>
              <a:spcBef>
                <a:spcPct val="0"/>
              </a:spcBef>
            </a:pPr>
            <a:r>
              <a:rPr lang="en-US" sz="12000" dirty="0">
                <a:solidFill>
                  <a:srgbClr val="FF8474"/>
                </a:solidFill>
                <a:latin typeface="Marykate"/>
              </a:rPr>
              <a:t>UNIT 12</a:t>
            </a:r>
          </a:p>
        </p:txBody>
      </p:sp>
      <p:sp>
        <p:nvSpPr>
          <p:cNvPr id="30" name="TextBox 30"/>
          <p:cNvSpPr txBox="1"/>
          <p:nvPr/>
        </p:nvSpPr>
        <p:spPr>
          <a:xfrm>
            <a:off x="5343173" y="6017495"/>
            <a:ext cx="8342288" cy="734688"/>
          </a:xfrm>
          <a:prstGeom prst="rect">
            <a:avLst/>
          </a:prstGeom>
        </p:spPr>
        <p:txBody>
          <a:bodyPr lIns="0" tIns="0" rIns="0" bIns="0" rtlCol="0" anchor="t">
            <a:spAutoFit/>
          </a:bodyPr>
          <a:lstStyle/>
          <a:p>
            <a:pPr marL="0" lvl="0" indent="0" algn="ctr">
              <a:lnSpc>
                <a:spcPts val="6439"/>
              </a:lnSpc>
              <a:spcBef>
                <a:spcPct val="0"/>
              </a:spcBef>
            </a:pPr>
            <a:r>
              <a:rPr lang="en-US" sz="4599" u="none" dirty="0">
                <a:solidFill>
                  <a:srgbClr val="FFFFFF"/>
                </a:solidFill>
                <a:latin typeface="Marykate"/>
              </a:rPr>
              <a:t>Presented by </a:t>
            </a:r>
            <a:r>
              <a:rPr lang="en-US" sz="4599" u="none" dirty="0" err="1">
                <a:solidFill>
                  <a:srgbClr val="FFFFFF"/>
                </a:solidFill>
                <a:latin typeface="Marykate"/>
              </a:rPr>
              <a:t>Công</a:t>
            </a:r>
            <a:r>
              <a:rPr lang="en-US" sz="4599" u="none" dirty="0">
                <a:solidFill>
                  <a:srgbClr val="FFFFFF"/>
                </a:solidFill>
                <a:latin typeface="Marykate"/>
              </a:rPr>
              <a:t> Thành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sndAc>
          <p:stSnd>
            <p:snd r:embed="rId2" name="chimes.wav"/>
          </p:stSnd>
        </p:sndAc>
      </p:transition>
    </mc:Choice>
    <mc:Fallback>
      <p:transition spd="slow">
        <p:fade/>
        <p:sndAc>
          <p:stSnd>
            <p:snd r:embed="rId2"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3" name="Freeform 3"/>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7">
              <a:extLst>
                <a:ext uri="{96DAC541-7B7A-43D3-8B79-37D633B846F1}">
                  <asvg:svgBlip xmlns:asvg="http://schemas.microsoft.com/office/drawing/2016/SVG/main" r:embed="rId8"/>
                </a:ext>
              </a:extLst>
            </a:blip>
            <a:stretch>
              <a:fillRect r="-49380" b="-46430"/>
            </a:stretch>
          </a:blipFill>
        </p:spPr>
      </p:sp>
      <p:sp>
        <p:nvSpPr>
          <p:cNvPr id="4" name="Freeform 4"/>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5" name="Freeform 5"/>
          <p:cNvSpPr/>
          <p:nvPr/>
        </p:nvSpPr>
        <p:spPr>
          <a:xfrm rot="-10800000">
            <a:off x="13995433" y="6069862"/>
            <a:ext cx="4858339" cy="5147909"/>
          </a:xfrm>
          <a:custGeom>
            <a:avLst/>
            <a:gdLst/>
            <a:ahLst/>
            <a:cxnLst/>
            <a:rect l="l" t="t" r="r" b="b"/>
            <a:pathLst>
              <a:path w="4858339" h="5147909">
                <a:moveTo>
                  <a:pt x="0" y="0"/>
                </a:moveTo>
                <a:lnTo>
                  <a:pt x="4858339" y="0"/>
                </a:lnTo>
                <a:lnTo>
                  <a:pt x="4858339" y="5147910"/>
                </a:lnTo>
                <a:lnTo>
                  <a:pt x="0" y="51479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7" name="Freeform 7"/>
          <p:cNvSpPr/>
          <p:nvPr/>
        </p:nvSpPr>
        <p:spPr>
          <a:xfrm rot="2200985">
            <a:off x="2433101" y="-297927"/>
            <a:ext cx="3923641" cy="3673509"/>
          </a:xfrm>
          <a:custGeom>
            <a:avLst/>
            <a:gdLst/>
            <a:ahLst/>
            <a:cxnLst/>
            <a:rect l="l" t="t" r="r" b="b"/>
            <a:pathLst>
              <a:path w="3923641" h="3673509">
                <a:moveTo>
                  <a:pt x="0" y="0"/>
                </a:moveTo>
                <a:lnTo>
                  <a:pt x="3923641" y="0"/>
                </a:lnTo>
                <a:lnTo>
                  <a:pt x="3923641"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607210">
            <a:off x="16616344" y="9132881"/>
            <a:ext cx="264293" cy="250838"/>
          </a:xfrm>
          <a:custGeom>
            <a:avLst/>
            <a:gdLst/>
            <a:ahLst/>
            <a:cxnLst/>
            <a:rect l="l" t="t" r="r" b="b"/>
            <a:pathLst>
              <a:path w="264293" h="250838">
                <a:moveTo>
                  <a:pt x="0" y="0"/>
                </a:moveTo>
                <a:lnTo>
                  <a:pt x="264293" y="0"/>
                </a:lnTo>
                <a:lnTo>
                  <a:pt x="264293" y="250838"/>
                </a:lnTo>
                <a:lnTo>
                  <a:pt x="0" y="2508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3169038">
            <a:off x="14604088" y="8458060"/>
            <a:ext cx="391442" cy="371514"/>
          </a:xfrm>
          <a:custGeom>
            <a:avLst/>
            <a:gdLst/>
            <a:ahLst/>
            <a:cxnLst/>
            <a:rect l="l" t="t" r="r" b="b"/>
            <a:pathLst>
              <a:path w="391442" h="371514">
                <a:moveTo>
                  <a:pt x="0" y="0"/>
                </a:moveTo>
                <a:lnTo>
                  <a:pt x="391442" y="0"/>
                </a:lnTo>
                <a:lnTo>
                  <a:pt x="391442" y="371514"/>
                </a:lnTo>
                <a:lnTo>
                  <a:pt x="0" y="37151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233260" y="1807903"/>
            <a:ext cx="2075021" cy="2718782"/>
          </a:xfrm>
          <a:custGeom>
            <a:avLst/>
            <a:gdLst/>
            <a:ahLst/>
            <a:cxnLst/>
            <a:rect l="l" t="t" r="r" b="b"/>
            <a:pathLst>
              <a:path w="2075021" h="2718782">
                <a:moveTo>
                  <a:pt x="0" y="0"/>
                </a:moveTo>
                <a:lnTo>
                  <a:pt x="2075021" y="0"/>
                </a:lnTo>
                <a:lnTo>
                  <a:pt x="2075021" y="2718782"/>
                </a:lnTo>
                <a:lnTo>
                  <a:pt x="0" y="2718782"/>
                </a:lnTo>
                <a:lnTo>
                  <a:pt x="0" y="0"/>
                </a:lnTo>
                <a:close/>
              </a:path>
            </a:pathLst>
          </a:custGeom>
          <a:blipFill>
            <a:blip r:embed="rId9">
              <a:extLst>
                <a:ext uri="{96DAC541-7B7A-43D3-8B79-37D633B846F1}">
                  <asvg:svgBlip xmlns:asvg="http://schemas.microsoft.com/office/drawing/2016/SVG/main" r:embed="rId10"/>
                </a:ext>
              </a:extLst>
            </a:blip>
            <a:stretch>
              <a:fillRect l="-87147" b="-51347"/>
            </a:stretch>
          </a:blipFill>
        </p:spPr>
      </p:sp>
      <p:sp>
        <p:nvSpPr>
          <p:cNvPr id="11" name="Freeform 11"/>
          <p:cNvSpPr/>
          <p:nvPr/>
        </p:nvSpPr>
        <p:spPr>
          <a:xfrm>
            <a:off x="13393509" y="150158"/>
            <a:ext cx="3208825" cy="3208825"/>
          </a:xfrm>
          <a:custGeom>
            <a:avLst/>
            <a:gdLst/>
            <a:ahLst/>
            <a:cxnLst/>
            <a:rect l="l" t="t" r="r" b="b"/>
            <a:pathLst>
              <a:path w="3208825" h="3208825">
                <a:moveTo>
                  <a:pt x="0" y="0"/>
                </a:moveTo>
                <a:lnTo>
                  <a:pt x="3208825" y="0"/>
                </a:lnTo>
                <a:lnTo>
                  <a:pt x="3208825" y="3208825"/>
                </a:lnTo>
                <a:lnTo>
                  <a:pt x="0" y="320882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a:off x="2276364" y="351712"/>
            <a:ext cx="1319193" cy="772346"/>
          </a:xfrm>
          <a:custGeom>
            <a:avLst/>
            <a:gdLst/>
            <a:ahLst/>
            <a:cxnLst/>
            <a:rect l="l" t="t" r="r" b="b"/>
            <a:pathLst>
              <a:path w="1319193" h="772346">
                <a:moveTo>
                  <a:pt x="0" y="0"/>
                </a:moveTo>
                <a:lnTo>
                  <a:pt x="1319193" y="0"/>
                </a:lnTo>
                <a:lnTo>
                  <a:pt x="1319193" y="772347"/>
                </a:lnTo>
                <a:lnTo>
                  <a:pt x="0" y="772347"/>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3" name="Freeform 13"/>
          <p:cNvSpPr/>
          <p:nvPr/>
        </p:nvSpPr>
        <p:spPr>
          <a:xfrm>
            <a:off x="308413" y="6740033"/>
            <a:ext cx="1202388" cy="703960"/>
          </a:xfrm>
          <a:custGeom>
            <a:avLst/>
            <a:gdLst/>
            <a:ahLst/>
            <a:cxnLst/>
            <a:rect l="l" t="t" r="r" b="b"/>
            <a:pathLst>
              <a:path w="1202388" h="703960">
                <a:moveTo>
                  <a:pt x="0" y="0"/>
                </a:moveTo>
                <a:lnTo>
                  <a:pt x="1202388" y="0"/>
                </a:lnTo>
                <a:lnTo>
                  <a:pt x="1202388" y="703960"/>
                </a:lnTo>
                <a:lnTo>
                  <a:pt x="0" y="703960"/>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4" name="Freeform 14"/>
          <p:cNvSpPr/>
          <p:nvPr/>
        </p:nvSpPr>
        <p:spPr>
          <a:xfrm>
            <a:off x="17335833" y="7785068"/>
            <a:ext cx="698668" cy="409048"/>
          </a:xfrm>
          <a:custGeom>
            <a:avLst/>
            <a:gdLst/>
            <a:ahLst/>
            <a:cxnLst/>
            <a:rect l="l" t="t" r="r" b="b"/>
            <a:pathLst>
              <a:path w="698668" h="409048">
                <a:moveTo>
                  <a:pt x="0" y="0"/>
                </a:moveTo>
                <a:lnTo>
                  <a:pt x="698669" y="0"/>
                </a:lnTo>
                <a:lnTo>
                  <a:pt x="698669" y="409049"/>
                </a:lnTo>
                <a:lnTo>
                  <a:pt x="0" y="409049"/>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5" name="Freeform 15"/>
          <p:cNvSpPr/>
          <p:nvPr/>
        </p:nvSpPr>
        <p:spPr>
          <a:xfrm>
            <a:off x="16547284" y="4382149"/>
            <a:ext cx="787045" cy="460790"/>
          </a:xfrm>
          <a:custGeom>
            <a:avLst/>
            <a:gdLst/>
            <a:ahLst/>
            <a:cxnLst/>
            <a:rect l="l" t="t" r="r" b="b"/>
            <a:pathLst>
              <a:path w="787045" h="460790">
                <a:moveTo>
                  <a:pt x="0" y="0"/>
                </a:moveTo>
                <a:lnTo>
                  <a:pt x="787045" y="0"/>
                </a:lnTo>
                <a:lnTo>
                  <a:pt x="787045" y="460790"/>
                </a:lnTo>
                <a:lnTo>
                  <a:pt x="0" y="460790"/>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6" name="Freeform 16"/>
          <p:cNvSpPr/>
          <p:nvPr/>
        </p:nvSpPr>
        <p:spPr>
          <a:xfrm rot="2619957">
            <a:off x="-771651" y="226188"/>
            <a:ext cx="3073830" cy="1928130"/>
          </a:xfrm>
          <a:custGeom>
            <a:avLst/>
            <a:gdLst/>
            <a:ahLst/>
            <a:cxnLst/>
            <a:rect l="l" t="t" r="r" b="b"/>
            <a:pathLst>
              <a:path w="3073830" h="1928130">
                <a:moveTo>
                  <a:pt x="0" y="0"/>
                </a:moveTo>
                <a:lnTo>
                  <a:pt x="3073830" y="0"/>
                </a:lnTo>
                <a:lnTo>
                  <a:pt x="3073830" y="1928130"/>
                </a:lnTo>
                <a:lnTo>
                  <a:pt x="0" y="192813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7" name="Freeform 17"/>
          <p:cNvSpPr/>
          <p:nvPr/>
        </p:nvSpPr>
        <p:spPr>
          <a:xfrm rot="2200985">
            <a:off x="7774185" y="-86942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3973836">
            <a:off x="12944894" y="-7887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15528354" y="-330961"/>
            <a:ext cx="4438215" cy="1470159"/>
          </a:xfrm>
          <a:custGeom>
            <a:avLst/>
            <a:gdLst/>
            <a:ahLst/>
            <a:cxnLst/>
            <a:rect l="l" t="t" r="r" b="b"/>
            <a:pathLst>
              <a:path w="4438215" h="1470159">
                <a:moveTo>
                  <a:pt x="0" y="0"/>
                </a:moveTo>
                <a:lnTo>
                  <a:pt x="4438215" y="0"/>
                </a:lnTo>
                <a:lnTo>
                  <a:pt x="4438215" y="1470158"/>
                </a:lnTo>
                <a:lnTo>
                  <a:pt x="0" y="147015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0" name="Freeform 20"/>
          <p:cNvSpPr/>
          <p:nvPr/>
        </p:nvSpPr>
        <p:spPr>
          <a:xfrm rot="8847559">
            <a:off x="14026087" y="-218259"/>
            <a:ext cx="892481" cy="1826049"/>
          </a:xfrm>
          <a:custGeom>
            <a:avLst/>
            <a:gdLst/>
            <a:ahLst/>
            <a:cxnLst/>
            <a:rect l="l" t="t" r="r" b="b"/>
            <a:pathLst>
              <a:path w="892481" h="1826049">
                <a:moveTo>
                  <a:pt x="0" y="0"/>
                </a:moveTo>
                <a:lnTo>
                  <a:pt x="892481" y="0"/>
                </a:lnTo>
                <a:lnTo>
                  <a:pt x="892481" y="1826048"/>
                </a:lnTo>
                <a:lnTo>
                  <a:pt x="0" y="182604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1" name="Freeform 21"/>
          <p:cNvSpPr/>
          <p:nvPr/>
        </p:nvSpPr>
        <p:spPr>
          <a:xfrm>
            <a:off x="653072" y="7507287"/>
            <a:ext cx="1071308" cy="2191934"/>
          </a:xfrm>
          <a:custGeom>
            <a:avLst/>
            <a:gdLst/>
            <a:ahLst/>
            <a:cxnLst/>
            <a:rect l="l" t="t" r="r" b="b"/>
            <a:pathLst>
              <a:path w="1071308" h="2191934">
                <a:moveTo>
                  <a:pt x="0" y="0"/>
                </a:moveTo>
                <a:lnTo>
                  <a:pt x="1071308" y="0"/>
                </a:lnTo>
                <a:lnTo>
                  <a:pt x="1071308" y="2191934"/>
                </a:lnTo>
                <a:lnTo>
                  <a:pt x="0" y="219193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TextBox 22"/>
          <p:cNvSpPr txBox="1"/>
          <p:nvPr/>
        </p:nvSpPr>
        <p:spPr>
          <a:xfrm>
            <a:off x="3139618" y="2120620"/>
            <a:ext cx="11367460" cy="2539670"/>
          </a:xfrm>
          <a:prstGeom prst="rect">
            <a:avLst/>
          </a:prstGeom>
        </p:spPr>
        <p:txBody>
          <a:bodyPr lIns="0" tIns="0" rIns="0" bIns="0" rtlCol="0" anchor="t">
            <a:spAutoFit/>
          </a:bodyPr>
          <a:lstStyle/>
          <a:p>
            <a:pPr marL="0" lvl="0" indent="0">
              <a:lnSpc>
                <a:spcPts val="9415"/>
              </a:lnSpc>
              <a:spcBef>
                <a:spcPct val="0"/>
              </a:spcBef>
            </a:pPr>
            <a:r>
              <a:rPr lang="en-US" sz="16600" dirty="0" err="1">
                <a:solidFill>
                  <a:srgbClr val="F7CB2D"/>
                </a:solidFill>
                <a:latin typeface="Marykate"/>
              </a:rPr>
              <a:t>Alient</a:t>
            </a:r>
            <a:r>
              <a:rPr lang="en-US" sz="16600" dirty="0">
                <a:solidFill>
                  <a:srgbClr val="F7CB2D"/>
                </a:solidFill>
                <a:latin typeface="Marykate"/>
              </a:rPr>
              <a:t> (n)</a:t>
            </a:r>
          </a:p>
          <a:p>
            <a:pPr marL="0" lvl="0" indent="0">
              <a:lnSpc>
                <a:spcPts val="9415"/>
              </a:lnSpc>
              <a:spcBef>
                <a:spcPct val="0"/>
              </a:spcBef>
            </a:pPr>
            <a:endParaRPr lang="en-US" sz="16600" dirty="0">
              <a:solidFill>
                <a:srgbClr val="F7CB2D"/>
              </a:solidFill>
              <a:latin typeface="Marykate"/>
            </a:endParaRPr>
          </a:p>
        </p:txBody>
      </p:sp>
      <p:sp>
        <p:nvSpPr>
          <p:cNvPr id="23" name="Freeform 23"/>
          <p:cNvSpPr/>
          <p:nvPr/>
        </p:nvSpPr>
        <p:spPr>
          <a:xfrm>
            <a:off x="15542106" y="1373825"/>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rot="-2218747">
            <a:off x="15340396" y="7972798"/>
            <a:ext cx="1285917" cy="1342038"/>
          </a:xfrm>
          <a:custGeom>
            <a:avLst/>
            <a:gdLst/>
            <a:ahLst/>
            <a:cxnLst/>
            <a:rect l="l" t="t" r="r" b="b"/>
            <a:pathLst>
              <a:path w="1285917" h="1342038">
                <a:moveTo>
                  <a:pt x="0" y="0"/>
                </a:moveTo>
                <a:lnTo>
                  <a:pt x="1285917" y="0"/>
                </a:lnTo>
                <a:lnTo>
                  <a:pt x="1285917" y="1342038"/>
                </a:lnTo>
                <a:lnTo>
                  <a:pt x="0" y="134203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352476" y="9403508"/>
            <a:ext cx="601194" cy="591424"/>
          </a:xfrm>
          <a:custGeom>
            <a:avLst/>
            <a:gdLst/>
            <a:ahLst/>
            <a:cxnLst/>
            <a:rect l="l" t="t" r="r" b="b"/>
            <a:pathLst>
              <a:path w="601194" h="591424">
                <a:moveTo>
                  <a:pt x="0" y="0"/>
                </a:moveTo>
                <a:lnTo>
                  <a:pt x="601193" y="0"/>
                </a:lnTo>
                <a:lnTo>
                  <a:pt x="601193" y="591425"/>
                </a:lnTo>
                <a:lnTo>
                  <a:pt x="0" y="59142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pic>
        <p:nvPicPr>
          <p:cNvPr id="27" name="Picture 26">
            <a:extLst>
              <a:ext uri="{FF2B5EF4-FFF2-40B4-BE49-F238E27FC236}">
                <a16:creationId xmlns:a16="http://schemas.microsoft.com/office/drawing/2014/main" id="{8E5FBC3B-2C12-F955-CEE9-5B49A713BC9D}"/>
              </a:ext>
            </a:extLst>
          </p:cNvPr>
          <p:cNvPicPr>
            <a:picLocks noChangeAspect="1"/>
          </p:cNvPicPr>
          <p:nvPr/>
        </p:nvPicPr>
        <p:blipFill rotWithShape="1">
          <a:blip r:embed="rId35"/>
          <a:srcRect l="3142" r="1093" b="2813"/>
          <a:stretch/>
        </p:blipFill>
        <p:spPr>
          <a:xfrm>
            <a:off x="10915029" y="2383890"/>
            <a:ext cx="7372971" cy="5632277"/>
          </a:xfrm>
          <a:prstGeom prst="rect">
            <a:avLst/>
          </a:prstGeom>
        </p:spPr>
      </p:pic>
      <p:sp>
        <p:nvSpPr>
          <p:cNvPr id="28" name="Rectangle 27">
            <a:extLst>
              <a:ext uri="{FF2B5EF4-FFF2-40B4-BE49-F238E27FC236}">
                <a16:creationId xmlns:a16="http://schemas.microsoft.com/office/drawing/2014/main" id="{C9E1AF3C-9E25-650D-EE03-CD956AAFAF43}"/>
              </a:ext>
            </a:extLst>
          </p:cNvPr>
          <p:cNvSpPr/>
          <p:nvPr/>
        </p:nvSpPr>
        <p:spPr>
          <a:xfrm>
            <a:off x="2380314" y="3255881"/>
            <a:ext cx="5694188" cy="1862048"/>
          </a:xfrm>
          <a:prstGeom prst="rect">
            <a:avLst/>
          </a:prstGeom>
        </p:spPr>
        <p:txBody>
          <a:bodyPr wrap="none">
            <a:spAutoFit/>
          </a:bodyPr>
          <a:lstStyle/>
          <a:p>
            <a:pPr algn="ctr"/>
            <a:r>
              <a:rPr lang="en-US" sz="11500" b="1" dirty="0">
                <a:solidFill>
                  <a:srgbClr val="C00000"/>
                </a:solidFill>
              </a:rPr>
              <a:t>/ˈ</a:t>
            </a:r>
            <a:r>
              <a:rPr lang="en-US" sz="11500" b="1" dirty="0" err="1">
                <a:solidFill>
                  <a:srgbClr val="C00000"/>
                </a:solidFill>
              </a:rPr>
              <a:t>eɪliən</a:t>
            </a:r>
            <a:r>
              <a:rPr lang="en-US" sz="11500" b="1" dirty="0">
                <a:solidFill>
                  <a:srgbClr val="C00000"/>
                </a:solidFill>
              </a:rPr>
              <a:t>/ </a:t>
            </a:r>
          </a:p>
        </p:txBody>
      </p:sp>
      <p:sp>
        <p:nvSpPr>
          <p:cNvPr id="29" name="Rectangle 28">
            <a:extLst>
              <a:ext uri="{FF2B5EF4-FFF2-40B4-BE49-F238E27FC236}">
                <a16:creationId xmlns:a16="http://schemas.microsoft.com/office/drawing/2014/main" id="{D114D0D0-5530-EA53-197E-9607025F10BF}"/>
              </a:ext>
            </a:extLst>
          </p:cNvPr>
          <p:cNvSpPr/>
          <p:nvPr/>
        </p:nvSpPr>
        <p:spPr>
          <a:xfrm>
            <a:off x="308413" y="5272449"/>
            <a:ext cx="11094606" cy="1446550"/>
          </a:xfrm>
          <a:prstGeom prst="rect">
            <a:avLst/>
          </a:prstGeom>
        </p:spPr>
        <p:txBody>
          <a:bodyPr wrap="square">
            <a:spAutoFit/>
          </a:bodyPr>
          <a:lstStyle/>
          <a:p>
            <a:pPr lvl="0" algn="ctr"/>
            <a:r>
              <a:rPr lang="en-US" sz="8800" dirty="0" err="1"/>
              <a:t>người ngoài hành tinh</a:t>
            </a:r>
            <a:endParaRPr lang="en-US" sz="8800" dirty="0"/>
          </a:p>
        </p:txBody>
      </p:sp>
      <p:pic>
        <p:nvPicPr>
          <p:cNvPr id="30" name="alien">
            <a:hlinkClick r:id="" action="ppaction://media"/>
            <a:extLst>
              <a:ext uri="{FF2B5EF4-FFF2-40B4-BE49-F238E27FC236}">
                <a16:creationId xmlns:a16="http://schemas.microsoft.com/office/drawing/2014/main" id="{F519AC94-6414-D0F2-D5CF-D9700375BC28}"/>
              </a:ext>
            </a:extLst>
          </p:cNvPr>
          <p:cNvPicPr>
            <a:picLocks noChangeAspect="1"/>
          </p:cNvPicPr>
          <p:nvPr>
            <a:audioFile r:link="rId2"/>
            <p:extLst>
              <p:ext uri="{DAA4B4D4-6D71-4841-9C94-3DE7FCFB9230}">
                <p14:media xmlns:p14="http://schemas.microsoft.com/office/powerpoint/2010/main" r:embed="rId1"/>
              </p:ext>
            </p:extLst>
          </p:nvPr>
        </p:nvPicPr>
        <p:blipFill>
          <a:blip r:embed="rId36">
            <a:grayscl/>
          </a:blip>
          <a:stretch>
            <a:fillRect/>
          </a:stretch>
        </p:blipFill>
        <p:spPr>
          <a:xfrm>
            <a:off x="2185332" y="1867389"/>
            <a:ext cx="1046132" cy="104613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91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0"/>
                </p:tgtEl>
              </p:cMediaNode>
            </p:audio>
          </p:childTnLst>
        </p:cTn>
      </p:par>
    </p:tnLst>
    <p:bldLst>
      <p:bldP spid="28" grpId="0"/>
      <p:bldP spid="28" grpId="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3" name="Freeform 3"/>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7">
              <a:extLst>
                <a:ext uri="{96DAC541-7B7A-43D3-8B79-37D633B846F1}">
                  <asvg:svgBlip xmlns:asvg="http://schemas.microsoft.com/office/drawing/2016/SVG/main" r:embed="rId8"/>
                </a:ext>
              </a:extLst>
            </a:blip>
            <a:stretch>
              <a:fillRect r="-49380" b="-46430"/>
            </a:stretch>
          </a:blipFill>
        </p:spPr>
      </p:sp>
      <p:sp>
        <p:nvSpPr>
          <p:cNvPr id="4" name="Freeform 4"/>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5" name="Freeform 5"/>
          <p:cNvSpPr/>
          <p:nvPr/>
        </p:nvSpPr>
        <p:spPr>
          <a:xfrm rot="-10800000">
            <a:off x="13995433" y="6069862"/>
            <a:ext cx="4858339" cy="5147909"/>
          </a:xfrm>
          <a:custGeom>
            <a:avLst/>
            <a:gdLst/>
            <a:ahLst/>
            <a:cxnLst/>
            <a:rect l="l" t="t" r="r" b="b"/>
            <a:pathLst>
              <a:path w="4858339" h="5147909">
                <a:moveTo>
                  <a:pt x="0" y="0"/>
                </a:moveTo>
                <a:lnTo>
                  <a:pt x="4858339" y="0"/>
                </a:lnTo>
                <a:lnTo>
                  <a:pt x="4858339" y="5147910"/>
                </a:lnTo>
                <a:lnTo>
                  <a:pt x="0" y="51479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7" name="Freeform 7"/>
          <p:cNvSpPr/>
          <p:nvPr/>
        </p:nvSpPr>
        <p:spPr>
          <a:xfrm rot="2200985">
            <a:off x="2433101" y="-297927"/>
            <a:ext cx="3923641" cy="3673509"/>
          </a:xfrm>
          <a:custGeom>
            <a:avLst/>
            <a:gdLst/>
            <a:ahLst/>
            <a:cxnLst/>
            <a:rect l="l" t="t" r="r" b="b"/>
            <a:pathLst>
              <a:path w="3923641" h="3673509">
                <a:moveTo>
                  <a:pt x="0" y="0"/>
                </a:moveTo>
                <a:lnTo>
                  <a:pt x="3923641" y="0"/>
                </a:lnTo>
                <a:lnTo>
                  <a:pt x="3923641"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607210">
            <a:off x="16616344" y="9132881"/>
            <a:ext cx="264293" cy="250838"/>
          </a:xfrm>
          <a:custGeom>
            <a:avLst/>
            <a:gdLst/>
            <a:ahLst/>
            <a:cxnLst/>
            <a:rect l="l" t="t" r="r" b="b"/>
            <a:pathLst>
              <a:path w="264293" h="250838">
                <a:moveTo>
                  <a:pt x="0" y="0"/>
                </a:moveTo>
                <a:lnTo>
                  <a:pt x="264293" y="0"/>
                </a:lnTo>
                <a:lnTo>
                  <a:pt x="264293" y="250838"/>
                </a:lnTo>
                <a:lnTo>
                  <a:pt x="0" y="2508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3169038">
            <a:off x="14604088" y="8458060"/>
            <a:ext cx="391442" cy="371514"/>
          </a:xfrm>
          <a:custGeom>
            <a:avLst/>
            <a:gdLst/>
            <a:ahLst/>
            <a:cxnLst/>
            <a:rect l="l" t="t" r="r" b="b"/>
            <a:pathLst>
              <a:path w="391442" h="371514">
                <a:moveTo>
                  <a:pt x="0" y="0"/>
                </a:moveTo>
                <a:lnTo>
                  <a:pt x="391442" y="0"/>
                </a:lnTo>
                <a:lnTo>
                  <a:pt x="391442" y="371514"/>
                </a:lnTo>
                <a:lnTo>
                  <a:pt x="0" y="37151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233260" y="1807903"/>
            <a:ext cx="2075021" cy="2718782"/>
          </a:xfrm>
          <a:custGeom>
            <a:avLst/>
            <a:gdLst/>
            <a:ahLst/>
            <a:cxnLst/>
            <a:rect l="l" t="t" r="r" b="b"/>
            <a:pathLst>
              <a:path w="2075021" h="2718782">
                <a:moveTo>
                  <a:pt x="0" y="0"/>
                </a:moveTo>
                <a:lnTo>
                  <a:pt x="2075021" y="0"/>
                </a:lnTo>
                <a:lnTo>
                  <a:pt x="2075021" y="2718782"/>
                </a:lnTo>
                <a:lnTo>
                  <a:pt x="0" y="2718782"/>
                </a:lnTo>
                <a:lnTo>
                  <a:pt x="0" y="0"/>
                </a:lnTo>
                <a:close/>
              </a:path>
            </a:pathLst>
          </a:custGeom>
          <a:blipFill>
            <a:blip r:embed="rId9">
              <a:extLst>
                <a:ext uri="{96DAC541-7B7A-43D3-8B79-37D633B846F1}">
                  <asvg:svgBlip xmlns:asvg="http://schemas.microsoft.com/office/drawing/2016/SVG/main" r:embed="rId10"/>
                </a:ext>
              </a:extLst>
            </a:blip>
            <a:stretch>
              <a:fillRect l="-87147" b="-51347"/>
            </a:stretch>
          </a:blipFill>
        </p:spPr>
      </p:sp>
      <p:sp>
        <p:nvSpPr>
          <p:cNvPr id="11" name="Freeform 11"/>
          <p:cNvSpPr/>
          <p:nvPr/>
        </p:nvSpPr>
        <p:spPr>
          <a:xfrm>
            <a:off x="13393509" y="150158"/>
            <a:ext cx="3208825" cy="3208825"/>
          </a:xfrm>
          <a:custGeom>
            <a:avLst/>
            <a:gdLst/>
            <a:ahLst/>
            <a:cxnLst/>
            <a:rect l="l" t="t" r="r" b="b"/>
            <a:pathLst>
              <a:path w="3208825" h="3208825">
                <a:moveTo>
                  <a:pt x="0" y="0"/>
                </a:moveTo>
                <a:lnTo>
                  <a:pt x="3208825" y="0"/>
                </a:lnTo>
                <a:lnTo>
                  <a:pt x="3208825" y="3208825"/>
                </a:lnTo>
                <a:lnTo>
                  <a:pt x="0" y="320882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a:off x="2276364" y="351712"/>
            <a:ext cx="1319193" cy="772346"/>
          </a:xfrm>
          <a:custGeom>
            <a:avLst/>
            <a:gdLst/>
            <a:ahLst/>
            <a:cxnLst/>
            <a:rect l="l" t="t" r="r" b="b"/>
            <a:pathLst>
              <a:path w="1319193" h="772346">
                <a:moveTo>
                  <a:pt x="0" y="0"/>
                </a:moveTo>
                <a:lnTo>
                  <a:pt x="1319193" y="0"/>
                </a:lnTo>
                <a:lnTo>
                  <a:pt x="1319193" y="772347"/>
                </a:lnTo>
                <a:lnTo>
                  <a:pt x="0" y="772347"/>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3" name="Freeform 13"/>
          <p:cNvSpPr/>
          <p:nvPr/>
        </p:nvSpPr>
        <p:spPr>
          <a:xfrm>
            <a:off x="308413" y="6740033"/>
            <a:ext cx="1202388" cy="703960"/>
          </a:xfrm>
          <a:custGeom>
            <a:avLst/>
            <a:gdLst/>
            <a:ahLst/>
            <a:cxnLst/>
            <a:rect l="l" t="t" r="r" b="b"/>
            <a:pathLst>
              <a:path w="1202388" h="703960">
                <a:moveTo>
                  <a:pt x="0" y="0"/>
                </a:moveTo>
                <a:lnTo>
                  <a:pt x="1202388" y="0"/>
                </a:lnTo>
                <a:lnTo>
                  <a:pt x="1202388" y="703960"/>
                </a:lnTo>
                <a:lnTo>
                  <a:pt x="0" y="703960"/>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4" name="Freeform 14"/>
          <p:cNvSpPr/>
          <p:nvPr/>
        </p:nvSpPr>
        <p:spPr>
          <a:xfrm>
            <a:off x="17335833" y="7785068"/>
            <a:ext cx="698668" cy="409048"/>
          </a:xfrm>
          <a:custGeom>
            <a:avLst/>
            <a:gdLst/>
            <a:ahLst/>
            <a:cxnLst/>
            <a:rect l="l" t="t" r="r" b="b"/>
            <a:pathLst>
              <a:path w="698668" h="409048">
                <a:moveTo>
                  <a:pt x="0" y="0"/>
                </a:moveTo>
                <a:lnTo>
                  <a:pt x="698669" y="0"/>
                </a:lnTo>
                <a:lnTo>
                  <a:pt x="698669" y="409049"/>
                </a:lnTo>
                <a:lnTo>
                  <a:pt x="0" y="409049"/>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5" name="Freeform 15"/>
          <p:cNvSpPr/>
          <p:nvPr/>
        </p:nvSpPr>
        <p:spPr>
          <a:xfrm>
            <a:off x="16547284" y="4382149"/>
            <a:ext cx="787045" cy="460790"/>
          </a:xfrm>
          <a:custGeom>
            <a:avLst/>
            <a:gdLst/>
            <a:ahLst/>
            <a:cxnLst/>
            <a:rect l="l" t="t" r="r" b="b"/>
            <a:pathLst>
              <a:path w="787045" h="460790">
                <a:moveTo>
                  <a:pt x="0" y="0"/>
                </a:moveTo>
                <a:lnTo>
                  <a:pt x="787045" y="0"/>
                </a:lnTo>
                <a:lnTo>
                  <a:pt x="787045" y="460790"/>
                </a:lnTo>
                <a:lnTo>
                  <a:pt x="0" y="460790"/>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6" name="Freeform 16"/>
          <p:cNvSpPr/>
          <p:nvPr/>
        </p:nvSpPr>
        <p:spPr>
          <a:xfrm rot="2619957">
            <a:off x="-771651" y="226188"/>
            <a:ext cx="3073830" cy="1928130"/>
          </a:xfrm>
          <a:custGeom>
            <a:avLst/>
            <a:gdLst/>
            <a:ahLst/>
            <a:cxnLst/>
            <a:rect l="l" t="t" r="r" b="b"/>
            <a:pathLst>
              <a:path w="3073830" h="1928130">
                <a:moveTo>
                  <a:pt x="0" y="0"/>
                </a:moveTo>
                <a:lnTo>
                  <a:pt x="3073830" y="0"/>
                </a:lnTo>
                <a:lnTo>
                  <a:pt x="3073830" y="1928130"/>
                </a:lnTo>
                <a:lnTo>
                  <a:pt x="0" y="192813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7" name="Freeform 17"/>
          <p:cNvSpPr/>
          <p:nvPr/>
        </p:nvSpPr>
        <p:spPr>
          <a:xfrm rot="2200985">
            <a:off x="7774185" y="-86942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3973836">
            <a:off x="12944894" y="-7887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15528354" y="-330961"/>
            <a:ext cx="4438215" cy="1470159"/>
          </a:xfrm>
          <a:custGeom>
            <a:avLst/>
            <a:gdLst/>
            <a:ahLst/>
            <a:cxnLst/>
            <a:rect l="l" t="t" r="r" b="b"/>
            <a:pathLst>
              <a:path w="4438215" h="1470159">
                <a:moveTo>
                  <a:pt x="0" y="0"/>
                </a:moveTo>
                <a:lnTo>
                  <a:pt x="4438215" y="0"/>
                </a:lnTo>
                <a:lnTo>
                  <a:pt x="4438215" y="1470158"/>
                </a:lnTo>
                <a:lnTo>
                  <a:pt x="0" y="147015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0" name="Freeform 20"/>
          <p:cNvSpPr/>
          <p:nvPr/>
        </p:nvSpPr>
        <p:spPr>
          <a:xfrm rot="8847559">
            <a:off x="14026087" y="-218259"/>
            <a:ext cx="892481" cy="1826049"/>
          </a:xfrm>
          <a:custGeom>
            <a:avLst/>
            <a:gdLst/>
            <a:ahLst/>
            <a:cxnLst/>
            <a:rect l="l" t="t" r="r" b="b"/>
            <a:pathLst>
              <a:path w="892481" h="1826049">
                <a:moveTo>
                  <a:pt x="0" y="0"/>
                </a:moveTo>
                <a:lnTo>
                  <a:pt x="892481" y="0"/>
                </a:lnTo>
                <a:lnTo>
                  <a:pt x="892481" y="1826048"/>
                </a:lnTo>
                <a:lnTo>
                  <a:pt x="0" y="182604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1" name="Freeform 21"/>
          <p:cNvSpPr/>
          <p:nvPr/>
        </p:nvSpPr>
        <p:spPr>
          <a:xfrm>
            <a:off x="653072" y="7507287"/>
            <a:ext cx="1071308" cy="2191934"/>
          </a:xfrm>
          <a:custGeom>
            <a:avLst/>
            <a:gdLst/>
            <a:ahLst/>
            <a:cxnLst/>
            <a:rect l="l" t="t" r="r" b="b"/>
            <a:pathLst>
              <a:path w="1071308" h="2191934">
                <a:moveTo>
                  <a:pt x="0" y="0"/>
                </a:moveTo>
                <a:lnTo>
                  <a:pt x="1071308" y="0"/>
                </a:lnTo>
                <a:lnTo>
                  <a:pt x="1071308" y="2191934"/>
                </a:lnTo>
                <a:lnTo>
                  <a:pt x="0" y="219193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TextBox 22"/>
          <p:cNvSpPr txBox="1"/>
          <p:nvPr/>
        </p:nvSpPr>
        <p:spPr>
          <a:xfrm>
            <a:off x="147141" y="2637859"/>
            <a:ext cx="13582957" cy="2625142"/>
          </a:xfrm>
          <a:prstGeom prst="rect">
            <a:avLst/>
          </a:prstGeom>
        </p:spPr>
        <p:txBody>
          <a:bodyPr wrap="square" lIns="0" tIns="0" rIns="0" bIns="0" rtlCol="0" anchor="t">
            <a:spAutoFit/>
          </a:bodyPr>
          <a:lstStyle/>
          <a:p>
            <a:pPr marL="0" lvl="0" indent="0">
              <a:lnSpc>
                <a:spcPts val="9415"/>
              </a:lnSpc>
              <a:spcBef>
                <a:spcPct val="0"/>
              </a:spcBef>
            </a:pPr>
            <a:r>
              <a:rPr lang="en-US" sz="19900" dirty="0">
                <a:solidFill>
                  <a:srgbClr val="F7CB2D"/>
                </a:solidFill>
                <a:latin typeface="Marykate"/>
              </a:rPr>
              <a:t>commander (n)</a:t>
            </a:r>
          </a:p>
          <a:p>
            <a:pPr marL="0" lvl="0" indent="0">
              <a:lnSpc>
                <a:spcPts val="9415"/>
              </a:lnSpc>
              <a:spcBef>
                <a:spcPct val="0"/>
              </a:spcBef>
            </a:pPr>
            <a:endParaRPr lang="en-US" sz="19900" dirty="0">
              <a:solidFill>
                <a:srgbClr val="F7CB2D"/>
              </a:solidFill>
              <a:latin typeface="Marykate"/>
            </a:endParaRPr>
          </a:p>
        </p:txBody>
      </p:sp>
      <p:sp>
        <p:nvSpPr>
          <p:cNvPr id="23" name="Freeform 23"/>
          <p:cNvSpPr/>
          <p:nvPr/>
        </p:nvSpPr>
        <p:spPr>
          <a:xfrm>
            <a:off x="15542106" y="1373825"/>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rot="-2218747">
            <a:off x="15340396" y="7972798"/>
            <a:ext cx="1285917" cy="1342038"/>
          </a:xfrm>
          <a:custGeom>
            <a:avLst/>
            <a:gdLst/>
            <a:ahLst/>
            <a:cxnLst/>
            <a:rect l="l" t="t" r="r" b="b"/>
            <a:pathLst>
              <a:path w="1285917" h="1342038">
                <a:moveTo>
                  <a:pt x="0" y="0"/>
                </a:moveTo>
                <a:lnTo>
                  <a:pt x="1285917" y="0"/>
                </a:lnTo>
                <a:lnTo>
                  <a:pt x="1285917" y="1342038"/>
                </a:lnTo>
                <a:lnTo>
                  <a:pt x="0" y="134203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352476" y="9403508"/>
            <a:ext cx="601194" cy="591424"/>
          </a:xfrm>
          <a:custGeom>
            <a:avLst/>
            <a:gdLst/>
            <a:ahLst/>
            <a:cxnLst/>
            <a:rect l="l" t="t" r="r" b="b"/>
            <a:pathLst>
              <a:path w="601194" h="591424">
                <a:moveTo>
                  <a:pt x="0" y="0"/>
                </a:moveTo>
                <a:lnTo>
                  <a:pt x="601193" y="0"/>
                </a:lnTo>
                <a:lnTo>
                  <a:pt x="601193" y="591425"/>
                </a:lnTo>
                <a:lnTo>
                  <a:pt x="0" y="59142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8" name="Rectangle 27">
            <a:extLst>
              <a:ext uri="{FF2B5EF4-FFF2-40B4-BE49-F238E27FC236}">
                <a16:creationId xmlns:a16="http://schemas.microsoft.com/office/drawing/2014/main" id="{C9E1AF3C-9E25-650D-EE03-CD956AAFAF43}"/>
              </a:ext>
            </a:extLst>
          </p:cNvPr>
          <p:cNvSpPr/>
          <p:nvPr/>
        </p:nvSpPr>
        <p:spPr>
          <a:xfrm>
            <a:off x="5135043" y="3255881"/>
            <a:ext cx="184730" cy="1862048"/>
          </a:xfrm>
          <a:prstGeom prst="rect">
            <a:avLst/>
          </a:prstGeom>
        </p:spPr>
        <p:txBody>
          <a:bodyPr wrap="none">
            <a:spAutoFit/>
          </a:bodyPr>
          <a:lstStyle/>
          <a:p>
            <a:pPr algn="ctr"/>
            <a:endParaRPr lang="en-US" sz="11500" b="1" dirty="0">
              <a:solidFill>
                <a:srgbClr val="C00000"/>
              </a:solidFill>
            </a:endParaRPr>
          </a:p>
        </p:txBody>
      </p:sp>
      <p:pic>
        <p:nvPicPr>
          <p:cNvPr id="24" name="Picture 23">
            <a:extLst>
              <a:ext uri="{FF2B5EF4-FFF2-40B4-BE49-F238E27FC236}">
                <a16:creationId xmlns:a16="http://schemas.microsoft.com/office/drawing/2014/main" id="{0CFE2223-C847-1CEA-C386-3B9C8D777C7C}"/>
              </a:ext>
            </a:extLst>
          </p:cNvPr>
          <p:cNvPicPr>
            <a:picLocks noChangeAspect="1"/>
          </p:cNvPicPr>
          <p:nvPr/>
        </p:nvPicPr>
        <p:blipFill rotWithShape="1">
          <a:blip r:embed="rId35"/>
          <a:srcRect l="2558" r="5379"/>
          <a:stretch/>
        </p:blipFill>
        <p:spPr>
          <a:xfrm>
            <a:off x="12406548" y="3114058"/>
            <a:ext cx="5884412" cy="7172941"/>
          </a:xfrm>
          <a:prstGeom prst="rect">
            <a:avLst/>
          </a:prstGeom>
        </p:spPr>
      </p:pic>
      <p:sp>
        <p:nvSpPr>
          <p:cNvPr id="30" name="Rectangle 29">
            <a:extLst>
              <a:ext uri="{FF2B5EF4-FFF2-40B4-BE49-F238E27FC236}">
                <a16:creationId xmlns:a16="http://schemas.microsoft.com/office/drawing/2014/main" id="{3C2CA4A3-1422-3CAC-5AFE-C410C5714169}"/>
              </a:ext>
            </a:extLst>
          </p:cNvPr>
          <p:cNvSpPr/>
          <p:nvPr/>
        </p:nvSpPr>
        <p:spPr>
          <a:xfrm>
            <a:off x="1280995" y="3290942"/>
            <a:ext cx="6465231" cy="1446550"/>
          </a:xfrm>
          <a:prstGeom prst="rect">
            <a:avLst/>
          </a:prstGeom>
        </p:spPr>
        <p:txBody>
          <a:bodyPr wrap="none">
            <a:spAutoFit/>
          </a:bodyPr>
          <a:lstStyle/>
          <a:p>
            <a:pPr algn="ctr"/>
            <a:r>
              <a:rPr lang="en-US" sz="8800" b="1" dirty="0">
                <a:solidFill>
                  <a:srgbClr val="C00000"/>
                </a:solidFill>
              </a:rPr>
              <a:t>/</a:t>
            </a:r>
            <a:r>
              <a:rPr lang="en-US" sz="8800" b="1" dirty="0" err="1">
                <a:solidFill>
                  <a:srgbClr val="C00000"/>
                </a:solidFill>
              </a:rPr>
              <a:t>kəˈmɑːndə</a:t>
            </a:r>
            <a:r>
              <a:rPr lang="en-US" sz="8800" b="1" dirty="0">
                <a:solidFill>
                  <a:srgbClr val="C00000"/>
                </a:solidFill>
              </a:rPr>
              <a:t>/ </a:t>
            </a:r>
          </a:p>
        </p:txBody>
      </p:sp>
      <p:sp>
        <p:nvSpPr>
          <p:cNvPr id="31" name="Rectangle 30">
            <a:extLst>
              <a:ext uri="{FF2B5EF4-FFF2-40B4-BE49-F238E27FC236}">
                <a16:creationId xmlns:a16="http://schemas.microsoft.com/office/drawing/2014/main" id="{DD2D07E9-82C9-7408-2F4C-62E95F907D35}"/>
              </a:ext>
            </a:extLst>
          </p:cNvPr>
          <p:cNvSpPr/>
          <p:nvPr/>
        </p:nvSpPr>
        <p:spPr>
          <a:xfrm>
            <a:off x="-401595" y="4578713"/>
            <a:ext cx="13014001" cy="1323439"/>
          </a:xfrm>
          <a:prstGeom prst="rect">
            <a:avLst/>
          </a:prstGeom>
        </p:spPr>
        <p:txBody>
          <a:bodyPr wrap="square">
            <a:spAutoFit/>
          </a:bodyPr>
          <a:lstStyle/>
          <a:p>
            <a:pPr lvl="0" algn="ctr"/>
            <a:r>
              <a:rPr lang="en-US" sz="8000" dirty="0" err="1"/>
              <a:t>người</a:t>
            </a:r>
            <a:r>
              <a:rPr lang="en-US" sz="8000" dirty="0"/>
              <a:t> </a:t>
            </a:r>
            <a:r>
              <a:rPr lang="en-US" sz="8000" dirty="0" err="1"/>
              <a:t>chỉ</a:t>
            </a:r>
            <a:r>
              <a:rPr lang="en-US" sz="8000" dirty="0"/>
              <a:t> </a:t>
            </a:r>
            <a:r>
              <a:rPr lang="en-US" sz="8000" dirty="0" err="1"/>
              <a:t>huy</a:t>
            </a:r>
            <a:r>
              <a:rPr lang="en-US" sz="8000" dirty="0"/>
              <a:t>, </a:t>
            </a:r>
            <a:r>
              <a:rPr lang="en-US" sz="8000" dirty="0" err="1"/>
              <a:t>người</a:t>
            </a:r>
            <a:r>
              <a:rPr lang="en-US" sz="8000" dirty="0"/>
              <a:t> </a:t>
            </a:r>
            <a:r>
              <a:rPr lang="en-US" sz="8000" dirty="0" err="1"/>
              <a:t>cầm</a:t>
            </a:r>
            <a:r>
              <a:rPr lang="en-US" sz="8000" dirty="0"/>
              <a:t> </a:t>
            </a:r>
            <a:r>
              <a:rPr lang="en-US" sz="8000" dirty="0" err="1"/>
              <a:t>đầu</a:t>
            </a:r>
            <a:endParaRPr lang="en-US" sz="8000" dirty="0"/>
          </a:p>
        </p:txBody>
      </p:sp>
      <p:pic>
        <p:nvPicPr>
          <p:cNvPr id="32" name="commander">
            <a:hlinkClick r:id="" action="ppaction://media"/>
            <a:extLst>
              <a:ext uri="{FF2B5EF4-FFF2-40B4-BE49-F238E27FC236}">
                <a16:creationId xmlns:a16="http://schemas.microsoft.com/office/drawing/2014/main" id="{018DBD10-0405-362F-F979-87F8B24145C5}"/>
              </a:ext>
            </a:extLst>
          </p:cNvPr>
          <p:cNvPicPr>
            <a:picLocks noChangeAspect="1"/>
          </p:cNvPicPr>
          <p:nvPr>
            <a:audioFile r:link="rId2"/>
            <p:extLst>
              <p:ext uri="{DAA4B4D4-6D71-4841-9C94-3DE7FCFB9230}">
                <p14:media xmlns:p14="http://schemas.microsoft.com/office/powerpoint/2010/main" r:embed="rId1"/>
              </p:ext>
            </p:extLst>
          </p:nvPr>
        </p:nvPicPr>
        <p:blipFill>
          <a:blip r:embed="rId36">
            <a:grayscl/>
          </a:blip>
          <a:stretch>
            <a:fillRect/>
          </a:stretch>
        </p:blipFill>
        <p:spPr>
          <a:xfrm>
            <a:off x="352476" y="3524473"/>
            <a:ext cx="1115094" cy="1115094"/>
          </a:xfrm>
          <a:prstGeom prst="rect">
            <a:avLst/>
          </a:prstGeom>
        </p:spPr>
      </p:pic>
    </p:spTree>
    <p:extLst>
      <p:ext uri="{BB962C8B-B14F-4D97-AF65-F5344CB8AC3E}">
        <p14:creationId xmlns:p14="http://schemas.microsoft.com/office/powerpoint/2010/main" val="4509699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additive="base">
                                        <p:cTn id="19" dur="105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1">
                  <p:stCondLst>
                    <p:cond delay="indefinite"/>
                  </p:stCondLst>
                  <p:endCondLst>
                    <p:cond evt="onStopAudio" delay="0">
                      <p:tgtEl>
                        <p:sldTgt/>
                      </p:tgtEl>
                    </p:cond>
                  </p:endCondLst>
                </p:cTn>
                <p:tgtEl>
                  <p:spTgt spid="32"/>
                </p:tgtEl>
              </p:cMediaNode>
            </p:audio>
          </p:childTnLst>
        </p:cTn>
      </p:par>
    </p:tnLst>
    <p:bldLst>
      <p:bldP spid="28" grpId="0"/>
      <p:bldP spid="28" grpId="1"/>
      <p:bldP spid="30" grpId="0"/>
      <p:bldP spid="30" grpId="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creature (n)</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pic>
        <p:nvPicPr>
          <p:cNvPr id="27" name="Picture 26">
            <a:extLst>
              <a:ext uri="{FF2B5EF4-FFF2-40B4-BE49-F238E27FC236}">
                <a16:creationId xmlns:a16="http://schemas.microsoft.com/office/drawing/2014/main" id="{8E51E770-1CCF-9483-CED6-A3E9F295EE76}"/>
              </a:ext>
            </a:extLst>
          </p:cNvPr>
          <p:cNvPicPr>
            <a:picLocks noChangeAspect="1"/>
          </p:cNvPicPr>
          <p:nvPr/>
        </p:nvPicPr>
        <p:blipFill>
          <a:blip r:embed="rId41"/>
          <a:stretch>
            <a:fillRect/>
          </a:stretch>
        </p:blipFill>
        <p:spPr>
          <a:xfrm>
            <a:off x="10483960" y="1498338"/>
            <a:ext cx="7781881" cy="7066306"/>
          </a:xfrm>
          <a:prstGeom prst="rect">
            <a:avLst/>
          </a:prstGeom>
        </p:spPr>
      </p:pic>
      <p:sp>
        <p:nvSpPr>
          <p:cNvPr id="28" name="Rectangle 27">
            <a:extLst>
              <a:ext uri="{FF2B5EF4-FFF2-40B4-BE49-F238E27FC236}">
                <a16:creationId xmlns:a16="http://schemas.microsoft.com/office/drawing/2014/main" id="{9EB07B35-7B5B-356C-231D-8B55BD75554E}"/>
              </a:ext>
            </a:extLst>
          </p:cNvPr>
          <p:cNvSpPr/>
          <p:nvPr/>
        </p:nvSpPr>
        <p:spPr>
          <a:xfrm>
            <a:off x="1468744" y="4723533"/>
            <a:ext cx="4248279" cy="1446550"/>
          </a:xfrm>
          <a:prstGeom prst="rect">
            <a:avLst/>
          </a:prstGeom>
        </p:spPr>
        <p:txBody>
          <a:bodyPr wrap="none">
            <a:spAutoFit/>
          </a:bodyPr>
          <a:lstStyle/>
          <a:p>
            <a:pPr algn="ctr"/>
            <a:r>
              <a:rPr lang="en-US" sz="8800" b="1" dirty="0">
                <a:solidFill>
                  <a:srgbClr val="C00000"/>
                </a:solidFill>
              </a:rPr>
              <a:t>/ˈ</a:t>
            </a:r>
            <a:r>
              <a:rPr lang="en-US" sz="8800" b="1" dirty="0" err="1">
                <a:solidFill>
                  <a:srgbClr val="C00000"/>
                </a:solidFill>
              </a:rPr>
              <a:t>kriːtʃə</a:t>
            </a:r>
            <a:r>
              <a:rPr lang="en-US" sz="8800" b="1" dirty="0">
                <a:solidFill>
                  <a:srgbClr val="C00000"/>
                </a:solidFill>
              </a:rPr>
              <a:t>/</a:t>
            </a:r>
          </a:p>
        </p:txBody>
      </p:sp>
      <p:sp>
        <p:nvSpPr>
          <p:cNvPr id="29" name="Rectangle 28">
            <a:extLst>
              <a:ext uri="{FF2B5EF4-FFF2-40B4-BE49-F238E27FC236}">
                <a16:creationId xmlns:a16="http://schemas.microsoft.com/office/drawing/2014/main" id="{1892446B-54CC-D0A4-926B-C40245F82AB5}"/>
              </a:ext>
            </a:extLst>
          </p:cNvPr>
          <p:cNvSpPr/>
          <p:nvPr/>
        </p:nvSpPr>
        <p:spPr>
          <a:xfrm>
            <a:off x="1226369" y="5888312"/>
            <a:ext cx="4688205" cy="1323439"/>
          </a:xfrm>
          <a:prstGeom prst="rect">
            <a:avLst/>
          </a:prstGeom>
        </p:spPr>
        <p:txBody>
          <a:bodyPr wrap="square">
            <a:spAutoFit/>
          </a:bodyPr>
          <a:lstStyle/>
          <a:p>
            <a:pPr lvl="0" algn="ctr"/>
            <a:r>
              <a:rPr lang="en-US" sz="8000" dirty="0" err="1"/>
              <a:t>sinh</a:t>
            </a:r>
            <a:r>
              <a:rPr lang="en-US" sz="8000" dirty="0"/>
              <a:t> </a:t>
            </a:r>
            <a:r>
              <a:rPr lang="en-US" sz="8000" dirty="0" err="1"/>
              <a:t>vật</a:t>
            </a:r>
            <a:endParaRPr lang="en-US" sz="8000" dirty="0"/>
          </a:p>
        </p:txBody>
      </p:sp>
      <p:pic>
        <p:nvPicPr>
          <p:cNvPr id="31" name="creature">
            <a:hlinkClick r:id="" action="ppaction://media"/>
            <a:extLst>
              <a:ext uri="{FF2B5EF4-FFF2-40B4-BE49-F238E27FC236}">
                <a16:creationId xmlns:a16="http://schemas.microsoft.com/office/drawing/2014/main" id="{6C2C66C9-CA55-2547-2839-DC6A48E0665B}"/>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483678" y="5031491"/>
            <a:ext cx="1090044" cy="993683"/>
          </a:xfrm>
          <a:prstGeom prst="rect">
            <a:avLst/>
          </a:prstGeom>
        </p:spPr>
      </p:pic>
    </p:spTree>
    <p:extLst>
      <p:ext uri="{BB962C8B-B14F-4D97-AF65-F5344CB8AC3E}">
        <p14:creationId xmlns:p14="http://schemas.microsoft.com/office/powerpoint/2010/main" val="3708076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98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1"/>
                </p:tgtEl>
              </p:cMediaNode>
            </p:audio>
          </p:childTnLst>
        </p:cTn>
      </p:par>
    </p:tnLst>
    <p:bldLst>
      <p:bldP spid="28" grpId="0"/>
      <p:bldP spid="28" grpId="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destroy (v)</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pic>
        <p:nvPicPr>
          <p:cNvPr id="24" name="Content Placeholder 4" descr="960x0">
            <a:extLst>
              <a:ext uri="{FF2B5EF4-FFF2-40B4-BE49-F238E27FC236}">
                <a16:creationId xmlns:a16="http://schemas.microsoft.com/office/drawing/2014/main" id="{5CFB9E8E-97F3-3473-A7D7-D1187D3D0CC3}"/>
              </a:ext>
            </a:extLst>
          </p:cNvPr>
          <p:cNvPicPr>
            <a:picLocks noChangeAspect="1"/>
          </p:cNvPicPr>
          <p:nvPr/>
        </p:nvPicPr>
        <p:blipFill>
          <a:blip r:embed="rId41"/>
          <a:stretch>
            <a:fillRect/>
          </a:stretch>
        </p:blipFill>
        <p:spPr>
          <a:xfrm>
            <a:off x="11149435" y="2808440"/>
            <a:ext cx="7100653" cy="6449860"/>
          </a:xfrm>
          <a:prstGeom prst="rect">
            <a:avLst/>
          </a:prstGeom>
        </p:spPr>
      </p:pic>
      <p:sp>
        <p:nvSpPr>
          <p:cNvPr id="30" name="Rectangle 29">
            <a:extLst>
              <a:ext uri="{FF2B5EF4-FFF2-40B4-BE49-F238E27FC236}">
                <a16:creationId xmlns:a16="http://schemas.microsoft.com/office/drawing/2014/main" id="{FD6171A6-26C8-4F98-A470-61CA6D81BD1F}"/>
              </a:ext>
            </a:extLst>
          </p:cNvPr>
          <p:cNvSpPr/>
          <p:nvPr/>
        </p:nvSpPr>
        <p:spPr>
          <a:xfrm>
            <a:off x="1377643" y="4827725"/>
            <a:ext cx="4533742" cy="1446550"/>
          </a:xfrm>
          <a:prstGeom prst="rect">
            <a:avLst/>
          </a:prstGeom>
        </p:spPr>
        <p:txBody>
          <a:bodyPr wrap="none">
            <a:spAutoFit/>
          </a:bodyPr>
          <a:lstStyle/>
          <a:p>
            <a:pPr algn="ctr"/>
            <a:r>
              <a:rPr lang="en-US" sz="8800" b="1" dirty="0">
                <a:solidFill>
                  <a:srgbClr val="C00000"/>
                </a:solidFill>
              </a:rPr>
              <a:t>/</a:t>
            </a:r>
            <a:r>
              <a:rPr lang="en-US" sz="8800" b="1" dirty="0" err="1">
                <a:solidFill>
                  <a:srgbClr val="C00000"/>
                </a:solidFill>
              </a:rPr>
              <a:t>dɪˈstrɔɪ</a:t>
            </a:r>
            <a:r>
              <a:rPr lang="en-US" sz="8800" b="1" dirty="0">
                <a:solidFill>
                  <a:srgbClr val="C00000"/>
                </a:solidFill>
              </a:rPr>
              <a:t>/</a:t>
            </a:r>
          </a:p>
        </p:txBody>
      </p:sp>
      <p:sp>
        <p:nvSpPr>
          <p:cNvPr id="31" name="Rectangle 30">
            <a:extLst>
              <a:ext uri="{FF2B5EF4-FFF2-40B4-BE49-F238E27FC236}">
                <a16:creationId xmlns:a16="http://schemas.microsoft.com/office/drawing/2014/main" id="{677A7AD5-B197-346C-872B-3A0EE1315A46}"/>
              </a:ext>
            </a:extLst>
          </p:cNvPr>
          <p:cNvSpPr/>
          <p:nvPr/>
        </p:nvSpPr>
        <p:spPr>
          <a:xfrm>
            <a:off x="-861719" y="6388438"/>
            <a:ext cx="9859048" cy="1323439"/>
          </a:xfrm>
          <a:prstGeom prst="rect">
            <a:avLst/>
          </a:prstGeom>
        </p:spPr>
        <p:txBody>
          <a:bodyPr wrap="square">
            <a:spAutoFit/>
          </a:bodyPr>
          <a:lstStyle/>
          <a:p>
            <a:pPr lvl="0" algn="ctr"/>
            <a:r>
              <a:rPr lang="en-US" sz="8000" dirty="0" err="1"/>
              <a:t>hủy diệt/ tàn phá</a:t>
            </a:r>
          </a:p>
        </p:txBody>
      </p:sp>
      <p:pic>
        <p:nvPicPr>
          <p:cNvPr id="32" name="destroy">
            <a:hlinkClick r:id="" action="ppaction://media"/>
            <a:extLst>
              <a:ext uri="{FF2B5EF4-FFF2-40B4-BE49-F238E27FC236}">
                <a16:creationId xmlns:a16="http://schemas.microsoft.com/office/drawing/2014/main" id="{B31B8B29-0C4E-FDD5-A1F4-D92EC07725AF}"/>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409647" y="5223762"/>
            <a:ext cx="1090044" cy="1006260"/>
          </a:xfrm>
          <a:prstGeom prst="rect">
            <a:avLst/>
          </a:prstGeom>
        </p:spPr>
      </p:pic>
    </p:spTree>
    <p:extLst>
      <p:ext uri="{BB962C8B-B14F-4D97-AF65-F5344CB8AC3E}">
        <p14:creationId xmlns:p14="http://schemas.microsoft.com/office/powerpoint/2010/main" val="34677232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032"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2"/>
                </p:tgtEl>
              </p:cMediaNode>
            </p:audio>
          </p:childTnLst>
        </p:cTn>
      </p:par>
    </p:tnLst>
    <p:bldLst>
      <p:bldP spid="30" grpId="0"/>
      <p:bldP spid="30" grpId="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oppose (v)</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30" name="Rectangle 29">
            <a:extLst>
              <a:ext uri="{FF2B5EF4-FFF2-40B4-BE49-F238E27FC236}">
                <a16:creationId xmlns:a16="http://schemas.microsoft.com/office/drawing/2014/main" id="{FD6171A6-26C8-4F98-A470-61CA6D81BD1F}"/>
              </a:ext>
            </a:extLst>
          </p:cNvPr>
          <p:cNvSpPr/>
          <p:nvPr/>
        </p:nvSpPr>
        <p:spPr>
          <a:xfrm>
            <a:off x="1478696" y="4827725"/>
            <a:ext cx="4331635" cy="1446550"/>
          </a:xfrm>
          <a:prstGeom prst="rect">
            <a:avLst/>
          </a:prstGeom>
        </p:spPr>
        <p:txBody>
          <a:bodyPr wrap="none">
            <a:spAutoFit/>
          </a:bodyPr>
          <a:lstStyle/>
          <a:p>
            <a:pPr algn="ctr"/>
            <a:r>
              <a:rPr lang="en-US" sz="8800" b="1" dirty="0">
                <a:solidFill>
                  <a:srgbClr val="C00000"/>
                </a:solidFill>
              </a:rPr>
              <a:t>/</a:t>
            </a:r>
            <a:r>
              <a:rPr lang="en-US" sz="8800" b="1" dirty="0" err="1">
                <a:solidFill>
                  <a:srgbClr val="C00000"/>
                </a:solidFill>
              </a:rPr>
              <a:t>əˈpəʊz</a:t>
            </a:r>
            <a:r>
              <a:rPr lang="en-US" sz="8800" b="1" dirty="0">
                <a:solidFill>
                  <a:srgbClr val="C00000"/>
                </a:solidFill>
              </a:rPr>
              <a:t>/</a:t>
            </a:r>
          </a:p>
        </p:txBody>
      </p:sp>
      <p:pic>
        <p:nvPicPr>
          <p:cNvPr id="27" name="Picture 26">
            <a:extLst>
              <a:ext uri="{FF2B5EF4-FFF2-40B4-BE49-F238E27FC236}">
                <a16:creationId xmlns:a16="http://schemas.microsoft.com/office/drawing/2014/main" id="{5846BF65-CE3E-EF37-17B6-DF2ADBE2D7E5}"/>
              </a:ext>
            </a:extLst>
          </p:cNvPr>
          <p:cNvPicPr>
            <a:picLocks noChangeAspect="1"/>
          </p:cNvPicPr>
          <p:nvPr/>
        </p:nvPicPr>
        <p:blipFill rotWithShape="1">
          <a:blip r:embed="rId41"/>
          <a:srcRect l="8775" r="9603"/>
          <a:stretch/>
        </p:blipFill>
        <p:spPr>
          <a:xfrm>
            <a:off x="10660261" y="2892742"/>
            <a:ext cx="7576348" cy="5908357"/>
          </a:xfrm>
          <a:prstGeom prst="rect">
            <a:avLst/>
          </a:prstGeom>
        </p:spPr>
      </p:pic>
      <p:sp>
        <p:nvSpPr>
          <p:cNvPr id="28" name="Rectangle 27">
            <a:extLst>
              <a:ext uri="{FF2B5EF4-FFF2-40B4-BE49-F238E27FC236}">
                <a16:creationId xmlns:a16="http://schemas.microsoft.com/office/drawing/2014/main" id="{BA2E27A2-A51C-7B03-CB01-8D6E2C40B8DA}"/>
              </a:ext>
            </a:extLst>
          </p:cNvPr>
          <p:cNvSpPr/>
          <p:nvPr/>
        </p:nvSpPr>
        <p:spPr>
          <a:xfrm>
            <a:off x="1081968" y="6187773"/>
            <a:ext cx="9325131" cy="1323439"/>
          </a:xfrm>
          <a:prstGeom prst="rect">
            <a:avLst/>
          </a:prstGeom>
        </p:spPr>
        <p:txBody>
          <a:bodyPr wrap="square">
            <a:spAutoFit/>
          </a:bodyPr>
          <a:lstStyle/>
          <a:p>
            <a:pPr lvl="0" algn="ctr"/>
            <a:r>
              <a:rPr lang="en-US" sz="8000" dirty="0" err="1"/>
              <a:t>chiến</a:t>
            </a:r>
            <a:r>
              <a:rPr lang="en-US" sz="8000" dirty="0"/>
              <a:t> </a:t>
            </a:r>
            <a:r>
              <a:rPr lang="en-US" sz="8000" dirty="0" err="1"/>
              <a:t>đấu</a:t>
            </a:r>
            <a:r>
              <a:rPr lang="en-US" sz="8000" dirty="0"/>
              <a:t>, </a:t>
            </a:r>
            <a:r>
              <a:rPr lang="en-US" sz="8000" dirty="0" err="1"/>
              <a:t>đánh</a:t>
            </a:r>
            <a:r>
              <a:rPr lang="en-US" sz="8000" dirty="0"/>
              <a:t> </a:t>
            </a:r>
            <a:r>
              <a:rPr lang="en-US" sz="8000" dirty="0" err="1"/>
              <a:t>lại</a:t>
            </a:r>
            <a:r>
              <a:rPr lang="en-US" sz="8000" dirty="0"/>
              <a:t> ai</a:t>
            </a:r>
          </a:p>
        </p:txBody>
      </p:sp>
      <p:pic>
        <p:nvPicPr>
          <p:cNvPr id="29" name="oppose">
            <a:hlinkClick r:id="" action="ppaction://media"/>
            <a:extLst>
              <a:ext uri="{FF2B5EF4-FFF2-40B4-BE49-F238E27FC236}">
                <a16:creationId xmlns:a16="http://schemas.microsoft.com/office/drawing/2014/main" id="{EDF0A0C7-EAAD-1C2D-864B-556C2DFA2DC3}"/>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649692" y="5170599"/>
            <a:ext cx="1136049" cy="1012620"/>
          </a:xfrm>
          <a:prstGeom prst="rect">
            <a:avLst/>
          </a:prstGeom>
        </p:spPr>
      </p:pic>
    </p:spTree>
    <p:extLst>
      <p:ext uri="{BB962C8B-B14F-4D97-AF65-F5344CB8AC3E}">
        <p14:creationId xmlns:p14="http://schemas.microsoft.com/office/powerpoint/2010/main" val="7735926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08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29"/>
                </p:tgtEl>
              </p:cMediaNode>
            </p:audio>
          </p:childTnLst>
        </p:cTn>
      </p:par>
    </p:tnLst>
    <p:bldLst>
      <p:bldP spid="30" grpId="0"/>
      <p:bldP spid="30" grpId="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834129"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spaceship (n)</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30" name="Rectangle 29">
            <a:extLst>
              <a:ext uri="{FF2B5EF4-FFF2-40B4-BE49-F238E27FC236}">
                <a16:creationId xmlns:a16="http://schemas.microsoft.com/office/drawing/2014/main" id="{FD6171A6-26C8-4F98-A470-61CA6D81BD1F}"/>
              </a:ext>
            </a:extLst>
          </p:cNvPr>
          <p:cNvSpPr/>
          <p:nvPr/>
        </p:nvSpPr>
        <p:spPr>
          <a:xfrm>
            <a:off x="1057908" y="4827725"/>
            <a:ext cx="5173212" cy="1446550"/>
          </a:xfrm>
          <a:prstGeom prst="rect">
            <a:avLst/>
          </a:prstGeom>
        </p:spPr>
        <p:txBody>
          <a:bodyPr wrap="none">
            <a:spAutoFit/>
          </a:bodyPr>
          <a:lstStyle/>
          <a:p>
            <a:pPr algn="ctr"/>
            <a:r>
              <a:rPr lang="en-US" sz="8800" b="1" dirty="0">
                <a:solidFill>
                  <a:srgbClr val="C00000"/>
                </a:solidFill>
              </a:rPr>
              <a:t>/ˈ</a:t>
            </a:r>
            <a:r>
              <a:rPr lang="en-US" sz="8800" b="1" dirty="0" err="1">
                <a:solidFill>
                  <a:srgbClr val="C00000"/>
                </a:solidFill>
              </a:rPr>
              <a:t>speɪsʃɪp</a:t>
            </a:r>
            <a:r>
              <a:rPr lang="en-US" sz="8800" b="1" dirty="0">
                <a:solidFill>
                  <a:srgbClr val="C00000"/>
                </a:solidFill>
              </a:rPr>
              <a:t>/</a:t>
            </a:r>
          </a:p>
        </p:txBody>
      </p:sp>
      <p:pic>
        <p:nvPicPr>
          <p:cNvPr id="24" name="Content Placeholder 8" descr="istockphoto-1344443930-612x612">
            <a:extLst>
              <a:ext uri="{FF2B5EF4-FFF2-40B4-BE49-F238E27FC236}">
                <a16:creationId xmlns:a16="http://schemas.microsoft.com/office/drawing/2014/main" id="{2907E833-68F3-5F16-F9E2-7F5AF7A74787}"/>
              </a:ext>
            </a:extLst>
          </p:cNvPr>
          <p:cNvPicPr>
            <a:picLocks noChangeAspect="1"/>
          </p:cNvPicPr>
          <p:nvPr/>
        </p:nvPicPr>
        <p:blipFill>
          <a:blip r:embed="rId41"/>
          <a:stretch>
            <a:fillRect/>
          </a:stretch>
        </p:blipFill>
        <p:spPr>
          <a:xfrm>
            <a:off x="11242743" y="2913163"/>
            <a:ext cx="6988712" cy="5173524"/>
          </a:xfrm>
          <a:prstGeom prst="rect">
            <a:avLst/>
          </a:prstGeom>
        </p:spPr>
      </p:pic>
      <p:sp>
        <p:nvSpPr>
          <p:cNvPr id="29" name="Rectangle 28">
            <a:extLst>
              <a:ext uri="{FF2B5EF4-FFF2-40B4-BE49-F238E27FC236}">
                <a16:creationId xmlns:a16="http://schemas.microsoft.com/office/drawing/2014/main" id="{6CEAC568-5D3F-EEDB-2ACE-5F922D3BD73F}"/>
              </a:ext>
            </a:extLst>
          </p:cNvPr>
          <p:cNvSpPr/>
          <p:nvPr/>
        </p:nvSpPr>
        <p:spPr>
          <a:xfrm>
            <a:off x="1581694" y="6347492"/>
            <a:ext cx="4688205" cy="1323439"/>
          </a:xfrm>
          <a:prstGeom prst="rect">
            <a:avLst/>
          </a:prstGeom>
        </p:spPr>
        <p:txBody>
          <a:bodyPr wrap="square">
            <a:spAutoFit/>
          </a:bodyPr>
          <a:lstStyle/>
          <a:p>
            <a:pPr lvl="0" algn="ctr"/>
            <a:r>
              <a:rPr lang="en-US" sz="8000" dirty="0"/>
              <a:t>phi </a:t>
            </a:r>
            <a:r>
              <a:rPr lang="en-US" sz="8000" dirty="0" err="1"/>
              <a:t>thuyền</a:t>
            </a:r>
          </a:p>
        </p:txBody>
      </p:sp>
      <p:pic>
        <p:nvPicPr>
          <p:cNvPr id="31" name="spaceship">
            <a:hlinkClick r:id="" action="ppaction://media"/>
            <a:extLst>
              <a:ext uri="{FF2B5EF4-FFF2-40B4-BE49-F238E27FC236}">
                <a16:creationId xmlns:a16="http://schemas.microsoft.com/office/drawing/2014/main" id="{E23D0A2A-D039-E609-8C78-7388639B9FE9}"/>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252173" y="5177712"/>
            <a:ext cx="1019175" cy="1019175"/>
          </a:xfrm>
          <a:prstGeom prst="rect">
            <a:avLst/>
          </a:prstGeom>
        </p:spPr>
      </p:pic>
    </p:spTree>
    <p:extLst>
      <p:ext uri="{BB962C8B-B14F-4D97-AF65-F5344CB8AC3E}">
        <p14:creationId xmlns:p14="http://schemas.microsoft.com/office/powerpoint/2010/main" val="1316734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10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1"/>
                </p:tgtEl>
              </p:cMediaNode>
            </p:audio>
          </p:childTnLst>
        </p:cTn>
      </p:par>
    </p:tnLst>
    <p:bldLst>
      <p:bldP spid="30" grpId="0"/>
      <p:bldP spid="30" grpId="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38973" y="8507276"/>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834129"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thrilling (adj)</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30" name="Rectangle 29">
            <a:extLst>
              <a:ext uri="{FF2B5EF4-FFF2-40B4-BE49-F238E27FC236}">
                <a16:creationId xmlns:a16="http://schemas.microsoft.com/office/drawing/2014/main" id="{FD6171A6-26C8-4F98-A470-61CA6D81BD1F}"/>
              </a:ext>
            </a:extLst>
          </p:cNvPr>
          <p:cNvSpPr/>
          <p:nvPr/>
        </p:nvSpPr>
        <p:spPr>
          <a:xfrm>
            <a:off x="1584494" y="4827725"/>
            <a:ext cx="4120039" cy="1446550"/>
          </a:xfrm>
          <a:prstGeom prst="rect">
            <a:avLst/>
          </a:prstGeom>
        </p:spPr>
        <p:txBody>
          <a:bodyPr wrap="none">
            <a:spAutoFit/>
          </a:bodyPr>
          <a:lstStyle/>
          <a:p>
            <a:pPr algn="ctr"/>
            <a:r>
              <a:rPr lang="el-GR" sz="8800" b="1" dirty="0">
                <a:solidFill>
                  <a:srgbClr val="C00000"/>
                </a:solidFill>
              </a:rPr>
              <a:t>/ˈθ</a:t>
            </a:r>
            <a:r>
              <a:rPr lang="en-US" sz="8800" b="1" dirty="0" err="1">
                <a:solidFill>
                  <a:srgbClr val="C00000"/>
                </a:solidFill>
              </a:rPr>
              <a:t>rɪlɪŋ</a:t>
            </a:r>
            <a:r>
              <a:rPr lang="en-US" sz="8800" b="1" dirty="0">
                <a:solidFill>
                  <a:srgbClr val="C00000"/>
                </a:solidFill>
              </a:rPr>
              <a:t>/</a:t>
            </a:r>
          </a:p>
        </p:txBody>
      </p:sp>
      <p:pic>
        <p:nvPicPr>
          <p:cNvPr id="27" name="Picture 26">
            <a:extLst>
              <a:ext uri="{FF2B5EF4-FFF2-40B4-BE49-F238E27FC236}">
                <a16:creationId xmlns:a16="http://schemas.microsoft.com/office/drawing/2014/main" id="{3F3BFC6E-A130-33FB-8180-EA2F56A3A116}"/>
              </a:ext>
            </a:extLst>
          </p:cNvPr>
          <p:cNvPicPr>
            <a:picLocks noChangeAspect="1"/>
          </p:cNvPicPr>
          <p:nvPr/>
        </p:nvPicPr>
        <p:blipFill>
          <a:blip r:embed="rId41"/>
          <a:stretch>
            <a:fillRect/>
          </a:stretch>
        </p:blipFill>
        <p:spPr>
          <a:xfrm>
            <a:off x="12260926" y="2340404"/>
            <a:ext cx="6022076" cy="6033085"/>
          </a:xfrm>
          <a:prstGeom prst="rect">
            <a:avLst/>
          </a:prstGeom>
        </p:spPr>
      </p:pic>
      <p:sp>
        <p:nvSpPr>
          <p:cNvPr id="28" name="Rectangle 27">
            <a:extLst>
              <a:ext uri="{FF2B5EF4-FFF2-40B4-BE49-F238E27FC236}">
                <a16:creationId xmlns:a16="http://schemas.microsoft.com/office/drawing/2014/main" id="{72801CD9-3EBF-6759-9838-3B51508F036A}"/>
              </a:ext>
            </a:extLst>
          </p:cNvPr>
          <p:cNvSpPr/>
          <p:nvPr/>
        </p:nvSpPr>
        <p:spPr>
          <a:xfrm>
            <a:off x="1515220" y="6209180"/>
            <a:ext cx="4688205" cy="1323439"/>
          </a:xfrm>
          <a:prstGeom prst="rect">
            <a:avLst/>
          </a:prstGeom>
        </p:spPr>
        <p:txBody>
          <a:bodyPr wrap="square">
            <a:spAutoFit/>
          </a:bodyPr>
          <a:lstStyle/>
          <a:p>
            <a:pPr lvl="0" algn="ctr"/>
            <a:r>
              <a:rPr lang="en-US" sz="8000" dirty="0" err="1"/>
              <a:t>kịch</a:t>
            </a:r>
            <a:r>
              <a:rPr lang="en-US" sz="8000" dirty="0"/>
              <a:t> </a:t>
            </a:r>
            <a:r>
              <a:rPr lang="en-US" sz="8000" dirty="0" err="1"/>
              <a:t>tính</a:t>
            </a:r>
            <a:endParaRPr lang="en-US" sz="8000" dirty="0"/>
          </a:p>
        </p:txBody>
      </p:sp>
      <p:pic>
        <p:nvPicPr>
          <p:cNvPr id="31" name="thrilling">
            <a:hlinkClick r:id="" action="ppaction://media"/>
            <a:extLst>
              <a:ext uri="{FF2B5EF4-FFF2-40B4-BE49-F238E27FC236}">
                <a16:creationId xmlns:a16="http://schemas.microsoft.com/office/drawing/2014/main" id="{4A2A8821-3BAB-ED41-104D-680E11FFBE3F}"/>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728081" y="5248296"/>
            <a:ext cx="985838" cy="963930"/>
          </a:xfrm>
          <a:prstGeom prst="rect">
            <a:avLst/>
          </a:prstGeom>
        </p:spPr>
      </p:pic>
    </p:spTree>
    <p:extLst>
      <p:ext uri="{BB962C8B-B14F-4D97-AF65-F5344CB8AC3E}">
        <p14:creationId xmlns:p14="http://schemas.microsoft.com/office/powerpoint/2010/main" val="34399643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88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1"/>
                </p:tgtEl>
              </p:cMediaNode>
            </p:audio>
          </p:childTnLst>
        </p:cTn>
      </p:par>
    </p:tnLst>
    <p:bldLst>
      <p:bldP spid="30" grpId="0"/>
      <p:bldP spid="30" grpId="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858" y="2858"/>
            <a:ext cx="18288000" cy="1624964"/>
            <a:chOff x="0" y="-3"/>
            <a:chExt cx="12192000" cy="1083309"/>
          </a:xfrm>
          <a:solidFill>
            <a:srgbClr val="00B0F0"/>
          </a:solidFill>
        </p:grpSpPr>
        <p:sp>
          <p:nvSpPr>
            <p:cNvPr id="17" name="Round Single Corner Rectangle 16"/>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18" name="Round Single Corner Rectangle 17"/>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19" name="Round Single Corner Rectangle 18"/>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graphicFrame>
        <p:nvGraphicFramePr>
          <p:cNvPr id="11" name="Table 10"/>
          <p:cNvGraphicFramePr>
            <a:graphicFrameLocks noGrp="1"/>
          </p:cNvGraphicFramePr>
          <p:nvPr/>
        </p:nvGraphicFramePr>
        <p:xfrm>
          <a:off x="1999868" y="1627595"/>
          <a:ext cx="15688058" cy="8438032"/>
        </p:xfrm>
        <a:graphic>
          <a:graphicData uri="http://schemas.openxmlformats.org/drawingml/2006/table">
            <a:tbl>
              <a:tblPr firstRow="1" bandRow="1">
                <a:tableStyleId>{5DA37D80-6434-44D0-A028-1B22A696006F}</a:tableStyleId>
              </a:tblPr>
              <a:tblGrid>
                <a:gridCol w="4558095">
                  <a:extLst>
                    <a:ext uri="{9D8B030D-6E8A-4147-A177-3AD203B41FA5}">
                      <a16:colId xmlns:a16="http://schemas.microsoft.com/office/drawing/2014/main" val="20000"/>
                    </a:ext>
                  </a:extLst>
                </a:gridCol>
                <a:gridCol w="5300663">
                  <a:extLst>
                    <a:ext uri="{9D8B030D-6E8A-4147-A177-3AD203B41FA5}">
                      <a16:colId xmlns:a16="http://schemas.microsoft.com/office/drawing/2014/main" val="20001"/>
                    </a:ext>
                  </a:extLst>
                </a:gridCol>
                <a:gridCol w="5829300">
                  <a:extLst>
                    <a:ext uri="{9D8B030D-6E8A-4147-A177-3AD203B41FA5}">
                      <a16:colId xmlns:a16="http://schemas.microsoft.com/office/drawing/2014/main" val="20002"/>
                    </a:ext>
                  </a:extLst>
                </a:gridCol>
              </a:tblGrid>
              <a:tr h="1035234">
                <a:tc>
                  <a:txBody>
                    <a:bodyPr/>
                    <a:lstStyle/>
                    <a:p>
                      <a:pPr algn="ctr"/>
                      <a:r>
                        <a:rPr lang="en-US" sz="3800" b="1" dirty="0">
                          <a:solidFill>
                            <a:srgbClr val="EF4B66"/>
                          </a:solidFill>
                        </a:rPr>
                        <a:t>New words</a:t>
                      </a:r>
                    </a:p>
                  </a:txBody>
                  <a:tcPr marL="137160" marR="137160" marT="68580" marB="68580" anchor="ctr"/>
                </a:tc>
                <a:tc>
                  <a:txBody>
                    <a:bodyPr/>
                    <a:lstStyle/>
                    <a:p>
                      <a:pPr algn="ctr"/>
                      <a:r>
                        <a:rPr lang="en-US" sz="3800" b="1" dirty="0">
                          <a:solidFill>
                            <a:srgbClr val="EF4B66"/>
                          </a:solidFill>
                        </a:rPr>
                        <a:t>Pronunciation</a:t>
                      </a:r>
                    </a:p>
                  </a:txBody>
                  <a:tcPr marL="137160" marR="137160" marT="68580" marB="68580" anchor="ctr"/>
                </a:tc>
                <a:tc>
                  <a:txBody>
                    <a:bodyPr/>
                    <a:lstStyle/>
                    <a:p>
                      <a:pPr algn="ctr"/>
                      <a:r>
                        <a:rPr lang="en-US" sz="3800" b="1" dirty="0">
                          <a:solidFill>
                            <a:srgbClr val="EF4B66"/>
                          </a:solidFill>
                        </a:rPr>
                        <a:t>Meaning</a:t>
                      </a:r>
                    </a:p>
                  </a:txBody>
                  <a:tcPr marL="137160" marR="137160" marT="68580" marB="68580" anchor="ctr"/>
                </a:tc>
                <a:extLst>
                  <a:ext uri="{0D108BD9-81ED-4DB2-BD59-A6C34878D82A}">
                    <a16:rowId xmlns:a16="http://schemas.microsoft.com/office/drawing/2014/main" val="10000"/>
                  </a:ext>
                </a:extLst>
              </a:tr>
              <a:tr h="997386">
                <a:tc>
                  <a:txBody>
                    <a:bodyPr/>
                    <a:lstStyle/>
                    <a:p>
                      <a:pPr marL="144145" marR="0" indent="-144145">
                        <a:lnSpc>
                          <a:spcPct val="107000"/>
                        </a:lnSpc>
                        <a:spcBef>
                          <a:spcPts val="0"/>
                        </a:spcBef>
                        <a:spcAft>
                          <a:spcPts val="0"/>
                        </a:spcAft>
                      </a:pPr>
                      <a:r>
                        <a:rPr lang="en-US" sz="4200" b="0" dirty="0">
                          <a:solidFill>
                            <a:srgbClr val="000000"/>
                          </a:solidFill>
                          <a:effectLst/>
                          <a:latin typeface="+mn-lt"/>
                          <a:ea typeface="Calibri" panose="020F0502020204030204" pitchFamily="34" charset="0"/>
                          <a:cs typeface="Calibri" panose="020F0502020204030204" pitchFamily="34" charset="0"/>
                        </a:rPr>
                        <a:t>1. alien (n)</a:t>
                      </a:r>
                      <a:endParaRPr lang="en-US" sz="4200" b="0" dirty="0">
                        <a:effectLst/>
                        <a:latin typeface="+mn-lt"/>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pPr>
                      <a:r>
                        <a:rPr lang="en-US" sz="4200" b="0">
                          <a:solidFill>
                            <a:schemeClr val="tx1"/>
                          </a:solidFill>
                          <a:latin typeface="+mn-lt"/>
                          <a:sym typeface="+mn-ea"/>
                        </a:rPr>
                        <a:t>/ˈeɪliən/</a:t>
                      </a:r>
                      <a:endParaRPr lang="en-US" sz="4200" b="0" dirty="0">
                        <a:solidFill>
                          <a:schemeClr val="tx1"/>
                        </a:solidFill>
                        <a:effectLst/>
                        <a:latin typeface="+mn-lt"/>
                        <a:ea typeface="Times New Roman" panose="02020603050405020304" pitchFamily="18" charset="0"/>
                        <a:cs typeface="Times New Roman" panose="02020603050405020304" pitchFamily="18" charset="0"/>
                        <a:sym typeface="+mn-ea"/>
                      </a:endParaRPr>
                    </a:p>
                  </a:txBody>
                  <a:tcPr marL="54293" marR="54293" marT="107633" marB="107633" anchor="ctr"/>
                </a:tc>
                <a:tc>
                  <a:txBody>
                    <a:bodyPr/>
                    <a:lstStyle/>
                    <a:p>
                      <a:pPr marL="0" marR="0" algn="ctr">
                        <a:lnSpc>
                          <a:spcPct val="107000"/>
                        </a:lnSpc>
                        <a:spcBef>
                          <a:spcPts val="0"/>
                        </a:spcBef>
                        <a:spcAft>
                          <a:spcPts val="0"/>
                        </a:spcAft>
                      </a:pPr>
                      <a:r>
                        <a:rPr lang="en-US" sz="4200" b="0" dirty="0" err="1">
                          <a:solidFill>
                            <a:srgbClr val="000000"/>
                          </a:solidFill>
                          <a:effectLst/>
                          <a:latin typeface="+mn-lt"/>
                          <a:ea typeface="Calibri" panose="020F0502020204030204" pitchFamily="34" charset="0"/>
                          <a:cs typeface="Calibri" panose="020F0502020204030204" pitchFamily="34" charset="0"/>
                        </a:rPr>
                        <a:t>người ngoài hành tinh</a:t>
                      </a:r>
                      <a:endParaRPr lang="en-US" sz="4200" b="0" dirty="0">
                        <a:effectLst/>
                        <a:latin typeface="+mn-lt"/>
                        <a:ea typeface="Times New Roman" panose="02020603050405020304" pitchFamily="18" charset="0"/>
                        <a:cs typeface="Times New Roman" panose="02020603050405020304" pitchFamily="18" charset="0"/>
                      </a:endParaRPr>
                    </a:p>
                  </a:txBody>
                  <a:tcPr marL="54293" marR="54293" marT="107633" marB="107633" anchor="ctr"/>
                </a:tc>
                <a:extLst>
                  <a:ext uri="{0D108BD9-81ED-4DB2-BD59-A6C34878D82A}">
                    <a16:rowId xmlns:a16="http://schemas.microsoft.com/office/drawing/2014/main" val="10001"/>
                  </a:ext>
                </a:extLst>
              </a:tr>
              <a:tr h="1554576">
                <a:tc>
                  <a:txBody>
                    <a:bodyPr/>
                    <a:lstStyle/>
                    <a:p>
                      <a:pPr marL="144145" marR="0" indent="-144145">
                        <a:lnSpc>
                          <a:spcPct val="107000"/>
                        </a:lnSpc>
                        <a:spcBef>
                          <a:spcPts val="0"/>
                        </a:spcBef>
                        <a:spcAft>
                          <a:spcPts val="0"/>
                        </a:spcAft>
                      </a:pPr>
                      <a:r>
                        <a:rPr lang="en-US" sz="4200" b="0">
                          <a:solidFill>
                            <a:srgbClr val="000000"/>
                          </a:solidFill>
                          <a:effectLst/>
                          <a:latin typeface="+mn-lt"/>
                          <a:ea typeface="Calibri" panose="020F0502020204030204" pitchFamily="34" charset="0"/>
                          <a:cs typeface="Calibri" panose="020F0502020204030204" pitchFamily="34" charset="0"/>
                        </a:rPr>
                        <a:t>2. commander (n) </a:t>
                      </a:r>
                      <a:endParaRPr lang="en-US" sz="4200" b="0">
                        <a:effectLst/>
                        <a:latin typeface="+mn-lt"/>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pPr>
                      <a:r>
                        <a:rPr lang="en-US" sz="4200" b="0">
                          <a:solidFill>
                            <a:srgbClr val="000000"/>
                          </a:solidFill>
                          <a:effectLst/>
                          <a:latin typeface="+mn-lt"/>
                          <a:ea typeface="Calibri" panose="020F0502020204030204" pitchFamily="34" charset="0"/>
                          <a:cs typeface="Calibri" panose="020F0502020204030204" pitchFamily="34" charset="0"/>
                        </a:rPr>
                        <a:t>/kəˈmɑːndə/</a:t>
                      </a:r>
                    </a:p>
                  </a:txBody>
                  <a:tcPr marL="54293" marR="54293" marT="107633" marB="107633" anchor="ctr"/>
                </a:tc>
                <a:tc>
                  <a:txBody>
                    <a:bodyPr/>
                    <a:lstStyle/>
                    <a:p>
                      <a:pPr marL="0" marR="0" algn="ctr">
                        <a:lnSpc>
                          <a:spcPct val="107000"/>
                        </a:lnSpc>
                        <a:spcBef>
                          <a:spcPts val="0"/>
                        </a:spcBef>
                        <a:spcAft>
                          <a:spcPts val="0"/>
                        </a:spcAft>
                      </a:pPr>
                      <a:r>
                        <a:rPr lang="en-US" sz="4200" b="0">
                          <a:solidFill>
                            <a:srgbClr val="000000"/>
                          </a:solidFill>
                          <a:effectLst/>
                          <a:latin typeface="+mn-lt"/>
                          <a:ea typeface="Calibri" panose="020F0502020204030204" pitchFamily="34" charset="0"/>
                          <a:cs typeface="Calibri" panose="020F0502020204030204" pitchFamily="34" charset="0"/>
                        </a:rPr>
                        <a:t>người chỉ huy, người</a:t>
                      </a:r>
                      <a:r>
                        <a:rPr lang="en-US" sz="4200" b="0" baseline="0">
                          <a:solidFill>
                            <a:srgbClr val="000000"/>
                          </a:solidFill>
                          <a:effectLst/>
                          <a:latin typeface="+mn-lt"/>
                          <a:ea typeface="Calibri" panose="020F0502020204030204" pitchFamily="34" charset="0"/>
                          <a:cs typeface="Calibri" panose="020F0502020204030204" pitchFamily="34" charset="0"/>
                        </a:rPr>
                        <a:t> cầm đầu</a:t>
                      </a:r>
                      <a:endParaRPr lang="en-US" sz="4200" b="0">
                        <a:solidFill>
                          <a:srgbClr val="000000"/>
                        </a:solidFill>
                        <a:effectLst/>
                        <a:latin typeface="+mn-lt"/>
                        <a:ea typeface="Calibri" panose="020F0502020204030204" pitchFamily="34" charset="0"/>
                        <a:cs typeface="Calibri" panose="020F0502020204030204" pitchFamily="34" charset="0"/>
                      </a:endParaRPr>
                    </a:p>
                  </a:txBody>
                  <a:tcPr marL="54293" marR="54293" marT="107633" marB="107633" anchor="ctr"/>
                </a:tc>
                <a:extLst>
                  <a:ext uri="{0D108BD9-81ED-4DB2-BD59-A6C34878D82A}">
                    <a16:rowId xmlns:a16="http://schemas.microsoft.com/office/drawing/2014/main" val="10002"/>
                  </a:ext>
                </a:extLst>
              </a:tr>
              <a:tr h="988695">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3. creature (n)</a:t>
                      </a: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/ˈkriːtʃə/</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sinh vật</a:t>
                      </a:r>
                    </a:p>
                  </a:txBody>
                  <a:tcPr marL="54293" marR="54293" marT="107633" marB="107633" anchor="ctr"/>
                </a:tc>
                <a:extLst>
                  <a:ext uri="{0D108BD9-81ED-4DB2-BD59-A6C34878D82A}">
                    <a16:rowId xmlns:a16="http://schemas.microsoft.com/office/drawing/2014/main" val="10003"/>
                  </a:ext>
                </a:extLst>
              </a:tr>
              <a:tr h="869729">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4. destroy (v)</a:t>
                      </a: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/dɪˈstrɔɪ/</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hủy diệt/ tàn phá</a:t>
                      </a:r>
                    </a:p>
                  </a:txBody>
                  <a:tcPr marL="54293" marR="54293" marT="107633" marB="107633" anchor="ctr"/>
                </a:tc>
                <a:extLst>
                  <a:ext uri="{0D108BD9-81ED-4DB2-BD59-A6C34878D82A}">
                    <a16:rowId xmlns:a16="http://schemas.microsoft.com/office/drawing/2014/main" val="10004"/>
                  </a:ext>
                </a:extLst>
              </a:tr>
              <a:tr h="997386">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5. oppose (v)</a:t>
                      </a: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/əˈpəʊz/</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chiến đấu, đánh lại ai</a:t>
                      </a:r>
                    </a:p>
                  </a:txBody>
                  <a:tcPr marL="54293" marR="54293" marT="107633" marB="107633" anchor="ctr"/>
                </a:tc>
                <a:extLst>
                  <a:ext uri="{0D108BD9-81ED-4DB2-BD59-A6C34878D82A}">
                    <a16:rowId xmlns:a16="http://schemas.microsoft.com/office/drawing/2014/main" val="10005"/>
                  </a:ext>
                </a:extLst>
              </a:tr>
              <a:tr h="997386">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6. spaceship (n) </a:t>
                      </a:r>
                      <a:endParaRPr lang="en-US" sz="4200" b="0">
                        <a:effectLst/>
                        <a:latin typeface="+mn-lt"/>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/ˈspeɪsʃɪp/</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phi thuyền</a:t>
                      </a:r>
                    </a:p>
                  </a:txBody>
                  <a:tcPr marL="54293" marR="54293" marT="107633" marB="107633" anchor="ctr"/>
                </a:tc>
                <a:extLst>
                  <a:ext uri="{0D108BD9-81ED-4DB2-BD59-A6C34878D82A}">
                    <a16:rowId xmlns:a16="http://schemas.microsoft.com/office/drawing/2014/main" val="10006"/>
                  </a:ext>
                </a:extLst>
              </a:tr>
              <a:tr h="997386">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7. thrilling (adj) </a:t>
                      </a:r>
                      <a:endParaRPr lang="en-US" sz="4200" b="0">
                        <a:effectLst/>
                        <a:latin typeface="+mn-lt"/>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/ˈθrɪlɪŋ/</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kịch tính</a:t>
                      </a:r>
                    </a:p>
                  </a:txBody>
                  <a:tcPr marL="54293" marR="54293" marT="107633" marB="107633" anchor="ctr"/>
                </a:tc>
                <a:extLst>
                  <a:ext uri="{0D108BD9-81ED-4DB2-BD59-A6C34878D82A}">
                    <a16:rowId xmlns:a16="http://schemas.microsoft.com/office/drawing/2014/main" val="10007"/>
                  </a:ext>
                </a:extLst>
              </a:tr>
            </a:tbl>
          </a:graphicData>
        </a:graphic>
      </p:graphicFrame>
      <p:sp>
        <p:nvSpPr>
          <p:cNvPr id="6" name="TextBox 5"/>
          <p:cNvSpPr txBox="1"/>
          <p:nvPr/>
        </p:nvSpPr>
        <p:spPr>
          <a:xfrm>
            <a:off x="6744375" y="451130"/>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VOCABULARY</a:t>
            </a:r>
          </a:p>
        </p:txBody>
      </p:sp>
      <p:pic>
        <p:nvPicPr>
          <p:cNvPr id="8" name="alien">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18">
            <a:grayscl/>
          </a:blip>
          <a:stretch>
            <a:fillRect/>
          </a:stretch>
        </p:blipFill>
        <p:spPr>
          <a:xfrm>
            <a:off x="920969" y="2740345"/>
            <a:ext cx="1046132" cy="1046132"/>
          </a:xfrm>
          <a:prstGeom prst="rect">
            <a:avLst/>
          </a:prstGeom>
        </p:spPr>
      </p:pic>
      <p:pic>
        <p:nvPicPr>
          <p:cNvPr id="4" name="commander">
            <a:hlinkClick r:id="" action="ppaction://media"/>
          </p:cNvPr>
          <p:cNvPicPr>
            <a:picLocks noGrp="1" noChangeAspect="1"/>
          </p:cNvPicPr>
          <p:nvPr>
            <p:ph sz="half" idx="2"/>
            <a:audioFile r:link="rId4"/>
            <p:extLst>
              <p:ext uri="{DAA4B4D4-6D71-4841-9C94-3DE7FCFB9230}">
                <p14:media xmlns:p14="http://schemas.microsoft.com/office/powerpoint/2010/main" r:embed="rId3"/>
              </p:ext>
            </p:extLst>
          </p:nvPr>
        </p:nvPicPr>
        <p:blipFill>
          <a:blip r:embed="rId18">
            <a:grayscl/>
          </a:blip>
          <a:stretch>
            <a:fillRect/>
          </a:stretch>
        </p:blipFill>
        <p:spPr>
          <a:xfrm>
            <a:off x="897299" y="3899820"/>
            <a:ext cx="1115094" cy="1115094"/>
          </a:xfrm>
          <a:prstGeom prst="rect">
            <a:avLst/>
          </a:prstGeom>
        </p:spPr>
      </p:pic>
      <p:pic>
        <p:nvPicPr>
          <p:cNvPr id="5" name="creature">
            <a:hlinkClick r:id="" action="ppaction://media"/>
          </p:cNvPr>
          <p:cNvPicPr/>
          <p:nvPr>
            <a:audioFile r:link="rId6"/>
            <p:extLst>
              <p:ext uri="{DAA4B4D4-6D71-4841-9C94-3DE7FCFB9230}">
                <p14:media xmlns:p14="http://schemas.microsoft.com/office/powerpoint/2010/main" r:embed="rId5"/>
              </p:ext>
            </p:extLst>
          </p:nvPr>
        </p:nvPicPr>
        <p:blipFill>
          <a:blip r:embed="rId18">
            <a:grayscl/>
          </a:blip>
          <a:stretch>
            <a:fillRect/>
          </a:stretch>
        </p:blipFill>
        <p:spPr>
          <a:xfrm>
            <a:off x="909824" y="5279596"/>
            <a:ext cx="1090044" cy="993683"/>
          </a:xfrm>
          <a:prstGeom prst="rect">
            <a:avLst/>
          </a:prstGeom>
        </p:spPr>
      </p:pic>
      <p:pic>
        <p:nvPicPr>
          <p:cNvPr id="9" name="destroy">
            <a:hlinkClick r:id="" action="ppaction://media"/>
          </p:cNvPr>
          <p:cNvPicPr/>
          <p:nvPr>
            <a:audioFile r:link="rId8"/>
            <p:extLst>
              <p:ext uri="{DAA4B4D4-6D71-4841-9C94-3DE7FCFB9230}">
                <p14:media xmlns:p14="http://schemas.microsoft.com/office/powerpoint/2010/main" r:embed="rId7"/>
              </p:ext>
            </p:extLst>
          </p:nvPr>
        </p:nvPicPr>
        <p:blipFill>
          <a:blip r:embed="rId18">
            <a:grayscl/>
          </a:blip>
          <a:stretch>
            <a:fillRect/>
          </a:stretch>
        </p:blipFill>
        <p:spPr>
          <a:xfrm>
            <a:off x="909824" y="6198450"/>
            <a:ext cx="1090044" cy="1006260"/>
          </a:xfrm>
          <a:prstGeom prst="rect">
            <a:avLst/>
          </a:prstGeom>
        </p:spPr>
      </p:pic>
      <p:pic>
        <p:nvPicPr>
          <p:cNvPr id="7" name="oppose">
            <a:hlinkClick r:id="" action="ppaction://media"/>
          </p:cNvPr>
          <p:cNvPicPr/>
          <p:nvPr>
            <a:audioFile r:link="rId10"/>
            <p:extLst>
              <p:ext uri="{DAA4B4D4-6D71-4841-9C94-3DE7FCFB9230}">
                <p14:media xmlns:p14="http://schemas.microsoft.com/office/powerpoint/2010/main" r:embed="rId9"/>
              </p:ext>
            </p:extLst>
          </p:nvPr>
        </p:nvPicPr>
        <p:blipFill>
          <a:blip r:embed="rId18">
            <a:grayscl/>
          </a:blip>
          <a:stretch>
            <a:fillRect/>
          </a:stretch>
        </p:blipFill>
        <p:spPr>
          <a:xfrm>
            <a:off x="920969" y="7211378"/>
            <a:ext cx="1136049" cy="1012620"/>
          </a:xfrm>
          <a:prstGeom prst="rect">
            <a:avLst/>
          </a:prstGeom>
        </p:spPr>
      </p:pic>
      <p:pic>
        <p:nvPicPr>
          <p:cNvPr id="12" name="spaceship">
            <a:hlinkClick r:id="" action="ppaction://media"/>
          </p:cNvPr>
          <p:cNvPicPr/>
          <p:nvPr>
            <a:audioFile r:link="rId12"/>
            <p:extLst>
              <p:ext uri="{DAA4B4D4-6D71-4841-9C94-3DE7FCFB9230}">
                <p14:media xmlns:p14="http://schemas.microsoft.com/office/powerpoint/2010/main" r:embed="rId11"/>
              </p:ext>
            </p:extLst>
          </p:nvPr>
        </p:nvPicPr>
        <p:blipFill>
          <a:blip r:embed="rId18">
            <a:grayscl/>
          </a:blip>
          <a:stretch>
            <a:fillRect/>
          </a:stretch>
        </p:blipFill>
        <p:spPr>
          <a:xfrm>
            <a:off x="980693" y="8142923"/>
            <a:ext cx="1019175" cy="1019175"/>
          </a:xfrm>
          <a:prstGeom prst="rect">
            <a:avLst/>
          </a:prstGeom>
        </p:spPr>
      </p:pic>
      <p:pic>
        <p:nvPicPr>
          <p:cNvPr id="13" name="thrilling">
            <a:hlinkClick r:id="" action="ppaction://media"/>
          </p:cNvPr>
          <p:cNvPicPr/>
          <p:nvPr>
            <a:audioFile r:link="rId14"/>
            <p:extLst>
              <p:ext uri="{DAA4B4D4-6D71-4841-9C94-3DE7FCFB9230}">
                <p14:media xmlns:p14="http://schemas.microsoft.com/office/powerpoint/2010/main" r:embed="rId13"/>
              </p:ext>
            </p:extLst>
          </p:nvPr>
        </p:nvPicPr>
        <p:blipFill>
          <a:blip r:embed="rId18">
            <a:grayscl/>
          </a:blip>
          <a:stretch>
            <a:fillRect/>
          </a:stretch>
        </p:blipFill>
        <p:spPr>
          <a:xfrm>
            <a:off x="961928" y="9162210"/>
            <a:ext cx="985838" cy="9639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sndAc>
          <p:stSnd>
            <p:snd r:embed="rId17" name="chimes.wav"/>
          </p:stSnd>
        </p:sndAc>
      </p:transition>
    </mc:Choice>
    <mc:Fallback>
      <p:transition spd="slow">
        <p:fade/>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56"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98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1032"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1080"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additive="base">
                                        <p:cTn id="26" dur="1104"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88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1">
                  <p:stCondLst>
                    <p:cond delay="indefinite"/>
                  </p:stCondLst>
                  <p:endCondLst>
                    <p:cond evt="onStopAudio" delay="0">
                      <p:tgtEl>
                        <p:sldTgt/>
                      </p:tgtEl>
                    </p:cond>
                  </p:endCondLst>
                </p:cTn>
                <p:tgtEl>
                  <p:spTgt spid="8"/>
                </p:tgtEl>
              </p:cMediaNode>
            </p:audio>
            <p:audio>
              <p:cMediaNode vol="100000">
                <p:cTn id="32" fill="hold" display="1">
                  <p:stCondLst>
                    <p:cond delay="indefinite"/>
                  </p:stCondLst>
                  <p:endCondLst>
                    <p:cond evt="onStopAudio" delay="0">
                      <p:tgtEl>
                        <p:sldTgt/>
                      </p:tgtEl>
                    </p:cond>
                  </p:endCondLst>
                </p:cTn>
                <p:tgtEl>
                  <p:spTgt spid="4"/>
                </p:tgtEl>
              </p:cMediaNode>
            </p:audio>
            <p:audio>
              <p:cMediaNode vol="100000">
                <p:cTn id="33" fill="hold" display="1">
                  <p:stCondLst>
                    <p:cond delay="indefinite"/>
                  </p:stCondLst>
                  <p:endCondLst>
                    <p:cond evt="onStopAudio" delay="0">
                      <p:tgtEl>
                        <p:sldTgt/>
                      </p:tgtEl>
                    </p:cond>
                  </p:endCondLst>
                </p:cTn>
                <p:tgtEl>
                  <p:spTgt spid="5"/>
                </p:tgtEl>
              </p:cMediaNode>
            </p:audio>
            <p:audio>
              <p:cMediaNode vol="100000">
                <p:cTn id="34" fill="hold" display="1">
                  <p:stCondLst>
                    <p:cond delay="indefinite"/>
                  </p:stCondLst>
                  <p:endCondLst>
                    <p:cond evt="onStopAudio" delay="0">
                      <p:tgtEl>
                        <p:sldTgt/>
                      </p:tgtEl>
                    </p:cond>
                  </p:endCondLst>
                </p:cTn>
                <p:tgtEl>
                  <p:spTgt spid="9"/>
                </p:tgtEl>
              </p:cMediaNode>
            </p:audio>
            <p:audio>
              <p:cMediaNode>
                <p:cTn id="35" fill="hold" display="1">
                  <p:stCondLst>
                    <p:cond delay="indefinite"/>
                  </p:stCondLst>
                  <p:endCondLst>
                    <p:cond evt="onStopAudio" delay="0">
                      <p:tgtEl>
                        <p:sldTgt/>
                      </p:tgtEl>
                    </p:cond>
                  </p:endCondLst>
                </p:cTn>
                <p:tgtEl>
                  <p:spTgt spid="7"/>
                </p:tgtEl>
              </p:cMediaNode>
            </p:audio>
            <p:audio>
              <p:cMediaNode vol="100000">
                <p:cTn id="36" fill="hold" display="1">
                  <p:stCondLst>
                    <p:cond delay="indefinite"/>
                  </p:stCondLst>
                  <p:endCondLst>
                    <p:cond evt="onStopAudio" delay="0">
                      <p:tgtEl>
                        <p:sldTgt/>
                      </p:tgtEl>
                    </p:cond>
                  </p:endCondLst>
                </p:cTn>
                <p:tgtEl>
                  <p:spTgt spid="12"/>
                </p:tgtEl>
              </p:cMediaNode>
            </p:audio>
            <p:audio>
              <p:cMediaNode>
                <p:cTn id="37" fill="hold" display="1">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14300" y="7823835"/>
            <a:ext cx="7485463" cy="2654950"/>
          </a:xfrm>
          <a:custGeom>
            <a:avLst/>
            <a:gdLst/>
            <a:ahLst/>
            <a:cxnLst/>
            <a:rect l="l" t="t" r="r" b="b"/>
            <a:pathLst>
              <a:path w="7485463" h="2654950">
                <a:moveTo>
                  <a:pt x="0" y="0"/>
                </a:moveTo>
                <a:lnTo>
                  <a:pt x="7485463" y="0"/>
                </a:lnTo>
                <a:lnTo>
                  <a:pt x="7485463" y="2654950"/>
                </a:lnTo>
                <a:lnTo>
                  <a:pt x="0" y="2654950"/>
                </a:lnTo>
                <a:lnTo>
                  <a:pt x="0" y="0"/>
                </a:lnTo>
                <a:close/>
              </a:path>
            </a:pathLst>
          </a:custGeom>
          <a:blipFill>
            <a:blip r:embed="rId3">
              <a:extLst>
                <a:ext uri="{96DAC541-7B7A-43D3-8B79-37D633B846F1}">
                  <asvg:svgBlip xmlns:asvg="http://schemas.microsoft.com/office/drawing/2016/SVG/main" r:embed="rId4"/>
                </a:ext>
              </a:extLst>
            </a:blip>
            <a:stretch>
              <a:fillRect l="-42890" r="-4200" b="-21822"/>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8788451">
            <a:off x="3361165" y="4038994"/>
            <a:ext cx="2743070" cy="2568199"/>
          </a:xfrm>
          <a:custGeom>
            <a:avLst/>
            <a:gdLst/>
            <a:ahLst/>
            <a:cxnLst/>
            <a:rect l="l" t="t" r="r" b="b"/>
            <a:pathLst>
              <a:path w="2743070" h="2568199">
                <a:moveTo>
                  <a:pt x="0" y="0"/>
                </a:moveTo>
                <a:lnTo>
                  <a:pt x="2743070" y="0"/>
                </a:lnTo>
                <a:lnTo>
                  <a:pt x="2743070" y="2568199"/>
                </a:lnTo>
                <a:lnTo>
                  <a:pt x="0" y="2568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2200985">
            <a:off x="7866639" y="3842903"/>
            <a:ext cx="2743070" cy="2568199"/>
          </a:xfrm>
          <a:custGeom>
            <a:avLst/>
            <a:gdLst/>
            <a:ahLst/>
            <a:cxnLst/>
            <a:rect l="l" t="t" r="r" b="b"/>
            <a:pathLst>
              <a:path w="2743070" h="2568199">
                <a:moveTo>
                  <a:pt x="0" y="0"/>
                </a:moveTo>
                <a:lnTo>
                  <a:pt x="2743070" y="0"/>
                </a:lnTo>
                <a:lnTo>
                  <a:pt x="2743070" y="2568199"/>
                </a:lnTo>
                <a:lnTo>
                  <a:pt x="0" y="2568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8531838">
            <a:off x="12124908" y="4098918"/>
            <a:ext cx="2647855" cy="2479055"/>
          </a:xfrm>
          <a:custGeom>
            <a:avLst/>
            <a:gdLst/>
            <a:ahLst/>
            <a:cxnLst/>
            <a:rect l="l" t="t" r="r" b="b"/>
            <a:pathLst>
              <a:path w="2647855" h="2479055">
                <a:moveTo>
                  <a:pt x="0" y="0"/>
                </a:moveTo>
                <a:lnTo>
                  <a:pt x="2647855" y="0"/>
                </a:lnTo>
                <a:lnTo>
                  <a:pt x="2647855" y="2479055"/>
                </a:lnTo>
                <a:lnTo>
                  <a:pt x="0" y="24790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644406" y="4125780"/>
            <a:ext cx="3524520" cy="1415682"/>
          </a:xfrm>
          <a:custGeom>
            <a:avLst/>
            <a:gdLst/>
            <a:ahLst/>
            <a:cxnLst/>
            <a:rect l="l" t="t" r="r" b="b"/>
            <a:pathLst>
              <a:path w="3524520" h="1415682">
                <a:moveTo>
                  <a:pt x="0" y="0"/>
                </a:moveTo>
                <a:lnTo>
                  <a:pt x="3524520" y="0"/>
                </a:lnTo>
                <a:lnTo>
                  <a:pt x="3524520" y="1415682"/>
                </a:lnTo>
                <a:lnTo>
                  <a:pt x="0" y="14156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5914580" y="3757173"/>
            <a:ext cx="2360580" cy="236058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4466"/>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395089" y="3757173"/>
            <a:ext cx="2360580" cy="236058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4466"/>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6377724" y="3967426"/>
            <a:ext cx="2927984" cy="1176074"/>
          </a:xfrm>
          <a:custGeom>
            <a:avLst/>
            <a:gdLst/>
            <a:ahLst/>
            <a:cxnLst/>
            <a:rect l="l" t="t" r="r" b="b"/>
            <a:pathLst>
              <a:path w="2927984" h="1176074">
                <a:moveTo>
                  <a:pt x="0" y="0"/>
                </a:moveTo>
                <a:lnTo>
                  <a:pt x="2927984" y="0"/>
                </a:lnTo>
                <a:lnTo>
                  <a:pt x="2927984" y="1176074"/>
                </a:lnTo>
                <a:lnTo>
                  <a:pt x="0" y="11760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8" name="Group 18"/>
          <p:cNvGrpSpPr/>
          <p:nvPr/>
        </p:nvGrpSpPr>
        <p:grpSpPr>
          <a:xfrm>
            <a:off x="14733146" y="3757173"/>
            <a:ext cx="2360580" cy="236058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4466"/>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157926" y="-599474"/>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Freeform 22"/>
          <p:cNvSpPr/>
          <p:nvPr/>
        </p:nvSpPr>
        <p:spPr>
          <a:xfrm>
            <a:off x="3514463" y="-599474"/>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AutoShape 23"/>
          <p:cNvSpPr/>
          <p:nvPr/>
        </p:nvSpPr>
        <p:spPr>
          <a:xfrm rot="-5400000">
            <a:off x="2254865" y="312393"/>
            <a:ext cx="1444680" cy="0"/>
          </a:xfrm>
          <a:prstGeom prst="line">
            <a:avLst/>
          </a:prstGeom>
          <a:ln w="9525" cap="flat">
            <a:solidFill>
              <a:srgbClr val="79651C"/>
            </a:solidFill>
            <a:prstDash val="solid"/>
            <a:headEnd type="none" w="sm" len="sm"/>
            <a:tailEnd type="none" w="sm" len="sm"/>
          </a:ln>
        </p:spPr>
      </p:sp>
      <p:sp>
        <p:nvSpPr>
          <p:cNvPr id="24" name="Freeform 24"/>
          <p:cNvSpPr/>
          <p:nvPr/>
        </p:nvSpPr>
        <p:spPr>
          <a:xfrm>
            <a:off x="2745697" y="1028700"/>
            <a:ext cx="730667" cy="752295"/>
          </a:xfrm>
          <a:custGeom>
            <a:avLst/>
            <a:gdLst/>
            <a:ahLst/>
            <a:cxnLst/>
            <a:rect l="l" t="t" r="r" b="b"/>
            <a:pathLst>
              <a:path w="730667" h="752295">
                <a:moveTo>
                  <a:pt x="0" y="0"/>
                </a:moveTo>
                <a:lnTo>
                  <a:pt x="730666" y="0"/>
                </a:lnTo>
                <a:lnTo>
                  <a:pt x="730666" y="752295"/>
                </a:lnTo>
                <a:lnTo>
                  <a:pt x="0" y="752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a:off x="14231370" y="-599474"/>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26"/>
          <p:cNvSpPr/>
          <p:nvPr/>
        </p:nvSpPr>
        <p:spPr>
          <a:xfrm>
            <a:off x="15587907" y="-599474"/>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AutoShape 27"/>
          <p:cNvSpPr/>
          <p:nvPr/>
        </p:nvSpPr>
        <p:spPr>
          <a:xfrm rot="-5400000">
            <a:off x="14328309" y="312393"/>
            <a:ext cx="1444680" cy="0"/>
          </a:xfrm>
          <a:prstGeom prst="line">
            <a:avLst/>
          </a:prstGeom>
          <a:ln w="9525" cap="flat">
            <a:solidFill>
              <a:srgbClr val="79651C"/>
            </a:solidFill>
            <a:prstDash val="solid"/>
            <a:headEnd type="none" w="sm" len="sm"/>
            <a:tailEnd type="none" w="sm" len="sm"/>
          </a:ln>
        </p:spPr>
      </p:sp>
      <p:sp>
        <p:nvSpPr>
          <p:cNvPr id="28" name="Freeform 28"/>
          <p:cNvSpPr/>
          <p:nvPr/>
        </p:nvSpPr>
        <p:spPr>
          <a:xfrm>
            <a:off x="14816429" y="882806"/>
            <a:ext cx="730667" cy="752295"/>
          </a:xfrm>
          <a:custGeom>
            <a:avLst/>
            <a:gdLst/>
            <a:ahLst/>
            <a:cxnLst/>
            <a:rect l="l" t="t" r="r" b="b"/>
            <a:pathLst>
              <a:path w="730667" h="752295">
                <a:moveTo>
                  <a:pt x="0" y="0"/>
                </a:moveTo>
                <a:lnTo>
                  <a:pt x="730667" y="0"/>
                </a:lnTo>
                <a:lnTo>
                  <a:pt x="730667" y="752295"/>
                </a:lnTo>
                <a:lnTo>
                  <a:pt x="0" y="752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9"/>
          <p:cNvSpPr/>
          <p:nvPr/>
        </p:nvSpPr>
        <p:spPr>
          <a:xfrm>
            <a:off x="16703812" y="1357320"/>
            <a:ext cx="3168375" cy="1093090"/>
          </a:xfrm>
          <a:custGeom>
            <a:avLst/>
            <a:gdLst/>
            <a:ahLst/>
            <a:cxnLst/>
            <a:rect l="l" t="t" r="r" b="b"/>
            <a:pathLst>
              <a:path w="3168375" h="1093090">
                <a:moveTo>
                  <a:pt x="0" y="0"/>
                </a:moveTo>
                <a:lnTo>
                  <a:pt x="3168376" y="0"/>
                </a:lnTo>
                <a:lnTo>
                  <a:pt x="3168376" y="1093089"/>
                </a:lnTo>
                <a:lnTo>
                  <a:pt x="0" y="10930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0" name="Freeform 30"/>
          <p:cNvSpPr/>
          <p:nvPr/>
        </p:nvSpPr>
        <p:spPr>
          <a:xfrm>
            <a:off x="474470" y="1635101"/>
            <a:ext cx="1669647" cy="1079009"/>
          </a:xfrm>
          <a:custGeom>
            <a:avLst/>
            <a:gdLst/>
            <a:ahLst/>
            <a:cxnLst/>
            <a:rect l="l" t="t" r="r" b="b"/>
            <a:pathLst>
              <a:path w="1669647" h="1079009">
                <a:moveTo>
                  <a:pt x="0" y="0"/>
                </a:moveTo>
                <a:lnTo>
                  <a:pt x="1669647" y="0"/>
                </a:lnTo>
                <a:lnTo>
                  <a:pt x="1669647" y="1079009"/>
                </a:lnTo>
                <a:lnTo>
                  <a:pt x="0" y="10790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1" name="Freeform 31"/>
          <p:cNvSpPr/>
          <p:nvPr/>
        </p:nvSpPr>
        <p:spPr>
          <a:xfrm>
            <a:off x="364210" y="2794465"/>
            <a:ext cx="476663" cy="468917"/>
          </a:xfrm>
          <a:custGeom>
            <a:avLst/>
            <a:gdLst/>
            <a:ahLst/>
            <a:cxnLst/>
            <a:rect l="l" t="t" r="r" b="b"/>
            <a:pathLst>
              <a:path w="476663" h="468917">
                <a:moveTo>
                  <a:pt x="0" y="0"/>
                </a:moveTo>
                <a:lnTo>
                  <a:pt x="476662" y="0"/>
                </a:lnTo>
                <a:lnTo>
                  <a:pt x="476662" y="468917"/>
                </a:lnTo>
                <a:lnTo>
                  <a:pt x="0" y="4689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2" name="Freeform 32"/>
          <p:cNvSpPr/>
          <p:nvPr/>
        </p:nvSpPr>
        <p:spPr>
          <a:xfrm>
            <a:off x="1816003" y="1761782"/>
            <a:ext cx="341923" cy="336367"/>
          </a:xfrm>
          <a:custGeom>
            <a:avLst/>
            <a:gdLst/>
            <a:ahLst/>
            <a:cxnLst/>
            <a:rect l="l" t="t" r="r" b="b"/>
            <a:pathLst>
              <a:path w="341923" h="336367">
                <a:moveTo>
                  <a:pt x="0" y="0"/>
                </a:moveTo>
                <a:lnTo>
                  <a:pt x="341923" y="0"/>
                </a:lnTo>
                <a:lnTo>
                  <a:pt x="341923" y="336366"/>
                </a:lnTo>
                <a:lnTo>
                  <a:pt x="0" y="33636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3" name="Freeform 33"/>
          <p:cNvSpPr/>
          <p:nvPr/>
        </p:nvSpPr>
        <p:spPr>
          <a:xfrm>
            <a:off x="1791893" y="4078314"/>
            <a:ext cx="1646442" cy="1718299"/>
          </a:xfrm>
          <a:custGeom>
            <a:avLst/>
            <a:gdLst/>
            <a:ahLst/>
            <a:cxnLst/>
            <a:rect l="l" t="t" r="r" b="b"/>
            <a:pathLst>
              <a:path w="1646442" h="1718299">
                <a:moveTo>
                  <a:pt x="0" y="0"/>
                </a:moveTo>
                <a:lnTo>
                  <a:pt x="1646442" y="0"/>
                </a:lnTo>
                <a:lnTo>
                  <a:pt x="1646442" y="1718299"/>
                </a:lnTo>
                <a:lnTo>
                  <a:pt x="0" y="171829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6336683" y="4125780"/>
            <a:ext cx="1516375" cy="1582555"/>
          </a:xfrm>
          <a:custGeom>
            <a:avLst/>
            <a:gdLst/>
            <a:ahLst/>
            <a:cxnLst/>
            <a:rect l="l" t="t" r="r" b="b"/>
            <a:pathLst>
              <a:path w="1516375" h="1582555">
                <a:moveTo>
                  <a:pt x="0" y="0"/>
                </a:moveTo>
                <a:lnTo>
                  <a:pt x="1516375" y="0"/>
                </a:lnTo>
                <a:lnTo>
                  <a:pt x="1516375" y="1582554"/>
                </a:lnTo>
                <a:lnTo>
                  <a:pt x="0" y="158255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a:off x="10799286" y="4421989"/>
            <a:ext cx="1643541" cy="1030948"/>
          </a:xfrm>
          <a:custGeom>
            <a:avLst/>
            <a:gdLst/>
            <a:ahLst/>
            <a:cxnLst/>
            <a:rect l="l" t="t" r="r" b="b"/>
            <a:pathLst>
              <a:path w="1643541" h="1030948">
                <a:moveTo>
                  <a:pt x="0" y="0"/>
                </a:moveTo>
                <a:lnTo>
                  <a:pt x="1643541" y="0"/>
                </a:lnTo>
                <a:lnTo>
                  <a:pt x="1643541" y="1030949"/>
                </a:lnTo>
                <a:lnTo>
                  <a:pt x="0" y="103094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6" name="Freeform 36"/>
          <p:cNvSpPr/>
          <p:nvPr/>
        </p:nvSpPr>
        <p:spPr>
          <a:xfrm>
            <a:off x="14939718" y="3967426"/>
            <a:ext cx="1952137" cy="1952137"/>
          </a:xfrm>
          <a:custGeom>
            <a:avLst/>
            <a:gdLst/>
            <a:ahLst/>
            <a:cxnLst/>
            <a:rect l="l" t="t" r="r" b="b"/>
            <a:pathLst>
              <a:path w="1952137" h="1952137">
                <a:moveTo>
                  <a:pt x="0" y="0"/>
                </a:moveTo>
                <a:lnTo>
                  <a:pt x="1952137" y="0"/>
                </a:lnTo>
                <a:lnTo>
                  <a:pt x="1952137" y="1952137"/>
                </a:lnTo>
                <a:lnTo>
                  <a:pt x="0" y="195213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9" name="TextBox 39"/>
          <p:cNvSpPr txBox="1"/>
          <p:nvPr/>
        </p:nvSpPr>
        <p:spPr>
          <a:xfrm>
            <a:off x="4805137" y="1043896"/>
            <a:ext cx="8677726" cy="1537537"/>
          </a:xfrm>
          <a:prstGeom prst="rect">
            <a:avLst/>
          </a:prstGeom>
        </p:spPr>
        <p:txBody>
          <a:bodyPr lIns="0" tIns="0" rIns="0" bIns="0" rtlCol="0" anchor="t">
            <a:spAutoFit/>
          </a:bodyPr>
          <a:lstStyle/>
          <a:p>
            <a:pPr marL="0" lvl="0" indent="0" algn="ctr">
              <a:lnSpc>
                <a:spcPts val="13439"/>
              </a:lnSpc>
            </a:pPr>
            <a:r>
              <a:rPr lang="en-US" sz="9600" spc="48" dirty="0">
                <a:solidFill>
                  <a:srgbClr val="F7CB2D"/>
                </a:solidFill>
                <a:latin typeface="Marykate"/>
              </a:rPr>
              <a:t>LISTEN AND READ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sndAc>
          <p:stSnd>
            <p:snd r:embed="rId2" name="chimes.wav"/>
          </p:stSnd>
        </p:sndAc>
      </p:transition>
    </mc:Choice>
    <mc:Fallback>
      <p:transition spd="slow">
        <p:fade/>
        <p:sndAc>
          <p:stSnd>
            <p:snd r:embed="rId2"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28" name="Rectangle: Rounded Corners 27">
            <a:extLst>
              <a:ext uri="{FF2B5EF4-FFF2-40B4-BE49-F238E27FC236}">
                <a16:creationId xmlns:a16="http://schemas.microsoft.com/office/drawing/2014/main" id="{F0CD0629-376A-7155-AAB6-4411697A7C2D}"/>
              </a:ext>
            </a:extLst>
          </p:cNvPr>
          <p:cNvSpPr/>
          <p:nvPr/>
        </p:nvSpPr>
        <p:spPr>
          <a:xfrm>
            <a:off x="1008720" y="1018829"/>
            <a:ext cx="16270558" cy="9352565"/>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5FA75A-FAFB-029B-DFE7-AD0D08CB44A8}"/>
              </a:ext>
            </a:extLst>
          </p:cNvPr>
          <p:cNvSpPr/>
          <p:nvPr/>
        </p:nvSpPr>
        <p:spPr>
          <a:xfrm>
            <a:off x="1492425" y="2307377"/>
            <a:ext cx="15470080" cy="7971413"/>
          </a:xfrm>
          <a:prstGeom prst="rect">
            <a:avLst/>
          </a:prstGeom>
        </p:spPr>
        <p:txBody>
          <a:bodyPr wrap="square">
            <a:spAutoFit/>
          </a:bodyPr>
          <a:lstStyle/>
          <a:p>
            <a:r>
              <a:rPr lang="en-US" sz="3200" dirty="0">
                <a:solidFill>
                  <a:srgbClr val="002060"/>
                </a:solidFill>
              </a:rPr>
              <a:t>Mai: What book are you reading, Nick?</a:t>
            </a:r>
            <a:br>
              <a:rPr lang="en-US" sz="3200" dirty="0">
                <a:solidFill>
                  <a:srgbClr val="002060"/>
                </a:solidFill>
              </a:rPr>
            </a:br>
            <a:r>
              <a:rPr lang="en-US" sz="3200" dirty="0">
                <a:solidFill>
                  <a:srgbClr val="002060"/>
                </a:solidFill>
              </a:rPr>
              <a:t>Nick: A journey back to </a:t>
            </a:r>
            <a:r>
              <a:rPr lang="en-US" sz="3200" dirty="0" err="1">
                <a:solidFill>
                  <a:srgbClr val="002060"/>
                </a:solidFill>
              </a:rPr>
              <a:t>Soduka</a:t>
            </a:r>
            <a:r>
              <a:rPr lang="en-US" sz="3200" dirty="0">
                <a:solidFill>
                  <a:srgbClr val="002060"/>
                </a:solidFill>
              </a:rPr>
              <a:t>. I’m on the last page.</a:t>
            </a:r>
            <a:br>
              <a:rPr lang="en-US" sz="3200" dirty="0">
                <a:solidFill>
                  <a:srgbClr val="002060"/>
                </a:solidFill>
              </a:rPr>
            </a:br>
            <a:r>
              <a:rPr lang="en-US" sz="3200" dirty="0">
                <a:solidFill>
                  <a:srgbClr val="002060"/>
                </a:solidFill>
              </a:rPr>
              <a:t>Mai: That’s a science fiction book, isn’t it? What’s it about?</a:t>
            </a:r>
            <a:br>
              <a:rPr lang="en-US" sz="3200" dirty="0">
                <a:solidFill>
                  <a:srgbClr val="002060"/>
                </a:solidFill>
              </a:rPr>
            </a:br>
            <a:r>
              <a:rPr lang="en-US" sz="3200" dirty="0">
                <a:solidFill>
                  <a:srgbClr val="002060"/>
                </a:solidFill>
              </a:rPr>
              <a:t>Nick: Yes, it is. It’s about four creatures </a:t>
            </a:r>
            <a:r>
              <a:rPr lang="en-US" sz="3200" dirty="0" err="1">
                <a:solidFill>
                  <a:srgbClr val="002060"/>
                </a:solidFill>
              </a:rPr>
              <a:t>Titu</a:t>
            </a:r>
            <a:r>
              <a:rPr lang="en-US" sz="3200" dirty="0">
                <a:solidFill>
                  <a:srgbClr val="002060"/>
                </a:solidFill>
              </a:rPr>
              <a:t>, Kaku, Hub, and Barb. They’re travelling back to </a:t>
            </a:r>
            <a:r>
              <a:rPr lang="en-US" sz="3200" dirty="0" err="1">
                <a:solidFill>
                  <a:srgbClr val="002060"/>
                </a:solidFill>
              </a:rPr>
              <a:t>Soduka</a:t>
            </a:r>
            <a:r>
              <a:rPr lang="en-US" sz="3200" dirty="0">
                <a:solidFill>
                  <a:srgbClr val="002060"/>
                </a:solidFill>
              </a:rPr>
              <a:t>, a planet like Earth. Along the way they have to land on Earth because their spaceship breaks down. They meet Tommy and become friends with him.</a:t>
            </a:r>
            <a:br>
              <a:rPr lang="en-US" sz="3200" dirty="0">
                <a:solidFill>
                  <a:srgbClr val="002060"/>
                </a:solidFill>
              </a:rPr>
            </a:br>
            <a:r>
              <a:rPr lang="en-US" sz="3200" dirty="0">
                <a:solidFill>
                  <a:srgbClr val="002060"/>
                </a:solidFill>
              </a:rPr>
              <a:t>Mai: What happens next?</a:t>
            </a:r>
            <a:br>
              <a:rPr lang="en-US" sz="3200" dirty="0">
                <a:solidFill>
                  <a:srgbClr val="002060"/>
                </a:solidFill>
              </a:rPr>
            </a:br>
            <a:r>
              <a:rPr lang="en-US" sz="3200" dirty="0">
                <a:solidFill>
                  <a:srgbClr val="002060"/>
                </a:solidFill>
              </a:rPr>
              <a:t>Nick: Tommy helps the four creatures repair their spaceship, so they can travel back to their home planet. But their commander forces them to return to Earth to destroy it. Tommy and the four creatures try to oppose the commander.</a:t>
            </a:r>
            <a:br>
              <a:rPr lang="en-US" sz="3200" dirty="0">
                <a:solidFill>
                  <a:srgbClr val="002060"/>
                </a:solidFill>
              </a:rPr>
            </a:br>
            <a:r>
              <a:rPr lang="en-US" sz="3200" dirty="0">
                <a:solidFill>
                  <a:srgbClr val="002060"/>
                </a:solidFill>
              </a:rPr>
              <a:t>Mai: Sounds thrilling!</a:t>
            </a:r>
            <a:br>
              <a:rPr lang="en-US" sz="3200" dirty="0">
                <a:solidFill>
                  <a:srgbClr val="002060"/>
                </a:solidFill>
              </a:rPr>
            </a:br>
            <a:r>
              <a:rPr lang="en-US" sz="3200" dirty="0">
                <a:solidFill>
                  <a:srgbClr val="002060"/>
                </a:solidFill>
              </a:rPr>
              <a:t>Nick: Tommy and the four creatures manage to stop the commander from destroying Earth.</a:t>
            </a:r>
            <a:br>
              <a:rPr lang="en-US" sz="3200" dirty="0">
                <a:solidFill>
                  <a:srgbClr val="002060"/>
                </a:solidFill>
              </a:rPr>
            </a:br>
            <a:r>
              <a:rPr lang="en-US" sz="3200" dirty="0">
                <a:solidFill>
                  <a:srgbClr val="002060"/>
                </a:solidFill>
              </a:rPr>
              <a:t>Mai: So it has a happy ending! What do you think about the possibility of aliens attacking Earth?</a:t>
            </a:r>
            <a:br>
              <a:rPr lang="en-US" sz="3200" dirty="0">
                <a:solidFill>
                  <a:srgbClr val="002060"/>
                </a:solidFill>
              </a:rPr>
            </a:br>
            <a:r>
              <a:rPr lang="en-US" sz="3200" dirty="0">
                <a:solidFill>
                  <a:srgbClr val="002060"/>
                </a:solidFill>
              </a:rPr>
              <a:t>Nick: I’m not sure about it. But I’m starting to think about it. I sometimes ask myself what we would do if aliens took over our planet. </a:t>
            </a:r>
            <a:endParaRPr lang="en-GB" sz="3200" dirty="0">
              <a:solidFill>
                <a:srgbClr val="002060"/>
              </a:solidFill>
            </a:endParaRPr>
          </a:p>
        </p:txBody>
      </p:sp>
      <p:pic>
        <p:nvPicPr>
          <p:cNvPr id="30" name="Track 74">
            <a:hlinkClick r:id="" action="ppaction://media"/>
            <a:extLst>
              <a:ext uri="{FF2B5EF4-FFF2-40B4-BE49-F238E27FC236}">
                <a16:creationId xmlns:a16="http://schemas.microsoft.com/office/drawing/2014/main" id="{39EE704F-4F8B-77C6-B529-B53F685F87CD}"/>
              </a:ext>
            </a:extLst>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325494" y="1664775"/>
            <a:ext cx="609600" cy="609600"/>
          </a:xfrm>
          <a:prstGeom prst="rect">
            <a:avLst/>
          </a:prstGeom>
        </p:spPr>
      </p:pic>
      <p:sp>
        <p:nvSpPr>
          <p:cNvPr id="23" name="TextBox 23"/>
          <p:cNvSpPr txBox="1"/>
          <p:nvPr/>
        </p:nvSpPr>
        <p:spPr>
          <a:xfrm>
            <a:off x="1984387" y="901376"/>
            <a:ext cx="9474083" cy="1379224"/>
          </a:xfrm>
          <a:prstGeom prst="rect">
            <a:avLst/>
          </a:prstGeom>
        </p:spPr>
        <p:txBody>
          <a:bodyPr lIns="0" tIns="0" rIns="0" bIns="0" rtlCol="0" anchor="t">
            <a:spAutoFit/>
          </a:bodyPr>
          <a:lstStyle/>
          <a:p>
            <a:pPr marL="0" lvl="0" indent="0">
              <a:lnSpc>
                <a:spcPts val="12413"/>
              </a:lnSpc>
              <a:spcBef>
                <a:spcPct val="0"/>
              </a:spcBef>
            </a:pPr>
            <a:r>
              <a:rPr lang="en-US" sz="6600" dirty="0">
                <a:solidFill>
                  <a:srgbClr val="C00000"/>
                </a:solidFill>
                <a:highlight>
                  <a:srgbClr val="800000"/>
                </a:highlight>
                <a:latin typeface="Marykate"/>
              </a:rPr>
              <a:t>1. </a:t>
            </a:r>
            <a:r>
              <a:rPr lang="en-US" sz="6600" dirty="0">
                <a:solidFill>
                  <a:srgbClr val="C00000"/>
                </a:solidFill>
                <a:latin typeface="Marykate"/>
              </a:rPr>
              <a:t>LISTEN AND READ</a:t>
            </a:r>
          </a:p>
        </p:txBody>
      </p:sp>
    </p:spTree>
  </p:cSld>
  <p:clrMapOvr>
    <a:masterClrMapping/>
  </p:clrMapOvr>
  <mc:AlternateContent xmlns:mc="http://schemas.openxmlformats.org/markup-compatibility/2006">
    <mc:Choice xmlns:p14="http://schemas.microsoft.com/office/powerpoint/2010/main" Requires="p14">
      <p:transition spd="slow" p14:dur="800">
        <p:circle/>
        <p:sndAc>
          <p:stSnd>
            <p:snd r:embed="rId4" name="chimes.wav"/>
          </p:stSnd>
        </p:sndAc>
      </p:transition>
    </mc:Choice>
    <mc:Fallback>
      <p:transition spd="slow">
        <p:circle/>
        <p:sndAc>
          <p:stSnd>
            <p:snd r:embed="rId4"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51"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grpSp>
        <p:nvGrpSpPr>
          <p:cNvPr id="2" name="Group 2"/>
          <p:cNvGrpSpPr/>
          <p:nvPr/>
        </p:nvGrpSpPr>
        <p:grpSpPr>
          <a:xfrm>
            <a:off x="2190750" y="1590675"/>
            <a:ext cx="13668375" cy="136683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590538" y="1541568"/>
            <a:ext cx="8853384" cy="8853384"/>
          </a:xfrm>
          <a:custGeom>
            <a:avLst/>
            <a:gdLst/>
            <a:ahLst/>
            <a:cxnLst/>
            <a:rect l="l" t="t" r="r" b="b"/>
            <a:pathLst>
              <a:path w="8853384" h="8853384">
                <a:moveTo>
                  <a:pt x="0" y="0"/>
                </a:moveTo>
                <a:lnTo>
                  <a:pt x="8853383" y="0"/>
                </a:lnTo>
                <a:lnTo>
                  <a:pt x="8853383" y="8853384"/>
                </a:lnTo>
                <a:lnTo>
                  <a:pt x="0" y="8853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4775" y="2589311"/>
            <a:ext cx="3052380" cy="2287489"/>
          </a:xfrm>
          <a:custGeom>
            <a:avLst/>
            <a:gdLst/>
            <a:ahLst/>
            <a:cxnLst/>
            <a:rect l="l" t="t" r="r" b="b"/>
            <a:pathLst>
              <a:path w="3052380" h="2287489">
                <a:moveTo>
                  <a:pt x="0" y="0"/>
                </a:moveTo>
                <a:lnTo>
                  <a:pt x="3052380" y="0"/>
                </a:lnTo>
                <a:lnTo>
                  <a:pt x="3052380" y="2287489"/>
                </a:lnTo>
                <a:lnTo>
                  <a:pt x="0" y="2287489"/>
                </a:lnTo>
                <a:lnTo>
                  <a:pt x="0" y="0"/>
                </a:lnTo>
                <a:close/>
              </a:path>
            </a:pathLst>
          </a:custGeom>
          <a:blipFill>
            <a:blip r:embed="rId5">
              <a:extLst>
                <a:ext uri="{96DAC541-7B7A-43D3-8B79-37D633B846F1}">
                  <asvg:svgBlip xmlns:asvg="http://schemas.microsoft.com/office/drawing/2016/SVG/main" r:embed="rId6"/>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5">
              <a:extLst>
                <a:ext uri="{96DAC541-7B7A-43D3-8B79-37D633B846F1}">
                  <asvg:svgBlip xmlns:asvg="http://schemas.microsoft.com/office/drawing/2016/SVG/main" r:embed="rId6"/>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7">
              <a:extLst>
                <a:ext uri="{96DAC541-7B7A-43D3-8B79-37D633B846F1}">
                  <asvg:svgBlip xmlns:asvg="http://schemas.microsoft.com/office/drawing/2016/SVG/main" r:embed="rId8"/>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9">
              <a:extLst>
                <a:ext uri="{96DAC541-7B7A-43D3-8B79-37D633B846F1}">
                  <asvg:svgBlip xmlns:asvg="http://schemas.microsoft.com/office/drawing/2016/SVG/main" r:embed="rId10"/>
                </a:ext>
              </a:extLst>
            </a:blip>
            <a:stretch>
              <a:fillRect r="-638" b="-26969"/>
            </a:stretch>
          </a:blipFill>
        </p:spPr>
      </p:sp>
      <p:sp>
        <p:nvSpPr>
          <p:cNvPr id="10" name="Freeform 10"/>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AutoShape 12"/>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3" name="Freeform 13"/>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AutoShape 16"/>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61572">
            <a:off x="14156489" y="3744663"/>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14096510"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Freeform 21"/>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a:off x="8343180" y="2945932"/>
            <a:ext cx="947797" cy="654780"/>
          </a:xfrm>
          <a:custGeom>
            <a:avLst/>
            <a:gdLst/>
            <a:ahLst/>
            <a:cxnLst/>
            <a:rect l="l" t="t" r="r" b="b"/>
            <a:pathLst>
              <a:path w="947797" h="654780">
                <a:moveTo>
                  <a:pt x="0" y="0"/>
                </a:moveTo>
                <a:lnTo>
                  <a:pt x="947797" y="0"/>
                </a:lnTo>
                <a:lnTo>
                  <a:pt x="947797" y="654780"/>
                </a:lnTo>
                <a:lnTo>
                  <a:pt x="0" y="65478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TextBox 25"/>
          <p:cNvSpPr txBox="1"/>
          <p:nvPr/>
        </p:nvSpPr>
        <p:spPr>
          <a:xfrm>
            <a:off x="3714239" y="3863575"/>
            <a:ext cx="10531493" cy="2487861"/>
          </a:xfrm>
          <a:prstGeom prst="rect">
            <a:avLst/>
          </a:prstGeom>
        </p:spPr>
        <p:txBody>
          <a:bodyPr lIns="0" tIns="0" rIns="0" bIns="0" rtlCol="0" anchor="t">
            <a:spAutoFit/>
          </a:bodyPr>
          <a:lstStyle/>
          <a:p>
            <a:pPr marL="0" marR="0" lvl="0" indent="0" algn="ctr" defTabSz="914400" rtl="0" eaLnBrk="1" fontAlgn="auto" latinLnBrk="0" hangingPunct="1">
              <a:lnSpc>
                <a:spcPts val="9679"/>
              </a:lnSpc>
              <a:spcBef>
                <a:spcPts val="0"/>
              </a:spcBef>
              <a:spcAft>
                <a:spcPts val="0"/>
              </a:spcAft>
              <a:buClrTx/>
              <a:buSzTx/>
              <a:buFontTx/>
              <a:buNone/>
              <a:tabLst/>
              <a:defRPr/>
            </a:pPr>
            <a:r>
              <a:rPr kumimoji="0" lang="en-US" sz="8799" b="1" i="0" u="none" strike="noStrike" kern="1200" cap="none" spc="0" normalizeH="0" baseline="0" noProof="0" dirty="0">
                <a:ln>
                  <a:noFill/>
                </a:ln>
                <a:solidFill>
                  <a:srgbClr val="00B050"/>
                </a:solidFill>
                <a:effectLst/>
                <a:uLnTx/>
                <a:uFillTx/>
                <a:latin typeface="Darker Grotesque"/>
                <a:ea typeface="+mn-ea"/>
                <a:cs typeface="+mn-cs"/>
              </a:rPr>
              <a:t>LESSON 1: GETTING STARTED</a:t>
            </a:r>
          </a:p>
        </p:txBody>
      </p:sp>
      <p:sp>
        <p:nvSpPr>
          <p:cNvPr id="26" name="TextBox 26"/>
          <p:cNvSpPr txBox="1"/>
          <p:nvPr/>
        </p:nvSpPr>
        <p:spPr>
          <a:xfrm>
            <a:off x="4049511" y="7024499"/>
            <a:ext cx="9989712" cy="546112"/>
          </a:xfrm>
          <a:prstGeom prst="rect">
            <a:avLst/>
          </a:prstGeom>
        </p:spPr>
        <p:txBody>
          <a:bodyPr wrap="square" lIns="0" tIns="0" rIns="0" bIns="0" rtlCol="0" anchor="t">
            <a:spAutoFit/>
          </a:bodyPr>
          <a:lstStyle/>
          <a:p>
            <a:pPr marL="0" marR="0" lvl="0" indent="0" algn="ctr" defTabSz="914400" rtl="0" eaLnBrk="1" fontAlgn="auto" latinLnBrk="0" hangingPunct="1">
              <a:lnSpc>
                <a:spcPts val="3852"/>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E85E00"/>
                </a:solidFill>
                <a:effectLst/>
                <a:uLnTx/>
                <a:uFillTx/>
                <a:latin typeface="Marykate"/>
                <a:ea typeface="+mn-ea"/>
                <a:cs typeface="+mn-cs"/>
              </a:rPr>
              <a:t>A thrilling science fiction novel</a:t>
            </a:r>
          </a:p>
        </p:txBody>
      </p:sp>
    </p:spTree>
    <p:extLst>
      <p:ext uri="{BB962C8B-B14F-4D97-AF65-F5344CB8AC3E}">
        <p14:creationId xmlns:p14="http://schemas.microsoft.com/office/powerpoint/2010/main" val="2061221960"/>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chimes.wav"/>
          </p:stSnd>
        </p:sndAc>
      </p:transition>
    </mc:Choice>
    <mc:Fallback>
      <p:transition spd="slow">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58" y="2858"/>
            <a:ext cx="18288000" cy="1624964"/>
            <a:chOff x="0" y="-3"/>
            <a:chExt cx="12192000" cy="1083309"/>
          </a:xfrm>
          <a:solidFill>
            <a:srgbClr val="00B0F0"/>
          </a:solidFill>
        </p:grpSpPr>
        <p:sp>
          <p:nvSpPr>
            <p:cNvPr id="19" name="Round Single Corner Rectangle 18"/>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0" name="Round Single Corner Rectangle 19"/>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1" name="Round Single Corner Rectangle 20"/>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8" name="TextBox 7"/>
          <p:cNvSpPr txBox="1"/>
          <p:nvPr/>
        </p:nvSpPr>
        <p:spPr>
          <a:xfrm>
            <a:off x="7107469" y="168894"/>
            <a:ext cx="6199044" cy="1107996"/>
          </a:xfrm>
          <a:prstGeom prst="rect">
            <a:avLst/>
          </a:prstGeom>
          <a:noFill/>
          <a:effectLst/>
        </p:spPr>
        <p:txBody>
          <a:bodyPr wrap="square" rtlCol="0">
            <a:spAutoFit/>
          </a:bodyPr>
          <a:lstStyle/>
          <a:p>
            <a:pPr defTabSz="1371600"/>
            <a:r>
              <a:rPr lang="en-US" sz="6600" b="1" dirty="0">
                <a:solidFill>
                  <a:prstClr val="black"/>
                </a:solidFill>
                <a:effectLst>
                  <a:glow rad="88900">
                    <a:prstClr val="white"/>
                  </a:glow>
                </a:effectLst>
                <a:latin typeface="Arial" panose="020B0604020202020204" pitchFamily="34" charset="0"/>
                <a:cs typeface="Arial" panose="020B0604020202020204" pitchFamily="34" charset="0"/>
              </a:rPr>
              <a:t>PRACTICE</a:t>
            </a:r>
          </a:p>
        </p:txBody>
      </p:sp>
      <p:grpSp>
        <p:nvGrpSpPr>
          <p:cNvPr id="5" name="Group 4"/>
          <p:cNvGrpSpPr/>
          <p:nvPr/>
        </p:nvGrpSpPr>
        <p:grpSpPr>
          <a:xfrm>
            <a:off x="9079232" y="1699259"/>
            <a:ext cx="9205911" cy="8586788"/>
            <a:chOff x="6052821" y="1132839"/>
            <a:chExt cx="6137274" cy="5724525"/>
          </a:xfrm>
        </p:grpSpPr>
        <p:pic>
          <p:nvPicPr>
            <p:cNvPr id="2" name="Picture 1"/>
            <p:cNvPicPr>
              <a:picLocks noChangeAspect="1"/>
            </p:cNvPicPr>
            <p:nvPr/>
          </p:nvPicPr>
          <p:blipFill>
            <a:blip r:embed="rId4"/>
            <a:stretch>
              <a:fillRect/>
            </a:stretch>
          </p:blipFill>
          <p:spPr>
            <a:xfrm>
              <a:off x="6070711" y="2715562"/>
              <a:ext cx="2692685" cy="4141802"/>
            </a:xfrm>
            <a:prstGeom prst="rect">
              <a:avLst/>
            </a:prstGeom>
          </p:spPr>
        </p:pic>
        <p:pic>
          <p:nvPicPr>
            <p:cNvPr id="3" name="Picture 2"/>
            <p:cNvPicPr>
              <a:picLocks noChangeAspect="1"/>
            </p:cNvPicPr>
            <p:nvPr/>
          </p:nvPicPr>
          <p:blipFill rotWithShape="1">
            <a:blip r:embed="rId5"/>
            <a:srcRect r="23124"/>
            <a:stretch/>
          </p:blipFill>
          <p:spPr>
            <a:xfrm>
              <a:off x="8765058" y="1132839"/>
              <a:ext cx="3425037" cy="5724525"/>
            </a:xfrm>
            <a:prstGeom prst="rect">
              <a:avLst/>
            </a:prstGeom>
          </p:spPr>
        </p:pic>
        <p:pic>
          <p:nvPicPr>
            <p:cNvPr id="4" name="Picture 3"/>
            <p:cNvPicPr>
              <a:picLocks noChangeAspect="1"/>
            </p:cNvPicPr>
            <p:nvPr/>
          </p:nvPicPr>
          <p:blipFill>
            <a:blip r:embed="rId6"/>
            <a:stretch>
              <a:fillRect/>
            </a:stretch>
          </p:blipFill>
          <p:spPr>
            <a:xfrm>
              <a:off x="6052821" y="2629205"/>
              <a:ext cx="1399540" cy="243536"/>
            </a:xfrm>
            <a:prstGeom prst="rect">
              <a:avLst/>
            </a:prstGeom>
          </p:spPr>
        </p:pic>
        <p:pic>
          <p:nvPicPr>
            <p:cNvPr id="11" name="Picture 10"/>
            <p:cNvPicPr>
              <a:picLocks noChangeAspect="1"/>
            </p:cNvPicPr>
            <p:nvPr/>
          </p:nvPicPr>
          <p:blipFill>
            <a:blip r:embed="rId6"/>
            <a:stretch>
              <a:fillRect/>
            </a:stretch>
          </p:blipFill>
          <p:spPr>
            <a:xfrm>
              <a:off x="6069049" y="2869399"/>
              <a:ext cx="910872" cy="243536"/>
            </a:xfrm>
            <a:prstGeom prst="rect">
              <a:avLst/>
            </a:prstGeom>
          </p:spPr>
        </p:pic>
        <p:pic>
          <p:nvPicPr>
            <p:cNvPr id="12" name="Picture 11"/>
            <p:cNvPicPr>
              <a:picLocks noChangeAspect="1"/>
            </p:cNvPicPr>
            <p:nvPr/>
          </p:nvPicPr>
          <p:blipFill>
            <a:blip r:embed="rId6"/>
            <a:stretch>
              <a:fillRect/>
            </a:stretch>
          </p:blipFill>
          <p:spPr>
            <a:xfrm>
              <a:off x="6069049" y="3353128"/>
              <a:ext cx="735611" cy="677851"/>
            </a:xfrm>
            <a:prstGeom prst="rect">
              <a:avLst/>
            </a:prstGeom>
          </p:spPr>
        </p:pic>
        <p:pic>
          <p:nvPicPr>
            <p:cNvPr id="13" name="Picture 12"/>
            <p:cNvPicPr>
              <a:picLocks noChangeAspect="1"/>
            </p:cNvPicPr>
            <p:nvPr/>
          </p:nvPicPr>
          <p:blipFill>
            <a:blip r:embed="rId6"/>
            <a:stretch>
              <a:fillRect/>
            </a:stretch>
          </p:blipFill>
          <p:spPr>
            <a:xfrm>
              <a:off x="6069048" y="4416401"/>
              <a:ext cx="1383313" cy="1123339"/>
            </a:xfrm>
            <a:prstGeom prst="rect">
              <a:avLst/>
            </a:prstGeom>
          </p:spPr>
        </p:pic>
      </p:grpSp>
      <p:sp>
        <p:nvSpPr>
          <p:cNvPr id="15" name="Text Box 5"/>
          <p:cNvSpPr txBox="1"/>
          <p:nvPr/>
        </p:nvSpPr>
        <p:spPr>
          <a:xfrm>
            <a:off x="160385" y="1919429"/>
            <a:ext cx="12982217" cy="6740307"/>
          </a:xfrm>
          <a:prstGeom prst="rect">
            <a:avLst/>
          </a:prstGeom>
          <a:noFill/>
        </p:spPr>
        <p:txBody>
          <a:bodyPr wrap="square" rtlCol="0">
            <a:spAutoFit/>
          </a:bodyPr>
          <a:lstStyle/>
          <a:p>
            <a:pPr defTabSz="1371600"/>
            <a:r>
              <a:rPr lang="en-US" sz="5400" dirty="0">
                <a:solidFill>
                  <a:prstClr val="black"/>
                </a:solidFill>
                <a:latin typeface="Calibri" panose="020F0502020204030204" pitchFamily="34" charset="0"/>
                <a:cs typeface="Calibri" panose="020F0502020204030204" pitchFamily="34" charset="0"/>
              </a:rPr>
              <a:t>1. What are Nick and Mai talking about?</a:t>
            </a:r>
          </a:p>
          <a:p>
            <a:pPr defTabSz="1371600"/>
            <a:endParaRPr lang="en-US" sz="5400" dirty="0">
              <a:solidFill>
                <a:prstClr val="black"/>
              </a:solidFill>
              <a:latin typeface="Calibri" panose="020F0502020204030204" pitchFamily="34" charset="0"/>
              <a:cs typeface="Calibri" panose="020F0502020204030204" pitchFamily="34" charset="0"/>
            </a:endParaRPr>
          </a:p>
          <a:p>
            <a:pPr defTabSz="1371600"/>
            <a:endParaRPr lang="en-US" sz="5400" dirty="0">
              <a:solidFill>
                <a:prstClr val="black"/>
              </a:solidFill>
              <a:latin typeface="Calibri" panose="020F0502020204030204" pitchFamily="34" charset="0"/>
              <a:cs typeface="Calibri" panose="020F0502020204030204" pitchFamily="34" charset="0"/>
            </a:endParaRPr>
          </a:p>
          <a:p>
            <a:pPr defTabSz="1371600"/>
            <a:r>
              <a:rPr lang="en-US" sz="5400" dirty="0">
                <a:solidFill>
                  <a:prstClr val="black"/>
                </a:solidFill>
                <a:latin typeface="Calibri" panose="020F0502020204030204" pitchFamily="34" charset="0"/>
                <a:cs typeface="Calibri" panose="020F0502020204030204" pitchFamily="34" charset="0"/>
                <a:sym typeface="+mn-ea"/>
              </a:rPr>
              <a:t>2. Who do you think the men in black are?</a:t>
            </a:r>
          </a:p>
          <a:p>
            <a:pPr defTabSz="1371600"/>
            <a:endParaRPr lang="en-US" sz="5400" dirty="0">
              <a:solidFill>
                <a:prstClr val="black"/>
              </a:solidFill>
              <a:latin typeface="Calibri" panose="020F0502020204030204" pitchFamily="34" charset="0"/>
              <a:cs typeface="Calibri" panose="020F0502020204030204" pitchFamily="34" charset="0"/>
              <a:sym typeface="+mn-ea"/>
            </a:endParaRPr>
          </a:p>
          <a:p>
            <a:pPr defTabSz="1371600"/>
            <a:endParaRPr lang="en-US" sz="5400" dirty="0">
              <a:solidFill>
                <a:prstClr val="black"/>
              </a:solidFill>
              <a:latin typeface="Calibri" panose="020F0502020204030204" pitchFamily="34" charset="0"/>
              <a:cs typeface="Calibri" panose="020F0502020204030204" pitchFamily="34" charset="0"/>
              <a:sym typeface="+mn-ea"/>
            </a:endParaRPr>
          </a:p>
          <a:p>
            <a:pPr defTabSz="1371600"/>
            <a:r>
              <a:rPr lang="en-US" sz="5400" dirty="0">
                <a:solidFill>
                  <a:prstClr val="black"/>
                </a:solidFill>
                <a:latin typeface="Calibri" panose="020F0502020204030204" pitchFamily="34" charset="0"/>
                <a:cs typeface="Calibri" panose="020F0502020204030204" pitchFamily="34" charset="0"/>
                <a:sym typeface="+mn-ea"/>
              </a:rPr>
              <a:t>3. Where do you think the men in black are from?</a:t>
            </a:r>
          </a:p>
        </p:txBody>
      </p:sp>
      <p:sp>
        <p:nvSpPr>
          <p:cNvPr id="16" name="Text Box 6"/>
          <p:cNvSpPr txBox="1"/>
          <p:nvPr/>
        </p:nvSpPr>
        <p:spPr>
          <a:xfrm>
            <a:off x="160385" y="2686258"/>
            <a:ext cx="11495723" cy="1754326"/>
          </a:xfrm>
          <a:prstGeom prst="rect">
            <a:avLst/>
          </a:prstGeom>
          <a:noFill/>
        </p:spPr>
        <p:txBody>
          <a:bodyPr wrap="square" rtlCol="0">
            <a:spAutoFit/>
          </a:bodyPr>
          <a:lstStyle/>
          <a:p>
            <a:pPr defTabSz="1371600"/>
            <a:r>
              <a:rPr lang="en-US" sz="5400" dirty="0">
                <a:solidFill>
                  <a:srgbClr val="00B050"/>
                </a:solidFill>
                <a:latin typeface="Calibri"/>
              </a:rPr>
              <a:t>They are talking about aliens creatures from another planet. </a:t>
            </a:r>
          </a:p>
        </p:txBody>
      </p:sp>
      <p:sp>
        <p:nvSpPr>
          <p:cNvPr id="17" name="Text Box 9"/>
          <p:cNvSpPr txBox="1"/>
          <p:nvPr/>
        </p:nvSpPr>
        <p:spPr>
          <a:xfrm>
            <a:off x="155399" y="5255866"/>
            <a:ext cx="10638473" cy="1754326"/>
          </a:xfrm>
          <a:prstGeom prst="rect">
            <a:avLst/>
          </a:prstGeom>
          <a:noFill/>
        </p:spPr>
        <p:txBody>
          <a:bodyPr wrap="square" rtlCol="0">
            <a:spAutoFit/>
          </a:bodyPr>
          <a:lstStyle/>
          <a:p>
            <a:pPr defTabSz="1371600"/>
            <a:r>
              <a:rPr lang="en-US" sz="5400">
                <a:solidFill>
                  <a:srgbClr val="00B050"/>
                </a:solidFill>
                <a:latin typeface="Calibri"/>
              </a:rPr>
              <a:t>They are aliens / creatures from another planet. </a:t>
            </a:r>
          </a:p>
        </p:txBody>
      </p:sp>
      <p:sp>
        <p:nvSpPr>
          <p:cNvPr id="24" name="Text Box 9"/>
          <p:cNvSpPr txBox="1"/>
          <p:nvPr/>
        </p:nvSpPr>
        <p:spPr>
          <a:xfrm>
            <a:off x="155398" y="8482658"/>
            <a:ext cx="10638473" cy="923330"/>
          </a:xfrm>
          <a:prstGeom prst="rect">
            <a:avLst/>
          </a:prstGeom>
          <a:noFill/>
        </p:spPr>
        <p:txBody>
          <a:bodyPr wrap="square" rtlCol="0">
            <a:spAutoFit/>
          </a:bodyPr>
          <a:lstStyle/>
          <a:p>
            <a:pPr defTabSz="1371600"/>
            <a:r>
              <a:rPr lang="en-US" sz="5400">
                <a:solidFill>
                  <a:srgbClr val="00B050"/>
                </a:solidFill>
                <a:latin typeface="Calibri"/>
              </a:rPr>
              <a:t>Another planet. </a:t>
            </a:r>
          </a:p>
        </p:txBody>
      </p:sp>
    </p:spTree>
    <p:extLst>
      <p:ext uri="{BB962C8B-B14F-4D97-AF65-F5344CB8AC3E}">
        <p14:creationId xmlns:p14="http://schemas.microsoft.com/office/powerpoint/2010/main" val="359033931"/>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3" name="chimes.wav"/>
          </p:stSnd>
        </p:sndAc>
      </p:transition>
    </mc:Choice>
    <mc:Fallback>
      <p:transition spd="slow">
        <p:circl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24" grpId="0"/>
      <p:bldP spid="2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58" y="2858"/>
            <a:ext cx="18288000" cy="1624964"/>
            <a:chOff x="0" y="-3"/>
            <a:chExt cx="12192000" cy="1083309"/>
          </a:xfrm>
          <a:solidFill>
            <a:srgbClr val="00B0F0"/>
          </a:solidFill>
        </p:grpSpPr>
        <p:sp>
          <p:nvSpPr>
            <p:cNvPr id="19" name="Round Single Corner Rectangle 18"/>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0" name="Round Single Corner Rectangle 19"/>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1" name="Round Single Corner Rectangle 20"/>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8" name="TextBox 7"/>
          <p:cNvSpPr txBox="1"/>
          <p:nvPr/>
        </p:nvSpPr>
        <p:spPr>
          <a:xfrm>
            <a:off x="6946051" y="213456"/>
            <a:ext cx="6199044" cy="1107996"/>
          </a:xfrm>
          <a:prstGeom prst="rect">
            <a:avLst/>
          </a:prstGeom>
          <a:noFill/>
          <a:effectLst/>
        </p:spPr>
        <p:txBody>
          <a:bodyPr wrap="square" rtlCol="0">
            <a:spAutoFit/>
          </a:bodyPr>
          <a:lstStyle/>
          <a:p>
            <a:pPr defTabSz="1371600"/>
            <a:r>
              <a:rPr lang="en-US" sz="6600" b="1" dirty="0">
                <a:solidFill>
                  <a:prstClr val="black"/>
                </a:solidFill>
                <a:effectLst>
                  <a:glow rad="88900">
                    <a:prstClr val="white"/>
                  </a:glow>
                </a:effectLst>
                <a:latin typeface="Arial" panose="020B0604020202020204" pitchFamily="34" charset="0"/>
                <a:cs typeface="Arial" panose="020B0604020202020204" pitchFamily="34" charset="0"/>
              </a:rPr>
              <a:t>PRACTICE</a:t>
            </a:r>
          </a:p>
        </p:txBody>
      </p:sp>
      <p:grpSp>
        <p:nvGrpSpPr>
          <p:cNvPr id="5" name="Group 4"/>
          <p:cNvGrpSpPr/>
          <p:nvPr/>
        </p:nvGrpSpPr>
        <p:grpSpPr>
          <a:xfrm>
            <a:off x="9079232" y="1699259"/>
            <a:ext cx="9205911" cy="8586788"/>
            <a:chOff x="6052821" y="1132839"/>
            <a:chExt cx="6137274" cy="5724525"/>
          </a:xfrm>
        </p:grpSpPr>
        <p:pic>
          <p:nvPicPr>
            <p:cNvPr id="2" name="Picture 1"/>
            <p:cNvPicPr>
              <a:picLocks noChangeAspect="1"/>
            </p:cNvPicPr>
            <p:nvPr/>
          </p:nvPicPr>
          <p:blipFill>
            <a:blip r:embed="rId4"/>
            <a:stretch>
              <a:fillRect/>
            </a:stretch>
          </p:blipFill>
          <p:spPr>
            <a:xfrm>
              <a:off x="6070711" y="2715562"/>
              <a:ext cx="2692685" cy="4141802"/>
            </a:xfrm>
            <a:prstGeom prst="rect">
              <a:avLst/>
            </a:prstGeom>
          </p:spPr>
        </p:pic>
        <p:pic>
          <p:nvPicPr>
            <p:cNvPr id="3" name="Picture 2"/>
            <p:cNvPicPr>
              <a:picLocks noChangeAspect="1"/>
            </p:cNvPicPr>
            <p:nvPr/>
          </p:nvPicPr>
          <p:blipFill rotWithShape="1">
            <a:blip r:embed="rId5"/>
            <a:srcRect r="23124"/>
            <a:stretch/>
          </p:blipFill>
          <p:spPr>
            <a:xfrm>
              <a:off x="8765058" y="1132839"/>
              <a:ext cx="3425037" cy="5724525"/>
            </a:xfrm>
            <a:prstGeom prst="rect">
              <a:avLst/>
            </a:prstGeom>
          </p:spPr>
        </p:pic>
        <p:pic>
          <p:nvPicPr>
            <p:cNvPr id="4" name="Picture 3"/>
            <p:cNvPicPr>
              <a:picLocks noChangeAspect="1"/>
            </p:cNvPicPr>
            <p:nvPr/>
          </p:nvPicPr>
          <p:blipFill>
            <a:blip r:embed="rId6"/>
            <a:stretch>
              <a:fillRect/>
            </a:stretch>
          </p:blipFill>
          <p:spPr>
            <a:xfrm>
              <a:off x="6052821" y="2629205"/>
              <a:ext cx="1399540" cy="243536"/>
            </a:xfrm>
            <a:prstGeom prst="rect">
              <a:avLst/>
            </a:prstGeom>
          </p:spPr>
        </p:pic>
        <p:pic>
          <p:nvPicPr>
            <p:cNvPr id="11" name="Picture 10"/>
            <p:cNvPicPr>
              <a:picLocks noChangeAspect="1"/>
            </p:cNvPicPr>
            <p:nvPr/>
          </p:nvPicPr>
          <p:blipFill>
            <a:blip r:embed="rId6"/>
            <a:stretch>
              <a:fillRect/>
            </a:stretch>
          </p:blipFill>
          <p:spPr>
            <a:xfrm>
              <a:off x="6069049" y="2869399"/>
              <a:ext cx="910872" cy="243536"/>
            </a:xfrm>
            <a:prstGeom prst="rect">
              <a:avLst/>
            </a:prstGeom>
          </p:spPr>
        </p:pic>
        <p:pic>
          <p:nvPicPr>
            <p:cNvPr id="12" name="Picture 11"/>
            <p:cNvPicPr>
              <a:picLocks noChangeAspect="1"/>
            </p:cNvPicPr>
            <p:nvPr/>
          </p:nvPicPr>
          <p:blipFill>
            <a:blip r:embed="rId6"/>
            <a:stretch>
              <a:fillRect/>
            </a:stretch>
          </p:blipFill>
          <p:spPr>
            <a:xfrm>
              <a:off x="6069049" y="3353128"/>
              <a:ext cx="735611" cy="677851"/>
            </a:xfrm>
            <a:prstGeom prst="rect">
              <a:avLst/>
            </a:prstGeom>
          </p:spPr>
        </p:pic>
        <p:pic>
          <p:nvPicPr>
            <p:cNvPr id="13" name="Picture 12"/>
            <p:cNvPicPr>
              <a:picLocks noChangeAspect="1"/>
            </p:cNvPicPr>
            <p:nvPr/>
          </p:nvPicPr>
          <p:blipFill>
            <a:blip r:embed="rId6"/>
            <a:stretch>
              <a:fillRect/>
            </a:stretch>
          </p:blipFill>
          <p:spPr>
            <a:xfrm>
              <a:off x="6069048" y="4416401"/>
              <a:ext cx="1383313" cy="1123339"/>
            </a:xfrm>
            <a:prstGeom prst="rect">
              <a:avLst/>
            </a:prstGeom>
          </p:spPr>
        </p:pic>
      </p:grpSp>
      <p:sp>
        <p:nvSpPr>
          <p:cNvPr id="15" name="Text Box 5"/>
          <p:cNvSpPr txBox="1"/>
          <p:nvPr/>
        </p:nvSpPr>
        <p:spPr>
          <a:xfrm>
            <a:off x="366415" y="2038124"/>
            <a:ext cx="12982217" cy="6740307"/>
          </a:xfrm>
          <a:prstGeom prst="rect">
            <a:avLst/>
          </a:prstGeom>
          <a:noFill/>
        </p:spPr>
        <p:txBody>
          <a:bodyPr wrap="square" rtlCol="0">
            <a:spAutoFit/>
          </a:bodyPr>
          <a:lstStyle/>
          <a:p>
            <a:pPr defTabSz="1371600"/>
            <a:r>
              <a:rPr lang="en-US" sz="5400" dirty="0">
                <a:solidFill>
                  <a:prstClr val="black"/>
                </a:solidFill>
                <a:latin typeface="Calibri" panose="020F0502020204030204" pitchFamily="34" charset="0"/>
                <a:cs typeface="Calibri" panose="020F0502020204030204" pitchFamily="34" charset="0"/>
              </a:rPr>
              <a:t>4. Where do you think the boy standing between the four men is from?</a:t>
            </a:r>
          </a:p>
          <a:p>
            <a:pPr defTabSz="1371600"/>
            <a:endParaRPr lang="en-US" sz="5400" dirty="0">
              <a:solidFill>
                <a:prstClr val="black"/>
              </a:solidFill>
              <a:latin typeface="Calibri" panose="020F0502020204030204" pitchFamily="34" charset="0"/>
              <a:cs typeface="Calibri" panose="020F0502020204030204" pitchFamily="34" charset="0"/>
            </a:endParaRPr>
          </a:p>
          <a:p>
            <a:pPr defTabSz="1371600"/>
            <a:endParaRPr lang="en-US" sz="5400" dirty="0">
              <a:solidFill>
                <a:prstClr val="black"/>
              </a:solidFill>
              <a:latin typeface="Calibri" panose="020F0502020204030204" pitchFamily="34" charset="0"/>
              <a:cs typeface="Calibri" panose="020F0502020204030204" pitchFamily="34" charset="0"/>
            </a:endParaRPr>
          </a:p>
          <a:p>
            <a:pPr defTabSz="1371600"/>
            <a:r>
              <a:rPr lang="en-US" sz="5400" dirty="0">
                <a:solidFill>
                  <a:prstClr val="black"/>
                </a:solidFill>
                <a:latin typeface="Calibri" panose="020F0502020204030204" pitchFamily="34" charset="0"/>
                <a:cs typeface="Calibri" panose="020F0502020204030204" pitchFamily="34" charset="0"/>
                <a:sym typeface="+mn-ea"/>
              </a:rPr>
              <a:t>5. What do you think the object above the men is?</a:t>
            </a:r>
          </a:p>
          <a:p>
            <a:pPr defTabSz="1371600"/>
            <a:endParaRPr lang="en-US" sz="5400" dirty="0">
              <a:solidFill>
                <a:prstClr val="black"/>
              </a:solidFill>
              <a:latin typeface="Calibri" panose="020F0502020204030204" pitchFamily="34" charset="0"/>
              <a:cs typeface="Calibri" panose="020F0502020204030204" pitchFamily="34" charset="0"/>
              <a:sym typeface="+mn-ea"/>
            </a:endParaRPr>
          </a:p>
          <a:p>
            <a:pPr defTabSz="1371600"/>
            <a:endParaRPr lang="en-US" sz="5400" dirty="0">
              <a:solidFill>
                <a:prstClr val="black"/>
              </a:solidFill>
              <a:latin typeface="Calibri" panose="020F0502020204030204" pitchFamily="34" charset="0"/>
              <a:cs typeface="Calibri" panose="020F0502020204030204" pitchFamily="34" charset="0"/>
              <a:sym typeface="+mn-ea"/>
            </a:endParaRPr>
          </a:p>
        </p:txBody>
      </p:sp>
      <p:sp>
        <p:nvSpPr>
          <p:cNvPr id="16" name="Text Box 6"/>
          <p:cNvSpPr txBox="1"/>
          <p:nvPr/>
        </p:nvSpPr>
        <p:spPr>
          <a:xfrm>
            <a:off x="366415" y="3745874"/>
            <a:ext cx="11495723" cy="923330"/>
          </a:xfrm>
          <a:prstGeom prst="rect">
            <a:avLst/>
          </a:prstGeom>
          <a:noFill/>
        </p:spPr>
        <p:txBody>
          <a:bodyPr wrap="square" rtlCol="0">
            <a:spAutoFit/>
          </a:bodyPr>
          <a:lstStyle/>
          <a:p>
            <a:pPr defTabSz="1371600"/>
            <a:r>
              <a:rPr lang="en-US" sz="5400">
                <a:solidFill>
                  <a:srgbClr val="00B050"/>
                </a:solidFill>
                <a:latin typeface="Calibri"/>
              </a:rPr>
              <a:t>He is from Earth. </a:t>
            </a:r>
          </a:p>
        </p:txBody>
      </p:sp>
      <p:sp>
        <p:nvSpPr>
          <p:cNvPr id="17" name="Text Box 9"/>
          <p:cNvSpPr txBox="1"/>
          <p:nvPr/>
        </p:nvSpPr>
        <p:spPr>
          <a:xfrm>
            <a:off x="366415" y="6986204"/>
            <a:ext cx="10812128" cy="923330"/>
          </a:xfrm>
          <a:prstGeom prst="rect">
            <a:avLst/>
          </a:prstGeom>
          <a:noFill/>
        </p:spPr>
        <p:txBody>
          <a:bodyPr wrap="square" rtlCol="0">
            <a:spAutoFit/>
          </a:bodyPr>
          <a:lstStyle/>
          <a:p>
            <a:pPr defTabSz="1371600"/>
            <a:r>
              <a:rPr lang="en-US" sz="5400">
                <a:solidFill>
                  <a:srgbClr val="00B050"/>
                </a:solidFill>
                <a:latin typeface="Calibri"/>
              </a:rPr>
              <a:t>It is a spaceship / flying saucer / UFO. </a:t>
            </a:r>
          </a:p>
        </p:txBody>
      </p:sp>
    </p:spTree>
    <p:extLst>
      <p:ext uri="{BB962C8B-B14F-4D97-AF65-F5344CB8AC3E}">
        <p14:creationId xmlns:p14="http://schemas.microsoft.com/office/powerpoint/2010/main" val="167568876"/>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3" name="chimes.wav"/>
          </p:stSnd>
        </p:sndAc>
      </p:transition>
    </mc:Choice>
    <mc:Fallback>
      <p:transition spd="slow">
        <p:circl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3">
              <a:extLst>
                <a:ext uri="{96DAC541-7B7A-43D3-8B79-37D633B846F1}">
                  <asvg:svgBlip xmlns:asvg="http://schemas.microsoft.com/office/drawing/2016/SVG/main" r:embed="rId4"/>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3">
              <a:extLst>
                <a:ext uri="{96DAC541-7B7A-43D3-8B79-37D633B846F1}">
                  <asvg:svgBlip xmlns:asvg="http://schemas.microsoft.com/office/drawing/2016/SVG/main" r:embed="rId24"/>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9">
              <a:extLst>
                <a:ext uri="{96DAC541-7B7A-43D3-8B79-37D633B846F1}">
                  <asvg:svgBlip xmlns:asvg="http://schemas.microsoft.com/office/drawing/2016/SVG/main" r:embed="rId10"/>
                </a:ext>
              </a:extLst>
            </a:blip>
            <a:stretch>
              <a:fillRect l="-175419" b="-56706"/>
            </a:stretch>
          </a:blipFill>
        </p:spPr>
      </p:sp>
      <p:sp>
        <p:nvSpPr>
          <p:cNvPr id="18" name="Freeform 18"/>
          <p:cNvSpPr/>
          <p:nvPr/>
        </p:nvSpPr>
        <p:spPr>
          <a:xfrm>
            <a:off x="15354688" y="1732100"/>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27">
              <a:extLst>
                <a:ext uri="{96DAC541-7B7A-43D3-8B79-37D633B846F1}">
                  <asvg:svgBlip xmlns:asvg="http://schemas.microsoft.com/office/drawing/2016/SVG/main" r:embed="rId28"/>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21" name="Freeform 21"/>
          <p:cNvSpPr/>
          <p:nvPr/>
        </p:nvSpPr>
        <p:spPr>
          <a:xfrm rot="7979361">
            <a:off x="857134" y="489671"/>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8" name="Rectangle: Rounded Corners 27">
            <a:extLst>
              <a:ext uri="{FF2B5EF4-FFF2-40B4-BE49-F238E27FC236}">
                <a16:creationId xmlns:a16="http://schemas.microsoft.com/office/drawing/2014/main" id="{F0CD0629-376A-7155-AAB6-4411697A7C2D}"/>
              </a:ext>
            </a:extLst>
          </p:cNvPr>
          <p:cNvSpPr/>
          <p:nvPr/>
        </p:nvSpPr>
        <p:spPr>
          <a:xfrm>
            <a:off x="994193" y="1753154"/>
            <a:ext cx="16285085" cy="861824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4" name="Table 23">
            <a:extLst>
              <a:ext uri="{FF2B5EF4-FFF2-40B4-BE49-F238E27FC236}">
                <a16:creationId xmlns:a16="http://schemas.microsoft.com/office/drawing/2014/main" id="{115AC2AE-A2FF-950C-BF3E-B0CF3A910B0D}"/>
              </a:ext>
            </a:extLst>
          </p:cNvPr>
          <p:cNvGraphicFramePr>
            <a:graphicFrameLocks noGrp="1"/>
          </p:cNvGraphicFramePr>
          <p:nvPr>
            <p:extLst>
              <p:ext uri="{D42A27DB-BD31-4B8C-83A1-F6EECF244321}">
                <p14:modId xmlns:p14="http://schemas.microsoft.com/office/powerpoint/2010/main" val="1172030207"/>
              </p:ext>
            </p:extLst>
          </p:nvPr>
        </p:nvGraphicFramePr>
        <p:xfrm>
          <a:off x="1323433" y="2910000"/>
          <a:ext cx="15817537" cy="6809711"/>
        </p:xfrm>
        <a:graphic>
          <a:graphicData uri="http://schemas.openxmlformats.org/drawingml/2006/table">
            <a:tbl>
              <a:tblPr firstRow="1" bandRow="1">
                <a:tableStyleId>{5C22544A-7EE6-4342-B048-85BDC9FD1C3A}</a:tableStyleId>
              </a:tblPr>
              <a:tblGrid>
                <a:gridCol w="13502776">
                  <a:extLst>
                    <a:ext uri="{9D8B030D-6E8A-4147-A177-3AD203B41FA5}">
                      <a16:colId xmlns:a16="http://schemas.microsoft.com/office/drawing/2014/main" val="1646579974"/>
                    </a:ext>
                  </a:extLst>
                </a:gridCol>
                <a:gridCol w="1247399">
                  <a:extLst>
                    <a:ext uri="{9D8B030D-6E8A-4147-A177-3AD203B41FA5}">
                      <a16:colId xmlns:a16="http://schemas.microsoft.com/office/drawing/2014/main" val="1026297588"/>
                    </a:ext>
                  </a:extLst>
                </a:gridCol>
                <a:gridCol w="1067362">
                  <a:extLst>
                    <a:ext uri="{9D8B030D-6E8A-4147-A177-3AD203B41FA5}">
                      <a16:colId xmlns:a16="http://schemas.microsoft.com/office/drawing/2014/main" val="3881161643"/>
                    </a:ext>
                  </a:extLst>
                </a:gridCol>
              </a:tblGrid>
              <a:tr h="724248">
                <a:tc>
                  <a:txBody>
                    <a:bodyPr/>
                    <a:lstStyle/>
                    <a:p>
                      <a:pPr algn="ctr"/>
                      <a:r>
                        <a:rPr lang="en-US" sz="4400" dirty="0">
                          <a:solidFill>
                            <a:schemeClr val="tx1"/>
                          </a:solidFill>
                        </a:rPr>
                        <a:t>Statements</a:t>
                      </a:r>
                    </a:p>
                  </a:txBody>
                  <a:tcPr>
                    <a:solidFill>
                      <a:srgbClr val="FBCDCD"/>
                    </a:solidFill>
                  </a:tcPr>
                </a:tc>
                <a:tc>
                  <a:txBody>
                    <a:bodyPr/>
                    <a:lstStyle/>
                    <a:p>
                      <a:pPr algn="ctr"/>
                      <a:r>
                        <a:rPr lang="en-US" sz="4400">
                          <a:solidFill>
                            <a:schemeClr val="tx1"/>
                          </a:solidFill>
                        </a:rPr>
                        <a:t>T</a:t>
                      </a:r>
                      <a:endParaRPr lang="en-US" sz="4400" dirty="0">
                        <a:solidFill>
                          <a:schemeClr val="tx1"/>
                        </a:solidFill>
                      </a:endParaRPr>
                    </a:p>
                  </a:txBody>
                  <a:tcPr>
                    <a:solidFill>
                      <a:srgbClr val="FBCDCD"/>
                    </a:solidFill>
                  </a:tcPr>
                </a:tc>
                <a:tc>
                  <a:txBody>
                    <a:bodyPr/>
                    <a:lstStyle/>
                    <a:p>
                      <a:pPr algn="ctr"/>
                      <a:r>
                        <a:rPr lang="en-US" sz="4400" dirty="0">
                          <a:solidFill>
                            <a:schemeClr val="tx1"/>
                          </a:solidFill>
                        </a:rPr>
                        <a:t>F</a:t>
                      </a:r>
                    </a:p>
                  </a:txBody>
                  <a:tcPr>
                    <a:solidFill>
                      <a:srgbClr val="FBCDCD"/>
                    </a:solidFill>
                  </a:tcPr>
                </a:tc>
                <a:extLst>
                  <a:ext uri="{0D108BD9-81ED-4DB2-BD59-A6C34878D82A}">
                    <a16:rowId xmlns:a16="http://schemas.microsoft.com/office/drawing/2014/main" val="3296650774"/>
                  </a:ext>
                </a:extLst>
              </a:tr>
              <a:tr h="855725">
                <a:tc>
                  <a:txBody>
                    <a:bodyPr/>
                    <a:lstStyle/>
                    <a:p>
                      <a:r>
                        <a:rPr lang="en-US" sz="3200" b="1" dirty="0">
                          <a:solidFill>
                            <a:srgbClr val="F26649"/>
                          </a:solidFill>
                        </a:rPr>
                        <a:t>1.</a:t>
                      </a:r>
                      <a:r>
                        <a:rPr lang="en-US" sz="3200" b="1" baseline="0" dirty="0">
                          <a:solidFill>
                            <a:srgbClr val="F26649"/>
                          </a:solidFill>
                        </a:rPr>
                        <a:t> </a:t>
                      </a:r>
                      <a:r>
                        <a:rPr lang="en-US" sz="3200" baseline="0" dirty="0" err="1"/>
                        <a:t>Soduka</a:t>
                      </a:r>
                      <a:r>
                        <a:rPr lang="en-US" sz="3200" baseline="0" dirty="0"/>
                        <a:t> is a planet that is very diﬀerent from Earth.</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456034722"/>
                  </a:ext>
                </a:extLst>
              </a:tr>
              <a:tr h="1465480">
                <a:tc>
                  <a:txBody>
                    <a:bodyPr/>
                    <a:lstStyle/>
                    <a:p>
                      <a:r>
                        <a:rPr lang="en-US" sz="3200" b="1" dirty="0">
                          <a:solidFill>
                            <a:srgbClr val="F26649"/>
                          </a:solidFill>
                        </a:rPr>
                        <a:t>2. </a:t>
                      </a:r>
                      <a:r>
                        <a:rPr lang="en-US" sz="3200" dirty="0" err="1"/>
                        <a:t>Titu</a:t>
                      </a:r>
                      <a:r>
                        <a:rPr lang="en-US" sz="3200" dirty="0"/>
                        <a:t>, Kaku, Hub, and Barb have to land on Earth because their spaceship breaks down.</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4269771902"/>
                  </a:ext>
                </a:extLst>
              </a:tr>
              <a:tr h="1465480">
                <a:tc>
                  <a:txBody>
                    <a:bodyPr/>
                    <a:lstStyle/>
                    <a:p>
                      <a:r>
                        <a:rPr lang="en-US" sz="3200" b="1" dirty="0">
                          <a:solidFill>
                            <a:srgbClr val="F26649"/>
                          </a:solidFill>
                        </a:rPr>
                        <a:t>3</a:t>
                      </a:r>
                      <a:r>
                        <a:rPr lang="en-US" sz="3200" b="1">
                          <a:solidFill>
                            <a:srgbClr val="F26649"/>
                          </a:solidFill>
                        </a:rPr>
                        <a:t>. </a:t>
                      </a:r>
                      <a:r>
                        <a:rPr lang="en-US" sz="3200"/>
                        <a:t>Tommy helps the four creatures make a new spaceship so that they can return to Soduka.</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00526458"/>
                  </a:ext>
                </a:extLst>
              </a:tr>
              <a:tr h="795546">
                <a:tc>
                  <a:txBody>
                    <a:bodyPr/>
                    <a:lstStyle/>
                    <a:p>
                      <a:r>
                        <a:rPr lang="en-US" sz="3200" b="1" dirty="0">
                          <a:solidFill>
                            <a:srgbClr val="F26649"/>
                          </a:solidFill>
                        </a:rPr>
                        <a:t>4</a:t>
                      </a:r>
                      <a:r>
                        <a:rPr lang="en-US" sz="3200" b="1">
                          <a:solidFill>
                            <a:srgbClr val="F26649"/>
                          </a:solidFill>
                        </a:rPr>
                        <a:t>. </a:t>
                      </a:r>
                      <a:r>
                        <a:rPr lang="en-US" sz="3200"/>
                        <a:t>The four creatures travel to Earth again to visit Tommy.</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166979174"/>
                  </a:ext>
                </a:extLst>
              </a:tr>
              <a:tr h="1465480">
                <a:tc>
                  <a:txBody>
                    <a:bodyPr/>
                    <a:lstStyle/>
                    <a:p>
                      <a:r>
                        <a:rPr lang="en-US" sz="3200" b="1" dirty="0">
                          <a:solidFill>
                            <a:srgbClr val="F26649"/>
                          </a:solidFill>
                        </a:rPr>
                        <a:t>5</a:t>
                      </a:r>
                      <a:r>
                        <a:rPr lang="en-US" sz="3200" b="1">
                          <a:solidFill>
                            <a:srgbClr val="F26649"/>
                          </a:solidFill>
                        </a:rPr>
                        <a:t>. </a:t>
                      </a:r>
                      <a:r>
                        <a:rPr lang="en-US" sz="3200"/>
                        <a:t>The novel makes Nick and Mai think about the possibility that Earth might be attacked by aliens.</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721472488"/>
                  </a:ext>
                </a:extLst>
              </a:tr>
            </a:tbl>
          </a:graphicData>
        </a:graphic>
      </p:graphicFrame>
      <p:sp>
        <p:nvSpPr>
          <p:cNvPr id="23" name="TextBox 23"/>
          <p:cNvSpPr txBox="1"/>
          <p:nvPr/>
        </p:nvSpPr>
        <p:spPr>
          <a:xfrm>
            <a:off x="1499691" y="1653312"/>
            <a:ext cx="17395242" cy="2953822"/>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highlight>
                  <a:srgbClr val="800000"/>
                </a:highlight>
                <a:uLnTx/>
                <a:uFillTx/>
                <a:latin typeface="Marykate"/>
                <a:ea typeface="+mn-ea"/>
                <a:cs typeface="+mn-cs"/>
              </a:rPr>
              <a:t>2. </a:t>
            </a:r>
            <a:r>
              <a:rPr kumimoji="0" lang="en-US" sz="6000" b="0" i="0" u="none" strike="noStrike" kern="1200" cap="none" spc="0" normalizeH="0" baseline="0" noProof="0" dirty="0">
                <a:ln>
                  <a:noFill/>
                </a:ln>
                <a:solidFill>
                  <a:srgbClr val="C00000"/>
                </a:solidFill>
                <a:effectLst/>
                <a:uLnTx/>
                <a:uFillTx/>
                <a:latin typeface="Marykate"/>
                <a:ea typeface="+mn-ea"/>
                <a:cs typeface="+mn-cs"/>
              </a:rPr>
              <a:t>Read the conversation again and tick T (True) or F (False).</a:t>
            </a:r>
          </a:p>
          <a:p>
            <a:pPr marL="0" marR="0" lvl="0" indent="0" algn="l" defTabSz="914400" rtl="0" eaLnBrk="1" fontAlgn="auto" latinLnBrk="0" hangingPunct="1">
              <a:lnSpc>
                <a:spcPts val="12413"/>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00000"/>
              </a:solidFill>
              <a:effectLst/>
              <a:uLnTx/>
              <a:uFillTx/>
              <a:latin typeface="Marykate"/>
              <a:ea typeface="+mn-ea"/>
              <a:cs typeface="+mn-cs"/>
            </a:endParaRPr>
          </a:p>
        </p:txBody>
      </p:sp>
    </p:spTree>
    <p:extLst>
      <p:ext uri="{BB962C8B-B14F-4D97-AF65-F5344CB8AC3E}">
        <p14:creationId xmlns:p14="http://schemas.microsoft.com/office/powerpoint/2010/main" val="1920736690"/>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chimes.wav"/>
          </p:stSnd>
        </p:sndAc>
      </p:transition>
    </mc:Choice>
    <mc:Fallback>
      <p:transition spd="slow">
        <p:circle/>
        <p:sndAc>
          <p:stSnd>
            <p:snd r:embed="rId2"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3">
              <a:extLst>
                <a:ext uri="{96DAC541-7B7A-43D3-8B79-37D633B846F1}">
                  <asvg:svgBlip xmlns:asvg="http://schemas.microsoft.com/office/drawing/2016/SVG/main" r:embed="rId4"/>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4" name="Freeform 4"/>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6" name="Freeform 6"/>
          <p:cNvSpPr/>
          <p:nvPr/>
        </p:nvSpPr>
        <p:spPr>
          <a:xfrm rot="2216028">
            <a:off x="8879085" y="-100277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973836">
            <a:off x="14049794" y="-21222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3520737">
            <a:off x="4421737" y="-750094"/>
            <a:ext cx="3481628" cy="2891350"/>
          </a:xfrm>
          <a:custGeom>
            <a:avLst/>
            <a:gdLst/>
            <a:ahLst/>
            <a:cxnLst/>
            <a:rect l="l" t="t" r="r" b="b"/>
            <a:pathLst>
              <a:path w="3481628" h="2891350">
                <a:moveTo>
                  <a:pt x="0" y="0"/>
                </a:moveTo>
                <a:lnTo>
                  <a:pt x="3481627" y="0"/>
                </a:lnTo>
                <a:lnTo>
                  <a:pt x="3481627" y="2891350"/>
                </a:lnTo>
                <a:lnTo>
                  <a:pt x="0" y="2891350"/>
                </a:lnTo>
                <a:lnTo>
                  <a:pt x="0" y="0"/>
                </a:lnTo>
                <a:close/>
              </a:path>
            </a:pathLst>
          </a:custGeom>
          <a:blipFill>
            <a:blip r:embed="rId7">
              <a:extLst>
                <a:ext uri="{96DAC541-7B7A-43D3-8B79-37D633B846F1}">
                  <asvg:svgBlip xmlns:asvg="http://schemas.microsoft.com/office/drawing/2016/SVG/main" r:embed="rId8"/>
                </a:ext>
              </a:extLst>
            </a:blip>
            <a:stretch>
              <a:fillRect l="-7708" t="-27051" r="-4987"/>
            </a:stretch>
          </a:blipFill>
        </p:spPr>
      </p:sp>
      <p:sp>
        <p:nvSpPr>
          <p:cNvPr id="9" name="Freeform 9"/>
          <p:cNvSpPr/>
          <p:nvPr/>
        </p:nvSpPr>
        <p:spPr>
          <a:xfrm rot="-10800000">
            <a:off x="-392474" y="2490825"/>
            <a:ext cx="3127754" cy="6102772"/>
          </a:xfrm>
          <a:custGeom>
            <a:avLst/>
            <a:gdLst/>
            <a:ahLst/>
            <a:cxnLst/>
            <a:rect l="l" t="t" r="r" b="b"/>
            <a:pathLst>
              <a:path w="3127754" h="6102772">
                <a:moveTo>
                  <a:pt x="0" y="0"/>
                </a:moveTo>
                <a:lnTo>
                  <a:pt x="3127754" y="0"/>
                </a:lnTo>
                <a:lnTo>
                  <a:pt x="3127754" y="6102772"/>
                </a:lnTo>
                <a:lnTo>
                  <a:pt x="0" y="6102772"/>
                </a:lnTo>
                <a:lnTo>
                  <a:pt x="0" y="0"/>
                </a:lnTo>
                <a:close/>
              </a:path>
            </a:pathLst>
          </a:custGeom>
          <a:blipFill>
            <a:blip r:embed="rId9">
              <a:extLst>
                <a:ext uri="{96DAC541-7B7A-43D3-8B79-37D633B846F1}">
                  <asvg:svgBlip xmlns:asvg="http://schemas.microsoft.com/office/drawing/2016/SVG/main" r:embed="rId10"/>
                </a:ext>
              </a:extLst>
            </a:blip>
            <a:stretch>
              <a:fillRect r="-103777"/>
            </a:stretch>
          </a:blipFill>
        </p:spPr>
      </p:sp>
      <p:sp>
        <p:nvSpPr>
          <p:cNvPr id="11" name="Freeform 11"/>
          <p:cNvSpPr/>
          <p:nvPr/>
        </p:nvSpPr>
        <p:spPr>
          <a:xfrm>
            <a:off x="4661487" y="6620292"/>
            <a:ext cx="1416441" cy="1416441"/>
          </a:xfrm>
          <a:custGeom>
            <a:avLst/>
            <a:gdLst/>
            <a:ahLst/>
            <a:cxnLst/>
            <a:rect l="l" t="t" r="r" b="b"/>
            <a:pathLst>
              <a:path w="1416441" h="1416441">
                <a:moveTo>
                  <a:pt x="0" y="0"/>
                </a:moveTo>
                <a:lnTo>
                  <a:pt x="1416441" y="0"/>
                </a:lnTo>
                <a:lnTo>
                  <a:pt x="1416441" y="1416441"/>
                </a:lnTo>
                <a:lnTo>
                  <a:pt x="0" y="14164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7038230" y="5869680"/>
            <a:ext cx="565580" cy="565580"/>
          </a:xfrm>
          <a:custGeom>
            <a:avLst/>
            <a:gdLst/>
            <a:ahLst/>
            <a:cxnLst/>
            <a:rect l="l" t="t" r="r" b="b"/>
            <a:pathLst>
              <a:path w="565580" h="565580">
                <a:moveTo>
                  <a:pt x="0" y="0"/>
                </a:moveTo>
                <a:lnTo>
                  <a:pt x="565581" y="0"/>
                </a:lnTo>
                <a:lnTo>
                  <a:pt x="565581" y="565580"/>
                </a:lnTo>
                <a:lnTo>
                  <a:pt x="0" y="5655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a:off x="9228684" y="6306873"/>
            <a:ext cx="1856812" cy="2018274"/>
          </a:xfrm>
          <a:custGeom>
            <a:avLst/>
            <a:gdLst/>
            <a:ahLst/>
            <a:cxnLst/>
            <a:rect l="l" t="t" r="r" b="b"/>
            <a:pathLst>
              <a:path w="1856812" h="2018274">
                <a:moveTo>
                  <a:pt x="0" y="0"/>
                </a:moveTo>
                <a:lnTo>
                  <a:pt x="1856812" y="0"/>
                </a:lnTo>
                <a:lnTo>
                  <a:pt x="1856812" y="2018273"/>
                </a:lnTo>
                <a:lnTo>
                  <a:pt x="0" y="20182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11678246" y="4766575"/>
            <a:ext cx="1689913" cy="1060037"/>
          </a:xfrm>
          <a:custGeom>
            <a:avLst/>
            <a:gdLst/>
            <a:ahLst/>
            <a:cxnLst/>
            <a:rect l="l" t="t" r="r" b="b"/>
            <a:pathLst>
              <a:path w="1689913" h="1060037">
                <a:moveTo>
                  <a:pt x="0" y="0"/>
                </a:moveTo>
                <a:lnTo>
                  <a:pt x="1689914" y="0"/>
                </a:lnTo>
                <a:lnTo>
                  <a:pt x="1689914" y="1060036"/>
                </a:lnTo>
                <a:lnTo>
                  <a:pt x="0" y="106003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13940788" y="7024348"/>
            <a:ext cx="790570" cy="790570"/>
          </a:xfrm>
          <a:custGeom>
            <a:avLst/>
            <a:gdLst/>
            <a:ahLst/>
            <a:cxnLst/>
            <a:rect l="l" t="t" r="r" b="b"/>
            <a:pathLst>
              <a:path w="790570" h="790570">
                <a:moveTo>
                  <a:pt x="0" y="0"/>
                </a:moveTo>
                <a:lnTo>
                  <a:pt x="790570" y="0"/>
                </a:lnTo>
                <a:lnTo>
                  <a:pt x="790570" y="790571"/>
                </a:lnTo>
                <a:lnTo>
                  <a:pt x="0" y="79057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TextBox 21"/>
          <p:cNvSpPr txBox="1"/>
          <p:nvPr/>
        </p:nvSpPr>
        <p:spPr>
          <a:xfrm>
            <a:off x="1028700" y="3293043"/>
            <a:ext cx="16230600" cy="1734257"/>
          </a:xfrm>
          <a:prstGeom prst="rect">
            <a:avLst/>
          </a:prstGeom>
        </p:spPr>
        <p:txBody>
          <a:bodyPr lIns="0" tIns="0" rIns="0" bIns="0" rtlCol="0" anchor="t">
            <a:spAutoFit/>
          </a:bodyPr>
          <a:lstStyle/>
          <a:p>
            <a:pPr marL="0" lvl="0" indent="0" algn="ctr">
              <a:lnSpc>
                <a:spcPts val="10272"/>
              </a:lnSpc>
              <a:spcBef>
                <a:spcPct val="0"/>
              </a:spcBef>
            </a:pPr>
            <a:r>
              <a:rPr lang="en-US" sz="28700" dirty="0">
                <a:solidFill>
                  <a:srgbClr val="F7CB2D"/>
                </a:solidFill>
                <a:latin typeface="Marykate"/>
              </a:rPr>
              <a:t>GAMES </a:t>
            </a:r>
          </a:p>
        </p:txBody>
      </p:sp>
      <p:sp>
        <p:nvSpPr>
          <p:cNvPr id="30" name="Freeform 30"/>
          <p:cNvSpPr/>
          <p:nvPr/>
        </p:nvSpPr>
        <p:spPr>
          <a:xfrm>
            <a:off x="3825557" y="5369663"/>
            <a:ext cx="658725" cy="687474"/>
          </a:xfrm>
          <a:custGeom>
            <a:avLst/>
            <a:gdLst/>
            <a:ahLst/>
            <a:cxnLst/>
            <a:rect l="l" t="t" r="r" b="b"/>
            <a:pathLst>
              <a:path w="658725" h="687474">
                <a:moveTo>
                  <a:pt x="0" y="0"/>
                </a:moveTo>
                <a:lnTo>
                  <a:pt x="658725" y="0"/>
                </a:lnTo>
                <a:lnTo>
                  <a:pt x="658725" y="687473"/>
                </a:lnTo>
                <a:lnTo>
                  <a:pt x="0" y="6874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1" name="Freeform 31"/>
          <p:cNvSpPr/>
          <p:nvPr/>
        </p:nvSpPr>
        <p:spPr>
          <a:xfrm>
            <a:off x="15449482" y="4861854"/>
            <a:ext cx="720491" cy="751936"/>
          </a:xfrm>
          <a:custGeom>
            <a:avLst/>
            <a:gdLst/>
            <a:ahLst/>
            <a:cxnLst/>
            <a:rect l="l" t="t" r="r" b="b"/>
            <a:pathLst>
              <a:path w="720491" h="751936">
                <a:moveTo>
                  <a:pt x="0" y="0"/>
                </a:moveTo>
                <a:lnTo>
                  <a:pt x="720492" y="0"/>
                </a:lnTo>
                <a:lnTo>
                  <a:pt x="720492" y="751936"/>
                </a:lnTo>
                <a:lnTo>
                  <a:pt x="0" y="75193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4" name="Freeform 34"/>
          <p:cNvSpPr/>
          <p:nvPr/>
        </p:nvSpPr>
        <p:spPr>
          <a:xfrm>
            <a:off x="8516407" y="5336377"/>
            <a:ext cx="488881" cy="510217"/>
          </a:xfrm>
          <a:custGeom>
            <a:avLst/>
            <a:gdLst/>
            <a:ahLst/>
            <a:cxnLst/>
            <a:rect l="l" t="t" r="r" b="b"/>
            <a:pathLst>
              <a:path w="488881" h="510217">
                <a:moveTo>
                  <a:pt x="0" y="0"/>
                </a:moveTo>
                <a:lnTo>
                  <a:pt x="488881" y="0"/>
                </a:lnTo>
                <a:lnTo>
                  <a:pt x="488881" y="510217"/>
                </a:lnTo>
                <a:lnTo>
                  <a:pt x="0" y="51021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5" name="Freeform 35"/>
          <p:cNvSpPr/>
          <p:nvPr/>
        </p:nvSpPr>
        <p:spPr>
          <a:xfrm>
            <a:off x="1306421" y="-517207"/>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6" name="Freeform 36"/>
          <p:cNvSpPr/>
          <p:nvPr/>
        </p:nvSpPr>
        <p:spPr>
          <a:xfrm>
            <a:off x="2662958" y="-517207"/>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7" name="AutoShape 37"/>
          <p:cNvSpPr/>
          <p:nvPr/>
        </p:nvSpPr>
        <p:spPr>
          <a:xfrm rot="-5400000">
            <a:off x="1403360" y="394660"/>
            <a:ext cx="1444680" cy="0"/>
          </a:xfrm>
          <a:prstGeom prst="line">
            <a:avLst/>
          </a:prstGeom>
          <a:ln w="9525" cap="flat">
            <a:solidFill>
              <a:srgbClr val="79651C"/>
            </a:solidFill>
            <a:prstDash val="solid"/>
            <a:headEnd type="none" w="sm" len="sm"/>
            <a:tailEnd type="none" w="sm" len="sm"/>
          </a:ln>
        </p:spPr>
      </p:sp>
      <p:sp>
        <p:nvSpPr>
          <p:cNvPr id="38" name="Freeform 38"/>
          <p:cNvSpPr/>
          <p:nvPr/>
        </p:nvSpPr>
        <p:spPr>
          <a:xfrm>
            <a:off x="1888282" y="1082966"/>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Tree>
  </p:cSld>
  <p:clrMapOvr>
    <a:masterClrMapping/>
  </p:clrMapOvr>
  <p:transition spd="slow">
    <p:randomBar dir="vert"/>
    <p:sndAc>
      <p:stSnd>
        <p:snd r:embed="rId2" name="drumroll.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7914913" y="306566"/>
            <a:ext cx="365938" cy="1009947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15" name="14 Rectángulo"/>
          <p:cNvSpPr/>
          <p:nvPr/>
        </p:nvSpPr>
        <p:spPr>
          <a:xfrm>
            <a:off x="7953" y="174948"/>
            <a:ext cx="365938" cy="1009947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13" name="12 Rectángulo"/>
          <p:cNvSpPr/>
          <p:nvPr/>
        </p:nvSpPr>
        <p:spPr>
          <a:xfrm>
            <a:off x="42862" y="9680006"/>
            <a:ext cx="18237988" cy="63612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2" name="1 Rectángulo"/>
          <p:cNvSpPr/>
          <p:nvPr/>
        </p:nvSpPr>
        <p:spPr>
          <a:xfrm>
            <a:off x="0" y="0"/>
            <a:ext cx="18288000" cy="39097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pic>
        <p:nvPicPr>
          <p:cNvPr id="1026" name="Picture 2" descr="http://www.surfsharks.com/SURF_SHARKS/Surf_Sharks_Characters_files/Rope%20Border%20FINAL.png"/>
          <p:cNvPicPr>
            <a:picLocks noChangeAspect="1" noChangeArrowheads="1"/>
          </p:cNvPicPr>
          <p:nvPr/>
        </p:nvPicPr>
        <p:blipFill rotWithShape="1">
          <a:blip r:embed="rId5">
            <a:extLst>
              <a:ext uri="{28A0092B-C50C-407E-A947-70E740481C1C}">
                <a14:useLocalDpi xmlns:a14="http://schemas.microsoft.com/office/drawing/2010/main" val="0"/>
              </a:ext>
            </a:extLst>
          </a:blip>
          <a:srcRect t="19471" b="21242"/>
          <a:stretch/>
        </p:blipFill>
        <p:spPr bwMode="auto">
          <a:xfrm>
            <a:off x="0" y="823020"/>
            <a:ext cx="18288000" cy="853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surfsharks.com/SURF_SHARKS/Surf_Sharks_Characters_files/Rope%20Border%20FINAL.png"/>
          <p:cNvPicPr>
            <a:picLocks noChangeAspect="1" noChangeArrowheads="1"/>
          </p:cNvPicPr>
          <p:nvPr/>
        </p:nvPicPr>
        <p:blipFill rotWithShape="1">
          <a:blip r:embed="rId5">
            <a:extLst>
              <a:ext uri="{28A0092B-C50C-407E-A947-70E740481C1C}">
                <a14:useLocalDpi xmlns:a14="http://schemas.microsoft.com/office/drawing/2010/main" val="0"/>
              </a:ext>
            </a:extLst>
          </a:blip>
          <a:srcRect b="80820"/>
          <a:stretch/>
        </p:blipFill>
        <p:spPr bwMode="auto">
          <a:xfrm>
            <a:off x="50016" y="-41076"/>
            <a:ext cx="18230836" cy="140415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0" descr="https://encrypted-tbn1.gstatic.com/images?q=tbn:ANd9GcRPq2XG3GtOVrR8ZoLzOzU7W8oPc2t3cVJhJXXb8O-AwzFPWDV9Xw"/>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802774"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pic>
        <p:nvPicPr>
          <p:cNvPr id="68" name="29 Imagen"/>
          <p:cNvPicPr>
            <a:picLocks noChangeAspect="1"/>
          </p:cNvPicPr>
          <p:nvPr/>
        </p:nvPicPr>
        <p:blipFill rotWithShape="1">
          <a:blip r:embed="rId8"/>
          <a:srcRect b="31271"/>
          <a:stretch/>
        </p:blipFill>
        <p:spPr bwMode="auto">
          <a:xfrm flipH="1">
            <a:off x="3203342" y="6033867"/>
            <a:ext cx="4006472" cy="248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3469227" y="8209253"/>
            <a:ext cx="4918690" cy="498646"/>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0616" y="1486999"/>
            <a:ext cx="3982924" cy="1928310"/>
          </a:xfrm>
          <a:prstGeom prst="rect">
            <a:avLst/>
          </a:prstGeom>
        </p:spPr>
      </p:pic>
      <p:pic>
        <p:nvPicPr>
          <p:cNvPr id="9"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1" name="Picture 2" descr="http://www.surfsharks.com/SURF_SHARKS/Surf_Sharks_Characters_files/Rope%20Border%20FINAL.png"/>
          <p:cNvPicPr>
            <a:picLocks noChangeAspect="1" noChangeArrowheads="1"/>
          </p:cNvPicPr>
          <p:nvPr/>
        </p:nvPicPr>
        <p:blipFill rotWithShape="1">
          <a:blip r:embed="rId5">
            <a:extLst>
              <a:ext uri="{28A0092B-C50C-407E-A947-70E740481C1C}">
                <a14:useLocalDpi xmlns:a14="http://schemas.microsoft.com/office/drawing/2010/main" val="0"/>
              </a:ext>
            </a:extLst>
          </a:blip>
          <a:srcRect t="78375"/>
          <a:stretch/>
        </p:blipFill>
        <p:spPr bwMode="auto">
          <a:xfrm>
            <a:off x="50014" y="8599887"/>
            <a:ext cx="18230836" cy="157564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4992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piratas.wav"/>
          </p:stSnd>
        </p:sndAc>
      </p:transition>
    </mc:Choice>
    <mc:Fallback xmlns="">
      <p:transition spd="med">
        <p:fade/>
        <p:sndAc>
          <p:stSnd>
            <p:snd r:embed="rId16" name="pirata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054"/>
                                        </p:tgtEl>
                                        <p:attrNameLst>
                                          <p:attrName>r</p:attrName>
                                        </p:attrNameLst>
                                      </p:cBhvr>
                                    </p:animRot>
                                    <p:animRot by="-240000">
                                      <p:cBhvr>
                                        <p:cTn id="12" dur="200" fill="hold">
                                          <p:stCondLst>
                                            <p:cond delay="200"/>
                                          </p:stCondLst>
                                        </p:cTn>
                                        <p:tgtEl>
                                          <p:spTgt spid="1054"/>
                                        </p:tgtEl>
                                        <p:attrNameLst>
                                          <p:attrName>r</p:attrName>
                                        </p:attrNameLst>
                                      </p:cBhvr>
                                    </p:animRot>
                                    <p:animRot by="240000">
                                      <p:cBhvr>
                                        <p:cTn id="13" dur="200" fill="hold">
                                          <p:stCondLst>
                                            <p:cond delay="400"/>
                                          </p:stCondLst>
                                        </p:cTn>
                                        <p:tgtEl>
                                          <p:spTgt spid="1054"/>
                                        </p:tgtEl>
                                        <p:attrNameLst>
                                          <p:attrName>r</p:attrName>
                                        </p:attrNameLst>
                                      </p:cBhvr>
                                    </p:animRot>
                                    <p:animRot by="-240000">
                                      <p:cBhvr>
                                        <p:cTn id="14" dur="200" fill="hold">
                                          <p:stCondLst>
                                            <p:cond delay="600"/>
                                          </p:stCondLst>
                                        </p:cTn>
                                        <p:tgtEl>
                                          <p:spTgt spid="1054"/>
                                        </p:tgtEl>
                                        <p:attrNameLst>
                                          <p:attrName>r</p:attrName>
                                        </p:attrNameLst>
                                      </p:cBhvr>
                                    </p:animRot>
                                    <p:animRot by="120000">
                                      <p:cBhvr>
                                        <p:cTn id="15" dur="200" fill="hold">
                                          <p:stCondLst>
                                            <p:cond delay="800"/>
                                          </p:stCondLst>
                                        </p:cTn>
                                        <p:tgtEl>
                                          <p:spTgt spid="1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1137627" y="1430128"/>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TRUE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6" name="5 Nube"/>
          <p:cNvSpPr/>
          <p:nvPr/>
        </p:nvSpPr>
        <p:spPr>
          <a:xfrm>
            <a:off x="1115961" y="4012533"/>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FALSE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s-ES_tradnl" sz="2700" b="1" dirty="0">
                <a:solidFill>
                  <a:prstClr val="white"/>
                </a:solidFill>
                <a:latin typeface="Calibri"/>
                <a:sym typeface="Arial"/>
              </a:rPr>
              <a:t>NEXT</a:t>
            </a:r>
            <a:endParaRPr lang="es-ES" sz="2700" b="1" dirty="0">
              <a:solidFill>
                <a:prstClr val="white"/>
              </a:solidFill>
              <a:latin typeface="Calibri"/>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algn="ctr" defTabSz="1371600"/>
            <a:r>
              <a:rPr lang="es-ES_tradnl" sz="2700" b="1" dirty="0" err="1">
                <a:solidFill>
                  <a:prstClr val="black"/>
                </a:solidFill>
                <a:latin typeface="Calibri"/>
                <a:cs typeface="Arial"/>
                <a:sym typeface="Arial"/>
              </a:rPr>
              <a:t>Click</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on</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the</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right</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option</a:t>
            </a:r>
            <a:r>
              <a:rPr lang="es-ES_tradnl" sz="2700" b="1" dirty="0">
                <a:solidFill>
                  <a:prstClr val="black"/>
                </a:solidFill>
                <a:latin typeface="Calibri"/>
                <a:cs typeface="Arial"/>
                <a:sym typeface="Arial"/>
              </a:rPr>
              <a:t> to </a:t>
            </a:r>
            <a:r>
              <a:rPr lang="es-ES_tradnl" sz="2700" b="1" dirty="0" err="1">
                <a:solidFill>
                  <a:prstClr val="black"/>
                </a:solidFill>
                <a:latin typeface="Calibri"/>
                <a:cs typeface="Arial"/>
                <a:sym typeface="Arial"/>
              </a:rPr>
              <a:t>save</a:t>
            </a:r>
            <a:r>
              <a:rPr lang="es-ES_tradnl" sz="2700" b="1" dirty="0">
                <a:solidFill>
                  <a:prstClr val="black"/>
                </a:solidFill>
                <a:latin typeface="Calibri"/>
                <a:cs typeface="Arial"/>
                <a:sym typeface="Arial"/>
              </a:rPr>
              <a:t> Peter</a:t>
            </a:r>
            <a:endParaRPr lang="es-ES" sz="2700" b="1" dirty="0">
              <a:solidFill>
                <a:prstClr val="black"/>
              </a:solidFill>
              <a:latin typeface="Calibri"/>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698454" y="8923923"/>
            <a:ext cx="12617746"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a:solidFill>
                  <a:schemeClr val="tx1">
                    <a:lumMod val="95000"/>
                    <a:lumOff val="5000"/>
                  </a:schemeClr>
                </a:solidFill>
              </a:rPr>
              <a:t>1.</a:t>
            </a:r>
            <a:r>
              <a:rPr lang="en-US" sz="4400" b="1" baseline="0">
                <a:solidFill>
                  <a:schemeClr val="tx1">
                    <a:lumMod val="95000"/>
                    <a:lumOff val="5000"/>
                  </a:schemeClr>
                </a:solidFill>
              </a:rPr>
              <a:t> </a:t>
            </a:r>
            <a:r>
              <a:rPr lang="en-US" sz="4400" baseline="0">
                <a:solidFill>
                  <a:schemeClr val="tx1">
                    <a:lumMod val="95000"/>
                    <a:lumOff val="5000"/>
                  </a:schemeClr>
                </a:solidFill>
              </a:rPr>
              <a:t>Soduka is a planet that is very diﬀerent from Earth.</a:t>
            </a:r>
            <a:endParaRPr lang="en-US" sz="4400" dirty="0">
              <a:solidFill>
                <a:schemeClr val="tx1">
                  <a:lumMod val="95000"/>
                  <a:lumOff val="5000"/>
                </a:schemeClr>
              </a:solidFill>
            </a:endParaRPr>
          </a:p>
        </p:txBody>
      </p:sp>
    </p:spTree>
    <p:extLst>
      <p:ext uri="{BB962C8B-B14F-4D97-AF65-F5344CB8AC3E}">
        <p14:creationId xmlns:p14="http://schemas.microsoft.com/office/powerpoint/2010/main" val="53995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508599" y="4258920"/>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 sz="5600" b="1" dirty="0">
                <a:solidFill>
                  <a:srgbClr val="1F497D">
                    <a:lumMod val="60000"/>
                    <a:lumOff val="40000"/>
                  </a:srgbClr>
                </a:solidFill>
                <a:latin typeface="Aharoni" panose="02010803020104030203" pitchFamily="2" charset="-79"/>
                <a:cs typeface="Aharoni" panose="02010803020104030203" pitchFamily="2" charset="-79"/>
                <a:sym typeface="Arial"/>
              </a:rPr>
              <a:t>FALSE</a:t>
            </a:r>
          </a:p>
        </p:txBody>
      </p:sp>
      <p:sp>
        <p:nvSpPr>
          <p:cNvPr id="6" name="5 Nube"/>
          <p:cNvSpPr/>
          <p:nvPr/>
        </p:nvSpPr>
        <p:spPr>
          <a:xfrm>
            <a:off x="341945" y="1598194"/>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TRUE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s-ES_tradnl" sz="2700" b="1" dirty="0">
                <a:solidFill>
                  <a:prstClr val="white"/>
                </a:solidFill>
                <a:latin typeface="Calibri"/>
                <a:sym typeface="Arial"/>
              </a:rPr>
              <a:t>NEXT</a:t>
            </a:r>
            <a:endParaRPr lang="es-ES" sz="2700" b="1" dirty="0">
              <a:solidFill>
                <a:prstClr val="white"/>
              </a:solidFill>
              <a:latin typeface="Calibri"/>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algn="ctr" defTabSz="1371600"/>
            <a:r>
              <a:rPr lang="es-ES_tradnl" sz="2700" b="1" dirty="0" err="1">
                <a:solidFill>
                  <a:prstClr val="black"/>
                </a:solidFill>
                <a:latin typeface="Calibri"/>
                <a:cs typeface="Arial"/>
                <a:sym typeface="Arial"/>
              </a:rPr>
              <a:t>Click</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on</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the</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right</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option</a:t>
            </a:r>
            <a:r>
              <a:rPr lang="es-ES_tradnl" sz="2700" b="1" dirty="0">
                <a:solidFill>
                  <a:prstClr val="black"/>
                </a:solidFill>
                <a:latin typeface="Calibri"/>
                <a:cs typeface="Arial"/>
                <a:sym typeface="Arial"/>
              </a:rPr>
              <a:t> to </a:t>
            </a:r>
            <a:r>
              <a:rPr lang="es-ES_tradnl" sz="2700" b="1" dirty="0" err="1">
                <a:solidFill>
                  <a:prstClr val="black"/>
                </a:solidFill>
                <a:latin typeface="Calibri"/>
                <a:cs typeface="Arial"/>
                <a:sym typeface="Arial"/>
              </a:rPr>
              <a:t>save</a:t>
            </a:r>
            <a:r>
              <a:rPr lang="es-ES_tradnl" sz="2700" b="1" dirty="0">
                <a:solidFill>
                  <a:prstClr val="black"/>
                </a:solidFill>
                <a:latin typeface="Calibri"/>
                <a:cs typeface="Arial"/>
                <a:sym typeface="Arial"/>
              </a:rPr>
              <a:t> Peter</a:t>
            </a:r>
            <a:endParaRPr lang="es-ES" sz="2700" b="1" dirty="0">
              <a:solidFill>
                <a:prstClr val="black"/>
              </a:solidFill>
              <a:latin typeface="Calibri"/>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152400" y="8923923"/>
            <a:ext cx="17983200"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lumMod val="95000"/>
                    <a:lumOff val="5000"/>
                  </a:schemeClr>
                </a:solidFill>
              </a:rPr>
              <a:t>2. </a:t>
            </a:r>
            <a:r>
              <a:rPr lang="en-US" sz="4400" b="1" dirty="0" err="1">
                <a:solidFill>
                  <a:schemeClr val="tx1">
                    <a:lumMod val="95000"/>
                    <a:lumOff val="5000"/>
                  </a:schemeClr>
                </a:solidFill>
              </a:rPr>
              <a:t>Titu</a:t>
            </a:r>
            <a:r>
              <a:rPr lang="en-US" sz="4400" b="1" dirty="0">
                <a:solidFill>
                  <a:schemeClr val="tx1">
                    <a:lumMod val="95000"/>
                    <a:lumOff val="5000"/>
                  </a:schemeClr>
                </a:solidFill>
              </a:rPr>
              <a:t>, Kaku, Hub, and Barb have to land on Earth because their spaceship breaks down.</a:t>
            </a:r>
          </a:p>
        </p:txBody>
      </p:sp>
    </p:spTree>
    <p:extLst>
      <p:ext uri="{BB962C8B-B14F-4D97-AF65-F5344CB8AC3E}">
        <p14:creationId xmlns:p14="http://schemas.microsoft.com/office/powerpoint/2010/main" val="1666967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597700" y="1359547"/>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 sz="5600" b="1" dirty="0">
                <a:solidFill>
                  <a:srgbClr val="1F497D">
                    <a:lumMod val="60000"/>
                    <a:lumOff val="40000"/>
                  </a:srgbClr>
                </a:solidFill>
                <a:latin typeface="Aharoni" panose="02010803020104030203" pitchFamily="2" charset="-79"/>
                <a:cs typeface="Aharoni" panose="02010803020104030203" pitchFamily="2" charset="-79"/>
                <a:sym typeface="Arial"/>
              </a:rPr>
              <a:t>TRUE</a:t>
            </a:r>
          </a:p>
        </p:txBody>
      </p:sp>
      <p:sp>
        <p:nvSpPr>
          <p:cNvPr id="6" name="5 Nube"/>
          <p:cNvSpPr/>
          <p:nvPr/>
        </p:nvSpPr>
        <p:spPr>
          <a:xfrm>
            <a:off x="705712" y="3768136"/>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FALSE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s-ES_tradnl" sz="2700" b="1" dirty="0">
                <a:solidFill>
                  <a:prstClr val="white"/>
                </a:solidFill>
                <a:latin typeface="Calibri"/>
                <a:sym typeface="Arial"/>
              </a:rPr>
              <a:t>NEXT</a:t>
            </a:r>
            <a:endParaRPr lang="es-ES" sz="2700" b="1" dirty="0">
              <a:solidFill>
                <a:prstClr val="white"/>
              </a:solidFill>
              <a:latin typeface="Calibri"/>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algn="ctr" defTabSz="1371600"/>
            <a:r>
              <a:rPr lang="es-ES_tradnl" sz="2700" b="1" dirty="0" err="1">
                <a:solidFill>
                  <a:prstClr val="black"/>
                </a:solidFill>
                <a:latin typeface="Calibri"/>
                <a:cs typeface="Arial"/>
                <a:sym typeface="Arial"/>
              </a:rPr>
              <a:t>Click</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on</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the</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right</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option</a:t>
            </a:r>
            <a:r>
              <a:rPr lang="es-ES_tradnl" sz="2700" b="1" dirty="0">
                <a:solidFill>
                  <a:prstClr val="black"/>
                </a:solidFill>
                <a:latin typeface="Calibri"/>
                <a:cs typeface="Arial"/>
                <a:sym typeface="Arial"/>
              </a:rPr>
              <a:t> to </a:t>
            </a:r>
            <a:r>
              <a:rPr lang="es-ES_tradnl" sz="2700" b="1" dirty="0" err="1">
                <a:solidFill>
                  <a:prstClr val="black"/>
                </a:solidFill>
                <a:latin typeface="Calibri"/>
                <a:cs typeface="Arial"/>
                <a:sym typeface="Arial"/>
              </a:rPr>
              <a:t>save</a:t>
            </a:r>
            <a:r>
              <a:rPr lang="es-ES_tradnl" sz="2700" b="1" dirty="0">
                <a:solidFill>
                  <a:prstClr val="black"/>
                </a:solidFill>
                <a:latin typeface="Calibri"/>
                <a:cs typeface="Arial"/>
                <a:sym typeface="Arial"/>
              </a:rPr>
              <a:t> Peter</a:t>
            </a:r>
            <a:endParaRPr lang="es-ES" sz="2700" b="1" dirty="0">
              <a:solidFill>
                <a:prstClr val="black"/>
              </a:solidFill>
              <a:latin typeface="Calibri"/>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28600" y="8923923"/>
            <a:ext cx="17907000"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lumMod val="95000"/>
                    <a:lumOff val="5000"/>
                  </a:schemeClr>
                </a:solidFill>
              </a:rPr>
              <a:t>3. Tommy helps the four creatures make a new spaceship so that they can return to </a:t>
            </a:r>
            <a:r>
              <a:rPr lang="en-US" sz="4400" b="1" dirty="0" err="1">
                <a:solidFill>
                  <a:schemeClr val="tx1">
                    <a:lumMod val="95000"/>
                    <a:lumOff val="5000"/>
                  </a:schemeClr>
                </a:solidFill>
              </a:rPr>
              <a:t>Soduka</a:t>
            </a:r>
            <a:r>
              <a:rPr lang="en-US" sz="4400" b="1" dirty="0">
                <a:solidFill>
                  <a:schemeClr val="tx1">
                    <a:lumMod val="95000"/>
                    <a:lumOff val="5000"/>
                  </a:schemeClr>
                </a:solidFill>
              </a:rPr>
              <a:t>.</a:t>
            </a:r>
          </a:p>
        </p:txBody>
      </p:sp>
    </p:spTree>
    <p:extLst>
      <p:ext uri="{BB962C8B-B14F-4D97-AF65-F5344CB8AC3E}">
        <p14:creationId xmlns:p14="http://schemas.microsoft.com/office/powerpoint/2010/main" val="4106333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597700" y="1359547"/>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 sz="5600" b="1" dirty="0">
                <a:solidFill>
                  <a:srgbClr val="1F497D">
                    <a:lumMod val="60000"/>
                    <a:lumOff val="40000"/>
                  </a:srgbClr>
                </a:solidFill>
                <a:latin typeface="Aharoni" panose="02010803020104030203" pitchFamily="2" charset="-79"/>
                <a:cs typeface="Aharoni" panose="02010803020104030203" pitchFamily="2" charset="-79"/>
                <a:sym typeface="Arial"/>
              </a:rPr>
              <a:t>TRUE</a:t>
            </a:r>
          </a:p>
        </p:txBody>
      </p:sp>
      <p:sp>
        <p:nvSpPr>
          <p:cNvPr id="6" name="5 Nube"/>
          <p:cNvSpPr/>
          <p:nvPr/>
        </p:nvSpPr>
        <p:spPr>
          <a:xfrm>
            <a:off x="705712" y="3768136"/>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FALSE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s-ES_tradnl" sz="2700" b="1" dirty="0">
                <a:solidFill>
                  <a:prstClr val="white"/>
                </a:solidFill>
                <a:latin typeface="Calibri"/>
                <a:sym typeface="Arial"/>
              </a:rPr>
              <a:t>NEXT</a:t>
            </a:r>
            <a:endParaRPr lang="es-ES" sz="2700" b="1" dirty="0">
              <a:solidFill>
                <a:prstClr val="white"/>
              </a:solidFill>
              <a:latin typeface="Calibri"/>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algn="ctr" defTabSz="1371600"/>
            <a:r>
              <a:rPr lang="es-ES_tradnl" sz="2700" b="1" dirty="0" err="1">
                <a:solidFill>
                  <a:prstClr val="black"/>
                </a:solidFill>
                <a:latin typeface="Calibri"/>
                <a:cs typeface="Arial"/>
                <a:sym typeface="Arial"/>
              </a:rPr>
              <a:t>Click</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on</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the</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right</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option</a:t>
            </a:r>
            <a:r>
              <a:rPr lang="es-ES_tradnl" sz="2700" b="1" dirty="0">
                <a:solidFill>
                  <a:prstClr val="black"/>
                </a:solidFill>
                <a:latin typeface="Calibri"/>
                <a:cs typeface="Arial"/>
                <a:sym typeface="Arial"/>
              </a:rPr>
              <a:t> to </a:t>
            </a:r>
            <a:r>
              <a:rPr lang="es-ES_tradnl" sz="2700" b="1" dirty="0" err="1">
                <a:solidFill>
                  <a:prstClr val="black"/>
                </a:solidFill>
                <a:latin typeface="Calibri"/>
                <a:cs typeface="Arial"/>
                <a:sym typeface="Arial"/>
              </a:rPr>
              <a:t>save</a:t>
            </a:r>
            <a:r>
              <a:rPr lang="es-ES_tradnl" sz="2700" b="1" dirty="0">
                <a:solidFill>
                  <a:prstClr val="black"/>
                </a:solidFill>
                <a:latin typeface="Calibri"/>
                <a:cs typeface="Arial"/>
                <a:sym typeface="Arial"/>
              </a:rPr>
              <a:t> Peter</a:t>
            </a:r>
            <a:endParaRPr lang="es-ES" sz="2700" b="1" dirty="0">
              <a:solidFill>
                <a:prstClr val="black"/>
              </a:solidFill>
              <a:latin typeface="Calibri"/>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209800" y="8923923"/>
            <a:ext cx="13944600"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lumMod val="95000"/>
                    <a:lumOff val="5000"/>
                  </a:schemeClr>
                </a:solidFill>
              </a:rPr>
              <a:t>4. The four creatures travel to Earth again to visit Tommy.</a:t>
            </a:r>
          </a:p>
        </p:txBody>
      </p:sp>
    </p:spTree>
    <p:extLst>
      <p:ext uri="{BB962C8B-B14F-4D97-AF65-F5344CB8AC3E}">
        <p14:creationId xmlns:p14="http://schemas.microsoft.com/office/powerpoint/2010/main" val="2726383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903656" y="4231448"/>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s-ES_tradnl" sz="5600" b="1" i="0" u="none" strike="noStrike" kern="1200" cap="none" spc="0" normalizeH="0" baseline="0" noProof="0" dirty="0">
                <a:ln>
                  <a:noFill/>
                </a:ln>
                <a:solidFill>
                  <a:srgbClr val="1F497D">
                    <a:lumMod val="60000"/>
                    <a:lumOff val="40000"/>
                  </a:srgbClr>
                </a:solidFill>
                <a:effectLst/>
                <a:uLnTx/>
                <a:uFillTx/>
                <a:latin typeface="Aharoni" panose="02010803020104030203" pitchFamily="2" charset="-79"/>
                <a:ea typeface="+mn-ea"/>
                <a:cs typeface="Aharoni" panose="02010803020104030203" pitchFamily="2" charset="-79"/>
                <a:sym typeface="Arial"/>
              </a:rPr>
              <a:t>FALSE</a:t>
            </a:r>
            <a:endParaRPr kumimoji="0" lang="es-ES" sz="5600" b="1" i="0" u="none" strike="noStrike" kern="1200" cap="none" spc="0" normalizeH="0" baseline="0" noProof="0" dirty="0">
              <a:ln>
                <a:noFill/>
              </a:ln>
              <a:solidFill>
                <a:srgbClr val="1F497D">
                  <a:lumMod val="60000"/>
                  <a:lumOff val="40000"/>
                </a:srgbClr>
              </a:solidFill>
              <a:effectLst/>
              <a:uLnTx/>
              <a:uFillTx/>
              <a:latin typeface="Aharoni" panose="02010803020104030203" pitchFamily="2" charset="-79"/>
              <a:ea typeface="+mn-ea"/>
              <a:cs typeface="Aharoni" panose="02010803020104030203" pitchFamily="2" charset="-79"/>
              <a:sym typeface="Arial"/>
            </a:endParaRPr>
          </a:p>
        </p:txBody>
      </p:sp>
      <p:sp>
        <p:nvSpPr>
          <p:cNvPr id="6" name="5 Nube"/>
          <p:cNvSpPr/>
          <p:nvPr/>
        </p:nvSpPr>
        <p:spPr>
          <a:xfrm>
            <a:off x="1011668" y="1995836"/>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s-ES_tradnl" sz="5600" b="1" i="0" u="none" strike="noStrike" kern="1200" cap="none" spc="0" normalizeH="0" baseline="0" noProof="0" dirty="0">
                <a:ln>
                  <a:noFill/>
                </a:ln>
                <a:solidFill>
                  <a:srgbClr val="1F497D">
                    <a:lumMod val="60000"/>
                    <a:lumOff val="40000"/>
                  </a:srgbClr>
                </a:solidFill>
                <a:effectLst/>
                <a:uLnTx/>
                <a:uFillTx/>
                <a:latin typeface="Aharoni" panose="02010803020104030203" pitchFamily="2" charset="-79"/>
                <a:ea typeface="+mn-ea"/>
                <a:cs typeface="Aharoni" panose="02010803020104030203" pitchFamily="2" charset="-79"/>
                <a:sym typeface="Arial"/>
              </a:rPr>
              <a:t>TRUE</a:t>
            </a:r>
            <a:endParaRPr kumimoji="0" lang="es-ES" sz="5600" b="1" i="0" u="none" strike="noStrike" kern="1200" cap="none" spc="0" normalizeH="0" baseline="0" noProof="0" dirty="0">
              <a:ln>
                <a:noFill/>
              </a:ln>
              <a:solidFill>
                <a:srgbClr val="1F497D">
                  <a:lumMod val="60000"/>
                  <a:lumOff val="40000"/>
                </a:srgbClr>
              </a:solidFill>
              <a:effectLst/>
              <a:uLnTx/>
              <a:uFillTx/>
              <a:latin typeface="Aharoni" panose="02010803020104030203" pitchFamily="2" charset="-79"/>
              <a:ea typeface="+mn-ea"/>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s-ES_tradnl" sz="2700" b="1" i="0" u="none" strike="noStrike" kern="1200" cap="none" spc="0" normalizeH="0" baseline="0" noProof="0" dirty="0">
                <a:ln>
                  <a:noFill/>
                </a:ln>
                <a:solidFill>
                  <a:prstClr val="white"/>
                </a:solidFill>
                <a:effectLst/>
                <a:uLnTx/>
                <a:uFillTx/>
                <a:latin typeface="Calibri"/>
                <a:ea typeface="+mn-ea"/>
                <a:cs typeface="+mn-cs"/>
                <a:sym typeface="Arial"/>
              </a:rPr>
              <a:t>NEXT</a:t>
            </a:r>
            <a:endParaRPr kumimoji="0" lang="es-ES" sz="2700" b="1"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Click</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on</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the</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right</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option</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to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save</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Peter</a:t>
            </a:r>
            <a:endParaRPr kumimoji="0" lang="es-ES" sz="2700" b="1"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533400" y="8923923"/>
            <a:ext cx="17221200"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5. The novel makes Nick and Mai think about the possibility that Earth might be attacked by aliens.</a:t>
            </a:r>
          </a:p>
        </p:txBody>
      </p:sp>
    </p:spTree>
    <p:extLst>
      <p:ext uri="{BB962C8B-B14F-4D97-AF65-F5344CB8AC3E}">
        <p14:creationId xmlns:p14="http://schemas.microsoft.com/office/powerpoint/2010/main" val="34278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2961855" y="2540631"/>
            <a:ext cx="3883342" cy="4114800"/>
          </a:xfrm>
          <a:custGeom>
            <a:avLst/>
            <a:gdLst/>
            <a:ahLst/>
            <a:cxnLst/>
            <a:rect l="l" t="t" r="r" b="b"/>
            <a:pathLst>
              <a:path w="3883342" h="4114800">
                <a:moveTo>
                  <a:pt x="0" y="0"/>
                </a:moveTo>
                <a:lnTo>
                  <a:pt x="3883343" y="0"/>
                </a:lnTo>
                <a:lnTo>
                  <a:pt x="38833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199745">
            <a:off x="4677262" y="6687951"/>
            <a:ext cx="15651410" cy="4301256"/>
          </a:xfrm>
          <a:custGeom>
            <a:avLst/>
            <a:gdLst/>
            <a:ahLst/>
            <a:cxnLst/>
            <a:rect l="l" t="t" r="r" b="b"/>
            <a:pathLst>
              <a:path w="15651410" h="4301256">
                <a:moveTo>
                  <a:pt x="0" y="0"/>
                </a:moveTo>
                <a:lnTo>
                  <a:pt x="15651410" y="0"/>
                </a:lnTo>
                <a:lnTo>
                  <a:pt x="15651410" y="4301255"/>
                </a:lnTo>
                <a:lnTo>
                  <a:pt x="0" y="4301255"/>
                </a:lnTo>
                <a:lnTo>
                  <a:pt x="0" y="0"/>
                </a:lnTo>
                <a:close/>
              </a:path>
            </a:pathLst>
          </a:custGeom>
          <a:blipFill>
            <a:blip r:embed="rId7">
              <a:extLst>
                <a:ext uri="{96DAC541-7B7A-43D3-8B79-37D633B846F1}">
                  <asvg:svgBlip xmlns:asvg="http://schemas.microsoft.com/office/drawing/2016/SVG/main" r:embed="rId8"/>
                </a:ext>
              </a:extLst>
            </a:blip>
            <a:stretch>
              <a:fillRect b="-16441"/>
            </a:stretch>
          </a:blipFill>
        </p:spPr>
      </p:sp>
      <p:sp>
        <p:nvSpPr>
          <p:cNvPr id="5" name="Freeform 5"/>
          <p:cNvSpPr/>
          <p:nvPr/>
        </p:nvSpPr>
        <p:spPr>
          <a:xfrm>
            <a:off x="14118849" y="-500970"/>
            <a:ext cx="4592237" cy="3828783"/>
          </a:xfrm>
          <a:custGeom>
            <a:avLst/>
            <a:gdLst/>
            <a:ahLst/>
            <a:cxnLst/>
            <a:rect l="l" t="t" r="r" b="b"/>
            <a:pathLst>
              <a:path w="4592237" h="3828783">
                <a:moveTo>
                  <a:pt x="0" y="0"/>
                </a:moveTo>
                <a:lnTo>
                  <a:pt x="4592238" y="0"/>
                </a:lnTo>
                <a:lnTo>
                  <a:pt x="4592238" y="3828783"/>
                </a:lnTo>
                <a:lnTo>
                  <a:pt x="0" y="3828783"/>
                </a:lnTo>
                <a:lnTo>
                  <a:pt x="0" y="0"/>
                </a:lnTo>
                <a:close/>
              </a:path>
            </a:pathLst>
          </a:custGeom>
          <a:blipFill>
            <a:blip r:embed="rId7">
              <a:extLst>
                <a:ext uri="{96DAC541-7B7A-43D3-8B79-37D633B846F1}">
                  <asvg:svgBlip xmlns:asvg="http://schemas.microsoft.com/office/drawing/2016/SVG/main" r:embed="rId8"/>
                </a:ext>
              </a:extLst>
            </a:blip>
            <a:stretch>
              <a:fillRect r="-160547"/>
            </a:stretch>
          </a:blipFill>
        </p:spPr>
      </p:sp>
      <p:sp>
        <p:nvSpPr>
          <p:cNvPr id="6" name="Freeform 6"/>
          <p:cNvSpPr/>
          <p:nvPr/>
        </p:nvSpPr>
        <p:spPr>
          <a:xfrm rot="85143">
            <a:off x="12801144" y="8185224"/>
            <a:ext cx="5611357" cy="2229644"/>
          </a:xfrm>
          <a:custGeom>
            <a:avLst/>
            <a:gdLst/>
            <a:ahLst/>
            <a:cxnLst/>
            <a:rect l="l" t="t" r="r" b="b"/>
            <a:pathLst>
              <a:path w="5611357" h="2229644">
                <a:moveTo>
                  <a:pt x="0" y="0"/>
                </a:moveTo>
                <a:lnTo>
                  <a:pt x="5611357" y="0"/>
                </a:lnTo>
                <a:lnTo>
                  <a:pt x="5611357" y="2229645"/>
                </a:lnTo>
                <a:lnTo>
                  <a:pt x="0" y="2229645"/>
                </a:lnTo>
                <a:lnTo>
                  <a:pt x="0" y="0"/>
                </a:lnTo>
                <a:close/>
              </a:path>
            </a:pathLst>
          </a:custGeom>
          <a:blipFill>
            <a:blip r:embed="rId9">
              <a:extLst>
                <a:ext uri="{96DAC541-7B7A-43D3-8B79-37D633B846F1}">
                  <asvg:svgBlip xmlns:asvg="http://schemas.microsoft.com/office/drawing/2016/SVG/main" r:embed="rId10"/>
                </a:ext>
              </a:extLst>
            </a:blip>
            <a:stretch>
              <a:fillRect r="-19953"/>
            </a:stretch>
          </a:blipFill>
        </p:spPr>
      </p:sp>
      <p:sp>
        <p:nvSpPr>
          <p:cNvPr id="7" name="Freeform 7"/>
          <p:cNvSpPr/>
          <p:nvPr/>
        </p:nvSpPr>
        <p:spPr>
          <a:xfrm rot="-199745">
            <a:off x="8426559" y="8468238"/>
            <a:ext cx="6288441" cy="2083046"/>
          </a:xfrm>
          <a:custGeom>
            <a:avLst/>
            <a:gdLst/>
            <a:ahLst/>
            <a:cxnLst/>
            <a:rect l="l" t="t" r="r" b="b"/>
            <a:pathLst>
              <a:path w="6288441" h="2083046">
                <a:moveTo>
                  <a:pt x="0" y="0"/>
                </a:moveTo>
                <a:lnTo>
                  <a:pt x="6288441" y="0"/>
                </a:lnTo>
                <a:lnTo>
                  <a:pt x="6288441" y="2083046"/>
                </a:lnTo>
                <a:lnTo>
                  <a:pt x="0" y="20830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125605">
            <a:off x="13000519" y="4912146"/>
            <a:ext cx="2838368" cy="5807403"/>
          </a:xfrm>
          <a:custGeom>
            <a:avLst/>
            <a:gdLst/>
            <a:ahLst/>
            <a:cxnLst/>
            <a:rect l="l" t="t" r="r" b="b"/>
            <a:pathLst>
              <a:path w="2838368" h="5807403">
                <a:moveTo>
                  <a:pt x="0" y="0"/>
                </a:moveTo>
                <a:lnTo>
                  <a:pt x="2838368" y="0"/>
                </a:lnTo>
                <a:lnTo>
                  <a:pt x="2838368" y="5807403"/>
                </a:lnTo>
                <a:lnTo>
                  <a:pt x="0" y="5807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3050965">
            <a:off x="16129616" y="6404318"/>
            <a:ext cx="805350" cy="792263"/>
          </a:xfrm>
          <a:custGeom>
            <a:avLst/>
            <a:gdLst/>
            <a:ahLst/>
            <a:cxnLst/>
            <a:rect l="l" t="t" r="r" b="b"/>
            <a:pathLst>
              <a:path w="805350" h="792263">
                <a:moveTo>
                  <a:pt x="0" y="0"/>
                </a:moveTo>
                <a:lnTo>
                  <a:pt x="805349" y="0"/>
                </a:lnTo>
                <a:lnTo>
                  <a:pt x="805349" y="792262"/>
                </a:lnTo>
                <a:lnTo>
                  <a:pt x="0" y="7922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3050965">
            <a:off x="11336998" y="7529061"/>
            <a:ext cx="805350" cy="792263"/>
          </a:xfrm>
          <a:custGeom>
            <a:avLst/>
            <a:gdLst/>
            <a:ahLst/>
            <a:cxnLst/>
            <a:rect l="l" t="t" r="r" b="b"/>
            <a:pathLst>
              <a:path w="805350" h="792263">
                <a:moveTo>
                  <a:pt x="0" y="0"/>
                </a:moveTo>
                <a:lnTo>
                  <a:pt x="805349" y="0"/>
                </a:lnTo>
                <a:lnTo>
                  <a:pt x="805349" y="792263"/>
                </a:lnTo>
                <a:lnTo>
                  <a:pt x="0" y="7922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625426" y="625922"/>
            <a:ext cx="2437136" cy="1574999"/>
          </a:xfrm>
          <a:custGeom>
            <a:avLst/>
            <a:gdLst/>
            <a:ahLst/>
            <a:cxnLst/>
            <a:rect l="l" t="t" r="r" b="b"/>
            <a:pathLst>
              <a:path w="2437136" h="1574999">
                <a:moveTo>
                  <a:pt x="0" y="0"/>
                </a:moveTo>
                <a:lnTo>
                  <a:pt x="2437136" y="0"/>
                </a:lnTo>
                <a:lnTo>
                  <a:pt x="2437136" y="1574999"/>
                </a:lnTo>
                <a:lnTo>
                  <a:pt x="0" y="157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469636" y="2050518"/>
            <a:ext cx="695771" cy="684465"/>
          </a:xfrm>
          <a:custGeom>
            <a:avLst/>
            <a:gdLst/>
            <a:ahLst/>
            <a:cxnLst/>
            <a:rect l="l" t="t" r="r" b="b"/>
            <a:pathLst>
              <a:path w="695771" h="684465">
                <a:moveTo>
                  <a:pt x="0" y="0"/>
                </a:moveTo>
                <a:lnTo>
                  <a:pt x="695771" y="0"/>
                </a:lnTo>
                <a:lnTo>
                  <a:pt x="695771" y="684465"/>
                </a:lnTo>
                <a:lnTo>
                  <a:pt x="0" y="6844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2700000">
            <a:off x="-629795" y="7719717"/>
            <a:ext cx="3726024" cy="3580088"/>
          </a:xfrm>
          <a:custGeom>
            <a:avLst/>
            <a:gdLst/>
            <a:ahLst/>
            <a:cxnLst/>
            <a:rect l="l" t="t" r="r" b="b"/>
            <a:pathLst>
              <a:path w="3726024" h="3580088">
                <a:moveTo>
                  <a:pt x="0" y="0"/>
                </a:moveTo>
                <a:lnTo>
                  <a:pt x="3726024" y="0"/>
                </a:lnTo>
                <a:lnTo>
                  <a:pt x="3726024" y="3580088"/>
                </a:lnTo>
                <a:lnTo>
                  <a:pt x="0" y="35800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332929" y="8615582"/>
            <a:ext cx="695771" cy="684465"/>
          </a:xfrm>
          <a:custGeom>
            <a:avLst/>
            <a:gdLst/>
            <a:ahLst/>
            <a:cxnLst/>
            <a:rect l="l" t="t" r="r" b="b"/>
            <a:pathLst>
              <a:path w="695771" h="684465">
                <a:moveTo>
                  <a:pt x="0" y="0"/>
                </a:moveTo>
                <a:lnTo>
                  <a:pt x="695771" y="0"/>
                </a:lnTo>
                <a:lnTo>
                  <a:pt x="695771" y="684464"/>
                </a:lnTo>
                <a:lnTo>
                  <a:pt x="0" y="6844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a:off x="2563467" y="8210546"/>
            <a:ext cx="499095" cy="490985"/>
          </a:xfrm>
          <a:custGeom>
            <a:avLst/>
            <a:gdLst/>
            <a:ahLst/>
            <a:cxnLst/>
            <a:rect l="l" t="t" r="r" b="b"/>
            <a:pathLst>
              <a:path w="499095" h="490985">
                <a:moveTo>
                  <a:pt x="0" y="0"/>
                </a:moveTo>
                <a:lnTo>
                  <a:pt x="499095" y="0"/>
                </a:lnTo>
                <a:lnTo>
                  <a:pt x="499095" y="490984"/>
                </a:lnTo>
                <a:lnTo>
                  <a:pt x="0" y="4909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TextBox 16"/>
          <p:cNvSpPr txBox="1"/>
          <p:nvPr/>
        </p:nvSpPr>
        <p:spPr>
          <a:xfrm>
            <a:off x="3816318" y="2914400"/>
            <a:ext cx="13188101" cy="2158797"/>
          </a:xfrm>
          <a:prstGeom prst="rect">
            <a:avLst/>
          </a:prstGeom>
        </p:spPr>
        <p:txBody>
          <a:bodyPr lIns="0" tIns="0" rIns="0" bIns="0" rtlCol="0" anchor="t">
            <a:spAutoFit/>
          </a:bodyPr>
          <a:lstStyle/>
          <a:p>
            <a:pPr marL="0" lvl="0" indent="0">
              <a:lnSpc>
                <a:spcPts val="16444"/>
              </a:lnSpc>
              <a:spcBef>
                <a:spcPct val="0"/>
              </a:spcBef>
            </a:pPr>
            <a:r>
              <a:rPr lang="en-US" sz="22100" dirty="0">
                <a:solidFill>
                  <a:srgbClr val="F7CB2D"/>
                </a:solidFill>
                <a:latin typeface="Marykate"/>
              </a:rPr>
              <a:t>WARM - UP</a:t>
            </a:r>
          </a:p>
        </p:txBody>
      </p:sp>
    </p:spTree>
  </p:cSld>
  <p:clrMapOvr>
    <a:masterClrMapping/>
  </p:clrMapOvr>
  <p:transition spd="slow">
    <p:randomBar dir="vert"/>
    <p:sndAc>
      <p:stSnd>
        <p:snd r:embed="rId2"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3">
              <a:extLst>
                <a:ext uri="{96DAC541-7B7A-43D3-8B79-37D633B846F1}">
                  <asvg:svgBlip xmlns:asvg="http://schemas.microsoft.com/office/drawing/2016/SVG/main" r:embed="rId4"/>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3">
              <a:extLst>
                <a:ext uri="{96DAC541-7B7A-43D3-8B79-37D633B846F1}">
                  <asvg:svgBlip xmlns:asvg="http://schemas.microsoft.com/office/drawing/2016/SVG/main" r:embed="rId24"/>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9">
              <a:extLst>
                <a:ext uri="{96DAC541-7B7A-43D3-8B79-37D633B846F1}">
                  <asvg:svgBlip xmlns:asvg="http://schemas.microsoft.com/office/drawing/2016/SVG/main" r:embed="rId10"/>
                </a:ext>
              </a:extLst>
            </a:blip>
            <a:stretch>
              <a:fillRect l="-175419" b="-56706"/>
            </a:stretch>
          </a:blipFill>
        </p:spPr>
      </p:sp>
      <p:sp>
        <p:nvSpPr>
          <p:cNvPr id="18" name="Freeform 18"/>
          <p:cNvSpPr/>
          <p:nvPr/>
        </p:nvSpPr>
        <p:spPr>
          <a:xfrm>
            <a:off x="15354688" y="1732100"/>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27">
              <a:extLst>
                <a:ext uri="{96DAC541-7B7A-43D3-8B79-37D633B846F1}">
                  <asvg:svgBlip xmlns:asvg="http://schemas.microsoft.com/office/drawing/2016/SVG/main" r:embed="rId28"/>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21" name="Freeform 21"/>
          <p:cNvSpPr/>
          <p:nvPr/>
        </p:nvSpPr>
        <p:spPr>
          <a:xfrm rot="7979361">
            <a:off x="857134" y="489671"/>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8" name="Rectangle: Rounded Corners 27">
            <a:extLst>
              <a:ext uri="{FF2B5EF4-FFF2-40B4-BE49-F238E27FC236}">
                <a16:creationId xmlns:a16="http://schemas.microsoft.com/office/drawing/2014/main" id="{F0CD0629-376A-7155-AAB6-4411697A7C2D}"/>
              </a:ext>
            </a:extLst>
          </p:cNvPr>
          <p:cNvSpPr/>
          <p:nvPr/>
        </p:nvSpPr>
        <p:spPr>
          <a:xfrm>
            <a:off x="994193" y="1753154"/>
            <a:ext cx="16285085" cy="861824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4" name="Table 23">
            <a:extLst>
              <a:ext uri="{FF2B5EF4-FFF2-40B4-BE49-F238E27FC236}">
                <a16:creationId xmlns:a16="http://schemas.microsoft.com/office/drawing/2014/main" id="{115AC2AE-A2FF-950C-BF3E-B0CF3A910B0D}"/>
              </a:ext>
            </a:extLst>
          </p:cNvPr>
          <p:cNvGraphicFramePr>
            <a:graphicFrameLocks noGrp="1"/>
          </p:cNvGraphicFramePr>
          <p:nvPr/>
        </p:nvGraphicFramePr>
        <p:xfrm>
          <a:off x="1323433" y="2910000"/>
          <a:ext cx="15817537" cy="6809711"/>
        </p:xfrm>
        <a:graphic>
          <a:graphicData uri="http://schemas.openxmlformats.org/drawingml/2006/table">
            <a:tbl>
              <a:tblPr firstRow="1" bandRow="1">
                <a:tableStyleId>{5C22544A-7EE6-4342-B048-85BDC9FD1C3A}</a:tableStyleId>
              </a:tblPr>
              <a:tblGrid>
                <a:gridCol w="13502776">
                  <a:extLst>
                    <a:ext uri="{9D8B030D-6E8A-4147-A177-3AD203B41FA5}">
                      <a16:colId xmlns:a16="http://schemas.microsoft.com/office/drawing/2014/main" val="1646579974"/>
                    </a:ext>
                  </a:extLst>
                </a:gridCol>
                <a:gridCol w="1247399">
                  <a:extLst>
                    <a:ext uri="{9D8B030D-6E8A-4147-A177-3AD203B41FA5}">
                      <a16:colId xmlns:a16="http://schemas.microsoft.com/office/drawing/2014/main" val="1026297588"/>
                    </a:ext>
                  </a:extLst>
                </a:gridCol>
                <a:gridCol w="1067362">
                  <a:extLst>
                    <a:ext uri="{9D8B030D-6E8A-4147-A177-3AD203B41FA5}">
                      <a16:colId xmlns:a16="http://schemas.microsoft.com/office/drawing/2014/main" val="3881161643"/>
                    </a:ext>
                  </a:extLst>
                </a:gridCol>
              </a:tblGrid>
              <a:tr h="724248">
                <a:tc>
                  <a:txBody>
                    <a:bodyPr/>
                    <a:lstStyle/>
                    <a:p>
                      <a:pPr algn="ctr"/>
                      <a:r>
                        <a:rPr lang="en-US" sz="4400" dirty="0">
                          <a:solidFill>
                            <a:schemeClr val="tx1"/>
                          </a:solidFill>
                        </a:rPr>
                        <a:t>Statements</a:t>
                      </a:r>
                    </a:p>
                  </a:txBody>
                  <a:tcPr>
                    <a:solidFill>
                      <a:srgbClr val="FBCDCD"/>
                    </a:solidFill>
                  </a:tcPr>
                </a:tc>
                <a:tc>
                  <a:txBody>
                    <a:bodyPr/>
                    <a:lstStyle/>
                    <a:p>
                      <a:pPr algn="ctr"/>
                      <a:r>
                        <a:rPr lang="en-US" sz="4400">
                          <a:solidFill>
                            <a:schemeClr val="tx1"/>
                          </a:solidFill>
                        </a:rPr>
                        <a:t>T</a:t>
                      </a:r>
                      <a:endParaRPr lang="en-US" sz="4400" dirty="0">
                        <a:solidFill>
                          <a:schemeClr val="tx1"/>
                        </a:solidFill>
                      </a:endParaRPr>
                    </a:p>
                  </a:txBody>
                  <a:tcPr>
                    <a:solidFill>
                      <a:srgbClr val="FBCDCD"/>
                    </a:solidFill>
                  </a:tcPr>
                </a:tc>
                <a:tc>
                  <a:txBody>
                    <a:bodyPr/>
                    <a:lstStyle/>
                    <a:p>
                      <a:pPr algn="ctr"/>
                      <a:r>
                        <a:rPr lang="en-US" sz="4400" dirty="0">
                          <a:solidFill>
                            <a:schemeClr val="tx1"/>
                          </a:solidFill>
                        </a:rPr>
                        <a:t>F</a:t>
                      </a:r>
                    </a:p>
                  </a:txBody>
                  <a:tcPr>
                    <a:solidFill>
                      <a:srgbClr val="FBCDCD"/>
                    </a:solidFill>
                  </a:tcPr>
                </a:tc>
                <a:extLst>
                  <a:ext uri="{0D108BD9-81ED-4DB2-BD59-A6C34878D82A}">
                    <a16:rowId xmlns:a16="http://schemas.microsoft.com/office/drawing/2014/main" val="3296650774"/>
                  </a:ext>
                </a:extLst>
              </a:tr>
              <a:tr h="855725">
                <a:tc>
                  <a:txBody>
                    <a:bodyPr/>
                    <a:lstStyle/>
                    <a:p>
                      <a:r>
                        <a:rPr lang="en-US" sz="3200" b="1" dirty="0">
                          <a:solidFill>
                            <a:srgbClr val="F26649"/>
                          </a:solidFill>
                        </a:rPr>
                        <a:t>1.</a:t>
                      </a:r>
                      <a:r>
                        <a:rPr lang="en-US" sz="3200" b="1" baseline="0" dirty="0">
                          <a:solidFill>
                            <a:srgbClr val="F26649"/>
                          </a:solidFill>
                        </a:rPr>
                        <a:t> </a:t>
                      </a:r>
                      <a:r>
                        <a:rPr lang="en-US" sz="3200" baseline="0" dirty="0" err="1"/>
                        <a:t>Soduka</a:t>
                      </a:r>
                      <a:r>
                        <a:rPr lang="en-US" sz="3200" baseline="0" dirty="0"/>
                        <a:t> is a planet that is very diﬀerent from Earth.</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456034722"/>
                  </a:ext>
                </a:extLst>
              </a:tr>
              <a:tr h="1465480">
                <a:tc>
                  <a:txBody>
                    <a:bodyPr/>
                    <a:lstStyle/>
                    <a:p>
                      <a:r>
                        <a:rPr lang="en-US" sz="3200" b="1" dirty="0">
                          <a:solidFill>
                            <a:srgbClr val="F26649"/>
                          </a:solidFill>
                        </a:rPr>
                        <a:t>2. </a:t>
                      </a:r>
                      <a:r>
                        <a:rPr lang="en-US" sz="3200" dirty="0" err="1"/>
                        <a:t>Titu</a:t>
                      </a:r>
                      <a:r>
                        <a:rPr lang="en-US" sz="3200" dirty="0"/>
                        <a:t>, Kaku, Hub, and Barb have to land on Earth because their spaceship breaks down.</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4269771902"/>
                  </a:ext>
                </a:extLst>
              </a:tr>
              <a:tr h="1465480">
                <a:tc>
                  <a:txBody>
                    <a:bodyPr/>
                    <a:lstStyle/>
                    <a:p>
                      <a:r>
                        <a:rPr lang="en-US" sz="3200" b="1" dirty="0">
                          <a:solidFill>
                            <a:srgbClr val="F26649"/>
                          </a:solidFill>
                        </a:rPr>
                        <a:t>3</a:t>
                      </a:r>
                      <a:r>
                        <a:rPr lang="en-US" sz="3200" b="1">
                          <a:solidFill>
                            <a:srgbClr val="F26649"/>
                          </a:solidFill>
                        </a:rPr>
                        <a:t>. </a:t>
                      </a:r>
                      <a:r>
                        <a:rPr lang="en-US" sz="3200"/>
                        <a:t>Tommy helps the four creatures make a new spaceship so that they can return to Soduka.</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00526458"/>
                  </a:ext>
                </a:extLst>
              </a:tr>
              <a:tr h="795546">
                <a:tc>
                  <a:txBody>
                    <a:bodyPr/>
                    <a:lstStyle/>
                    <a:p>
                      <a:r>
                        <a:rPr lang="en-US" sz="3200" b="1" dirty="0">
                          <a:solidFill>
                            <a:srgbClr val="F26649"/>
                          </a:solidFill>
                        </a:rPr>
                        <a:t>4. </a:t>
                      </a:r>
                      <a:r>
                        <a:rPr lang="en-US" sz="3200" dirty="0"/>
                        <a:t>The four creatures travel to Earth again to visit Tommy.</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166979174"/>
                  </a:ext>
                </a:extLst>
              </a:tr>
              <a:tr h="1465480">
                <a:tc>
                  <a:txBody>
                    <a:bodyPr/>
                    <a:lstStyle/>
                    <a:p>
                      <a:r>
                        <a:rPr lang="en-US" sz="3200" b="1" dirty="0">
                          <a:solidFill>
                            <a:srgbClr val="F26649"/>
                          </a:solidFill>
                        </a:rPr>
                        <a:t>5</a:t>
                      </a:r>
                      <a:r>
                        <a:rPr lang="en-US" sz="3200" b="1">
                          <a:solidFill>
                            <a:srgbClr val="F26649"/>
                          </a:solidFill>
                        </a:rPr>
                        <a:t>. </a:t>
                      </a:r>
                      <a:r>
                        <a:rPr lang="en-US" sz="3200"/>
                        <a:t>The novel makes Nick and Mai think about the possibility that Earth might be attacked by aliens.</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721472488"/>
                  </a:ext>
                </a:extLst>
              </a:tr>
            </a:tbl>
          </a:graphicData>
        </a:graphic>
      </p:graphicFrame>
      <p:sp>
        <p:nvSpPr>
          <p:cNvPr id="23" name="TextBox 23"/>
          <p:cNvSpPr txBox="1"/>
          <p:nvPr/>
        </p:nvSpPr>
        <p:spPr>
          <a:xfrm>
            <a:off x="1499691" y="1653312"/>
            <a:ext cx="17395242" cy="2953822"/>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highlight>
                  <a:srgbClr val="800000"/>
                </a:highlight>
                <a:uLnTx/>
                <a:uFillTx/>
                <a:latin typeface="Marykate"/>
                <a:ea typeface="+mn-ea"/>
                <a:cs typeface="+mn-cs"/>
              </a:rPr>
              <a:t>2. </a:t>
            </a:r>
            <a:r>
              <a:rPr kumimoji="0" lang="en-US" sz="6000" b="0" i="0" u="none" strike="noStrike" kern="1200" cap="none" spc="0" normalizeH="0" baseline="0" noProof="0" dirty="0">
                <a:ln>
                  <a:noFill/>
                </a:ln>
                <a:solidFill>
                  <a:srgbClr val="C00000"/>
                </a:solidFill>
                <a:effectLst/>
                <a:uLnTx/>
                <a:uFillTx/>
                <a:latin typeface="Marykate"/>
                <a:ea typeface="+mn-ea"/>
                <a:cs typeface="+mn-cs"/>
              </a:rPr>
              <a:t>Read the conversation again and tick T (True) or F (False).</a:t>
            </a:r>
          </a:p>
          <a:p>
            <a:pPr marL="0" marR="0" lvl="0" indent="0" algn="l" defTabSz="914400" rtl="0" eaLnBrk="1" fontAlgn="auto" latinLnBrk="0" hangingPunct="1">
              <a:lnSpc>
                <a:spcPts val="12413"/>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00000"/>
              </a:solidFill>
              <a:effectLst/>
              <a:uLnTx/>
              <a:uFillTx/>
              <a:latin typeface="Marykate"/>
              <a:ea typeface="+mn-ea"/>
              <a:cs typeface="+mn-cs"/>
            </a:endParaRPr>
          </a:p>
        </p:txBody>
      </p:sp>
      <p:sp>
        <p:nvSpPr>
          <p:cNvPr id="5" name="TextBox 39">
            <a:extLst>
              <a:ext uri="{FF2B5EF4-FFF2-40B4-BE49-F238E27FC236}">
                <a16:creationId xmlns:a16="http://schemas.microsoft.com/office/drawing/2014/main" id="{C270D669-1B70-58C3-7846-1975BE9A0FCE}"/>
              </a:ext>
            </a:extLst>
          </p:cNvPr>
          <p:cNvSpPr txBox="1"/>
          <p:nvPr/>
        </p:nvSpPr>
        <p:spPr>
          <a:xfrm>
            <a:off x="4805137" y="109507"/>
            <a:ext cx="8677726" cy="1537537"/>
          </a:xfrm>
          <a:prstGeom prst="rect">
            <a:avLst/>
          </a:prstGeom>
        </p:spPr>
        <p:txBody>
          <a:bodyPr lIns="0" tIns="0" rIns="0" bIns="0" rtlCol="0" anchor="t">
            <a:spAutoFit/>
          </a:bodyPr>
          <a:lstStyle/>
          <a:p>
            <a:pPr marL="0" lvl="0" indent="0" algn="ctr">
              <a:lnSpc>
                <a:spcPts val="13439"/>
              </a:lnSpc>
            </a:pPr>
            <a:r>
              <a:rPr lang="en-US" sz="9600" spc="48" dirty="0">
                <a:solidFill>
                  <a:srgbClr val="F7CB2D"/>
                </a:solidFill>
                <a:latin typeface="Marykate"/>
              </a:rPr>
              <a:t>CHECK AGAIN</a:t>
            </a:r>
          </a:p>
        </p:txBody>
      </p:sp>
      <p:pic>
        <p:nvPicPr>
          <p:cNvPr id="27" name="Picture 26">
            <a:extLst>
              <a:ext uri="{FF2B5EF4-FFF2-40B4-BE49-F238E27FC236}">
                <a16:creationId xmlns:a16="http://schemas.microsoft.com/office/drawing/2014/main" id="{F92A0016-C2DC-BA32-EBB0-B2AC1C66463A}"/>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415535" y="3804334"/>
            <a:ext cx="580672" cy="580672"/>
          </a:xfrm>
          <a:prstGeom prst="rect">
            <a:avLst/>
          </a:prstGeom>
        </p:spPr>
      </p:pic>
      <p:pic>
        <p:nvPicPr>
          <p:cNvPr id="29" name="Picture 28">
            <a:extLst>
              <a:ext uri="{FF2B5EF4-FFF2-40B4-BE49-F238E27FC236}">
                <a16:creationId xmlns:a16="http://schemas.microsoft.com/office/drawing/2014/main" id="{BB2DA3DA-9A43-790A-0CA8-18F70B291D8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5164482" y="5203691"/>
            <a:ext cx="580672" cy="580672"/>
          </a:xfrm>
          <a:prstGeom prst="rect">
            <a:avLst/>
          </a:prstGeom>
        </p:spPr>
      </p:pic>
      <p:pic>
        <p:nvPicPr>
          <p:cNvPr id="30" name="Picture 29">
            <a:extLst>
              <a:ext uri="{FF2B5EF4-FFF2-40B4-BE49-F238E27FC236}">
                <a16:creationId xmlns:a16="http://schemas.microsoft.com/office/drawing/2014/main" id="{786C4F6B-E224-17C4-D119-DB8798C1DACF}"/>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322100" y="6472371"/>
            <a:ext cx="580672" cy="580672"/>
          </a:xfrm>
          <a:prstGeom prst="rect">
            <a:avLst/>
          </a:prstGeom>
        </p:spPr>
      </p:pic>
      <p:pic>
        <p:nvPicPr>
          <p:cNvPr id="31" name="Picture 30">
            <a:extLst>
              <a:ext uri="{FF2B5EF4-FFF2-40B4-BE49-F238E27FC236}">
                <a16:creationId xmlns:a16="http://schemas.microsoft.com/office/drawing/2014/main" id="{586184EA-DD01-66A9-A50F-227F708568F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277227" y="7693304"/>
            <a:ext cx="580672" cy="580672"/>
          </a:xfrm>
          <a:prstGeom prst="rect">
            <a:avLst/>
          </a:prstGeom>
        </p:spPr>
      </p:pic>
      <p:pic>
        <p:nvPicPr>
          <p:cNvPr id="32" name="Picture 31">
            <a:extLst>
              <a:ext uri="{FF2B5EF4-FFF2-40B4-BE49-F238E27FC236}">
                <a16:creationId xmlns:a16="http://schemas.microsoft.com/office/drawing/2014/main" id="{2AEA8764-56FC-CA32-8066-41D951CE00B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5295637" y="8904718"/>
            <a:ext cx="580672" cy="580672"/>
          </a:xfrm>
          <a:prstGeom prst="rect">
            <a:avLst/>
          </a:prstGeom>
        </p:spPr>
      </p:pic>
    </p:spTree>
    <p:extLst>
      <p:ext uri="{BB962C8B-B14F-4D97-AF65-F5344CB8AC3E}">
        <p14:creationId xmlns:p14="http://schemas.microsoft.com/office/powerpoint/2010/main" val="1468350604"/>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chimes.wav"/>
          </p:stSnd>
        </p:sndAc>
      </p:transition>
    </mc:Choice>
    <mc:Fallback>
      <p:transition spd="slow">
        <p:circl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3">
              <a:extLst>
                <a:ext uri="{96DAC541-7B7A-43D3-8B79-37D633B846F1}">
                  <asvg:svgBlip xmlns:asvg="http://schemas.microsoft.com/office/drawing/2016/SVG/main" r:embed="rId4"/>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3">
              <a:extLst>
                <a:ext uri="{96DAC541-7B7A-43D3-8B79-37D633B846F1}">
                  <asvg:svgBlip xmlns:asvg="http://schemas.microsoft.com/office/drawing/2016/SVG/main" r:embed="rId24"/>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9">
              <a:extLst>
                <a:ext uri="{96DAC541-7B7A-43D3-8B79-37D633B846F1}">
                  <asvg:svgBlip xmlns:asvg="http://schemas.microsoft.com/office/drawing/2016/SVG/main" r:embed="rId10"/>
                </a:ext>
              </a:extLst>
            </a:blip>
            <a:stretch>
              <a:fillRect l="-175419" b="-56706"/>
            </a:stretch>
          </a:blipFill>
        </p:spPr>
      </p:sp>
      <p:sp>
        <p:nvSpPr>
          <p:cNvPr id="18" name="Freeform 18"/>
          <p:cNvSpPr/>
          <p:nvPr/>
        </p:nvSpPr>
        <p:spPr>
          <a:xfrm>
            <a:off x="15354688" y="1732100"/>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27">
              <a:extLst>
                <a:ext uri="{96DAC541-7B7A-43D3-8B79-37D633B846F1}">
                  <asvg:svgBlip xmlns:asvg="http://schemas.microsoft.com/office/drawing/2016/SVG/main" r:embed="rId28"/>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21" name="Freeform 21"/>
          <p:cNvSpPr/>
          <p:nvPr/>
        </p:nvSpPr>
        <p:spPr>
          <a:xfrm rot="7979361">
            <a:off x="857134" y="489671"/>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8" name="Rectangle: Rounded Corners 27">
            <a:extLst>
              <a:ext uri="{FF2B5EF4-FFF2-40B4-BE49-F238E27FC236}">
                <a16:creationId xmlns:a16="http://schemas.microsoft.com/office/drawing/2014/main" id="{F0CD0629-376A-7155-AAB6-4411697A7C2D}"/>
              </a:ext>
            </a:extLst>
          </p:cNvPr>
          <p:cNvSpPr/>
          <p:nvPr/>
        </p:nvSpPr>
        <p:spPr>
          <a:xfrm>
            <a:off x="994193" y="1753154"/>
            <a:ext cx="16285085" cy="861824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3"/>
          <p:cNvSpPr txBox="1"/>
          <p:nvPr/>
        </p:nvSpPr>
        <p:spPr>
          <a:xfrm>
            <a:off x="1499691" y="1653312"/>
            <a:ext cx="17395242" cy="2953822"/>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highlight>
                  <a:srgbClr val="800000"/>
                </a:highlight>
                <a:uLnTx/>
                <a:uFillTx/>
                <a:latin typeface="Marykate"/>
                <a:ea typeface="+mn-ea"/>
                <a:cs typeface="+mn-cs"/>
              </a:rPr>
              <a:t>3. </a:t>
            </a:r>
            <a:r>
              <a:rPr kumimoji="0" lang="en-US" sz="6000" b="0" i="0" u="none" strike="noStrike" kern="1200" cap="none" spc="0" normalizeH="0" baseline="0" noProof="0" dirty="0">
                <a:ln>
                  <a:noFill/>
                </a:ln>
                <a:solidFill>
                  <a:srgbClr val="C00000"/>
                </a:solidFill>
                <a:effectLst/>
                <a:uLnTx/>
                <a:uFillTx/>
                <a:latin typeface="Marykate"/>
                <a:ea typeface="+mn-ea"/>
                <a:cs typeface="+mn-cs"/>
              </a:rPr>
              <a:t>Match the words (1 - 5) with their definitions (a - e).</a:t>
            </a:r>
          </a:p>
          <a:p>
            <a:pPr marL="0" marR="0" lvl="0" indent="0" algn="l" defTabSz="914400" rtl="0" eaLnBrk="1" fontAlgn="auto" latinLnBrk="0" hangingPunct="1">
              <a:lnSpc>
                <a:spcPts val="12413"/>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00000"/>
              </a:solidFill>
              <a:effectLst/>
              <a:uLnTx/>
              <a:uFillTx/>
              <a:latin typeface="Marykate"/>
              <a:ea typeface="+mn-ea"/>
              <a:cs typeface="+mn-cs"/>
            </a:endParaRPr>
          </a:p>
        </p:txBody>
      </p:sp>
      <p:pic>
        <p:nvPicPr>
          <p:cNvPr id="33" name="Picture 32">
            <a:extLst>
              <a:ext uri="{FF2B5EF4-FFF2-40B4-BE49-F238E27FC236}">
                <a16:creationId xmlns:a16="http://schemas.microsoft.com/office/drawing/2014/main" id="{AA2B7D03-0525-4AB0-C438-3E93CF395A32}"/>
              </a:ext>
            </a:extLst>
          </p:cNvPr>
          <p:cNvPicPr>
            <a:picLocks noChangeAspect="1"/>
          </p:cNvPicPr>
          <p:nvPr/>
        </p:nvPicPr>
        <p:blipFill rotWithShape="1">
          <a:blip r:embed="rId37"/>
          <a:srcRect r="61360"/>
          <a:stretch/>
        </p:blipFill>
        <p:spPr>
          <a:xfrm>
            <a:off x="2288114" y="3238501"/>
            <a:ext cx="3481863" cy="6959686"/>
          </a:xfrm>
          <a:prstGeom prst="rect">
            <a:avLst/>
          </a:prstGeom>
        </p:spPr>
      </p:pic>
      <p:pic>
        <p:nvPicPr>
          <p:cNvPr id="34" name="Picture 33">
            <a:extLst>
              <a:ext uri="{FF2B5EF4-FFF2-40B4-BE49-F238E27FC236}">
                <a16:creationId xmlns:a16="http://schemas.microsoft.com/office/drawing/2014/main" id="{5C4B3C3C-0A3D-066D-52C1-30CA4BE2D854}"/>
              </a:ext>
            </a:extLst>
          </p:cNvPr>
          <p:cNvPicPr>
            <a:picLocks noChangeAspect="1"/>
          </p:cNvPicPr>
          <p:nvPr/>
        </p:nvPicPr>
        <p:blipFill rotWithShape="1">
          <a:blip r:embed="rId37"/>
          <a:srcRect l="38792"/>
          <a:stretch/>
        </p:blipFill>
        <p:spPr>
          <a:xfrm>
            <a:off x="10601324" y="3130600"/>
            <a:ext cx="5515544" cy="7148223"/>
          </a:xfrm>
          <a:prstGeom prst="rect">
            <a:avLst/>
          </a:prstGeom>
        </p:spPr>
      </p:pic>
    </p:spTree>
    <p:extLst>
      <p:ext uri="{BB962C8B-B14F-4D97-AF65-F5344CB8AC3E}">
        <p14:creationId xmlns:p14="http://schemas.microsoft.com/office/powerpoint/2010/main" val="2727664265"/>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chimes.wav"/>
          </p:stSnd>
        </p:sndAc>
      </p:transition>
    </mc:Choice>
    <mc:Fallback>
      <p:transition spd="slow">
        <p:circle/>
        <p:sndAc>
          <p:stSnd>
            <p:snd r:embed="rId2" name="chimes.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4893" r="14169"/>
          <a:stretch/>
        </p:blipFill>
        <p:spPr>
          <a:xfrm>
            <a:off x="5763508" y="1752476"/>
            <a:ext cx="7077728" cy="7056940"/>
          </a:xfrm>
          <a:prstGeom prst="ellipse">
            <a:avLst/>
          </a:prstGeom>
        </p:spPr>
      </p:pic>
      <p:pic>
        <p:nvPicPr>
          <p:cNvPr id="11" name="图片 20">
            <a:extLst>
              <a:ext uri="{FF2B5EF4-FFF2-40B4-BE49-F238E27FC236}">
                <a16:creationId xmlns:a16="http://schemas.microsoft.com/office/drawing/2014/main" id="{B6AAA7AA-E5AE-4F8A-BB6E-2F19B6CBA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43" y="205234"/>
            <a:ext cx="2989618" cy="3852852"/>
          </a:xfrm>
          <a:prstGeom prst="rect">
            <a:avLst/>
          </a:prstGeom>
        </p:spPr>
      </p:pic>
      <p:pic>
        <p:nvPicPr>
          <p:cNvPr id="12"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730549" y="130180"/>
            <a:ext cx="3286618" cy="1622296"/>
          </a:xfrm>
          <a:prstGeom prst="rect">
            <a:avLst/>
          </a:prstGeom>
        </p:spPr>
      </p:pic>
      <p:pic>
        <p:nvPicPr>
          <p:cNvPr id="18"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5652264" flipH="1">
            <a:off x="8915692" y="5476050"/>
            <a:ext cx="2029264" cy="1491712"/>
          </a:xfrm>
          <a:prstGeom prst="rect">
            <a:avLst/>
          </a:prstGeom>
        </p:spPr>
      </p:pic>
      <p:pic>
        <p:nvPicPr>
          <p:cNvPr id="22" name="dartyl"/>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4621643">
            <a:off x="5448266" y="4304580"/>
            <a:ext cx="2029264" cy="1491712"/>
          </a:xfrm>
          <a:prstGeom prst="rect">
            <a:avLst/>
          </a:prstGeom>
        </p:spPr>
      </p:pic>
      <p:pic>
        <p:nvPicPr>
          <p:cNvPr id="25"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7014384">
            <a:off x="6734834" y="7192472"/>
            <a:ext cx="2029264" cy="1491712"/>
          </a:xfrm>
          <a:prstGeom prst="rect">
            <a:avLst/>
          </a:prstGeom>
        </p:spPr>
      </p:pic>
      <p:pic>
        <p:nvPicPr>
          <p:cNvPr id="26" name="dartg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6630209">
            <a:off x="11598928" y="5751434"/>
            <a:ext cx="2029264" cy="1491712"/>
          </a:xfrm>
          <a:prstGeom prst="rect">
            <a:avLst/>
          </a:prstGeom>
        </p:spPr>
      </p:pic>
      <p:grpSp>
        <p:nvGrpSpPr>
          <p:cNvPr id="23" name="Group 22"/>
          <p:cNvGrpSpPr/>
          <p:nvPr/>
        </p:nvGrpSpPr>
        <p:grpSpPr>
          <a:xfrm>
            <a:off x="1390644" y="-9123766"/>
            <a:ext cx="16298812" cy="8686800"/>
            <a:chOff x="487204" y="800100"/>
            <a:chExt cx="10865874" cy="5791200"/>
          </a:xfrm>
        </p:grpSpPr>
        <p:pic>
          <p:nvPicPr>
            <p:cNvPr id="20" name="khu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204" y="800100"/>
              <a:ext cx="9614877" cy="5791200"/>
            </a:xfrm>
            <a:prstGeom prst="rect">
              <a:avLst/>
            </a:prstGeom>
          </p:spPr>
        </p:pic>
        <p:pic>
          <p:nvPicPr>
            <p:cNvPr id="21" name="soc"/>
            <p:cNvPicPr>
              <a:picLocks noChangeAspect="1"/>
            </p:cNvPicPr>
            <p:nvPr/>
          </p:nvPicPr>
          <p:blipFill>
            <a:blip r:embed="rId11"/>
            <a:stretch>
              <a:fillRect/>
            </a:stretch>
          </p:blipFill>
          <p:spPr>
            <a:xfrm>
              <a:off x="8224761" y="1717328"/>
              <a:ext cx="3128317" cy="3225800"/>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1705315" y="1349200"/>
              <a:ext cx="7075573" cy="3963436"/>
            </a:xfrm>
            <a:prstGeom prst="rect">
              <a:avLst/>
            </a:prstGeom>
            <a:noFill/>
          </p:spPr>
          <p:txBody>
            <a:bodyPr wrap="square" rtlCol="0">
              <a:spAutoFit/>
            </a:bodyPr>
            <a:lstStyle/>
            <a:p>
              <a:pPr defTabSz="1828800">
                <a:lnSpc>
                  <a:spcPct val="150000"/>
                </a:lnSpc>
                <a:buClr>
                  <a:srgbClr val="000000"/>
                </a:buClr>
              </a:pPr>
              <a:endParaRPr lang="en-US" sz="4200" b="1" kern="0" dirty="0">
                <a:solidFill>
                  <a:srgbClr val="002060"/>
                </a:solidFill>
                <a:latin typeface="Arial" panose="020B0604020202020204" pitchFamily="34" charset="0"/>
                <a:cs typeface="Arial" panose="020B0604020202020204" pitchFamily="34" charset="0"/>
                <a:sym typeface="Arial"/>
              </a:endParaRPr>
            </a:p>
            <a:p>
              <a:pPr defTabSz="1828800">
                <a:lnSpc>
                  <a:spcPct val="150000"/>
                </a:lnSpc>
                <a:buClr>
                  <a:srgbClr val="000000"/>
                </a:buClr>
              </a:pPr>
              <a:r>
                <a:rPr lang="en-US" sz="3600" b="1" kern="0" dirty="0" err="1">
                  <a:solidFill>
                    <a:srgbClr val="002060"/>
                  </a:solidFill>
                  <a:latin typeface="Arial" panose="020B0604020202020204" pitchFamily="34" charset="0"/>
                  <a:cs typeface="Arial" panose="020B0604020202020204" pitchFamily="34" charset="0"/>
                  <a:sym typeface="Arial"/>
                </a:rPr>
                <a:t>Luật</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ch</a:t>
              </a:r>
              <a:r>
                <a:rPr lang="vi-VN" sz="3600" b="1" kern="0" dirty="0">
                  <a:solidFill>
                    <a:srgbClr val="002060"/>
                  </a:solidFill>
                  <a:latin typeface="Arial" panose="020B0604020202020204" pitchFamily="34" charset="0"/>
                  <a:cs typeface="Arial" panose="020B0604020202020204" pitchFamily="34" charset="0"/>
                  <a:sym typeface="Arial"/>
                </a:rPr>
                <a:t>ơ</a:t>
              </a:r>
              <a:r>
                <a:rPr lang="en-US" sz="3600" b="1" kern="0" dirty="0">
                  <a:solidFill>
                    <a:srgbClr val="002060"/>
                  </a:solidFill>
                  <a:latin typeface="Arial" panose="020B0604020202020204" pitchFamily="34" charset="0"/>
                  <a:cs typeface="Arial" panose="020B0604020202020204" pitchFamily="34" charset="0"/>
                  <a:sym typeface="Arial"/>
                </a:rPr>
                <a:t>i:    </a:t>
              </a:r>
              <a:r>
                <a:rPr lang="en-US" sz="3600" b="1" kern="0" dirty="0" err="1">
                  <a:solidFill>
                    <a:srgbClr val="002060"/>
                  </a:solidFill>
                  <a:latin typeface="Arial" panose="020B0604020202020204" pitchFamily="34" charset="0"/>
                  <a:cs typeface="Arial" panose="020B0604020202020204" pitchFamily="34" charset="0"/>
                  <a:sym typeface="Arial"/>
                </a:rPr>
                <a:t>Bạn</a:t>
              </a:r>
              <a:r>
                <a:rPr lang="en-US" sz="3600" b="1" kern="0" dirty="0">
                  <a:solidFill>
                    <a:srgbClr val="002060"/>
                  </a:solidFill>
                  <a:latin typeface="Arial" panose="020B0604020202020204" pitchFamily="34" charset="0"/>
                  <a:cs typeface="Arial" panose="020B0604020202020204" pitchFamily="34" charset="0"/>
                  <a:sym typeface="Arial"/>
                </a:rPr>
                <a:t> có 5s đ</a:t>
              </a:r>
              <a:r>
                <a:rPr lang="vi-VN" sz="3600" b="1" kern="0" dirty="0">
                  <a:solidFill>
                    <a:srgbClr val="002060"/>
                  </a:solidFill>
                  <a:latin typeface="Arial" panose="020B0604020202020204" pitchFamily="34" charset="0"/>
                  <a:cs typeface="Arial" panose="020B0604020202020204" pitchFamily="34" charset="0"/>
                  <a:sym typeface="Arial"/>
                </a:rPr>
                <a:t>ể</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suy</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nghi</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va</a:t>
              </a:r>
              <a:r>
                <a:rPr lang="en-US" sz="3600" b="1" kern="0" dirty="0">
                  <a:solidFill>
                    <a:srgbClr val="002060"/>
                  </a:solidFill>
                  <a:latin typeface="Arial" panose="020B0604020202020204" pitchFamily="34" charset="0"/>
                  <a:cs typeface="Arial" panose="020B0604020202020204" pitchFamily="34" charset="0"/>
                  <a:sym typeface="Arial"/>
                </a:rPr>
                <a:t>̀ </a:t>
              </a:r>
            </a:p>
            <a:p>
              <a:pPr defTabSz="1828800">
                <a:lnSpc>
                  <a:spcPct val="150000"/>
                </a:lnSpc>
                <a:buClr>
                  <a:srgbClr val="000000"/>
                </a:buClr>
              </a:pP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tr</a:t>
              </a:r>
              <a:r>
                <a:rPr lang="vi-VN" sz="3600" b="1" kern="0" dirty="0">
                  <a:solidFill>
                    <a:srgbClr val="002060"/>
                  </a:solidFill>
                  <a:latin typeface="Arial" panose="020B0604020202020204" pitchFamily="34" charset="0"/>
                  <a:cs typeface="Arial" panose="020B0604020202020204" pitchFamily="34" charset="0"/>
                  <a:sym typeface="Arial"/>
                </a:rPr>
                <a:t>ả</a:t>
              </a:r>
              <a:r>
                <a:rPr lang="en-US" sz="3600" b="1" kern="0" dirty="0">
                  <a:solidFill>
                    <a:srgbClr val="002060"/>
                  </a:solidFill>
                  <a:latin typeface="Arial" panose="020B0604020202020204" pitchFamily="34" charset="0"/>
                  <a:cs typeface="Arial" panose="020B0604020202020204" pitchFamily="34" charset="0"/>
                  <a:sym typeface="Arial"/>
                </a:rPr>
                <a:t> l</a:t>
              </a:r>
              <a:r>
                <a:rPr lang="vi-VN" sz="3600" b="1" kern="0" dirty="0">
                  <a:solidFill>
                    <a:srgbClr val="002060"/>
                  </a:solidFill>
                  <a:latin typeface="Arial" panose="020B0604020202020204" pitchFamily="34" charset="0"/>
                  <a:cs typeface="Arial" panose="020B0604020202020204" pitchFamily="34" charset="0"/>
                  <a:sym typeface="Arial"/>
                </a:rPr>
                <a:t>ời</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các</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câu</a:t>
              </a:r>
              <a:r>
                <a:rPr lang="en-US" sz="3600" b="1" kern="0" dirty="0">
                  <a:solidFill>
                    <a:srgbClr val="002060"/>
                  </a:solidFill>
                  <a:latin typeface="Arial" panose="020B0604020202020204" pitchFamily="34" charset="0"/>
                  <a:cs typeface="Arial" panose="020B0604020202020204" pitchFamily="34" charset="0"/>
                  <a:sym typeface="Arial"/>
                </a:rPr>
                <a:t> h</a:t>
              </a:r>
              <a:r>
                <a:rPr lang="vi-VN" sz="3600" b="1" kern="0" dirty="0">
                  <a:solidFill>
                    <a:srgbClr val="002060"/>
                  </a:solidFill>
                  <a:latin typeface="Arial" panose="020B0604020202020204" pitchFamily="34" charset="0"/>
                  <a:cs typeface="Arial" panose="020B0604020202020204" pitchFamily="34" charset="0"/>
                  <a:sym typeface="Arial"/>
                </a:rPr>
                <a:t>ỏi</a:t>
              </a:r>
              <a:r>
                <a:rPr lang="en-US" sz="3600" b="1" kern="0" dirty="0">
                  <a:solidFill>
                    <a:srgbClr val="002060"/>
                  </a:solidFill>
                  <a:latin typeface="Arial" panose="020B0604020202020204" pitchFamily="34" charset="0"/>
                  <a:cs typeface="Arial" panose="020B0604020202020204" pitchFamily="34" charset="0"/>
                  <a:sym typeface="Arial"/>
                </a:rPr>
                <a:t>.</a:t>
              </a:r>
            </a:p>
            <a:p>
              <a:pPr marL="685800" indent="-685800" defTabSz="1828800">
                <a:lnSpc>
                  <a:spcPct val="150000"/>
                </a:lnSpc>
                <a:buClr>
                  <a:srgbClr val="000000"/>
                </a:buClr>
                <a:buFontTx/>
                <a:buChar char="-"/>
              </a:pPr>
              <a:r>
                <a:rPr lang="en-US" sz="3600" kern="0" dirty="0" err="1">
                  <a:solidFill>
                    <a:srgbClr val="002060"/>
                  </a:solidFill>
                  <a:latin typeface="Arial" panose="020B0604020202020204" pitchFamily="34" charset="0"/>
                  <a:cs typeface="Arial" panose="020B0604020202020204" pitchFamily="34" charset="0"/>
                  <a:sym typeface="Arial"/>
                </a:rPr>
                <a:t>Tr</a:t>
              </a:r>
              <a:r>
                <a:rPr lang="vi-VN" sz="3600" kern="0" dirty="0">
                  <a:solidFill>
                    <a:srgbClr val="002060"/>
                  </a:solidFill>
                  <a:latin typeface="Arial" panose="020B0604020202020204" pitchFamily="34" charset="0"/>
                  <a:cs typeface="Arial" panose="020B0604020202020204" pitchFamily="34" charset="0"/>
                  <a:sym typeface="Arial"/>
                </a:rPr>
                <a:t>ả</a:t>
              </a:r>
              <a:r>
                <a:rPr lang="en-US" sz="3600" kern="0" dirty="0">
                  <a:solidFill>
                    <a:srgbClr val="002060"/>
                  </a:solidFill>
                  <a:latin typeface="Arial" panose="020B0604020202020204" pitchFamily="34" charset="0"/>
                  <a:cs typeface="Arial" panose="020B0604020202020204" pitchFamily="34" charset="0"/>
                  <a:sym typeface="Arial"/>
                </a:rPr>
                <a:t> l</a:t>
              </a:r>
              <a:r>
                <a:rPr lang="vi-VN" sz="3600" kern="0" dirty="0">
                  <a:solidFill>
                    <a:srgbClr val="002060"/>
                  </a:solidFill>
                  <a:latin typeface="Arial" panose="020B0604020202020204" pitchFamily="34" charset="0"/>
                  <a:cs typeface="Arial" panose="020B0604020202020204" pitchFamily="34" charset="0"/>
                  <a:sym typeface="Arial"/>
                </a:rPr>
                <a:t>ời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đúng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mũi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tiêu</a:t>
              </a:r>
              <a:r>
                <a:rPr lang="en-US" sz="3600" kern="0" dirty="0">
                  <a:solidFill>
                    <a:srgbClr val="002060"/>
                  </a:solidFill>
                  <a:latin typeface="Arial" panose="020B0604020202020204" pitchFamily="34" charset="0"/>
                  <a:cs typeface="Arial" panose="020B0604020202020204" pitchFamily="34" charset="0"/>
                  <a:sym typeface="Arial"/>
                </a:rPr>
                <a:t> t</a:t>
              </a:r>
              <a:r>
                <a:rPr lang="vi-VN" sz="3600" kern="0" dirty="0">
                  <a:solidFill>
                    <a:srgbClr val="002060"/>
                  </a:solidFill>
                  <a:latin typeface="Arial" panose="020B0604020202020204" pitchFamily="34" charset="0"/>
                  <a:cs typeface="Arial" panose="020B0604020202020204" pitchFamily="34" charset="0"/>
                  <a:sym typeface="Arial"/>
                </a:rPr>
                <a:t>ươ</a:t>
              </a:r>
              <a:r>
                <a:rPr lang="en-US" sz="3600" kern="0" dirty="0">
                  <a:solidFill>
                    <a:srgbClr val="002060"/>
                  </a:solidFill>
                  <a:latin typeface="Arial" panose="020B0604020202020204" pitchFamily="34" charset="0"/>
                  <a:cs typeface="Arial" panose="020B0604020202020204" pitchFamily="34" charset="0"/>
                  <a:sym typeface="Arial"/>
                </a:rPr>
                <a:t>ng </a:t>
              </a:r>
              <a:r>
                <a:rPr lang="vi-VN" sz="3600" kern="0" dirty="0">
                  <a:solidFill>
                    <a:srgbClr val="002060"/>
                  </a:solidFill>
                  <a:latin typeface="Arial" panose="020B0604020202020204" pitchFamily="34" charset="0"/>
                  <a:cs typeface="Arial" panose="020B0604020202020204" pitchFamily="34" charset="0"/>
                  <a:sym typeface="Arial"/>
                </a:rPr>
                <a:t>ứng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trúng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đích</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bạn</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nhận</a:t>
              </a:r>
              <a:r>
                <a:rPr lang="en-US" sz="3600" kern="0" dirty="0">
                  <a:solidFill>
                    <a:srgbClr val="002060"/>
                  </a:solidFill>
                  <a:latin typeface="Arial" panose="020B0604020202020204" pitchFamily="34" charset="0"/>
                  <a:cs typeface="Arial" panose="020B0604020202020204" pitchFamily="34" charset="0"/>
                  <a:sym typeface="Arial"/>
                </a:rPr>
                <a:t> đ</a:t>
              </a:r>
              <a:r>
                <a:rPr lang="vi-VN" sz="3600" kern="0" dirty="0">
                  <a:solidFill>
                    <a:srgbClr val="002060"/>
                  </a:solidFill>
                  <a:latin typeface="Arial" panose="020B0604020202020204" pitchFamily="34" charset="0"/>
                  <a:cs typeface="Arial" panose="020B0604020202020204" pitchFamily="34" charset="0"/>
                  <a:sym typeface="Arial"/>
                </a:rPr>
                <a:t>ược</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đi</a:t>
              </a:r>
              <a:r>
                <a:rPr lang="vi-VN" sz="3600" kern="0" dirty="0">
                  <a:solidFill>
                    <a:srgbClr val="002060"/>
                  </a:solidFill>
                  <a:latin typeface="Arial" panose="020B0604020202020204" pitchFamily="34" charset="0"/>
                  <a:cs typeface="Arial" panose="020B0604020202020204" pitchFamily="34" charset="0"/>
                  <a:sym typeface="Arial"/>
                </a:rPr>
                <a:t>ể</a:t>
              </a:r>
              <a:r>
                <a:rPr lang="en-US" sz="3600" kern="0" dirty="0">
                  <a:solidFill>
                    <a:srgbClr val="002060"/>
                  </a:solidFill>
                  <a:latin typeface="Arial" panose="020B0604020202020204" pitchFamily="34" charset="0"/>
                  <a:cs typeface="Arial" panose="020B0604020202020204" pitchFamily="34" charset="0"/>
                  <a:sym typeface="Arial"/>
                </a:rPr>
                <a:t>m t</a:t>
              </a:r>
              <a:r>
                <a:rPr lang="vi-VN" sz="3600" kern="0" dirty="0">
                  <a:solidFill>
                    <a:srgbClr val="002060"/>
                  </a:solidFill>
                  <a:latin typeface="Arial" panose="020B0604020202020204" pitchFamily="34" charset="0"/>
                  <a:cs typeface="Arial" panose="020B0604020202020204" pitchFamily="34" charset="0"/>
                  <a:sym typeface="Arial"/>
                </a:rPr>
                <a:t>ươ</a:t>
              </a:r>
              <a:r>
                <a:rPr lang="en-US" sz="3600" kern="0" dirty="0">
                  <a:solidFill>
                    <a:srgbClr val="002060"/>
                  </a:solidFill>
                  <a:latin typeface="Arial" panose="020B0604020202020204" pitchFamily="34" charset="0"/>
                  <a:cs typeface="Arial" panose="020B0604020202020204" pitchFamily="34" charset="0"/>
                  <a:sym typeface="Arial"/>
                </a:rPr>
                <a:t>ng </a:t>
              </a:r>
              <a:r>
                <a:rPr lang="vi-VN" sz="3600" kern="0" dirty="0">
                  <a:solidFill>
                    <a:srgbClr val="002060"/>
                  </a:solidFill>
                  <a:latin typeface="Arial" panose="020B0604020202020204" pitchFamily="34" charset="0"/>
                  <a:cs typeface="Arial" panose="020B0604020202020204" pitchFamily="34" charset="0"/>
                  <a:sym typeface="Arial"/>
                </a:rPr>
                <a:t>ứng</a:t>
              </a:r>
              <a:r>
                <a:rPr lang="en-US" sz="3600" kern="0" dirty="0">
                  <a:solidFill>
                    <a:srgbClr val="002060"/>
                  </a:solidFill>
                  <a:latin typeface="Arial" panose="020B0604020202020204" pitchFamily="34" charset="0"/>
                  <a:cs typeface="Arial" panose="020B0604020202020204" pitchFamily="34" charset="0"/>
                  <a:sym typeface="Arial"/>
                </a:rPr>
                <a:t> vị trí </a:t>
              </a:r>
              <a:r>
                <a:rPr lang="en-US" sz="3600" kern="0" dirty="0" err="1">
                  <a:solidFill>
                    <a:srgbClr val="002060"/>
                  </a:solidFill>
                  <a:latin typeface="Arial" panose="020B0604020202020204" pitchFamily="34" charset="0"/>
                  <a:cs typeface="Arial" panose="020B0604020202020204" pitchFamily="34" charset="0"/>
                  <a:sym typeface="Arial"/>
                </a:rPr>
                <a:t>mũi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tiêu</a:t>
              </a:r>
              <a:r>
                <a:rPr lang="en-US" sz="3600" kern="0" dirty="0">
                  <a:solidFill>
                    <a:srgbClr val="002060"/>
                  </a:solidFill>
                  <a:latin typeface="Arial" panose="020B0604020202020204" pitchFamily="34" charset="0"/>
                  <a:cs typeface="Arial" panose="020B0604020202020204" pitchFamily="34" charset="0"/>
                  <a:sym typeface="Arial"/>
                </a:rPr>
                <a:t>.</a:t>
              </a:r>
            </a:p>
            <a:p>
              <a:pPr marL="685800" indent="-685800" defTabSz="1828800">
                <a:lnSpc>
                  <a:spcPct val="150000"/>
                </a:lnSpc>
                <a:buClr>
                  <a:srgbClr val="000000"/>
                </a:buClr>
                <a:buFontTx/>
                <a:buChar char="-"/>
              </a:pPr>
              <a:r>
                <a:rPr lang="en-US" sz="3600" kern="0" dirty="0" err="1">
                  <a:solidFill>
                    <a:srgbClr val="002060"/>
                  </a:solidFill>
                  <a:latin typeface="Arial" panose="020B0604020202020204" pitchFamily="34" charset="0"/>
                  <a:cs typeface="Arial" panose="020B0604020202020204" pitchFamily="34" charset="0"/>
                  <a:sym typeface="Arial"/>
                </a:rPr>
                <a:t>Tr</a:t>
              </a:r>
              <a:r>
                <a:rPr lang="vi-VN" sz="3600" kern="0" dirty="0">
                  <a:solidFill>
                    <a:srgbClr val="002060"/>
                  </a:solidFill>
                  <a:latin typeface="Arial" panose="020B0604020202020204" pitchFamily="34" charset="0"/>
                  <a:cs typeface="Arial" panose="020B0604020202020204" pitchFamily="34" charset="0"/>
                  <a:sym typeface="Arial"/>
                </a:rPr>
                <a:t>ả</a:t>
              </a:r>
              <a:r>
                <a:rPr lang="en-US" sz="3600" kern="0" dirty="0">
                  <a:solidFill>
                    <a:srgbClr val="002060"/>
                  </a:solidFill>
                  <a:latin typeface="Arial" panose="020B0604020202020204" pitchFamily="34" charset="0"/>
                  <a:cs typeface="Arial" panose="020B0604020202020204" pitchFamily="34" charset="0"/>
                  <a:sym typeface="Arial"/>
                </a:rPr>
                <a:t> l</a:t>
              </a:r>
              <a:r>
                <a:rPr lang="vi-VN" sz="3600" kern="0" dirty="0">
                  <a:solidFill>
                    <a:srgbClr val="002060"/>
                  </a:solidFill>
                  <a:latin typeface="Arial" panose="020B0604020202020204" pitchFamily="34" charset="0"/>
                  <a:cs typeface="Arial" panose="020B0604020202020204" pitchFamily="34" charset="0"/>
                  <a:sym typeface="Arial"/>
                </a:rPr>
                <a:t>ời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sai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mũi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tiêu</a:t>
              </a:r>
              <a:r>
                <a:rPr lang="en-US" sz="3600" kern="0" dirty="0">
                  <a:solidFill>
                    <a:srgbClr val="002060"/>
                  </a:solidFill>
                  <a:latin typeface="Arial" panose="020B0604020202020204" pitchFamily="34" charset="0"/>
                  <a:cs typeface="Arial" panose="020B0604020202020204" pitchFamily="34" charset="0"/>
                  <a:sym typeface="Arial"/>
                </a:rPr>
                <a:t> r</a:t>
              </a:r>
              <a:r>
                <a:rPr lang="vi-VN" sz="3600" kern="0" dirty="0">
                  <a:solidFill>
                    <a:srgbClr val="002060"/>
                  </a:solidFill>
                  <a:latin typeface="Arial" panose="020B0604020202020204" pitchFamily="34" charset="0"/>
                  <a:cs typeface="Arial" panose="020B0604020202020204" pitchFamily="34" charset="0"/>
                  <a:sym typeface="Arial"/>
                </a:rPr>
                <a:t>ơ</a:t>
              </a:r>
              <a:r>
                <a:rPr lang="en-US" sz="3600" kern="0" dirty="0" err="1">
                  <a:solidFill>
                    <a:srgbClr val="002060"/>
                  </a:solidFill>
                  <a:latin typeface="Arial" panose="020B0604020202020204" pitchFamily="34" charset="0"/>
                  <a:cs typeface="Arial" panose="020B0604020202020204" pitchFamily="34" charset="0"/>
                  <a:sym typeface="Arial"/>
                </a:rPr>
                <a:t>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xuống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hoặc</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không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trúng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đích</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va</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không</a:t>
              </a:r>
              <a:r>
                <a:rPr lang="en-US" sz="3600" kern="0" dirty="0">
                  <a:solidFill>
                    <a:srgbClr val="002060"/>
                  </a:solidFill>
                  <a:latin typeface="Arial" panose="020B0604020202020204" pitchFamily="34" charset="0"/>
                  <a:cs typeface="Arial" panose="020B0604020202020204" pitchFamily="34" charset="0"/>
                  <a:sym typeface="Arial"/>
                </a:rPr>
                <a:t> có </a:t>
              </a:r>
              <a:r>
                <a:rPr lang="en-US" sz="3600" kern="0" dirty="0" err="1">
                  <a:solidFill>
                    <a:srgbClr val="002060"/>
                  </a:solidFill>
                  <a:latin typeface="Arial" panose="020B0604020202020204" pitchFamily="34" charset="0"/>
                  <a:cs typeface="Arial" panose="020B0604020202020204" pitchFamily="34" charset="0"/>
                  <a:sym typeface="Arial"/>
                </a:rPr>
                <a:t>đi</a:t>
              </a:r>
              <a:r>
                <a:rPr lang="vi-VN" sz="3600" kern="0" dirty="0">
                  <a:solidFill>
                    <a:srgbClr val="002060"/>
                  </a:solidFill>
                  <a:latin typeface="Arial" panose="020B0604020202020204" pitchFamily="34" charset="0"/>
                  <a:cs typeface="Arial" panose="020B0604020202020204" pitchFamily="34" charset="0"/>
                  <a:sym typeface="Arial"/>
                </a:rPr>
                <a:t>ể</a:t>
              </a:r>
              <a:r>
                <a:rPr lang="en-US" sz="3600" kern="0" dirty="0">
                  <a:solidFill>
                    <a:srgbClr val="002060"/>
                  </a:solidFill>
                  <a:latin typeface="Arial" panose="020B0604020202020204" pitchFamily="34" charset="0"/>
                  <a:cs typeface="Arial" panose="020B0604020202020204" pitchFamily="34" charset="0"/>
                  <a:sym typeface="Arial"/>
                </a:rPr>
                <a:t>m.</a:t>
              </a:r>
            </a:p>
          </p:txBody>
        </p:sp>
      </p:grpSp>
      <p:sp>
        <p:nvSpPr>
          <p:cNvPr id="13" name="Rounded Rectangle 12">
            <a:hlinkClick r:id="" action="ppaction://hlinkshowjump?jump=nextslide"/>
          </p:cNvPr>
          <p:cNvSpPr/>
          <p:nvPr/>
        </p:nvSpPr>
        <p:spPr>
          <a:xfrm>
            <a:off x="15173325" y="8545208"/>
            <a:ext cx="1914526" cy="989036"/>
          </a:xfrm>
          <a:prstGeom prst="roundRect">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PLAY</a:t>
            </a:r>
          </a:p>
        </p:txBody>
      </p:sp>
      <p:pic>
        <p:nvPicPr>
          <p:cNvPr id="2" name="Picture 1"/>
          <p:cNvPicPr>
            <a:picLocks noChangeAspect="1"/>
          </p:cNvPicPr>
          <p:nvPr/>
        </p:nvPicPr>
        <p:blipFill>
          <a:blip r:embed="rId12"/>
          <a:stretch>
            <a:fillRect/>
          </a:stretch>
        </p:blipFill>
        <p:spPr>
          <a:xfrm>
            <a:off x="4117273" y="901661"/>
            <a:ext cx="11056054" cy="1728366"/>
          </a:xfrm>
          <a:prstGeom prst="rect">
            <a:avLst/>
          </a:prstGeom>
          <a:effectLst>
            <a:glow rad="139700">
              <a:schemeClr val="accent2">
                <a:satMod val="175000"/>
                <a:alpha val="7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943450044"/>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himes.wav"/>
          </p:stSnd>
        </p:sndAc>
      </p:transition>
    </mc:Choice>
    <mc:Fallback xmlns="">
      <p:transition spd="slow">
        <p:checker/>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42" presetClass="path" presetSubtype="0" accel="50000" decel="50000" fill="hold" nodeType="afterEffect">
                                  <p:stCondLst>
                                    <p:cond delay="500"/>
                                  </p:stCondLst>
                                  <p:childTnLst>
                                    <p:animMotion origin="layout" path="M -4.58333E-6 4.81481E-6 L -0.01223 1.03703 " pathEditMode="relative" rAng="0" ptsTypes="AA">
                                      <p:cBhvr>
                                        <p:cTn id="27" dur="750" fill="hold"/>
                                        <p:tgtEl>
                                          <p:spTgt spid="23"/>
                                        </p:tgtEl>
                                        <p:attrNameLst>
                                          <p:attrName>ppt_x</p:attrName>
                                          <p:attrName>ppt_y</p:attrName>
                                        </p:attrNameLst>
                                      </p:cBhvr>
                                      <p:rCtr x="-612" y="51852"/>
                                    </p:animMotion>
                                  </p:childTnLst>
                                </p:cTn>
                              </p:par>
                            </p:childTnLst>
                          </p:cTn>
                        </p:par>
                        <p:par>
                          <p:cTn id="28" fill="hold">
                            <p:stCondLst>
                              <p:cond delay="225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8514748" y="4633184"/>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sp>
        <p:nvSpPr>
          <p:cNvPr id="15" name="DapanB"/>
          <p:cNvSpPr/>
          <p:nvPr/>
        </p:nvSpPr>
        <p:spPr>
          <a:xfrm>
            <a:off x="12866104" y="4633184"/>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creatures</a:t>
            </a: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r>
              <a:rPr lang="en-US" sz="4200" b="1" kern="0" dirty="0">
                <a:solidFill>
                  <a:srgbClr val="FF0000"/>
                </a:solidFill>
                <a:latin typeface="Century Gothic" panose="020B0502020202020204" pitchFamily="34" charset="0"/>
                <a:sym typeface="Arial"/>
              </a:rPr>
              <a:t>Real or imaginary living things</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5372359"/>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3355217841"/>
      </p:ext>
    </p:extLst>
  </p:cSld>
  <p:clrMapOvr>
    <a:masterClrMapping/>
  </p:clrMapOvr>
  <mc:AlternateContent xmlns:mc="http://schemas.openxmlformats.org/markup-compatibility/2006" xmlns:p14="http://schemas.microsoft.com/office/powerpoint/2010/main">
    <mc:Choice Requires="p14">
      <p:transition spd="slow" p14:dur="2500" advClick="0">
        <p:checker/>
        <p:sndAc>
          <p:stSnd>
            <p:snd r:embed="rId3" name="chimes.wav"/>
          </p:stSnd>
        </p:sndAc>
      </p:transition>
    </mc:Choice>
    <mc:Fallback xmlns="">
      <p:transition spd="slow" advClick="0">
        <p:checker/>
        <p:sndAc>
          <p:stSnd>
            <p:snd r:embed="rId13"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2.96296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1.45833E-6 7.40741E-7 L -0.12057 0.13426 " pathEditMode="relative" rAng="0" ptsTypes="AA">
                                      <p:cBhvr>
                                        <p:cTn id="34" dur="1000" fill="hold"/>
                                        <p:tgtEl>
                                          <p:spTgt spid="15"/>
                                        </p:tgtEl>
                                        <p:attrNameLst>
                                          <p:attrName>ppt_x</p:attrName>
                                          <p:attrName>ppt_y</p:attrName>
                                        </p:attrNameLst>
                                      </p:cBhvr>
                                      <p:rCtr x="-6029"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13344492" y="4461727"/>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sp>
        <p:nvSpPr>
          <p:cNvPr id="15" name="DapanB"/>
          <p:cNvSpPr/>
          <p:nvPr/>
        </p:nvSpPr>
        <p:spPr>
          <a:xfrm>
            <a:off x="8188808" y="4598641"/>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possibility</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r>
              <a:rPr lang="en-US" sz="4200" b="1" kern="0" dirty="0">
                <a:solidFill>
                  <a:srgbClr val="FF0000"/>
                </a:solidFill>
                <a:latin typeface="Century Gothic" panose="020B0502020202020204" pitchFamily="34" charset="0"/>
                <a:sym typeface="Arial"/>
              </a:rPr>
              <a:t>Living things from another world or planet.</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2278214" y="5396021"/>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1856431557"/>
      </p:ext>
    </p:extLst>
  </p:cSld>
  <p:clrMapOvr>
    <a:masterClrMapping/>
  </p:clrMapOvr>
  <mc:AlternateContent xmlns:mc="http://schemas.openxmlformats.org/markup-compatibility/2006">
    <mc:Choice xmlns:p14="http://schemas.microsoft.com/office/powerpoint/2010/main" Requires="p14">
      <p:transition spd="slow" p14:dur="2500" advClick="0">
        <p:checker/>
        <p:sndAc>
          <p:stSnd>
            <p:snd r:embed="rId3" name="chimes.wav"/>
          </p:stSnd>
        </p:sndAc>
      </p:transition>
    </mc:Choice>
    <mc:Fallback>
      <p:transition spd="slow" advClick="0">
        <p:checker/>
        <p:sndAc>
          <p:stSnd>
            <p:snd r:embed="rId3"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0556E-6 -4.93827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4.02778E-6 -4.19753E-6 L -0.12058 0.13426 " pathEditMode="relative" rAng="0" ptsTypes="AA">
                                      <p:cBhvr>
                                        <p:cTn id="34" dur="1000" fill="hold"/>
                                        <p:tgtEl>
                                          <p:spTgt spid="15"/>
                                        </p:tgtEl>
                                        <p:attrNameLst>
                                          <p:attrName>ppt_x</p:attrName>
                                          <p:attrName>ppt_y</p:attrName>
                                        </p:attrNameLst>
                                      </p:cBhvr>
                                      <p:rCtr x="-6033"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13344492" y="4461727"/>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5" name="DapanB"/>
          <p:cNvSpPr/>
          <p:nvPr/>
        </p:nvSpPr>
        <p:spPr>
          <a:xfrm>
            <a:off x="8188808" y="4598641"/>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possibility</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r>
              <a:rPr lang="en-US" sz="4200" b="1" kern="0" dirty="0">
                <a:solidFill>
                  <a:srgbClr val="FF0000"/>
                </a:solidFill>
                <a:latin typeface="Century Gothic" panose="020B0502020202020204" pitchFamily="34" charset="0"/>
                <a:sym typeface="Arial"/>
              </a:rPr>
              <a:t>            To fight against</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2278214" y="5396021"/>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352784262"/>
      </p:ext>
    </p:extLst>
  </p:cSld>
  <p:clrMapOvr>
    <a:masterClrMapping/>
  </p:clrMapOvr>
  <mc:AlternateContent xmlns:mc="http://schemas.openxmlformats.org/markup-compatibility/2006">
    <mc:Choice xmlns:p14="http://schemas.microsoft.com/office/powerpoint/2010/main" Requires="p14">
      <p:transition spd="slow" p14:dur="2500" advClick="0">
        <p:checker/>
        <p:sndAc>
          <p:stSnd>
            <p:snd r:embed="rId3" name="chimes.wav"/>
          </p:stSnd>
        </p:sndAc>
      </p:transition>
    </mc:Choice>
    <mc:Fallback>
      <p:transition spd="slow" advClick="0">
        <p:checker/>
        <p:sndAc>
          <p:stSnd>
            <p:snd r:embed="rId3"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0556E-6 -4.93827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4.02778E-6 -4.19753E-6 L -0.12058 0.13426 " pathEditMode="relative" rAng="0" ptsTypes="AA">
                                      <p:cBhvr>
                                        <p:cTn id="34" dur="1000" fill="hold"/>
                                        <p:tgtEl>
                                          <p:spTgt spid="15"/>
                                        </p:tgtEl>
                                        <p:attrNameLst>
                                          <p:attrName>ppt_x</p:attrName>
                                          <p:attrName>ppt_y</p:attrName>
                                        </p:attrNameLst>
                                      </p:cBhvr>
                                      <p:rCtr x="-6033"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13344492" y="4461727"/>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5" name="DapanB"/>
          <p:cNvSpPr/>
          <p:nvPr/>
        </p:nvSpPr>
        <p:spPr>
          <a:xfrm>
            <a:off x="8188808" y="4598641"/>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possibility</a:t>
            </a:r>
          </a:p>
          <a:p>
            <a:pPr algn="ctr" defTabSz="1828800">
              <a:buClr>
                <a:srgbClr val="000000"/>
              </a:buClr>
            </a:pPr>
            <a:endParaRPr lang="en-US" sz="4200" b="1" kern="0" dirty="0">
              <a:solidFill>
                <a:srgbClr val="FF0000"/>
              </a:solidFill>
              <a:latin typeface="Century Gothic" panose="020B0502020202020204" pitchFamily="34" charset="0"/>
              <a:sym typeface="Arial"/>
            </a:endParaRP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r>
              <a:rPr lang="en-US" sz="4200" b="1" kern="0" dirty="0">
                <a:solidFill>
                  <a:srgbClr val="FF0000"/>
                </a:solidFill>
                <a:latin typeface="Century Gothic" panose="020B0502020202020204" pitchFamily="34" charset="0"/>
                <a:sym typeface="Arial"/>
              </a:rPr>
              <a:t>The fact that something might exist or happen, but is not certain to</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2278214" y="5396021"/>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3120331974"/>
      </p:ext>
    </p:extLst>
  </p:cSld>
  <p:clrMapOvr>
    <a:masterClrMapping/>
  </p:clrMapOvr>
  <mc:AlternateContent xmlns:mc="http://schemas.openxmlformats.org/markup-compatibility/2006">
    <mc:Choice xmlns:p14="http://schemas.microsoft.com/office/powerpoint/2010/main" Requires="p14">
      <p:transition spd="slow" p14:dur="2500" advClick="0">
        <p:checker/>
        <p:sndAc>
          <p:stSnd>
            <p:snd r:embed="rId3" name="chimes.wav"/>
          </p:stSnd>
        </p:sndAc>
      </p:transition>
    </mc:Choice>
    <mc:Fallback>
      <p:transition spd="slow" advClick="0">
        <p:checker/>
        <p:sndAc>
          <p:stSnd>
            <p:snd r:embed="rId3"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0556E-6 -4.93827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4.02778E-6 -4.19753E-6 L -0.12058 0.13426 " pathEditMode="relative" rAng="0" ptsTypes="AA">
                                      <p:cBhvr>
                                        <p:cTn id="34" dur="1000" fill="hold"/>
                                        <p:tgtEl>
                                          <p:spTgt spid="15"/>
                                        </p:tgtEl>
                                        <p:attrNameLst>
                                          <p:attrName>ppt_x</p:attrName>
                                          <p:attrName>ppt_y</p:attrName>
                                        </p:attrNameLst>
                                      </p:cBhvr>
                                      <p:rCtr x="-6033"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13344492" y="4461727"/>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5" name="DapanB"/>
          <p:cNvSpPr/>
          <p:nvPr/>
        </p:nvSpPr>
        <p:spPr>
          <a:xfrm>
            <a:off x="8188808" y="4598641"/>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a:p>
            <a:pPr algn="ctr" defTabSz="1828800">
              <a:buClr>
                <a:srgbClr val="000000"/>
              </a:buClr>
            </a:pPr>
            <a:endParaRPr lang="en-US" sz="4200" b="1" kern="0" dirty="0">
              <a:solidFill>
                <a:srgbClr val="FF0000"/>
              </a:solidFill>
              <a:latin typeface="Century Gothic" panose="020B0502020202020204" pitchFamily="34" charset="0"/>
              <a:sym typeface="Arial"/>
            </a:endParaRP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r>
              <a:rPr lang="en-US" sz="4200" b="1" kern="0" dirty="0">
                <a:solidFill>
                  <a:srgbClr val="FF0000"/>
                </a:solidFill>
                <a:latin typeface="Century Gothic" panose="020B0502020202020204" pitchFamily="34" charset="0"/>
                <a:sym typeface="Arial"/>
              </a:rPr>
              <a:t>   An officer in charge of a     particular group of soldiers</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2278214" y="5396021"/>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2784435120"/>
      </p:ext>
    </p:extLst>
  </p:cSld>
  <p:clrMapOvr>
    <a:masterClrMapping/>
  </p:clrMapOvr>
  <mc:AlternateContent xmlns:mc="http://schemas.openxmlformats.org/markup-compatibility/2006">
    <mc:Choice xmlns:p14="http://schemas.microsoft.com/office/powerpoint/2010/main" Requires="p14">
      <p:transition spd="slow" p14:dur="2500" advClick="0">
        <p:checker/>
        <p:sndAc>
          <p:stSnd>
            <p:snd r:embed="rId3" name="chimes.wav"/>
          </p:stSnd>
        </p:sndAc>
      </p:transition>
    </mc:Choice>
    <mc:Fallback>
      <p:transition spd="slow" advClick="0">
        <p:checker/>
        <p:sndAc>
          <p:stSnd>
            <p:snd r:embed="rId3"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0556E-6 -4.93827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4.02778E-6 -4.19753E-6 L -0.12058 0.13426 " pathEditMode="relative" rAng="0" ptsTypes="AA">
                                      <p:cBhvr>
                                        <p:cTn id="34" dur="1000" fill="hold"/>
                                        <p:tgtEl>
                                          <p:spTgt spid="15"/>
                                        </p:tgtEl>
                                        <p:attrNameLst>
                                          <p:attrName>ppt_x</p:attrName>
                                          <p:attrName>ppt_y</p:attrName>
                                        </p:attrNameLst>
                                      </p:cBhvr>
                                      <p:rCtr x="-6033"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858" y="2858"/>
            <a:ext cx="18288000" cy="1624964"/>
            <a:chOff x="0" y="-3"/>
            <a:chExt cx="12192000" cy="1083309"/>
          </a:xfrm>
          <a:solidFill>
            <a:srgbClr val="00B0F0"/>
          </a:solidFill>
        </p:grpSpPr>
        <p:sp>
          <p:nvSpPr>
            <p:cNvPr id="22" name="Round Single Corner Rectangle 21"/>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3" name="Round Single Corner Rectangle 22"/>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4" name="Round Single Corner Rectangle 23"/>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2" name="TextBox 11"/>
          <p:cNvSpPr txBox="1"/>
          <p:nvPr/>
        </p:nvSpPr>
        <p:spPr>
          <a:xfrm>
            <a:off x="1589630" y="1701911"/>
            <a:ext cx="15326770" cy="830997"/>
          </a:xfrm>
          <a:prstGeom prst="rect">
            <a:avLst/>
          </a:prstGeom>
          <a:noFill/>
          <a:effectLst/>
        </p:spPr>
        <p:txBody>
          <a:bodyPr wrap="square" rtlCol="0">
            <a:spAutoFit/>
          </a:bodyPr>
          <a:lstStyle/>
          <a:p>
            <a:pPr defTabSz="1371600"/>
            <a:r>
              <a:rPr lang="en-US" sz="4800" b="1" dirty="0">
                <a:solidFill>
                  <a:prstClr val="black"/>
                </a:solidFill>
                <a:effectLst>
                  <a:glow rad="88900">
                    <a:prstClr val="white"/>
                  </a:glow>
                </a:effectLst>
                <a:highlight>
                  <a:srgbClr val="800000"/>
                </a:highlight>
                <a:latin typeface="Calibri"/>
                <a:cs typeface="Arial" panose="020B0604020202020204" pitchFamily="34" charset="0"/>
              </a:rPr>
              <a:t>3. </a:t>
            </a:r>
            <a:r>
              <a:rPr lang="en-US" sz="4800" b="1" dirty="0">
                <a:solidFill>
                  <a:prstClr val="black"/>
                </a:solidFill>
                <a:effectLst>
                  <a:glow rad="88900">
                    <a:prstClr val="white"/>
                  </a:glow>
                </a:effectLst>
                <a:latin typeface="Calibri"/>
                <a:cs typeface="Arial" panose="020B0604020202020204" pitchFamily="34" charset="0"/>
              </a:rPr>
              <a:t>Match the words (1 - 5) with their definitions (a - e).</a:t>
            </a:r>
          </a:p>
        </p:txBody>
      </p:sp>
      <p:sp>
        <p:nvSpPr>
          <p:cNvPr id="11" name="TextBox 10"/>
          <p:cNvSpPr txBox="1"/>
          <p:nvPr/>
        </p:nvSpPr>
        <p:spPr>
          <a:xfrm>
            <a:off x="6324600" y="311113"/>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CHECK AGAIN</a:t>
            </a:r>
          </a:p>
        </p:txBody>
      </p:sp>
      <p:pic>
        <p:nvPicPr>
          <p:cNvPr id="3" name="Picture 2"/>
          <p:cNvPicPr>
            <a:picLocks noChangeAspect="1"/>
          </p:cNvPicPr>
          <p:nvPr/>
        </p:nvPicPr>
        <p:blipFill rotWithShape="1">
          <a:blip r:embed="rId4"/>
          <a:srcRect r="61360"/>
          <a:stretch/>
        </p:blipFill>
        <p:spPr>
          <a:xfrm>
            <a:off x="1790226" y="2392474"/>
            <a:ext cx="3481863" cy="7886351"/>
          </a:xfrm>
          <a:prstGeom prst="rect">
            <a:avLst/>
          </a:prstGeom>
        </p:spPr>
      </p:pic>
      <p:pic>
        <p:nvPicPr>
          <p:cNvPr id="20" name="Picture 19"/>
          <p:cNvPicPr>
            <a:picLocks noChangeAspect="1"/>
          </p:cNvPicPr>
          <p:nvPr/>
        </p:nvPicPr>
        <p:blipFill rotWithShape="1">
          <a:blip r:embed="rId4"/>
          <a:srcRect l="38792"/>
          <a:stretch/>
        </p:blipFill>
        <p:spPr>
          <a:xfrm>
            <a:off x="10601324" y="2392472"/>
            <a:ext cx="5515544" cy="7886351"/>
          </a:xfrm>
          <a:prstGeom prst="rect">
            <a:avLst/>
          </a:prstGeom>
        </p:spPr>
      </p:pic>
      <p:cxnSp>
        <p:nvCxnSpPr>
          <p:cNvPr id="7" name="Straight Arrow Connector 6"/>
          <p:cNvCxnSpPr/>
          <p:nvPr/>
        </p:nvCxnSpPr>
        <p:spPr>
          <a:xfrm>
            <a:off x="5272090" y="3000376"/>
            <a:ext cx="5329235" cy="2786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272090" y="2833569"/>
            <a:ext cx="5329235" cy="17384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272090" y="5786439"/>
            <a:ext cx="5329235" cy="36231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272086" y="4189157"/>
            <a:ext cx="5329236" cy="307371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72086" y="6815779"/>
            <a:ext cx="5329236" cy="262662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15">
            <a:extLst>
              <a:ext uri="{FF2B5EF4-FFF2-40B4-BE49-F238E27FC236}">
                <a16:creationId xmlns:a16="http://schemas.microsoft.com/office/drawing/2014/main" id="{A6527695-5FCB-1761-B443-26EC2FE0E58D}"/>
              </a:ext>
            </a:extLst>
          </p:cNvPr>
          <p:cNvSpPr/>
          <p:nvPr/>
        </p:nvSpPr>
        <p:spPr>
          <a:xfrm>
            <a:off x="212800" y="45662"/>
            <a:ext cx="2405157" cy="1554333"/>
          </a:xfrm>
          <a:custGeom>
            <a:avLst/>
            <a:gdLst/>
            <a:ahLst/>
            <a:cxnLst/>
            <a:rect l="l" t="t" r="r" b="b"/>
            <a:pathLst>
              <a:path w="2405157" h="1554333">
                <a:moveTo>
                  <a:pt x="0" y="0"/>
                </a:moveTo>
                <a:lnTo>
                  <a:pt x="2405157" y="0"/>
                </a:lnTo>
                <a:lnTo>
                  <a:pt x="2405157" y="1554333"/>
                </a:lnTo>
                <a:lnTo>
                  <a:pt x="0" y="1554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13">
            <a:extLst>
              <a:ext uri="{FF2B5EF4-FFF2-40B4-BE49-F238E27FC236}">
                <a16:creationId xmlns:a16="http://schemas.microsoft.com/office/drawing/2014/main" id="{2B55B304-1BF0-4437-2DAC-CBF4527AC9D6}"/>
              </a:ext>
            </a:extLst>
          </p:cNvPr>
          <p:cNvSpPr/>
          <p:nvPr/>
        </p:nvSpPr>
        <p:spPr>
          <a:xfrm>
            <a:off x="15834341" y="-421445"/>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10">
            <a:extLst>
              <a:ext uri="{FF2B5EF4-FFF2-40B4-BE49-F238E27FC236}">
                <a16:creationId xmlns:a16="http://schemas.microsoft.com/office/drawing/2014/main" id="{563A4D21-393F-B4AD-662F-AC0734867FBE}"/>
              </a:ext>
            </a:extLst>
          </p:cNvPr>
          <p:cNvSpPr/>
          <p:nvPr/>
        </p:nvSpPr>
        <p:spPr>
          <a:xfrm rot="867877">
            <a:off x="16143480" y="5373277"/>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1">
            <a:extLst>
              <a:ext uri="{FF2B5EF4-FFF2-40B4-BE49-F238E27FC236}">
                <a16:creationId xmlns:a16="http://schemas.microsoft.com/office/drawing/2014/main" id="{4B57570E-9B72-2419-F946-8DFE07FD998A}"/>
              </a:ext>
            </a:extLst>
          </p:cNvPr>
          <p:cNvSpPr/>
          <p:nvPr/>
        </p:nvSpPr>
        <p:spPr>
          <a:xfrm rot="-2218747">
            <a:off x="157833" y="8839072"/>
            <a:ext cx="1285917" cy="1342038"/>
          </a:xfrm>
          <a:custGeom>
            <a:avLst/>
            <a:gdLst/>
            <a:ahLst/>
            <a:cxnLst/>
            <a:rect l="l" t="t" r="r" b="b"/>
            <a:pathLst>
              <a:path w="1285917" h="1342038">
                <a:moveTo>
                  <a:pt x="0" y="0"/>
                </a:moveTo>
                <a:lnTo>
                  <a:pt x="1285917" y="0"/>
                </a:lnTo>
                <a:lnTo>
                  <a:pt x="1285917" y="1342038"/>
                </a:lnTo>
                <a:lnTo>
                  <a:pt x="0" y="13420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ransition spd="slow">
    <p:randomBar dir="vert"/>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424" y="2729659"/>
            <a:ext cx="17259776" cy="7363554"/>
          </a:xfrm>
          <a:prstGeom prst="rect">
            <a:avLst/>
          </a:prstGeom>
        </p:spPr>
        <p:txBody>
          <a:bodyPr wrap="square">
            <a:spAutoFit/>
          </a:bodyPr>
          <a:lstStyle/>
          <a:p>
            <a:pPr defTabSz="1371600"/>
            <a:r>
              <a:rPr lang="en-US" sz="5250" b="1">
                <a:solidFill>
                  <a:srgbClr val="F26648"/>
                </a:solidFill>
                <a:latin typeface="Calibri"/>
              </a:rPr>
              <a:t>1. </a:t>
            </a:r>
            <a:r>
              <a:rPr lang="en-US" sz="5250">
                <a:solidFill>
                  <a:srgbClr val="231F20"/>
                </a:solidFill>
                <a:latin typeface="Calibri"/>
              </a:rPr>
              <a:t>There is a </a:t>
            </a:r>
            <a:r>
              <a:rPr lang="en-US" sz="5250">
                <a:solidFill>
                  <a:srgbClr val="939598"/>
                </a:solidFill>
                <a:latin typeface="Calibri"/>
              </a:rPr>
              <a:t>_________ </a:t>
            </a:r>
            <a:r>
              <a:rPr lang="en-US" sz="5250">
                <a:solidFill>
                  <a:srgbClr val="231F20"/>
                </a:solidFill>
                <a:latin typeface="Calibri"/>
              </a:rPr>
              <a:t>that we might visit Mars in the near future.</a:t>
            </a:r>
            <a:br>
              <a:rPr lang="en-US" sz="5250">
                <a:solidFill>
                  <a:srgbClr val="231F20"/>
                </a:solidFill>
                <a:latin typeface="Calibri"/>
              </a:rPr>
            </a:br>
            <a:r>
              <a:rPr lang="en-US" sz="5250" b="1">
                <a:solidFill>
                  <a:srgbClr val="F26648"/>
                </a:solidFill>
                <a:latin typeface="Calibri"/>
              </a:rPr>
              <a:t>2. </a:t>
            </a:r>
            <a:r>
              <a:rPr lang="en-US" sz="5250">
                <a:solidFill>
                  <a:srgbClr val="231F20"/>
                </a:solidFill>
                <a:latin typeface="Calibri"/>
              </a:rPr>
              <a:t>The main character in the film is a boy who makes friends with some </a:t>
            </a:r>
            <a:r>
              <a:rPr lang="en-US" sz="5250">
                <a:solidFill>
                  <a:srgbClr val="939598"/>
                </a:solidFill>
                <a:latin typeface="Calibri"/>
              </a:rPr>
              <a:t>_____ </a:t>
            </a:r>
            <a:r>
              <a:rPr lang="en-US" sz="5250">
                <a:solidFill>
                  <a:srgbClr val="231F20"/>
                </a:solidFill>
                <a:latin typeface="Calibri"/>
              </a:rPr>
              <a:t>from a planet.</a:t>
            </a:r>
            <a:br>
              <a:rPr lang="en-US" sz="5250">
                <a:solidFill>
                  <a:srgbClr val="231F20"/>
                </a:solidFill>
                <a:latin typeface="Calibri"/>
              </a:rPr>
            </a:br>
            <a:r>
              <a:rPr lang="en-US" sz="5250" b="1">
                <a:solidFill>
                  <a:srgbClr val="F26648"/>
                </a:solidFill>
                <a:latin typeface="Calibri"/>
              </a:rPr>
              <a:t>3. </a:t>
            </a:r>
            <a:r>
              <a:rPr lang="en-US" sz="5250">
                <a:solidFill>
                  <a:srgbClr val="231F20"/>
                </a:solidFill>
                <a:latin typeface="Calibri"/>
              </a:rPr>
              <a:t>Dogs are more social </a:t>
            </a:r>
            <a:r>
              <a:rPr lang="en-US" sz="5250">
                <a:solidFill>
                  <a:srgbClr val="939598"/>
                </a:solidFill>
                <a:latin typeface="Calibri"/>
              </a:rPr>
              <a:t>________ </a:t>
            </a:r>
            <a:r>
              <a:rPr lang="en-US" sz="5250">
                <a:solidFill>
                  <a:srgbClr val="231F20"/>
                </a:solidFill>
                <a:latin typeface="Calibri"/>
              </a:rPr>
              <a:t>than cats.</a:t>
            </a:r>
            <a:br>
              <a:rPr lang="en-US" sz="5250">
                <a:solidFill>
                  <a:srgbClr val="231F20"/>
                </a:solidFill>
                <a:latin typeface="Calibri"/>
              </a:rPr>
            </a:br>
            <a:r>
              <a:rPr lang="en-US" sz="5250" b="1">
                <a:solidFill>
                  <a:srgbClr val="F26648"/>
                </a:solidFill>
                <a:latin typeface="Calibri"/>
              </a:rPr>
              <a:t>4. </a:t>
            </a:r>
            <a:r>
              <a:rPr lang="en-US" sz="5250">
                <a:solidFill>
                  <a:srgbClr val="231F20"/>
                </a:solidFill>
                <a:latin typeface="Calibri"/>
              </a:rPr>
              <a:t>These soldiers were punished because they didn’t obey their </a:t>
            </a:r>
            <a:r>
              <a:rPr lang="en-US" sz="5250">
                <a:solidFill>
                  <a:srgbClr val="939598"/>
                </a:solidFill>
                <a:latin typeface="Calibri"/>
              </a:rPr>
              <a:t>__________</a:t>
            </a:r>
            <a:r>
              <a:rPr lang="en-US" sz="5250">
                <a:solidFill>
                  <a:srgbClr val="231F20"/>
                </a:solidFill>
                <a:latin typeface="Calibri"/>
              </a:rPr>
              <a:t>.</a:t>
            </a:r>
            <a:br>
              <a:rPr lang="en-US" sz="5250">
                <a:solidFill>
                  <a:srgbClr val="231F20"/>
                </a:solidFill>
                <a:latin typeface="Calibri"/>
              </a:rPr>
            </a:br>
            <a:r>
              <a:rPr lang="en-US" sz="5250" b="1">
                <a:solidFill>
                  <a:srgbClr val="F26648"/>
                </a:solidFill>
                <a:latin typeface="Calibri"/>
              </a:rPr>
              <a:t>5. </a:t>
            </a:r>
            <a:r>
              <a:rPr lang="en-US" sz="5250">
                <a:solidFill>
                  <a:srgbClr val="231F20"/>
                </a:solidFill>
                <a:latin typeface="Calibri"/>
              </a:rPr>
              <a:t>Some people </a:t>
            </a:r>
            <a:r>
              <a:rPr lang="en-US" sz="5250">
                <a:solidFill>
                  <a:srgbClr val="939598"/>
                </a:solidFill>
                <a:latin typeface="Calibri"/>
              </a:rPr>
              <a:t>_______ </a:t>
            </a:r>
            <a:r>
              <a:rPr lang="en-US" sz="5250">
                <a:solidFill>
                  <a:srgbClr val="231F20"/>
                </a:solidFill>
                <a:latin typeface="Calibri"/>
              </a:rPr>
              <a:t>sending spaceships to explore other planets.</a:t>
            </a:r>
            <a:r>
              <a:rPr lang="en-US" sz="5250">
                <a:solidFill>
                  <a:prstClr val="black"/>
                </a:solidFill>
                <a:latin typeface="Calibri"/>
              </a:rPr>
              <a:t> </a:t>
            </a:r>
            <a:endParaRPr lang="en-GB" sz="5250">
              <a:solidFill>
                <a:prstClr val="black"/>
              </a:solidFill>
              <a:latin typeface="Calibri"/>
            </a:endParaRPr>
          </a:p>
        </p:txBody>
      </p:sp>
      <p:grpSp>
        <p:nvGrpSpPr>
          <p:cNvPr id="27" name="Group 26"/>
          <p:cNvGrpSpPr/>
          <p:nvPr/>
        </p:nvGrpSpPr>
        <p:grpSpPr>
          <a:xfrm>
            <a:off x="-2858" y="2858"/>
            <a:ext cx="18288000" cy="1624964"/>
            <a:chOff x="0" y="-3"/>
            <a:chExt cx="12192000" cy="1083309"/>
          </a:xfrm>
          <a:solidFill>
            <a:srgbClr val="00B0F0"/>
          </a:solidFill>
        </p:grpSpPr>
        <p:sp>
          <p:nvSpPr>
            <p:cNvPr id="28" name="Round Single Corner Rectangle 27"/>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9" name="Round Single Corner Rectangle 28"/>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0" name="Round Single Corner Rectangle 29"/>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2" name="TextBox 11"/>
          <p:cNvSpPr txBox="1"/>
          <p:nvPr/>
        </p:nvSpPr>
        <p:spPr>
          <a:xfrm>
            <a:off x="1534250" y="1745246"/>
            <a:ext cx="16067950" cy="830997"/>
          </a:xfrm>
          <a:prstGeom prst="rect">
            <a:avLst/>
          </a:prstGeom>
          <a:noFill/>
          <a:effectLst/>
        </p:spPr>
        <p:txBody>
          <a:bodyPr wrap="square" rtlCol="0">
            <a:spAutoFit/>
          </a:bodyPr>
          <a:lstStyle/>
          <a:p>
            <a:pPr defTabSz="1371600"/>
            <a:r>
              <a:rPr lang="en-US" sz="4800" b="1" dirty="0">
                <a:solidFill>
                  <a:prstClr val="black"/>
                </a:solidFill>
                <a:effectLst>
                  <a:glow rad="88900">
                    <a:prstClr val="white"/>
                  </a:glow>
                </a:effectLst>
                <a:highlight>
                  <a:srgbClr val="800000"/>
                </a:highlight>
                <a:latin typeface="Calibri"/>
                <a:cs typeface="Arial" panose="020B0604020202020204" pitchFamily="34" charset="0"/>
              </a:rPr>
              <a:t>4. </a:t>
            </a:r>
            <a:r>
              <a:rPr lang="en-US" sz="4800" b="1" dirty="0">
                <a:solidFill>
                  <a:prstClr val="black"/>
                </a:solidFill>
                <a:effectLst>
                  <a:glow rad="88900">
                    <a:prstClr val="white"/>
                  </a:glow>
                </a:effectLst>
                <a:latin typeface="Calibri"/>
                <a:cs typeface="Arial" panose="020B0604020202020204" pitchFamily="34" charset="0"/>
              </a:rPr>
              <a:t>Complete the sentences with the words in task 3. </a:t>
            </a:r>
          </a:p>
        </p:txBody>
      </p:sp>
      <p:sp>
        <p:nvSpPr>
          <p:cNvPr id="11" name="TextBox 10"/>
          <p:cNvSpPr txBox="1"/>
          <p:nvPr/>
        </p:nvSpPr>
        <p:spPr>
          <a:xfrm>
            <a:off x="6945458" y="333190"/>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PRACTICE</a:t>
            </a:r>
          </a:p>
        </p:txBody>
      </p:sp>
      <p:sp>
        <p:nvSpPr>
          <p:cNvPr id="7" name="Rectangle 11"/>
          <p:cNvSpPr/>
          <p:nvPr/>
        </p:nvSpPr>
        <p:spPr>
          <a:xfrm>
            <a:off x="3844412" y="2764715"/>
            <a:ext cx="3013590"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possibility</a:t>
            </a:r>
          </a:p>
        </p:txBody>
      </p:sp>
      <p:sp>
        <p:nvSpPr>
          <p:cNvPr id="8" name="Rectangle 11"/>
          <p:cNvSpPr/>
          <p:nvPr/>
        </p:nvSpPr>
        <p:spPr>
          <a:xfrm>
            <a:off x="3379532" y="5171309"/>
            <a:ext cx="1971675"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aliens</a:t>
            </a:r>
          </a:p>
        </p:txBody>
      </p:sp>
      <p:sp>
        <p:nvSpPr>
          <p:cNvPr id="10" name="Rectangle 11"/>
          <p:cNvSpPr/>
          <p:nvPr/>
        </p:nvSpPr>
        <p:spPr>
          <a:xfrm>
            <a:off x="6829427" y="5964552"/>
            <a:ext cx="2856548"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creatures</a:t>
            </a:r>
          </a:p>
        </p:txBody>
      </p:sp>
      <p:sp>
        <p:nvSpPr>
          <p:cNvPr id="20" name="Rectangle 11"/>
          <p:cNvSpPr/>
          <p:nvPr/>
        </p:nvSpPr>
        <p:spPr>
          <a:xfrm>
            <a:off x="1774631" y="7577903"/>
            <a:ext cx="3612833"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commander</a:t>
            </a:r>
          </a:p>
        </p:txBody>
      </p:sp>
      <p:sp>
        <p:nvSpPr>
          <p:cNvPr id="22" name="Rectangle 11"/>
          <p:cNvSpPr/>
          <p:nvPr/>
        </p:nvSpPr>
        <p:spPr>
          <a:xfrm>
            <a:off x="4807268" y="8385434"/>
            <a:ext cx="2450783"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oppose</a:t>
            </a:r>
          </a:p>
        </p:txBody>
      </p:sp>
      <p:sp>
        <p:nvSpPr>
          <p:cNvPr id="3" name="Freeform 15">
            <a:extLst>
              <a:ext uri="{FF2B5EF4-FFF2-40B4-BE49-F238E27FC236}">
                <a16:creationId xmlns:a16="http://schemas.microsoft.com/office/drawing/2014/main" id="{2974AB08-9686-C5CC-3C82-9331F9FB78B3}"/>
              </a:ext>
            </a:extLst>
          </p:cNvPr>
          <p:cNvSpPr/>
          <p:nvPr/>
        </p:nvSpPr>
        <p:spPr>
          <a:xfrm>
            <a:off x="212800" y="45662"/>
            <a:ext cx="2405157" cy="1554333"/>
          </a:xfrm>
          <a:custGeom>
            <a:avLst/>
            <a:gdLst/>
            <a:ahLst/>
            <a:cxnLst/>
            <a:rect l="l" t="t" r="r" b="b"/>
            <a:pathLst>
              <a:path w="2405157" h="1554333">
                <a:moveTo>
                  <a:pt x="0" y="0"/>
                </a:moveTo>
                <a:lnTo>
                  <a:pt x="2405157" y="0"/>
                </a:lnTo>
                <a:lnTo>
                  <a:pt x="2405157" y="1554333"/>
                </a:lnTo>
                <a:lnTo>
                  <a:pt x="0" y="1554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13">
            <a:extLst>
              <a:ext uri="{FF2B5EF4-FFF2-40B4-BE49-F238E27FC236}">
                <a16:creationId xmlns:a16="http://schemas.microsoft.com/office/drawing/2014/main" id="{6B8586D2-3471-A157-DAC8-6BA0C722AE64}"/>
              </a:ext>
            </a:extLst>
          </p:cNvPr>
          <p:cNvSpPr/>
          <p:nvPr/>
        </p:nvSpPr>
        <p:spPr>
          <a:xfrm>
            <a:off x="15834341" y="-421445"/>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sndAc>
          <p:stSnd>
            <p:snd r:embed="rId3" name="chimes.wav"/>
          </p:stSnd>
        </p:sndAc>
      </p:transition>
    </mc:Choice>
    <mc:Fallback>
      <p:transition spd="slow">
        <p:circl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grpSp>
        <p:nvGrpSpPr>
          <p:cNvPr id="2" name="Group 2"/>
          <p:cNvGrpSpPr/>
          <p:nvPr/>
        </p:nvGrpSpPr>
        <p:grpSpPr>
          <a:xfrm>
            <a:off x="2190750" y="1590675"/>
            <a:ext cx="13668375" cy="136683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590538" y="1541568"/>
            <a:ext cx="8853384" cy="8853384"/>
          </a:xfrm>
          <a:custGeom>
            <a:avLst/>
            <a:gdLst/>
            <a:ahLst/>
            <a:cxnLst/>
            <a:rect l="l" t="t" r="r" b="b"/>
            <a:pathLst>
              <a:path w="8853384" h="8853384">
                <a:moveTo>
                  <a:pt x="0" y="0"/>
                </a:moveTo>
                <a:lnTo>
                  <a:pt x="8853383" y="0"/>
                </a:lnTo>
                <a:lnTo>
                  <a:pt x="8853383" y="8853384"/>
                </a:lnTo>
                <a:lnTo>
                  <a:pt x="0" y="8853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4775" y="2589311"/>
            <a:ext cx="3052380" cy="2287489"/>
          </a:xfrm>
          <a:custGeom>
            <a:avLst/>
            <a:gdLst/>
            <a:ahLst/>
            <a:cxnLst/>
            <a:rect l="l" t="t" r="r" b="b"/>
            <a:pathLst>
              <a:path w="3052380" h="2287489">
                <a:moveTo>
                  <a:pt x="0" y="0"/>
                </a:moveTo>
                <a:lnTo>
                  <a:pt x="3052380" y="0"/>
                </a:lnTo>
                <a:lnTo>
                  <a:pt x="3052380" y="2287489"/>
                </a:lnTo>
                <a:lnTo>
                  <a:pt x="0" y="2287489"/>
                </a:lnTo>
                <a:lnTo>
                  <a:pt x="0" y="0"/>
                </a:lnTo>
                <a:close/>
              </a:path>
            </a:pathLst>
          </a:custGeom>
          <a:blipFill>
            <a:blip r:embed="rId5">
              <a:extLst>
                <a:ext uri="{96DAC541-7B7A-43D3-8B79-37D633B846F1}">
                  <asvg:svgBlip xmlns:asvg="http://schemas.microsoft.com/office/drawing/2016/SVG/main" r:embed="rId6"/>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5">
              <a:extLst>
                <a:ext uri="{96DAC541-7B7A-43D3-8B79-37D633B846F1}">
                  <asvg:svgBlip xmlns:asvg="http://schemas.microsoft.com/office/drawing/2016/SVG/main" r:embed="rId6"/>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7">
              <a:extLst>
                <a:ext uri="{96DAC541-7B7A-43D3-8B79-37D633B846F1}">
                  <asvg:svgBlip xmlns:asvg="http://schemas.microsoft.com/office/drawing/2016/SVG/main" r:embed="rId8"/>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9">
              <a:extLst>
                <a:ext uri="{96DAC541-7B7A-43D3-8B79-37D633B846F1}">
                  <asvg:svgBlip xmlns:asvg="http://schemas.microsoft.com/office/drawing/2016/SVG/main" r:embed="rId10"/>
                </a:ext>
              </a:extLst>
            </a:blip>
            <a:stretch>
              <a:fillRect r="-638" b="-26969"/>
            </a:stretch>
          </a:blipFill>
        </p:spPr>
      </p:sp>
      <p:sp>
        <p:nvSpPr>
          <p:cNvPr id="10" name="Freeform 10"/>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AutoShape 12"/>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3" name="Freeform 13"/>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AutoShape 16"/>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61572">
            <a:off x="14156489" y="3744663"/>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14096510"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Freeform 21"/>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5" name="TextBox 25"/>
          <p:cNvSpPr txBox="1"/>
          <p:nvPr/>
        </p:nvSpPr>
        <p:spPr>
          <a:xfrm>
            <a:off x="3736450" y="5193380"/>
            <a:ext cx="10531493" cy="2338141"/>
          </a:xfrm>
          <a:prstGeom prst="rect">
            <a:avLst/>
          </a:prstGeom>
        </p:spPr>
        <p:txBody>
          <a:bodyPr lIns="0" tIns="0" rIns="0" bIns="0" rtlCol="0" anchor="t">
            <a:spAutoFit/>
          </a:bodyPr>
          <a:lstStyle/>
          <a:p>
            <a:pPr marL="0" lvl="0" indent="0" algn="ctr">
              <a:lnSpc>
                <a:spcPts val="9679"/>
              </a:lnSpc>
            </a:pPr>
            <a:r>
              <a:rPr lang="en-US" sz="4800" b="1" dirty="0">
                <a:solidFill>
                  <a:srgbClr val="001F32"/>
                </a:solidFill>
                <a:latin typeface="Darker Grotesque"/>
              </a:rPr>
              <a:t>Write on the board the list of future technology you expect to see in the future in 2 minutes.</a:t>
            </a:r>
          </a:p>
        </p:txBody>
      </p:sp>
      <p:sp>
        <p:nvSpPr>
          <p:cNvPr id="27" name="TextBox 26">
            <a:extLst>
              <a:ext uri="{FF2B5EF4-FFF2-40B4-BE49-F238E27FC236}">
                <a16:creationId xmlns:a16="http://schemas.microsoft.com/office/drawing/2014/main" id="{066FF365-7A4E-1A90-48F8-DC9BEBD882F1}"/>
              </a:ext>
            </a:extLst>
          </p:cNvPr>
          <p:cNvSpPr txBox="1"/>
          <p:nvPr/>
        </p:nvSpPr>
        <p:spPr>
          <a:xfrm>
            <a:off x="4503250" y="3801451"/>
            <a:ext cx="8918427"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Science and Technology </a:t>
            </a:r>
          </a:p>
        </p:txBody>
      </p:sp>
      <p:sp>
        <p:nvSpPr>
          <p:cNvPr id="29" name="TextBox 28">
            <a:extLst>
              <a:ext uri="{FF2B5EF4-FFF2-40B4-BE49-F238E27FC236}">
                <a16:creationId xmlns:a16="http://schemas.microsoft.com/office/drawing/2014/main" id="{11DA5A3E-31D4-033A-2F6C-E2B10D298867}"/>
              </a:ext>
            </a:extLst>
          </p:cNvPr>
          <p:cNvSpPr txBox="1"/>
          <p:nvPr/>
        </p:nvSpPr>
        <p:spPr>
          <a:xfrm>
            <a:off x="6430783" y="1232018"/>
            <a:ext cx="9279082" cy="1918410"/>
          </a:xfrm>
          <a:prstGeom prst="rect">
            <a:avLst/>
          </a:prstGeom>
          <a:noFill/>
        </p:spPr>
        <p:txBody>
          <a:bodyPr wrap="square">
            <a:spAutoFit/>
          </a:bodyPr>
          <a:lstStyle/>
          <a:p>
            <a:pPr marL="0" lvl="0" indent="0">
              <a:lnSpc>
                <a:spcPts val="16444"/>
              </a:lnSpc>
              <a:spcBef>
                <a:spcPct val="0"/>
              </a:spcBef>
            </a:pPr>
            <a:r>
              <a:rPr lang="en-US" sz="9600" dirty="0">
                <a:solidFill>
                  <a:srgbClr val="00B050"/>
                </a:solidFill>
                <a:latin typeface="Marykate"/>
              </a:rPr>
              <a:t>WARM - UP</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sndAc>
          <p:stSnd>
            <p:snd r:embed="rId2" name="chimes.wav"/>
          </p:stSnd>
        </p:sndAc>
      </p:transition>
    </mc:Choice>
    <mc:Fallback>
      <p:transition spd="slow">
        <p:split orient="vert"/>
        <p:sndAc>
          <p:stSnd>
            <p:snd r:embed="rId2" name="chimes.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858" y="2858"/>
            <a:ext cx="18288000" cy="1624964"/>
            <a:chOff x="0" y="-3"/>
            <a:chExt cx="12192000" cy="1083309"/>
          </a:xfrm>
          <a:solidFill>
            <a:srgbClr val="00B0F0"/>
          </a:solidFill>
        </p:grpSpPr>
        <p:sp>
          <p:nvSpPr>
            <p:cNvPr id="18" name="Round Single Corner Rectangle 17"/>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19" name="Round Single Corner Rectangle 18"/>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0" name="Round Single Corner Rectangle 19"/>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2" name="TextBox 11"/>
          <p:cNvSpPr txBox="1"/>
          <p:nvPr/>
        </p:nvSpPr>
        <p:spPr>
          <a:xfrm>
            <a:off x="228600" y="1598560"/>
            <a:ext cx="17691757" cy="1569660"/>
          </a:xfrm>
          <a:prstGeom prst="rect">
            <a:avLst/>
          </a:prstGeom>
          <a:noFill/>
          <a:effectLst/>
        </p:spPr>
        <p:txBody>
          <a:bodyPr wrap="square" rtlCol="0">
            <a:spAutoFit/>
          </a:bodyPr>
          <a:lstStyle/>
          <a:p>
            <a:pPr defTabSz="1371600"/>
            <a:r>
              <a:rPr lang="en-US" sz="4800" b="1" dirty="0">
                <a:solidFill>
                  <a:prstClr val="black"/>
                </a:solidFill>
                <a:highlight>
                  <a:srgbClr val="800000"/>
                </a:highlight>
                <a:latin typeface="Calibri"/>
              </a:rPr>
              <a:t>5. </a:t>
            </a:r>
            <a:r>
              <a:rPr lang="en-US" sz="4800" b="1" dirty="0">
                <a:solidFill>
                  <a:prstClr val="black"/>
                </a:solidFill>
                <a:latin typeface="Calibri"/>
              </a:rPr>
              <a:t>Work in groups. Discuss the following questions. Then report your group’s answers to the class.</a:t>
            </a:r>
          </a:p>
        </p:txBody>
      </p:sp>
      <p:sp>
        <p:nvSpPr>
          <p:cNvPr id="11" name="TextBox 10"/>
          <p:cNvSpPr txBox="1"/>
          <p:nvPr/>
        </p:nvSpPr>
        <p:spPr>
          <a:xfrm>
            <a:off x="6766386" y="288906"/>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PRODUCTION</a:t>
            </a:r>
          </a:p>
        </p:txBody>
      </p:sp>
      <p:sp>
        <p:nvSpPr>
          <p:cNvPr id="4" name="Text Box 3"/>
          <p:cNvSpPr txBox="1"/>
          <p:nvPr/>
        </p:nvSpPr>
        <p:spPr>
          <a:xfrm>
            <a:off x="730568" y="3541395"/>
            <a:ext cx="17287875" cy="830997"/>
          </a:xfrm>
          <a:prstGeom prst="rect">
            <a:avLst/>
          </a:prstGeom>
          <a:solidFill>
            <a:schemeClr val="accent4">
              <a:lumMod val="60000"/>
              <a:lumOff val="40000"/>
              <a:alpha val="50000"/>
            </a:schemeClr>
          </a:solidFill>
        </p:spPr>
        <p:txBody>
          <a:bodyPr wrap="square" rtlCol="0">
            <a:spAutoFit/>
          </a:bodyPr>
          <a:lstStyle/>
          <a:p>
            <a:pPr defTabSz="1371600"/>
            <a:r>
              <a:rPr lang="en-US" sz="4800" b="1" dirty="0">
                <a:solidFill>
                  <a:prstClr val="black"/>
                </a:solidFill>
                <a:latin typeface="Calibri"/>
              </a:rPr>
              <a:t>Do you believe that there is life on other planets? Why / Why not?</a:t>
            </a:r>
          </a:p>
        </p:txBody>
      </p:sp>
      <p:pic>
        <p:nvPicPr>
          <p:cNvPr id="5" name="Content Placeholder 4" descr="istock_000021797874small-ae052da70450a047e74266649594a03895311250-s1100-c50"/>
          <p:cNvPicPr>
            <a:picLocks noGrp="1" noChangeAspect="1"/>
          </p:cNvPicPr>
          <p:nvPr>
            <p:ph idx="1"/>
          </p:nvPr>
        </p:nvPicPr>
        <p:blipFill>
          <a:blip r:embed="rId4"/>
          <a:stretch>
            <a:fillRect/>
          </a:stretch>
        </p:blipFill>
        <p:spPr>
          <a:xfrm>
            <a:off x="5783580" y="4551045"/>
            <a:ext cx="7181850" cy="5381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sndAc>
          <p:stSnd>
            <p:snd r:embed="rId3" name="chimes.wav"/>
          </p:stSnd>
        </p:sndAc>
      </p:transition>
    </mc:Choice>
    <mc:Fallback>
      <p:transition spd="slow">
        <p:circle/>
        <p:sndAc>
          <p:stSnd>
            <p:snd r:embed="rId3"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58" y="2858"/>
            <a:ext cx="18288000" cy="1624964"/>
            <a:chOff x="0" y="-3"/>
            <a:chExt cx="12192000" cy="1083309"/>
          </a:xfrm>
          <a:solidFill>
            <a:srgbClr val="00B0F0"/>
          </a:solidFill>
        </p:grpSpPr>
        <p:sp>
          <p:nvSpPr>
            <p:cNvPr id="19" name="Round Single Corner Rectangle 18"/>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0" name="Round Single Corner Rectangle 19"/>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1" name="Round Single Corner Rectangle 20"/>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1" name="TextBox 10"/>
          <p:cNvSpPr txBox="1"/>
          <p:nvPr/>
        </p:nvSpPr>
        <p:spPr>
          <a:xfrm>
            <a:off x="6934200" y="469823"/>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HOMEWORK</a:t>
            </a:r>
          </a:p>
        </p:txBody>
      </p:sp>
      <p:sp>
        <p:nvSpPr>
          <p:cNvPr id="2" name="TextBox 1"/>
          <p:cNvSpPr txBox="1"/>
          <p:nvPr/>
        </p:nvSpPr>
        <p:spPr>
          <a:xfrm>
            <a:off x="457200" y="2781771"/>
            <a:ext cx="14437616" cy="4104200"/>
          </a:xfrm>
          <a:prstGeom prst="rect">
            <a:avLst/>
          </a:prstGeom>
          <a:noFill/>
        </p:spPr>
        <p:txBody>
          <a:bodyPr wrap="square" rtlCol="0">
            <a:spAutoFit/>
          </a:bodyPr>
          <a:lstStyle/>
          <a:p>
            <a:pPr defTabSz="1371600">
              <a:lnSpc>
                <a:spcPct val="150000"/>
              </a:lnSpc>
            </a:pPr>
            <a:r>
              <a:rPr lang="en-US" sz="6000" dirty="0">
                <a:solidFill>
                  <a:prstClr val="black"/>
                </a:solidFill>
                <a:latin typeface="Calibri"/>
              </a:rPr>
              <a:t>- Learn the new words by heart.</a:t>
            </a:r>
          </a:p>
          <a:p>
            <a:pPr defTabSz="1371600">
              <a:lnSpc>
                <a:spcPct val="150000"/>
              </a:lnSpc>
            </a:pPr>
            <a:r>
              <a:rPr lang="en-US" sz="6000" dirty="0">
                <a:solidFill>
                  <a:prstClr val="black"/>
                </a:solidFill>
                <a:latin typeface="Calibri"/>
              </a:rPr>
              <a:t>- Make sentences with new words.</a:t>
            </a:r>
          </a:p>
          <a:p>
            <a:pPr defTabSz="1371600">
              <a:lnSpc>
                <a:spcPct val="150000"/>
              </a:lnSpc>
            </a:pPr>
            <a:r>
              <a:rPr lang="en-US" sz="6000" dirty="0">
                <a:solidFill>
                  <a:prstClr val="black"/>
                </a:solidFill>
                <a:latin typeface="Calibri"/>
              </a:rPr>
              <a:t>- Start preparing for the Project of the unit.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910166"/>
            <a:ext cx="4927613" cy="4927613"/>
          </a:xfrm>
          <a:prstGeom prst="rect">
            <a:avLst/>
          </a:prstGeom>
        </p:spPr>
      </p:pic>
      <p:sp>
        <p:nvSpPr>
          <p:cNvPr id="4" name="Freeform 10">
            <a:extLst>
              <a:ext uri="{FF2B5EF4-FFF2-40B4-BE49-F238E27FC236}">
                <a16:creationId xmlns:a16="http://schemas.microsoft.com/office/drawing/2014/main" id="{D9EDF036-28CC-71C8-9AB4-A52C67669683}"/>
              </a:ext>
            </a:extLst>
          </p:cNvPr>
          <p:cNvSpPr/>
          <p:nvPr/>
        </p:nvSpPr>
        <p:spPr>
          <a:xfrm rot="867877">
            <a:off x="14873102" y="5815174"/>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11">
            <a:extLst>
              <a:ext uri="{FF2B5EF4-FFF2-40B4-BE49-F238E27FC236}">
                <a16:creationId xmlns:a16="http://schemas.microsoft.com/office/drawing/2014/main" id="{652AC0FC-CAA7-CC87-4C04-BD98F61F61EE}"/>
              </a:ext>
            </a:extLst>
          </p:cNvPr>
          <p:cNvSpPr/>
          <p:nvPr/>
        </p:nvSpPr>
        <p:spPr>
          <a:xfrm rot="-2218747">
            <a:off x="227838" y="7478417"/>
            <a:ext cx="2793801" cy="2705190"/>
          </a:xfrm>
          <a:custGeom>
            <a:avLst/>
            <a:gdLst/>
            <a:ahLst/>
            <a:cxnLst/>
            <a:rect l="l" t="t" r="r" b="b"/>
            <a:pathLst>
              <a:path w="1285917" h="1342038">
                <a:moveTo>
                  <a:pt x="0" y="0"/>
                </a:moveTo>
                <a:lnTo>
                  <a:pt x="1285917" y="0"/>
                </a:lnTo>
                <a:lnTo>
                  <a:pt x="1285917" y="1342038"/>
                </a:lnTo>
                <a:lnTo>
                  <a:pt x="0" y="13420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sndAc>
          <p:stSnd>
            <p:snd r:embed="rId3" name="chimes.wav"/>
          </p:stSnd>
        </p:sndAc>
      </p:transition>
    </mc:Choice>
    <mc:Fallback>
      <p:transition spd="slow">
        <p:fade/>
        <p:sndAc>
          <p:stSnd>
            <p:snd r:embed="rId3" name="chimes.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grpSp>
        <p:nvGrpSpPr>
          <p:cNvPr id="2" name="Group 2"/>
          <p:cNvGrpSpPr/>
          <p:nvPr/>
        </p:nvGrpSpPr>
        <p:grpSpPr>
          <a:xfrm>
            <a:off x="2190750" y="1590675"/>
            <a:ext cx="13668375" cy="136683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942"/>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590538" y="1541568"/>
            <a:ext cx="8853384" cy="8853384"/>
          </a:xfrm>
          <a:custGeom>
            <a:avLst/>
            <a:gdLst/>
            <a:ahLst/>
            <a:cxnLst/>
            <a:rect l="l" t="t" r="r" b="b"/>
            <a:pathLst>
              <a:path w="8853384" h="8853384">
                <a:moveTo>
                  <a:pt x="0" y="0"/>
                </a:moveTo>
                <a:lnTo>
                  <a:pt x="8853383" y="0"/>
                </a:lnTo>
                <a:lnTo>
                  <a:pt x="8853383" y="8853384"/>
                </a:lnTo>
                <a:lnTo>
                  <a:pt x="0" y="8853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04560" y="2413059"/>
            <a:ext cx="3052380" cy="2287489"/>
          </a:xfrm>
          <a:custGeom>
            <a:avLst/>
            <a:gdLst/>
            <a:ahLst/>
            <a:cxnLst/>
            <a:rect l="l" t="t" r="r" b="b"/>
            <a:pathLst>
              <a:path w="3052380" h="2287489">
                <a:moveTo>
                  <a:pt x="0" y="0"/>
                </a:moveTo>
                <a:lnTo>
                  <a:pt x="3052380" y="0"/>
                </a:lnTo>
                <a:lnTo>
                  <a:pt x="3052380" y="2287488"/>
                </a:lnTo>
                <a:lnTo>
                  <a:pt x="0" y="2287488"/>
                </a:lnTo>
                <a:lnTo>
                  <a:pt x="0" y="0"/>
                </a:lnTo>
                <a:close/>
              </a:path>
            </a:pathLst>
          </a:custGeom>
          <a:blipFill>
            <a:blip r:embed="rId5">
              <a:extLst>
                <a:ext uri="{96DAC541-7B7A-43D3-8B79-37D633B846F1}">
                  <asvg:svgBlip xmlns:asvg="http://schemas.microsoft.com/office/drawing/2016/SVG/main" r:embed="rId6"/>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7">
              <a:extLst>
                <a:ext uri="{96DAC541-7B7A-43D3-8B79-37D633B846F1}">
                  <asvg:svgBlip xmlns:asvg="http://schemas.microsoft.com/office/drawing/2016/SVG/main" r:embed="rId8"/>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9">
              <a:extLst>
                <a:ext uri="{96DAC541-7B7A-43D3-8B79-37D633B846F1}">
                  <asvg:svgBlip xmlns:asvg="http://schemas.microsoft.com/office/drawing/2016/SVG/main" r:embed="rId10"/>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11">
              <a:extLst>
                <a:ext uri="{96DAC541-7B7A-43D3-8B79-37D633B846F1}">
                  <asvg:svgBlip xmlns:asvg="http://schemas.microsoft.com/office/drawing/2016/SVG/main" r:embed="rId12"/>
                </a:ext>
              </a:extLst>
            </a:blip>
            <a:stretch>
              <a:fillRect r="-638" b="-26969"/>
            </a:stretch>
          </a:blipFill>
        </p:spPr>
      </p:sp>
      <p:sp>
        <p:nvSpPr>
          <p:cNvPr id="10" name="Freeform 10"/>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61572">
            <a:off x="17008327" y="3968473"/>
            <a:ext cx="973215" cy="1991232"/>
          </a:xfrm>
          <a:custGeom>
            <a:avLst/>
            <a:gdLst/>
            <a:ahLst/>
            <a:cxnLst/>
            <a:rect l="l" t="t" r="r" b="b"/>
            <a:pathLst>
              <a:path w="973215" h="1991232">
                <a:moveTo>
                  <a:pt x="0" y="0"/>
                </a:moveTo>
                <a:lnTo>
                  <a:pt x="973215" y="0"/>
                </a:lnTo>
                <a:lnTo>
                  <a:pt x="973215" y="1991232"/>
                </a:lnTo>
                <a:lnTo>
                  <a:pt x="0" y="19912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TextBox 15"/>
          <p:cNvSpPr txBox="1"/>
          <p:nvPr/>
        </p:nvSpPr>
        <p:spPr>
          <a:xfrm>
            <a:off x="2747820" y="6377146"/>
            <a:ext cx="12242658" cy="823302"/>
          </a:xfrm>
          <a:prstGeom prst="rect">
            <a:avLst/>
          </a:prstGeom>
        </p:spPr>
        <p:txBody>
          <a:bodyPr lIns="0" tIns="0" rIns="0" bIns="0" rtlCol="0" anchor="t">
            <a:spAutoFit/>
          </a:bodyPr>
          <a:lstStyle/>
          <a:p>
            <a:pPr marL="0" lvl="0" indent="0" algn="ctr">
              <a:lnSpc>
                <a:spcPts val="6944"/>
              </a:lnSpc>
              <a:spcBef>
                <a:spcPct val="0"/>
              </a:spcBef>
            </a:pPr>
            <a:r>
              <a:rPr lang="en-US" sz="4960" dirty="0">
                <a:solidFill>
                  <a:srgbClr val="FFFFFF"/>
                </a:solidFill>
                <a:latin typeface="Marykate"/>
              </a:rPr>
              <a:t>CÔNG THÀNH_TRỌNG QUYỀN</a:t>
            </a:r>
          </a:p>
        </p:txBody>
      </p:sp>
      <p:sp>
        <p:nvSpPr>
          <p:cNvPr id="16" name="Freeform 16"/>
          <p:cNvSpPr/>
          <p:nvPr/>
        </p:nvSpPr>
        <p:spPr>
          <a:xfrm>
            <a:off x="13611592" y="1902518"/>
            <a:ext cx="3883342" cy="4114800"/>
          </a:xfrm>
          <a:custGeom>
            <a:avLst/>
            <a:gdLst/>
            <a:ahLst/>
            <a:cxnLst/>
            <a:rect l="l" t="t" r="r" b="b"/>
            <a:pathLst>
              <a:path w="3883342" h="4114800">
                <a:moveTo>
                  <a:pt x="0" y="0"/>
                </a:moveTo>
                <a:lnTo>
                  <a:pt x="3883343" y="0"/>
                </a:lnTo>
                <a:lnTo>
                  <a:pt x="3883343"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TextBox 17"/>
          <p:cNvSpPr txBox="1"/>
          <p:nvPr/>
        </p:nvSpPr>
        <p:spPr>
          <a:xfrm>
            <a:off x="2465798" y="3697918"/>
            <a:ext cx="13188672" cy="2565911"/>
          </a:xfrm>
          <a:prstGeom prst="rect">
            <a:avLst/>
          </a:prstGeom>
        </p:spPr>
        <p:txBody>
          <a:bodyPr lIns="0" tIns="0" rIns="0" bIns="0" rtlCol="0" anchor="t">
            <a:spAutoFit/>
          </a:bodyPr>
          <a:lstStyle/>
          <a:p>
            <a:pPr marL="0" lvl="0" indent="0" algn="ctr">
              <a:lnSpc>
                <a:spcPts val="19270"/>
              </a:lnSpc>
              <a:spcBef>
                <a:spcPct val="0"/>
              </a:spcBef>
            </a:pPr>
            <a:r>
              <a:rPr lang="en-US" sz="19270">
                <a:solidFill>
                  <a:srgbClr val="FBCD40"/>
                </a:solidFill>
                <a:latin typeface="Marykate"/>
              </a:rPr>
              <a:t>THANK YOU!</a:t>
            </a:r>
          </a:p>
        </p:txBody>
      </p:sp>
      <p:sp>
        <p:nvSpPr>
          <p:cNvPr id="18" name="Freeform 18"/>
          <p:cNvSpPr/>
          <p:nvPr/>
        </p:nvSpPr>
        <p:spPr>
          <a:xfrm>
            <a:off x="14660553" y="-632268"/>
            <a:ext cx="4073188" cy="3396025"/>
          </a:xfrm>
          <a:custGeom>
            <a:avLst/>
            <a:gdLst/>
            <a:ahLst/>
            <a:cxnLst/>
            <a:rect l="l" t="t" r="r" b="b"/>
            <a:pathLst>
              <a:path w="4073188" h="3396025">
                <a:moveTo>
                  <a:pt x="0" y="0"/>
                </a:moveTo>
                <a:lnTo>
                  <a:pt x="4073188" y="0"/>
                </a:lnTo>
                <a:lnTo>
                  <a:pt x="4073188" y="3396025"/>
                </a:lnTo>
                <a:lnTo>
                  <a:pt x="0" y="3396025"/>
                </a:lnTo>
                <a:lnTo>
                  <a:pt x="0" y="0"/>
                </a:lnTo>
                <a:close/>
              </a:path>
            </a:pathLst>
          </a:custGeom>
          <a:blipFill>
            <a:blip r:embed="rId23">
              <a:extLst>
                <a:ext uri="{96DAC541-7B7A-43D3-8B79-37D633B846F1}">
                  <asvg:svgBlip xmlns:asvg="http://schemas.microsoft.com/office/drawing/2016/SVG/main" r:embed="rId24"/>
                </a:ext>
              </a:extLst>
            </a:blip>
            <a:stretch>
              <a:fillRect r="-160547"/>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sndAc>
          <p:stSnd>
            <p:snd r:embed="rId2" name="applause.wav"/>
          </p:stSnd>
        </p:sndAc>
      </p:transition>
    </mc:Choice>
    <mc:Fallback>
      <p:transition spd="slow">
        <p:fade/>
        <p:sndAc>
          <p:stSnd>
            <p:snd r:embed="rId2" name="applaus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2160637">
            <a:off x="-644069" y="4188458"/>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641419">
            <a:off x="-636800" y="1445854"/>
            <a:ext cx="4213497" cy="2643011"/>
          </a:xfrm>
          <a:custGeom>
            <a:avLst/>
            <a:gdLst/>
            <a:ahLst/>
            <a:cxnLst/>
            <a:rect l="l" t="t" r="r" b="b"/>
            <a:pathLst>
              <a:path w="4213497" h="2643011">
                <a:moveTo>
                  <a:pt x="0" y="0"/>
                </a:moveTo>
                <a:lnTo>
                  <a:pt x="4213497" y="0"/>
                </a:lnTo>
                <a:lnTo>
                  <a:pt x="4213497" y="2643012"/>
                </a:lnTo>
                <a:lnTo>
                  <a:pt x="0" y="2643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6" name="Freeform 6"/>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7" name="Freeform 7"/>
          <p:cNvSpPr/>
          <p:nvPr/>
        </p:nvSpPr>
        <p:spPr>
          <a:xfrm rot="-2784918">
            <a:off x="13849518" y="426315"/>
            <a:ext cx="5417091" cy="5071751"/>
          </a:xfrm>
          <a:custGeom>
            <a:avLst/>
            <a:gdLst/>
            <a:ahLst/>
            <a:cxnLst/>
            <a:rect l="l" t="t" r="r" b="b"/>
            <a:pathLst>
              <a:path w="5417091" h="5071751">
                <a:moveTo>
                  <a:pt x="0" y="0"/>
                </a:moveTo>
                <a:lnTo>
                  <a:pt x="5417090" y="0"/>
                </a:lnTo>
                <a:lnTo>
                  <a:pt x="5417090" y="5071751"/>
                </a:lnTo>
                <a:lnTo>
                  <a:pt x="0" y="5071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13">
              <a:extLst>
                <a:ext uri="{96DAC541-7B7A-43D3-8B79-37D633B846F1}">
                  <asvg:svgBlip xmlns:asvg="http://schemas.microsoft.com/office/drawing/2016/SVG/main" r:embed="rId14"/>
                </a:ext>
              </a:extLst>
            </a:blip>
            <a:stretch>
              <a:fillRect r="-49380" b="-46430"/>
            </a:stretch>
          </a:blipFill>
        </p:spPr>
      </p:sp>
      <p:sp>
        <p:nvSpPr>
          <p:cNvPr id="11" name="Freeform 11"/>
          <p:cNvSpPr/>
          <p:nvPr/>
        </p:nvSpPr>
        <p:spPr>
          <a:xfrm rot="1787629">
            <a:off x="14775194" y="5255811"/>
            <a:ext cx="2117938" cy="4333378"/>
          </a:xfrm>
          <a:custGeom>
            <a:avLst/>
            <a:gdLst/>
            <a:ahLst/>
            <a:cxnLst/>
            <a:rect l="l" t="t" r="r" b="b"/>
            <a:pathLst>
              <a:path w="2117938" h="4333378">
                <a:moveTo>
                  <a:pt x="0" y="0"/>
                </a:moveTo>
                <a:lnTo>
                  <a:pt x="2117938" y="0"/>
                </a:lnTo>
                <a:lnTo>
                  <a:pt x="2117938" y="4333378"/>
                </a:lnTo>
                <a:lnTo>
                  <a:pt x="0" y="43333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858970" y="7022380"/>
            <a:ext cx="970772" cy="954997"/>
          </a:xfrm>
          <a:custGeom>
            <a:avLst/>
            <a:gdLst/>
            <a:ahLst/>
            <a:cxnLst/>
            <a:rect l="l" t="t" r="r" b="b"/>
            <a:pathLst>
              <a:path w="970772" h="954997">
                <a:moveTo>
                  <a:pt x="0" y="0"/>
                </a:moveTo>
                <a:lnTo>
                  <a:pt x="970772" y="0"/>
                </a:lnTo>
                <a:lnTo>
                  <a:pt x="970772" y="954997"/>
                </a:lnTo>
                <a:lnTo>
                  <a:pt x="0" y="954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8642183"/>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92567" y="-882180"/>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649105"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389507" y="29687"/>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874428" y="717993"/>
            <a:ext cx="655470" cy="674873"/>
          </a:xfrm>
          <a:custGeom>
            <a:avLst/>
            <a:gdLst/>
            <a:ahLst/>
            <a:cxnLst/>
            <a:rect l="l" t="t" r="r" b="b"/>
            <a:pathLst>
              <a:path w="655470" h="674873">
                <a:moveTo>
                  <a:pt x="0" y="0"/>
                </a:moveTo>
                <a:lnTo>
                  <a:pt x="655471" y="0"/>
                </a:lnTo>
                <a:lnTo>
                  <a:pt x="655471"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3059756" y="-882180"/>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416293"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3156695" y="29687"/>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641617" y="717993"/>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TextBox 21">
            <a:extLst>
              <a:ext uri="{FF2B5EF4-FFF2-40B4-BE49-F238E27FC236}">
                <a16:creationId xmlns:a16="http://schemas.microsoft.com/office/drawing/2014/main" id="{1EAAD1DA-8EEB-B6CE-0B73-F14D6343424A}"/>
              </a:ext>
            </a:extLst>
          </p:cNvPr>
          <p:cNvSpPr txBox="1"/>
          <p:nvPr/>
        </p:nvSpPr>
        <p:spPr>
          <a:xfrm>
            <a:off x="2091225" y="2266228"/>
            <a:ext cx="4349115" cy="286232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 LIFE ON OTHER PLANETS </a:t>
            </a:r>
          </a:p>
        </p:txBody>
      </p:sp>
      <p:sp>
        <p:nvSpPr>
          <p:cNvPr id="23" name="TextBox 22">
            <a:extLst>
              <a:ext uri="{FF2B5EF4-FFF2-40B4-BE49-F238E27FC236}">
                <a16:creationId xmlns:a16="http://schemas.microsoft.com/office/drawing/2014/main" id="{8F42F6DE-41FF-29F7-A0BE-EE384DE5E8CF}"/>
              </a:ext>
            </a:extLst>
          </p:cNvPr>
          <p:cNvSpPr txBox="1"/>
          <p:nvPr/>
        </p:nvSpPr>
        <p:spPr>
          <a:xfrm>
            <a:off x="6536063" y="1392866"/>
            <a:ext cx="8627736" cy="830997"/>
          </a:xfrm>
          <a:prstGeom prst="rect">
            <a:avLst/>
          </a:prstGeom>
          <a:noFill/>
        </p:spPr>
        <p:txBody>
          <a:bodyPr wrap="square" rtlCol="0">
            <a:spAutoFit/>
          </a:bodyPr>
          <a:lstStyle/>
          <a:p>
            <a:r>
              <a:rPr lang="en-US" sz="4800" b="1" dirty="0">
                <a:solidFill>
                  <a:schemeClr val="bg1"/>
                </a:solidFill>
              </a:rPr>
              <a:t>Answer the questions:</a:t>
            </a:r>
          </a:p>
        </p:txBody>
      </p:sp>
      <p:sp>
        <p:nvSpPr>
          <p:cNvPr id="24" name="TextBox 23">
            <a:extLst>
              <a:ext uri="{FF2B5EF4-FFF2-40B4-BE49-F238E27FC236}">
                <a16:creationId xmlns:a16="http://schemas.microsoft.com/office/drawing/2014/main" id="{C2F28402-49DE-9969-7588-005CF4986E70}"/>
              </a:ext>
            </a:extLst>
          </p:cNvPr>
          <p:cNvSpPr txBox="1"/>
          <p:nvPr/>
        </p:nvSpPr>
        <p:spPr>
          <a:xfrm>
            <a:off x="6316493" y="2305149"/>
            <a:ext cx="11956301" cy="4409797"/>
          </a:xfrm>
          <a:prstGeom prst="rect">
            <a:avLst/>
          </a:prstGeom>
          <a:noFill/>
        </p:spPr>
        <p:txBody>
          <a:bodyPr wrap="square">
            <a:spAutoFit/>
          </a:bodyPr>
          <a:lstStyle/>
          <a:p>
            <a:pPr>
              <a:lnSpc>
                <a:spcPct val="150000"/>
              </a:lnSpc>
            </a:pPr>
            <a:r>
              <a:rPr lang="en-US" sz="4800" dirty="0">
                <a:solidFill>
                  <a:srgbClr val="FFFF00"/>
                </a:solidFill>
              </a:rPr>
              <a:t>1. Where and how fast do you think we can travel with those new technologies?</a:t>
            </a:r>
          </a:p>
          <a:p>
            <a:pPr>
              <a:lnSpc>
                <a:spcPct val="150000"/>
              </a:lnSpc>
            </a:pPr>
            <a:r>
              <a:rPr lang="en-US" sz="4800" dirty="0">
                <a:solidFill>
                  <a:srgbClr val="FFFF00"/>
                </a:solidFill>
              </a:rPr>
              <a:t>2. Can we travel to other planets with those technologies?</a:t>
            </a:r>
          </a:p>
        </p:txBody>
      </p:sp>
    </p:spTree>
  </p:cSld>
  <p:clrMapOvr>
    <a:masterClrMapping/>
  </p:clrMapOvr>
  <mc:AlternateContent xmlns:mc="http://schemas.openxmlformats.org/markup-compatibility/2006">
    <mc:Choice xmlns:p14="http://schemas.microsoft.com/office/powerpoint/2010/main" Requires="p14">
      <p:transition spd="slow" p14:dur="800">
        <p:circle/>
        <p:sndAc>
          <p:stSnd>
            <p:snd r:embed="rId2" name="chimes.wav"/>
          </p:stSnd>
        </p:sndAc>
      </p:transition>
    </mc:Choice>
    <mc:Fallback>
      <p:transition spd="slow">
        <p:circl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barn(inVertical)">
                                      <p:cBhvr>
                                        <p:cTn id="13" dur="500"/>
                                        <p:tgtEl>
                                          <p:spTgt spid="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barn(inVertical)">
                                      <p:cBhvr>
                                        <p:cTn id="18"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2160637">
            <a:off x="-644069" y="4188458"/>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641419">
            <a:off x="-636800" y="1445854"/>
            <a:ext cx="4213497" cy="2643011"/>
          </a:xfrm>
          <a:custGeom>
            <a:avLst/>
            <a:gdLst/>
            <a:ahLst/>
            <a:cxnLst/>
            <a:rect l="l" t="t" r="r" b="b"/>
            <a:pathLst>
              <a:path w="4213497" h="2643011">
                <a:moveTo>
                  <a:pt x="0" y="0"/>
                </a:moveTo>
                <a:lnTo>
                  <a:pt x="4213497" y="0"/>
                </a:lnTo>
                <a:lnTo>
                  <a:pt x="4213497" y="2643012"/>
                </a:lnTo>
                <a:lnTo>
                  <a:pt x="0" y="2643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6" name="Freeform 6"/>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7" name="Freeform 7"/>
          <p:cNvSpPr/>
          <p:nvPr/>
        </p:nvSpPr>
        <p:spPr>
          <a:xfrm rot="-2784918">
            <a:off x="13849518" y="426315"/>
            <a:ext cx="5417091" cy="5071751"/>
          </a:xfrm>
          <a:custGeom>
            <a:avLst/>
            <a:gdLst/>
            <a:ahLst/>
            <a:cxnLst/>
            <a:rect l="l" t="t" r="r" b="b"/>
            <a:pathLst>
              <a:path w="5417091" h="5071751">
                <a:moveTo>
                  <a:pt x="0" y="0"/>
                </a:moveTo>
                <a:lnTo>
                  <a:pt x="5417090" y="0"/>
                </a:lnTo>
                <a:lnTo>
                  <a:pt x="5417090" y="5071751"/>
                </a:lnTo>
                <a:lnTo>
                  <a:pt x="0" y="5071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13">
              <a:extLst>
                <a:ext uri="{96DAC541-7B7A-43D3-8B79-37D633B846F1}">
                  <asvg:svgBlip xmlns:asvg="http://schemas.microsoft.com/office/drawing/2016/SVG/main" r:embed="rId14"/>
                </a:ext>
              </a:extLst>
            </a:blip>
            <a:stretch>
              <a:fillRect r="-49380" b="-46430"/>
            </a:stretch>
          </a:blipFill>
        </p:spPr>
      </p:sp>
      <p:sp>
        <p:nvSpPr>
          <p:cNvPr id="11" name="Freeform 11"/>
          <p:cNvSpPr/>
          <p:nvPr/>
        </p:nvSpPr>
        <p:spPr>
          <a:xfrm rot="1787629">
            <a:off x="14775194" y="5255811"/>
            <a:ext cx="2117938" cy="4333378"/>
          </a:xfrm>
          <a:custGeom>
            <a:avLst/>
            <a:gdLst/>
            <a:ahLst/>
            <a:cxnLst/>
            <a:rect l="l" t="t" r="r" b="b"/>
            <a:pathLst>
              <a:path w="2117938" h="4333378">
                <a:moveTo>
                  <a:pt x="0" y="0"/>
                </a:moveTo>
                <a:lnTo>
                  <a:pt x="2117938" y="0"/>
                </a:lnTo>
                <a:lnTo>
                  <a:pt x="2117938" y="4333378"/>
                </a:lnTo>
                <a:lnTo>
                  <a:pt x="0" y="43333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858970" y="7022380"/>
            <a:ext cx="970772" cy="954997"/>
          </a:xfrm>
          <a:custGeom>
            <a:avLst/>
            <a:gdLst/>
            <a:ahLst/>
            <a:cxnLst/>
            <a:rect l="l" t="t" r="r" b="b"/>
            <a:pathLst>
              <a:path w="970772" h="954997">
                <a:moveTo>
                  <a:pt x="0" y="0"/>
                </a:moveTo>
                <a:lnTo>
                  <a:pt x="970772" y="0"/>
                </a:lnTo>
                <a:lnTo>
                  <a:pt x="970772" y="954997"/>
                </a:lnTo>
                <a:lnTo>
                  <a:pt x="0" y="954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8642183"/>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92567" y="-882180"/>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649105"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389507" y="29687"/>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874428" y="717993"/>
            <a:ext cx="655470" cy="674873"/>
          </a:xfrm>
          <a:custGeom>
            <a:avLst/>
            <a:gdLst/>
            <a:ahLst/>
            <a:cxnLst/>
            <a:rect l="l" t="t" r="r" b="b"/>
            <a:pathLst>
              <a:path w="655470" h="674873">
                <a:moveTo>
                  <a:pt x="0" y="0"/>
                </a:moveTo>
                <a:lnTo>
                  <a:pt x="655471" y="0"/>
                </a:lnTo>
                <a:lnTo>
                  <a:pt x="655471"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3059756" y="-882180"/>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416293"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3156695" y="29687"/>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641617" y="717993"/>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TextBox 22">
            <a:extLst>
              <a:ext uri="{FF2B5EF4-FFF2-40B4-BE49-F238E27FC236}">
                <a16:creationId xmlns:a16="http://schemas.microsoft.com/office/drawing/2014/main" id="{8F42F6DE-41FF-29F7-A0BE-EE384DE5E8CF}"/>
              </a:ext>
            </a:extLst>
          </p:cNvPr>
          <p:cNvSpPr txBox="1"/>
          <p:nvPr/>
        </p:nvSpPr>
        <p:spPr>
          <a:xfrm>
            <a:off x="6536063" y="1392866"/>
            <a:ext cx="8627736" cy="830997"/>
          </a:xfrm>
          <a:prstGeom prst="rect">
            <a:avLst/>
          </a:prstGeom>
          <a:noFill/>
        </p:spPr>
        <p:txBody>
          <a:bodyPr wrap="square" rtlCol="0">
            <a:spAutoFit/>
          </a:bodyPr>
          <a:lstStyle/>
          <a:p>
            <a:r>
              <a:rPr lang="en-US" sz="4800" b="1" dirty="0">
                <a:solidFill>
                  <a:schemeClr val="bg1"/>
                </a:solidFill>
              </a:rPr>
              <a:t>Answer the questions:</a:t>
            </a:r>
          </a:p>
        </p:txBody>
      </p:sp>
      <p:sp>
        <p:nvSpPr>
          <p:cNvPr id="9" name="TextBox 8">
            <a:extLst>
              <a:ext uri="{FF2B5EF4-FFF2-40B4-BE49-F238E27FC236}">
                <a16:creationId xmlns:a16="http://schemas.microsoft.com/office/drawing/2014/main" id="{6F0B5683-FCC2-E306-7511-59E6F0DEF78F}"/>
              </a:ext>
            </a:extLst>
          </p:cNvPr>
          <p:cNvSpPr txBox="1"/>
          <p:nvPr/>
        </p:nvSpPr>
        <p:spPr>
          <a:xfrm>
            <a:off x="526795" y="3971980"/>
            <a:ext cx="4916824" cy="1938992"/>
          </a:xfrm>
          <a:prstGeom prst="rect">
            <a:avLst/>
          </a:prstGeom>
          <a:noFill/>
        </p:spPr>
        <p:txBody>
          <a:bodyPr wrap="square" rtlCol="0">
            <a:spAutoFit/>
          </a:bodyPr>
          <a:lstStyle/>
          <a:p>
            <a:pPr algn="ctr"/>
            <a:r>
              <a:rPr lang="en-US" sz="6000" b="1" dirty="0">
                <a:solidFill>
                  <a:srgbClr val="C00000"/>
                </a:solidFill>
                <a:effectLst>
                  <a:outerShdw blurRad="38100" dist="38100" dir="2700000" algn="tl">
                    <a:srgbClr val="000000">
                      <a:alpha val="43137"/>
                    </a:srgbClr>
                  </a:outerShdw>
                </a:effectLst>
              </a:rPr>
              <a:t> The one-word game </a:t>
            </a:r>
          </a:p>
        </p:txBody>
      </p:sp>
      <p:sp>
        <p:nvSpPr>
          <p:cNvPr id="10" name="TextBox 9">
            <a:extLst>
              <a:ext uri="{FF2B5EF4-FFF2-40B4-BE49-F238E27FC236}">
                <a16:creationId xmlns:a16="http://schemas.microsoft.com/office/drawing/2014/main" id="{D9BFCDA0-1BDD-53F6-67FA-6B1CAAB16674}"/>
              </a:ext>
            </a:extLst>
          </p:cNvPr>
          <p:cNvSpPr txBox="1"/>
          <p:nvPr/>
        </p:nvSpPr>
        <p:spPr>
          <a:xfrm>
            <a:off x="6327988" y="2402320"/>
            <a:ext cx="11960011" cy="1569660"/>
          </a:xfrm>
          <a:prstGeom prst="rect">
            <a:avLst/>
          </a:prstGeom>
          <a:noFill/>
        </p:spPr>
        <p:txBody>
          <a:bodyPr wrap="square">
            <a:spAutoFit/>
          </a:bodyPr>
          <a:lstStyle/>
          <a:p>
            <a:r>
              <a:rPr lang="en-US" sz="4800" dirty="0">
                <a:solidFill>
                  <a:schemeClr val="bg1"/>
                </a:solidFill>
              </a:rPr>
              <a:t>1. What one word would you use to describe the Earth? </a:t>
            </a:r>
          </a:p>
        </p:txBody>
      </p:sp>
      <p:sp>
        <p:nvSpPr>
          <p:cNvPr id="25" name="Text Box 2">
            <a:extLst>
              <a:ext uri="{FF2B5EF4-FFF2-40B4-BE49-F238E27FC236}">
                <a16:creationId xmlns:a16="http://schemas.microsoft.com/office/drawing/2014/main" id="{7ADC9F58-A80F-1220-4035-823775F0FFEB}"/>
              </a:ext>
            </a:extLst>
          </p:cNvPr>
          <p:cNvSpPr txBox="1"/>
          <p:nvPr/>
        </p:nvSpPr>
        <p:spPr>
          <a:xfrm>
            <a:off x="9350390" y="3369448"/>
            <a:ext cx="6791325" cy="1754326"/>
          </a:xfrm>
          <a:prstGeom prst="rect">
            <a:avLst/>
          </a:prstGeom>
          <a:noFill/>
        </p:spPr>
        <p:txBody>
          <a:bodyPr wrap="square" rtlCol="0">
            <a:spAutoFit/>
          </a:bodyPr>
          <a:lstStyle/>
          <a:p>
            <a:r>
              <a:rPr lang="en-US" sz="5400" dirty="0">
                <a:solidFill>
                  <a:srgbClr val="FFFF00"/>
                </a:solidFill>
                <a:sym typeface="+mn-ea"/>
              </a:rPr>
              <a:t>Love, round, </a:t>
            </a:r>
            <a:r>
              <a:rPr lang="en-US" sz="5400" dirty="0" err="1">
                <a:solidFill>
                  <a:srgbClr val="FFFF00"/>
                </a:solidFill>
                <a:sym typeface="+mn-ea"/>
              </a:rPr>
              <a:t>colourful</a:t>
            </a:r>
            <a:r>
              <a:rPr lang="en-US" sz="5400" dirty="0">
                <a:solidFill>
                  <a:srgbClr val="FFFF00"/>
                </a:solidFill>
                <a:sym typeface="+mn-ea"/>
              </a:rPr>
              <a:t>, living, blue, beautiful....</a:t>
            </a:r>
            <a:endParaRPr lang="en-US" sz="5400" dirty="0">
              <a:solidFill>
                <a:srgbClr val="FFFF00"/>
              </a:solidFill>
            </a:endParaRPr>
          </a:p>
        </p:txBody>
      </p:sp>
    </p:spTree>
    <p:extLst>
      <p:ext uri="{BB962C8B-B14F-4D97-AF65-F5344CB8AC3E}">
        <p14:creationId xmlns:p14="http://schemas.microsoft.com/office/powerpoint/2010/main" val="196331935"/>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chimes.wav"/>
          </p:stSnd>
        </p:sndAc>
      </p:transition>
    </mc:Choice>
    <mc:Fallback>
      <p:transition spd="slow">
        <p:circl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circle(in)">
                                      <p:cBhvr>
                                        <p:cTn id="13" dur="20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2160637">
            <a:off x="-644069" y="4188458"/>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641419">
            <a:off x="-636800" y="1445854"/>
            <a:ext cx="4213497" cy="2643011"/>
          </a:xfrm>
          <a:custGeom>
            <a:avLst/>
            <a:gdLst/>
            <a:ahLst/>
            <a:cxnLst/>
            <a:rect l="l" t="t" r="r" b="b"/>
            <a:pathLst>
              <a:path w="4213497" h="2643011">
                <a:moveTo>
                  <a:pt x="0" y="0"/>
                </a:moveTo>
                <a:lnTo>
                  <a:pt x="4213497" y="0"/>
                </a:lnTo>
                <a:lnTo>
                  <a:pt x="4213497" y="2643012"/>
                </a:lnTo>
                <a:lnTo>
                  <a:pt x="0" y="2643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6" name="Freeform 6"/>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7" name="Freeform 7"/>
          <p:cNvSpPr/>
          <p:nvPr/>
        </p:nvSpPr>
        <p:spPr>
          <a:xfrm rot="-2784918">
            <a:off x="13849518" y="426315"/>
            <a:ext cx="5417091" cy="5071751"/>
          </a:xfrm>
          <a:custGeom>
            <a:avLst/>
            <a:gdLst/>
            <a:ahLst/>
            <a:cxnLst/>
            <a:rect l="l" t="t" r="r" b="b"/>
            <a:pathLst>
              <a:path w="5417091" h="5071751">
                <a:moveTo>
                  <a:pt x="0" y="0"/>
                </a:moveTo>
                <a:lnTo>
                  <a:pt x="5417090" y="0"/>
                </a:lnTo>
                <a:lnTo>
                  <a:pt x="5417090" y="5071751"/>
                </a:lnTo>
                <a:lnTo>
                  <a:pt x="0" y="5071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13">
              <a:extLst>
                <a:ext uri="{96DAC541-7B7A-43D3-8B79-37D633B846F1}">
                  <asvg:svgBlip xmlns:asvg="http://schemas.microsoft.com/office/drawing/2016/SVG/main" r:embed="rId14"/>
                </a:ext>
              </a:extLst>
            </a:blip>
            <a:stretch>
              <a:fillRect r="-49380" b="-46430"/>
            </a:stretch>
          </a:blipFill>
        </p:spPr>
      </p:sp>
      <p:sp>
        <p:nvSpPr>
          <p:cNvPr id="11" name="Freeform 11"/>
          <p:cNvSpPr/>
          <p:nvPr/>
        </p:nvSpPr>
        <p:spPr>
          <a:xfrm rot="1787629">
            <a:off x="14775194" y="5255811"/>
            <a:ext cx="2117938" cy="4333378"/>
          </a:xfrm>
          <a:custGeom>
            <a:avLst/>
            <a:gdLst/>
            <a:ahLst/>
            <a:cxnLst/>
            <a:rect l="l" t="t" r="r" b="b"/>
            <a:pathLst>
              <a:path w="2117938" h="4333378">
                <a:moveTo>
                  <a:pt x="0" y="0"/>
                </a:moveTo>
                <a:lnTo>
                  <a:pt x="2117938" y="0"/>
                </a:lnTo>
                <a:lnTo>
                  <a:pt x="2117938" y="4333378"/>
                </a:lnTo>
                <a:lnTo>
                  <a:pt x="0" y="43333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858970" y="7022380"/>
            <a:ext cx="970772" cy="954997"/>
          </a:xfrm>
          <a:custGeom>
            <a:avLst/>
            <a:gdLst/>
            <a:ahLst/>
            <a:cxnLst/>
            <a:rect l="l" t="t" r="r" b="b"/>
            <a:pathLst>
              <a:path w="970772" h="954997">
                <a:moveTo>
                  <a:pt x="0" y="0"/>
                </a:moveTo>
                <a:lnTo>
                  <a:pt x="970772" y="0"/>
                </a:lnTo>
                <a:lnTo>
                  <a:pt x="970772" y="954997"/>
                </a:lnTo>
                <a:lnTo>
                  <a:pt x="0" y="954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8642183"/>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92567" y="-882180"/>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649105"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389507" y="29687"/>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874428" y="717993"/>
            <a:ext cx="655470" cy="674873"/>
          </a:xfrm>
          <a:custGeom>
            <a:avLst/>
            <a:gdLst/>
            <a:ahLst/>
            <a:cxnLst/>
            <a:rect l="l" t="t" r="r" b="b"/>
            <a:pathLst>
              <a:path w="655470" h="674873">
                <a:moveTo>
                  <a:pt x="0" y="0"/>
                </a:moveTo>
                <a:lnTo>
                  <a:pt x="655471" y="0"/>
                </a:lnTo>
                <a:lnTo>
                  <a:pt x="655471"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3059756" y="-882180"/>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416293"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3156695" y="29687"/>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641617" y="717993"/>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TextBox 22">
            <a:extLst>
              <a:ext uri="{FF2B5EF4-FFF2-40B4-BE49-F238E27FC236}">
                <a16:creationId xmlns:a16="http://schemas.microsoft.com/office/drawing/2014/main" id="{8F42F6DE-41FF-29F7-A0BE-EE384DE5E8CF}"/>
              </a:ext>
            </a:extLst>
          </p:cNvPr>
          <p:cNvSpPr txBox="1"/>
          <p:nvPr/>
        </p:nvSpPr>
        <p:spPr>
          <a:xfrm>
            <a:off x="6536063" y="1392866"/>
            <a:ext cx="8627736" cy="830997"/>
          </a:xfrm>
          <a:prstGeom prst="rect">
            <a:avLst/>
          </a:prstGeom>
          <a:noFill/>
        </p:spPr>
        <p:txBody>
          <a:bodyPr wrap="square" rtlCol="0">
            <a:spAutoFit/>
          </a:bodyPr>
          <a:lstStyle/>
          <a:p>
            <a:r>
              <a:rPr lang="en-US" sz="4800" b="1" dirty="0">
                <a:solidFill>
                  <a:schemeClr val="bg1"/>
                </a:solidFill>
              </a:rPr>
              <a:t>Answer the questions:</a:t>
            </a:r>
          </a:p>
        </p:txBody>
      </p:sp>
      <p:sp>
        <p:nvSpPr>
          <p:cNvPr id="9" name="TextBox 8">
            <a:extLst>
              <a:ext uri="{FF2B5EF4-FFF2-40B4-BE49-F238E27FC236}">
                <a16:creationId xmlns:a16="http://schemas.microsoft.com/office/drawing/2014/main" id="{6F0B5683-FCC2-E306-7511-59E6F0DEF78F}"/>
              </a:ext>
            </a:extLst>
          </p:cNvPr>
          <p:cNvSpPr txBox="1"/>
          <p:nvPr/>
        </p:nvSpPr>
        <p:spPr>
          <a:xfrm>
            <a:off x="526795" y="3971980"/>
            <a:ext cx="4916824" cy="1938992"/>
          </a:xfrm>
          <a:prstGeom prst="rect">
            <a:avLst/>
          </a:prstGeom>
          <a:noFill/>
        </p:spPr>
        <p:txBody>
          <a:bodyPr wrap="square" rtlCol="0">
            <a:spAutoFit/>
          </a:bodyPr>
          <a:lstStyle/>
          <a:p>
            <a:pPr algn="ctr"/>
            <a:r>
              <a:rPr lang="en-US" sz="6000" b="1" dirty="0">
                <a:solidFill>
                  <a:srgbClr val="C00000"/>
                </a:solidFill>
                <a:effectLst>
                  <a:outerShdw blurRad="38100" dist="38100" dir="2700000" algn="tl">
                    <a:srgbClr val="000000">
                      <a:alpha val="43137"/>
                    </a:srgbClr>
                  </a:outerShdw>
                </a:effectLst>
              </a:rPr>
              <a:t> The one-word game </a:t>
            </a:r>
          </a:p>
        </p:txBody>
      </p:sp>
      <p:sp>
        <p:nvSpPr>
          <p:cNvPr id="22" name="TextBox 21">
            <a:extLst>
              <a:ext uri="{FF2B5EF4-FFF2-40B4-BE49-F238E27FC236}">
                <a16:creationId xmlns:a16="http://schemas.microsoft.com/office/drawing/2014/main" id="{827413AB-5025-9205-3D70-D5610855DC8D}"/>
              </a:ext>
            </a:extLst>
          </p:cNvPr>
          <p:cNvSpPr txBox="1"/>
          <p:nvPr/>
        </p:nvSpPr>
        <p:spPr>
          <a:xfrm>
            <a:off x="5920188" y="2337260"/>
            <a:ext cx="13283527" cy="1569660"/>
          </a:xfrm>
          <a:prstGeom prst="rect">
            <a:avLst/>
          </a:prstGeom>
          <a:noFill/>
        </p:spPr>
        <p:txBody>
          <a:bodyPr wrap="square">
            <a:spAutoFit/>
          </a:bodyPr>
          <a:lstStyle/>
          <a:p>
            <a:r>
              <a:rPr lang="en-US" sz="4800" dirty="0">
                <a:solidFill>
                  <a:schemeClr val="bg1"/>
                </a:solidFill>
              </a:rPr>
              <a:t>2. What one word would you use to describe the space? </a:t>
            </a:r>
          </a:p>
        </p:txBody>
      </p:sp>
      <p:sp>
        <p:nvSpPr>
          <p:cNvPr id="24" name="Text Box 2">
            <a:extLst>
              <a:ext uri="{FF2B5EF4-FFF2-40B4-BE49-F238E27FC236}">
                <a16:creationId xmlns:a16="http://schemas.microsoft.com/office/drawing/2014/main" id="{D85C5149-B20F-1D86-D89F-76E23A373AFF}"/>
              </a:ext>
            </a:extLst>
          </p:cNvPr>
          <p:cNvSpPr txBox="1"/>
          <p:nvPr/>
        </p:nvSpPr>
        <p:spPr>
          <a:xfrm>
            <a:off x="5952132" y="4117348"/>
            <a:ext cx="11835347" cy="1754326"/>
          </a:xfrm>
          <a:prstGeom prst="rect">
            <a:avLst/>
          </a:prstGeom>
          <a:noFill/>
        </p:spPr>
        <p:txBody>
          <a:bodyPr wrap="square" rtlCol="0">
            <a:spAutoFit/>
          </a:bodyPr>
          <a:lstStyle/>
          <a:p>
            <a:r>
              <a:rPr lang="en-US" sz="5400" dirty="0">
                <a:solidFill>
                  <a:srgbClr val="FFFF00"/>
                </a:solidFill>
                <a:sym typeface="+mn-ea"/>
              </a:rPr>
              <a:t>Enchanted, limitless, magical, immense, vast, dangerous...</a:t>
            </a:r>
          </a:p>
        </p:txBody>
      </p:sp>
    </p:spTree>
    <p:extLst>
      <p:ext uri="{BB962C8B-B14F-4D97-AF65-F5344CB8AC3E}">
        <p14:creationId xmlns:p14="http://schemas.microsoft.com/office/powerpoint/2010/main" val="3135098531"/>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chimes.wav"/>
          </p:stSnd>
        </p:sndAc>
      </p:transition>
    </mc:Choice>
    <mc:Fallback>
      <p:transition spd="slow">
        <p:circl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circle(in)">
                                      <p:cBhvr>
                                        <p:cTn id="13" dur="20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2160637">
            <a:off x="-644069" y="4188458"/>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641419">
            <a:off x="-636800" y="1445854"/>
            <a:ext cx="4213497" cy="2643011"/>
          </a:xfrm>
          <a:custGeom>
            <a:avLst/>
            <a:gdLst/>
            <a:ahLst/>
            <a:cxnLst/>
            <a:rect l="l" t="t" r="r" b="b"/>
            <a:pathLst>
              <a:path w="4213497" h="2643011">
                <a:moveTo>
                  <a:pt x="0" y="0"/>
                </a:moveTo>
                <a:lnTo>
                  <a:pt x="4213497" y="0"/>
                </a:lnTo>
                <a:lnTo>
                  <a:pt x="4213497" y="2643012"/>
                </a:lnTo>
                <a:lnTo>
                  <a:pt x="0" y="2643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6" name="Freeform 6"/>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7" name="Freeform 7"/>
          <p:cNvSpPr/>
          <p:nvPr/>
        </p:nvSpPr>
        <p:spPr>
          <a:xfrm rot="-2784918">
            <a:off x="13849518" y="426315"/>
            <a:ext cx="5417091" cy="5071751"/>
          </a:xfrm>
          <a:custGeom>
            <a:avLst/>
            <a:gdLst/>
            <a:ahLst/>
            <a:cxnLst/>
            <a:rect l="l" t="t" r="r" b="b"/>
            <a:pathLst>
              <a:path w="5417091" h="5071751">
                <a:moveTo>
                  <a:pt x="0" y="0"/>
                </a:moveTo>
                <a:lnTo>
                  <a:pt x="5417090" y="0"/>
                </a:lnTo>
                <a:lnTo>
                  <a:pt x="5417090" y="5071751"/>
                </a:lnTo>
                <a:lnTo>
                  <a:pt x="0" y="5071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13">
              <a:extLst>
                <a:ext uri="{96DAC541-7B7A-43D3-8B79-37D633B846F1}">
                  <asvg:svgBlip xmlns:asvg="http://schemas.microsoft.com/office/drawing/2016/SVG/main" r:embed="rId14"/>
                </a:ext>
              </a:extLst>
            </a:blip>
            <a:stretch>
              <a:fillRect r="-49380" b="-46430"/>
            </a:stretch>
          </a:blipFill>
        </p:spPr>
      </p:sp>
      <p:sp>
        <p:nvSpPr>
          <p:cNvPr id="11" name="Freeform 11"/>
          <p:cNvSpPr/>
          <p:nvPr/>
        </p:nvSpPr>
        <p:spPr>
          <a:xfrm rot="1787629">
            <a:off x="14775194" y="5255811"/>
            <a:ext cx="2117938" cy="4333378"/>
          </a:xfrm>
          <a:custGeom>
            <a:avLst/>
            <a:gdLst/>
            <a:ahLst/>
            <a:cxnLst/>
            <a:rect l="l" t="t" r="r" b="b"/>
            <a:pathLst>
              <a:path w="2117938" h="4333378">
                <a:moveTo>
                  <a:pt x="0" y="0"/>
                </a:moveTo>
                <a:lnTo>
                  <a:pt x="2117938" y="0"/>
                </a:lnTo>
                <a:lnTo>
                  <a:pt x="2117938" y="4333378"/>
                </a:lnTo>
                <a:lnTo>
                  <a:pt x="0" y="43333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858970" y="7022380"/>
            <a:ext cx="970772" cy="954997"/>
          </a:xfrm>
          <a:custGeom>
            <a:avLst/>
            <a:gdLst/>
            <a:ahLst/>
            <a:cxnLst/>
            <a:rect l="l" t="t" r="r" b="b"/>
            <a:pathLst>
              <a:path w="970772" h="954997">
                <a:moveTo>
                  <a:pt x="0" y="0"/>
                </a:moveTo>
                <a:lnTo>
                  <a:pt x="970772" y="0"/>
                </a:lnTo>
                <a:lnTo>
                  <a:pt x="970772" y="954997"/>
                </a:lnTo>
                <a:lnTo>
                  <a:pt x="0" y="954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8642183"/>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92567" y="-882180"/>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649105"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389507" y="29687"/>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874428" y="717993"/>
            <a:ext cx="655470" cy="674873"/>
          </a:xfrm>
          <a:custGeom>
            <a:avLst/>
            <a:gdLst/>
            <a:ahLst/>
            <a:cxnLst/>
            <a:rect l="l" t="t" r="r" b="b"/>
            <a:pathLst>
              <a:path w="655470" h="674873">
                <a:moveTo>
                  <a:pt x="0" y="0"/>
                </a:moveTo>
                <a:lnTo>
                  <a:pt x="655471" y="0"/>
                </a:lnTo>
                <a:lnTo>
                  <a:pt x="655471"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3059756" y="-882180"/>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416293"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3156695" y="29687"/>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641617" y="717993"/>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TextBox 22">
            <a:extLst>
              <a:ext uri="{FF2B5EF4-FFF2-40B4-BE49-F238E27FC236}">
                <a16:creationId xmlns:a16="http://schemas.microsoft.com/office/drawing/2014/main" id="{8F42F6DE-41FF-29F7-A0BE-EE384DE5E8CF}"/>
              </a:ext>
            </a:extLst>
          </p:cNvPr>
          <p:cNvSpPr txBox="1"/>
          <p:nvPr/>
        </p:nvSpPr>
        <p:spPr>
          <a:xfrm>
            <a:off x="6536063" y="1392866"/>
            <a:ext cx="8627736" cy="830997"/>
          </a:xfrm>
          <a:prstGeom prst="rect">
            <a:avLst/>
          </a:prstGeom>
          <a:noFill/>
        </p:spPr>
        <p:txBody>
          <a:bodyPr wrap="square" rtlCol="0">
            <a:spAutoFit/>
          </a:bodyPr>
          <a:lstStyle/>
          <a:p>
            <a:r>
              <a:rPr lang="en-US" sz="4800" b="1" dirty="0">
                <a:solidFill>
                  <a:schemeClr val="bg1"/>
                </a:solidFill>
              </a:rPr>
              <a:t>Answer the questions:</a:t>
            </a:r>
          </a:p>
        </p:txBody>
      </p:sp>
      <p:sp>
        <p:nvSpPr>
          <p:cNvPr id="9" name="TextBox 8">
            <a:extLst>
              <a:ext uri="{FF2B5EF4-FFF2-40B4-BE49-F238E27FC236}">
                <a16:creationId xmlns:a16="http://schemas.microsoft.com/office/drawing/2014/main" id="{6F0B5683-FCC2-E306-7511-59E6F0DEF78F}"/>
              </a:ext>
            </a:extLst>
          </p:cNvPr>
          <p:cNvSpPr txBox="1"/>
          <p:nvPr/>
        </p:nvSpPr>
        <p:spPr>
          <a:xfrm>
            <a:off x="526795" y="3971980"/>
            <a:ext cx="4916824" cy="1938992"/>
          </a:xfrm>
          <a:prstGeom prst="rect">
            <a:avLst/>
          </a:prstGeom>
          <a:noFill/>
        </p:spPr>
        <p:txBody>
          <a:bodyPr wrap="square" rtlCol="0">
            <a:spAutoFit/>
          </a:bodyPr>
          <a:lstStyle/>
          <a:p>
            <a:pPr algn="ctr"/>
            <a:r>
              <a:rPr lang="en-US" sz="6000" b="1" dirty="0">
                <a:solidFill>
                  <a:srgbClr val="C00000"/>
                </a:solidFill>
                <a:effectLst>
                  <a:outerShdw blurRad="38100" dist="38100" dir="2700000" algn="tl">
                    <a:srgbClr val="000000">
                      <a:alpha val="43137"/>
                    </a:srgbClr>
                  </a:outerShdw>
                </a:effectLst>
              </a:rPr>
              <a:t> The one-word game </a:t>
            </a:r>
          </a:p>
        </p:txBody>
      </p:sp>
      <p:sp>
        <p:nvSpPr>
          <p:cNvPr id="10" name="TextBox 9">
            <a:extLst>
              <a:ext uri="{FF2B5EF4-FFF2-40B4-BE49-F238E27FC236}">
                <a16:creationId xmlns:a16="http://schemas.microsoft.com/office/drawing/2014/main" id="{ABCC1116-3021-1EAA-90A6-77E5AEADA4BD}"/>
              </a:ext>
            </a:extLst>
          </p:cNvPr>
          <p:cNvSpPr txBox="1"/>
          <p:nvPr/>
        </p:nvSpPr>
        <p:spPr>
          <a:xfrm>
            <a:off x="6011501" y="2447875"/>
            <a:ext cx="13512127" cy="1569660"/>
          </a:xfrm>
          <a:prstGeom prst="rect">
            <a:avLst/>
          </a:prstGeom>
          <a:noFill/>
        </p:spPr>
        <p:txBody>
          <a:bodyPr wrap="square">
            <a:spAutoFit/>
          </a:bodyPr>
          <a:lstStyle/>
          <a:p>
            <a:r>
              <a:rPr lang="en-US" sz="4800" dirty="0">
                <a:solidFill>
                  <a:schemeClr val="bg1"/>
                </a:solidFill>
              </a:rPr>
              <a:t>3. What one word would you use to describe the alien?</a:t>
            </a:r>
          </a:p>
        </p:txBody>
      </p:sp>
      <p:sp>
        <p:nvSpPr>
          <p:cNvPr id="25" name="Text Box 2">
            <a:extLst>
              <a:ext uri="{FF2B5EF4-FFF2-40B4-BE49-F238E27FC236}">
                <a16:creationId xmlns:a16="http://schemas.microsoft.com/office/drawing/2014/main" id="{75999B21-818B-DE80-56DF-9537FB4AF365}"/>
              </a:ext>
            </a:extLst>
          </p:cNvPr>
          <p:cNvSpPr txBox="1"/>
          <p:nvPr/>
        </p:nvSpPr>
        <p:spPr>
          <a:xfrm>
            <a:off x="7737542" y="3475062"/>
            <a:ext cx="12427806" cy="1754326"/>
          </a:xfrm>
          <a:prstGeom prst="rect">
            <a:avLst/>
          </a:prstGeom>
          <a:noFill/>
        </p:spPr>
        <p:txBody>
          <a:bodyPr wrap="square" rtlCol="0">
            <a:spAutoFit/>
          </a:bodyPr>
          <a:lstStyle/>
          <a:p>
            <a:r>
              <a:rPr lang="en-US" sz="5400" dirty="0">
                <a:solidFill>
                  <a:srgbClr val="FFFF00"/>
                </a:solidFill>
                <a:sym typeface="+mn-ea"/>
              </a:rPr>
              <a:t>Unreal, mysterious, exotic, friendly, threatening.</a:t>
            </a:r>
          </a:p>
        </p:txBody>
      </p:sp>
    </p:spTree>
    <p:extLst>
      <p:ext uri="{BB962C8B-B14F-4D97-AF65-F5344CB8AC3E}">
        <p14:creationId xmlns:p14="http://schemas.microsoft.com/office/powerpoint/2010/main" val="2983865496"/>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chimes.wav"/>
          </p:stSnd>
        </p:sndAc>
      </p:transition>
    </mc:Choice>
    <mc:Fallback>
      <p:transition spd="slow">
        <p:circl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circle(in)">
                                      <p:cBhvr>
                                        <p:cTn id="13" dur="20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2961855" y="2540631"/>
            <a:ext cx="3883342" cy="4114800"/>
          </a:xfrm>
          <a:custGeom>
            <a:avLst/>
            <a:gdLst/>
            <a:ahLst/>
            <a:cxnLst/>
            <a:rect l="l" t="t" r="r" b="b"/>
            <a:pathLst>
              <a:path w="3883342" h="4114800">
                <a:moveTo>
                  <a:pt x="0" y="0"/>
                </a:moveTo>
                <a:lnTo>
                  <a:pt x="3883343" y="0"/>
                </a:lnTo>
                <a:lnTo>
                  <a:pt x="38833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199745">
            <a:off x="4677262" y="6687951"/>
            <a:ext cx="15651410" cy="4301256"/>
          </a:xfrm>
          <a:custGeom>
            <a:avLst/>
            <a:gdLst/>
            <a:ahLst/>
            <a:cxnLst/>
            <a:rect l="l" t="t" r="r" b="b"/>
            <a:pathLst>
              <a:path w="15651410" h="4301256">
                <a:moveTo>
                  <a:pt x="0" y="0"/>
                </a:moveTo>
                <a:lnTo>
                  <a:pt x="15651410" y="0"/>
                </a:lnTo>
                <a:lnTo>
                  <a:pt x="15651410" y="4301255"/>
                </a:lnTo>
                <a:lnTo>
                  <a:pt x="0" y="4301255"/>
                </a:lnTo>
                <a:lnTo>
                  <a:pt x="0" y="0"/>
                </a:lnTo>
                <a:close/>
              </a:path>
            </a:pathLst>
          </a:custGeom>
          <a:blipFill>
            <a:blip r:embed="rId7">
              <a:extLst>
                <a:ext uri="{96DAC541-7B7A-43D3-8B79-37D633B846F1}">
                  <asvg:svgBlip xmlns:asvg="http://schemas.microsoft.com/office/drawing/2016/SVG/main" r:embed="rId8"/>
                </a:ext>
              </a:extLst>
            </a:blip>
            <a:stretch>
              <a:fillRect b="-16441"/>
            </a:stretch>
          </a:blipFill>
        </p:spPr>
      </p:sp>
      <p:sp>
        <p:nvSpPr>
          <p:cNvPr id="5" name="Freeform 5"/>
          <p:cNvSpPr/>
          <p:nvPr/>
        </p:nvSpPr>
        <p:spPr>
          <a:xfrm>
            <a:off x="13995432" y="-1436033"/>
            <a:ext cx="4592237" cy="3828783"/>
          </a:xfrm>
          <a:custGeom>
            <a:avLst/>
            <a:gdLst/>
            <a:ahLst/>
            <a:cxnLst/>
            <a:rect l="l" t="t" r="r" b="b"/>
            <a:pathLst>
              <a:path w="4592237" h="3828783">
                <a:moveTo>
                  <a:pt x="0" y="0"/>
                </a:moveTo>
                <a:lnTo>
                  <a:pt x="4592238" y="0"/>
                </a:lnTo>
                <a:lnTo>
                  <a:pt x="4592238" y="3828783"/>
                </a:lnTo>
                <a:lnTo>
                  <a:pt x="0" y="3828783"/>
                </a:lnTo>
                <a:lnTo>
                  <a:pt x="0" y="0"/>
                </a:lnTo>
                <a:close/>
              </a:path>
            </a:pathLst>
          </a:custGeom>
          <a:blipFill>
            <a:blip r:embed="rId7">
              <a:extLst>
                <a:ext uri="{96DAC541-7B7A-43D3-8B79-37D633B846F1}">
                  <asvg:svgBlip xmlns:asvg="http://schemas.microsoft.com/office/drawing/2016/SVG/main" r:embed="rId8"/>
                </a:ext>
              </a:extLst>
            </a:blip>
            <a:stretch>
              <a:fillRect r="-160547"/>
            </a:stretch>
          </a:blipFill>
        </p:spPr>
      </p:sp>
      <p:sp>
        <p:nvSpPr>
          <p:cNvPr id="6" name="Freeform 6"/>
          <p:cNvSpPr/>
          <p:nvPr/>
        </p:nvSpPr>
        <p:spPr>
          <a:xfrm rot="85143">
            <a:off x="12801144" y="8185224"/>
            <a:ext cx="5611357" cy="2229644"/>
          </a:xfrm>
          <a:custGeom>
            <a:avLst/>
            <a:gdLst/>
            <a:ahLst/>
            <a:cxnLst/>
            <a:rect l="l" t="t" r="r" b="b"/>
            <a:pathLst>
              <a:path w="5611357" h="2229644">
                <a:moveTo>
                  <a:pt x="0" y="0"/>
                </a:moveTo>
                <a:lnTo>
                  <a:pt x="5611357" y="0"/>
                </a:lnTo>
                <a:lnTo>
                  <a:pt x="5611357" y="2229645"/>
                </a:lnTo>
                <a:lnTo>
                  <a:pt x="0" y="2229645"/>
                </a:lnTo>
                <a:lnTo>
                  <a:pt x="0" y="0"/>
                </a:lnTo>
                <a:close/>
              </a:path>
            </a:pathLst>
          </a:custGeom>
          <a:blipFill>
            <a:blip r:embed="rId9">
              <a:extLst>
                <a:ext uri="{96DAC541-7B7A-43D3-8B79-37D633B846F1}">
                  <asvg:svgBlip xmlns:asvg="http://schemas.microsoft.com/office/drawing/2016/SVG/main" r:embed="rId10"/>
                </a:ext>
              </a:extLst>
            </a:blip>
            <a:stretch>
              <a:fillRect r="-19953"/>
            </a:stretch>
          </a:blipFill>
        </p:spPr>
      </p:sp>
      <p:sp>
        <p:nvSpPr>
          <p:cNvPr id="7" name="Freeform 7"/>
          <p:cNvSpPr/>
          <p:nvPr/>
        </p:nvSpPr>
        <p:spPr>
          <a:xfrm rot="-199745">
            <a:off x="8426559" y="8468238"/>
            <a:ext cx="6288441" cy="2083046"/>
          </a:xfrm>
          <a:custGeom>
            <a:avLst/>
            <a:gdLst/>
            <a:ahLst/>
            <a:cxnLst/>
            <a:rect l="l" t="t" r="r" b="b"/>
            <a:pathLst>
              <a:path w="6288441" h="2083046">
                <a:moveTo>
                  <a:pt x="0" y="0"/>
                </a:moveTo>
                <a:lnTo>
                  <a:pt x="6288441" y="0"/>
                </a:lnTo>
                <a:lnTo>
                  <a:pt x="6288441" y="2083046"/>
                </a:lnTo>
                <a:lnTo>
                  <a:pt x="0" y="20830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125605">
            <a:off x="13000519" y="4912146"/>
            <a:ext cx="2838368" cy="5807403"/>
          </a:xfrm>
          <a:custGeom>
            <a:avLst/>
            <a:gdLst/>
            <a:ahLst/>
            <a:cxnLst/>
            <a:rect l="l" t="t" r="r" b="b"/>
            <a:pathLst>
              <a:path w="2838368" h="5807403">
                <a:moveTo>
                  <a:pt x="0" y="0"/>
                </a:moveTo>
                <a:lnTo>
                  <a:pt x="2838368" y="0"/>
                </a:lnTo>
                <a:lnTo>
                  <a:pt x="2838368" y="5807403"/>
                </a:lnTo>
                <a:lnTo>
                  <a:pt x="0" y="5807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3050965">
            <a:off x="16129616" y="6404318"/>
            <a:ext cx="805350" cy="792263"/>
          </a:xfrm>
          <a:custGeom>
            <a:avLst/>
            <a:gdLst/>
            <a:ahLst/>
            <a:cxnLst/>
            <a:rect l="l" t="t" r="r" b="b"/>
            <a:pathLst>
              <a:path w="805350" h="792263">
                <a:moveTo>
                  <a:pt x="0" y="0"/>
                </a:moveTo>
                <a:lnTo>
                  <a:pt x="805349" y="0"/>
                </a:lnTo>
                <a:lnTo>
                  <a:pt x="805349" y="792262"/>
                </a:lnTo>
                <a:lnTo>
                  <a:pt x="0" y="7922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3050965">
            <a:off x="11336998" y="7529061"/>
            <a:ext cx="805350" cy="792263"/>
          </a:xfrm>
          <a:custGeom>
            <a:avLst/>
            <a:gdLst/>
            <a:ahLst/>
            <a:cxnLst/>
            <a:rect l="l" t="t" r="r" b="b"/>
            <a:pathLst>
              <a:path w="805350" h="792263">
                <a:moveTo>
                  <a:pt x="0" y="0"/>
                </a:moveTo>
                <a:lnTo>
                  <a:pt x="805349" y="0"/>
                </a:lnTo>
                <a:lnTo>
                  <a:pt x="805349" y="792263"/>
                </a:lnTo>
                <a:lnTo>
                  <a:pt x="0" y="7922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625426" y="625922"/>
            <a:ext cx="2437136" cy="1574999"/>
          </a:xfrm>
          <a:custGeom>
            <a:avLst/>
            <a:gdLst/>
            <a:ahLst/>
            <a:cxnLst/>
            <a:rect l="l" t="t" r="r" b="b"/>
            <a:pathLst>
              <a:path w="2437136" h="1574999">
                <a:moveTo>
                  <a:pt x="0" y="0"/>
                </a:moveTo>
                <a:lnTo>
                  <a:pt x="2437136" y="0"/>
                </a:lnTo>
                <a:lnTo>
                  <a:pt x="2437136" y="1574999"/>
                </a:lnTo>
                <a:lnTo>
                  <a:pt x="0" y="157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469636" y="2050518"/>
            <a:ext cx="695771" cy="684465"/>
          </a:xfrm>
          <a:custGeom>
            <a:avLst/>
            <a:gdLst/>
            <a:ahLst/>
            <a:cxnLst/>
            <a:rect l="l" t="t" r="r" b="b"/>
            <a:pathLst>
              <a:path w="695771" h="684465">
                <a:moveTo>
                  <a:pt x="0" y="0"/>
                </a:moveTo>
                <a:lnTo>
                  <a:pt x="695771" y="0"/>
                </a:lnTo>
                <a:lnTo>
                  <a:pt x="695771" y="684465"/>
                </a:lnTo>
                <a:lnTo>
                  <a:pt x="0" y="6844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2700000">
            <a:off x="-629795" y="7719717"/>
            <a:ext cx="3726024" cy="3580088"/>
          </a:xfrm>
          <a:custGeom>
            <a:avLst/>
            <a:gdLst/>
            <a:ahLst/>
            <a:cxnLst/>
            <a:rect l="l" t="t" r="r" b="b"/>
            <a:pathLst>
              <a:path w="3726024" h="3580088">
                <a:moveTo>
                  <a:pt x="0" y="0"/>
                </a:moveTo>
                <a:lnTo>
                  <a:pt x="3726024" y="0"/>
                </a:lnTo>
                <a:lnTo>
                  <a:pt x="3726024" y="3580088"/>
                </a:lnTo>
                <a:lnTo>
                  <a:pt x="0" y="35800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332929" y="8615582"/>
            <a:ext cx="695771" cy="684465"/>
          </a:xfrm>
          <a:custGeom>
            <a:avLst/>
            <a:gdLst/>
            <a:ahLst/>
            <a:cxnLst/>
            <a:rect l="l" t="t" r="r" b="b"/>
            <a:pathLst>
              <a:path w="695771" h="684465">
                <a:moveTo>
                  <a:pt x="0" y="0"/>
                </a:moveTo>
                <a:lnTo>
                  <a:pt x="695771" y="0"/>
                </a:lnTo>
                <a:lnTo>
                  <a:pt x="695771" y="684464"/>
                </a:lnTo>
                <a:lnTo>
                  <a:pt x="0" y="6844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a:off x="2563467" y="8210546"/>
            <a:ext cx="499095" cy="490985"/>
          </a:xfrm>
          <a:custGeom>
            <a:avLst/>
            <a:gdLst/>
            <a:ahLst/>
            <a:cxnLst/>
            <a:rect l="l" t="t" r="r" b="b"/>
            <a:pathLst>
              <a:path w="499095" h="490985">
                <a:moveTo>
                  <a:pt x="0" y="0"/>
                </a:moveTo>
                <a:lnTo>
                  <a:pt x="499095" y="0"/>
                </a:lnTo>
                <a:lnTo>
                  <a:pt x="499095" y="490984"/>
                </a:lnTo>
                <a:lnTo>
                  <a:pt x="0" y="4909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TextBox 16"/>
          <p:cNvSpPr txBox="1"/>
          <p:nvPr/>
        </p:nvSpPr>
        <p:spPr>
          <a:xfrm>
            <a:off x="2782761" y="3411368"/>
            <a:ext cx="13188101" cy="2158797"/>
          </a:xfrm>
          <a:prstGeom prst="rect">
            <a:avLst/>
          </a:prstGeom>
        </p:spPr>
        <p:txBody>
          <a:bodyPr lIns="0" tIns="0" rIns="0" bIns="0" rtlCol="0" anchor="t">
            <a:spAutoFit/>
          </a:bodyPr>
          <a:lstStyle/>
          <a:p>
            <a:pPr marL="0" marR="0" lvl="0" indent="0" algn="l" defTabSz="914400" rtl="0" eaLnBrk="1" fontAlgn="auto" latinLnBrk="0" hangingPunct="1">
              <a:lnSpc>
                <a:spcPts val="16444"/>
              </a:lnSpc>
              <a:spcBef>
                <a:spcPct val="0"/>
              </a:spcBef>
              <a:spcAft>
                <a:spcPts val="0"/>
              </a:spcAft>
              <a:buClrTx/>
              <a:buSzTx/>
              <a:buFontTx/>
              <a:buNone/>
              <a:tabLst/>
              <a:defRPr/>
            </a:pPr>
            <a:r>
              <a:rPr kumimoji="0" lang="en-US" sz="22100" b="0" i="0" u="none" strike="noStrike" kern="1200" cap="none" spc="0" normalizeH="0" baseline="0" noProof="0" dirty="0">
                <a:ln>
                  <a:noFill/>
                </a:ln>
                <a:solidFill>
                  <a:srgbClr val="F7CB2D"/>
                </a:solidFill>
                <a:effectLst/>
                <a:uLnTx/>
                <a:uFillTx/>
                <a:latin typeface="Marykate"/>
                <a:ea typeface="+mn-ea"/>
                <a:cs typeface="+mn-cs"/>
              </a:rPr>
              <a:t>VOCABULARY</a:t>
            </a:r>
          </a:p>
        </p:txBody>
      </p:sp>
    </p:spTree>
    <p:extLst>
      <p:ext uri="{BB962C8B-B14F-4D97-AF65-F5344CB8AC3E}">
        <p14:creationId xmlns:p14="http://schemas.microsoft.com/office/powerpoint/2010/main" val="13367895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sndAc>
          <p:stSnd>
            <p:snd r:embed="rId2" name="chimes.wav"/>
          </p:stSnd>
        </p:sndAc>
      </p:transition>
    </mc:Choice>
    <mc:Fallback>
      <p:transition spd="slow">
        <p:fade/>
        <p:sndAc>
          <p:stSnd>
            <p:snd r:embed="rId2" name="chimes.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S Reconciliation Day by Slidesgo">
  <a:themeElements>
    <a:clrScheme name="Simple Light">
      <a:dk1>
        <a:srgbClr val="F8F1ED"/>
      </a:dk1>
      <a:lt1>
        <a:srgbClr val="6B3933"/>
      </a:lt1>
      <a:dk2>
        <a:srgbClr val="D7675D"/>
      </a:dk2>
      <a:lt2>
        <a:srgbClr val="F49A56"/>
      </a:lt2>
      <a:accent1>
        <a:srgbClr val="F5B868"/>
      </a:accent1>
      <a:accent2>
        <a:srgbClr val="C3DCFF"/>
      </a:accent2>
      <a:accent3>
        <a:srgbClr val="8D95B9"/>
      </a:accent3>
      <a:accent4>
        <a:srgbClr val="5A669E"/>
      </a:accent4>
      <a:accent5>
        <a:srgbClr val="353056"/>
      </a:accent5>
      <a:accent6>
        <a:srgbClr val="201512"/>
      </a:accent6>
      <a:hlink>
        <a:srgbClr val="6B39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1483</Words>
  <Application>Microsoft Office PowerPoint</Application>
  <PresentationFormat>Custom</PresentationFormat>
  <Paragraphs>228</Paragraphs>
  <Slides>42</Slides>
  <Notes>19</Notes>
  <HiddenSlides>0</HiddenSlides>
  <MMClips>15</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42</vt:i4>
      </vt:variant>
    </vt:vector>
  </HeadingPairs>
  <TitlesOfParts>
    <vt:vector size="57" baseType="lpstr">
      <vt:lpstr>Tahoma</vt:lpstr>
      <vt:lpstr>Marykate</vt:lpstr>
      <vt:lpstr>Passion One</vt:lpstr>
      <vt:lpstr>Aharoni</vt:lpstr>
      <vt:lpstr>Calibri</vt:lpstr>
      <vt:lpstr>Darker Grotesque</vt:lpstr>
      <vt:lpstr>Century Gothic</vt:lpstr>
      <vt:lpstr>Gothic A1</vt:lpstr>
      <vt:lpstr>Arial</vt:lpstr>
      <vt:lpstr>Calibri Light</vt:lpstr>
      <vt:lpstr>Arial Black</vt:lpstr>
      <vt:lpstr>Office Theme</vt:lpstr>
      <vt:lpstr>1_Office Theme</vt:lpstr>
      <vt:lpstr>Tema de Office</vt:lpstr>
      <vt:lpstr>US Reconciliation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Administrator</cp:lastModifiedBy>
  <cp:revision>6</cp:revision>
  <dcterms:created xsi:type="dcterms:W3CDTF">2006-08-16T00:00:00Z</dcterms:created>
  <dcterms:modified xsi:type="dcterms:W3CDTF">2024-03-29T18:34:54Z</dcterms:modified>
  <dc:identifier>DAGAz4dnCq0</dc:identifier>
</cp:coreProperties>
</file>