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1"/>
  </p:notesMasterIdLst>
  <p:sldIdLst>
    <p:sldId id="266" r:id="rId4"/>
    <p:sldId id="256" r:id="rId5"/>
    <p:sldId id="257" r:id="rId6"/>
    <p:sldId id="258" r:id="rId7"/>
    <p:sldId id="332" r:id="rId8"/>
    <p:sldId id="360" r:id="rId9"/>
    <p:sldId id="259" r:id="rId10"/>
    <p:sldId id="344" r:id="rId11"/>
    <p:sldId id="359" r:id="rId12"/>
    <p:sldId id="361" r:id="rId13"/>
    <p:sldId id="358" r:id="rId14"/>
    <p:sldId id="346" r:id="rId15"/>
    <p:sldId id="362" r:id="rId16"/>
    <p:sldId id="306" r:id="rId17"/>
    <p:sldId id="308" r:id="rId18"/>
    <p:sldId id="363" r:id="rId19"/>
    <p:sldId id="364" r:id="rId20"/>
    <p:sldId id="365" r:id="rId21"/>
    <p:sldId id="366" r:id="rId22"/>
    <p:sldId id="367" r:id="rId23"/>
    <p:sldId id="349" r:id="rId24"/>
    <p:sldId id="368" r:id="rId25"/>
    <p:sldId id="357" r:id="rId26"/>
    <p:sldId id="261" r:id="rId27"/>
    <p:sldId id="262" r:id="rId28"/>
    <p:sldId id="263" r:id="rId29"/>
    <p:sldId id="265" r:id="rId30"/>
  </p:sldIdLst>
  <p:sldSz cx="18288000" cy="10287000"/>
  <p:notesSz cx="6858000" cy="9144000"/>
  <p:embeddedFontLst>
    <p:embeddedFont>
      <p:font typeface="Arista Pro Bold" panose="020B0604020202020204" charset="0"/>
      <p:regular r:id="rId32"/>
    </p:embeddedFont>
    <p:embeddedFont>
      <p:font typeface="Arista Pro Heavy" panose="020B0604020202020204" charset="0"/>
      <p:regular r:id="rId33"/>
    </p:embeddedFont>
    <p:embeddedFont>
      <p:font typeface="Bakerie" panose="020B0604020202020204" charset="0"/>
      <p:regular r:id="rId34"/>
    </p:embeddedFont>
    <p:embeddedFont>
      <p:font typeface="Barlow Semi Condensed" panose="00000506000000000000" pitchFamily="2"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Denk One" panose="020B0604020202020204" charset="0"/>
      <p:regular r:id="rId43"/>
    </p:embeddedFont>
    <p:embeddedFont>
      <p:font typeface="More Sugar Thin" panose="020B0604020202020204" charset="0"/>
      <p:regular r:id="rId44"/>
    </p:embeddedFont>
    <p:embeddedFont>
      <p:font typeface="Tahoma" panose="020B0604030504040204" pitchFamily="34" charset="0"/>
      <p:regular r:id="rId45"/>
      <p:bold r:id="rId46"/>
    </p:embeddedFont>
    <p:embeddedFont>
      <p:font typeface="Zilla Slab" panose="020B0604020202020204" charset="0"/>
      <p:regular r:id="rId47"/>
      <p:bold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EF5A-9F45-4D76-9149-3DFCA914DDD7}"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E1B17-1FBE-4AF6-9CD3-BADB03AE970D}" type="slidenum">
              <a:rPr lang="en-US" smtClean="0"/>
              <a:t>‹#›</a:t>
            </a:fld>
            <a:endParaRPr lang="en-US"/>
          </a:p>
        </p:txBody>
      </p:sp>
    </p:spTree>
    <p:extLst>
      <p:ext uri="{BB962C8B-B14F-4D97-AF65-F5344CB8AC3E}">
        <p14:creationId xmlns:p14="http://schemas.microsoft.com/office/powerpoint/2010/main" val="709458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858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C0D6F71-FDC8-4112-BCA8-DAADD0FB712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0231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C0D6F71-FDC8-4112-BCA8-DAADD0FB712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5862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C0D6F71-FDC8-4112-BCA8-DAADD0FB712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8207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C0D6F71-FDC8-4112-BCA8-DAADD0FB712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56052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C0D6F71-FDC8-4112-BCA8-DAADD0FB712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3163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649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695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61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27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09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05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07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86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4091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3141BB8-CFC5-4A79-B600-9887F8E6152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953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C0D6F71-FDC8-4112-BCA8-DAADD0FB712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4788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02697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31698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5872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3466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80804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51715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30766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8866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8019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01627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1389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ENING SLIDE">
  <p:cSld name="OPENING SLIDE">
    <p:bg>
      <p:bgPr>
        <a:solidFill>
          <a:srgbClr val="FAF6EF"/>
        </a:solidFill>
        <a:effectLst/>
      </p:bgPr>
    </p:bg>
    <p:spTree>
      <p:nvGrpSpPr>
        <p:cNvPr id="1" name="Shape 8"/>
        <p:cNvGrpSpPr/>
        <p:nvPr/>
      </p:nvGrpSpPr>
      <p:grpSpPr>
        <a:xfrm>
          <a:off x="0" y="0"/>
          <a:ext cx="0" cy="0"/>
          <a:chOff x="0" y="0"/>
          <a:chExt cx="0" cy="0"/>
        </a:xfrm>
      </p:grpSpPr>
      <p:sp>
        <p:nvSpPr>
          <p:cNvPr id="9" name="Google Shape;9;p2"/>
          <p:cNvSpPr/>
          <p:nvPr/>
        </p:nvSpPr>
        <p:spPr>
          <a:xfrm>
            <a:off x="1" y="-99"/>
            <a:ext cx="12662778" cy="10287042"/>
          </a:xfrm>
          <a:custGeom>
            <a:avLst/>
            <a:gdLst/>
            <a:ahLst/>
            <a:cxnLst/>
            <a:rect l="l" t="t" r="r" b="b"/>
            <a:pathLst>
              <a:path w="42217" h="34297" extrusionOk="0">
                <a:moveTo>
                  <a:pt x="1" y="1"/>
                </a:moveTo>
                <a:lnTo>
                  <a:pt x="1" y="34297"/>
                </a:lnTo>
                <a:lnTo>
                  <a:pt x="35326" y="34297"/>
                </a:lnTo>
                <a:cubicBezTo>
                  <a:pt x="41967" y="27032"/>
                  <a:pt x="42216" y="16369"/>
                  <a:pt x="36261" y="10539"/>
                </a:cubicBezTo>
                <a:cubicBezTo>
                  <a:pt x="34142" y="8419"/>
                  <a:pt x="30582" y="7193"/>
                  <a:pt x="26805" y="7193"/>
                </a:cubicBezTo>
                <a:cubicBezTo>
                  <a:pt x="25026" y="7193"/>
                  <a:pt x="23199" y="7465"/>
                  <a:pt x="21451" y="8045"/>
                </a:cubicBezTo>
                <a:cubicBezTo>
                  <a:pt x="19212" y="8797"/>
                  <a:pt x="16798" y="9415"/>
                  <a:pt x="14458" y="9415"/>
                </a:cubicBezTo>
                <a:cubicBezTo>
                  <a:pt x="12724" y="9415"/>
                  <a:pt x="11031" y="9076"/>
                  <a:pt x="9479" y="8200"/>
                </a:cubicBezTo>
                <a:cubicBezTo>
                  <a:pt x="6642" y="6642"/>
                  <a:pt x="4802" y="3243"/>
                  <a:pt x="4802" y="1"/>
                </a:cubicBezTo>
                <a:close/>
              </a:path>
            </a:pathLst>
          </a:custGeom>
          <a:solidFill>
            <a:srgbClr val="EEEA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p:nvPr/>
        </p:nvSpPr>
        <p:spPr>
          <a:xfrm flipH="1">
            <a:off x="13435636" y="-100"/>
            <a:ext cx="4852364" cy="6794472"/>
          </a:xfrm>
          <a:custGeom>
            <a:avLst/>
            <a:gdLst/>
            <a:ahLst/>
            <a:cxnLst/>
            <a:rect l="l" t="t" r="r" b="b"/>
            <a:pathLst>
              <a:path w="20018" h="28030" extrusionOk="0">
                <a:moveTo>
                  <a:pt x="0" y="0"/>
                </a:moveTo>
                <a:lnTo>
                  <a:pt x="0" y="7265"/>
                </a:lnTo>
                <a:lnTo>
                  <a:pt x="0" y="27655"/>
                </a:lnTo>
                <a:cubicBezTo>
                  <a:pt x="780" y="27780"/>
                  <a:pt x="1435" y="27936"/>
                  <a:pt x="2214" y="27936"/>
                </a:cubicBezTo>
                <a:cubicBezTo>
                  <a:pt x="2867" y="27997"/>
                  <a:pt x="3511" y="28029"/>
                  <a:pt x="4142" y="28029"/>
                </a:cubicBezTo>
                <a:cubicBezTo>
                  <a:pt x="8662" y="28029"/>
                  <a:pt x="12555" y="26382"/>
                  <a:pt x="14935" y="21950"/>
                </a:cubicBezTo>
                <a:cubicBezTo>
                  <a:pt x="20017" y="12721"/>
                  <a:pt x="6111" y="7140"/>
                  <a:pt x="10009" y="0"/>
                </a:cubicBezTo>
                <a:close/>
              </a:path>
            </a:pathLst>
          </a:custGeom>
          <a:solidFill>
            <a:srgbClr val="EEEA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 name="Google Shape;11;p2"/>
          <p:cNvSpPr txBox="1">
            <a:spLocks noGrp="1"/>
          </p:cNvSpPr>
          <p:nvPr>
            <p:ph type="subTitle" idx="1"/>
          </p:nvPr>
        </p:nvSpPr>
        <p:spPr>
          <a:xfrm>
            <a:off x="623400" y="8001000"/>
            <a:ext cx="170412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2000"/>
            </a:lvl1pPr>
            <a:lvl2pPr lvl="1" algn="ctr" rtl="0">
              <a:lnSpc>
                <a:spcPct val="100000"/>
              </a:lnSpc>
              <a:spcBef>
                <a:spcPts val="0"/>
              </a:spcBef>
              <a:spcAft>
                <a:spcPts val="0"/>
              </a:spcAft>
              <a:buSzPts val="1000"/>
              <a:buNone/>
              <a:defRPr sz="2000"/>
            </a:lvl2pPr>
            <a:lvl3pPr lvl="2" algn="ctr" rtl="0">
              <a:lnSpc>
                <a:spcPct val="100000"/>
              </a:lnSpc>
              <a:spcBef>
                <a:spcPts val="0"/>
              </a:spcBef>
              <a:spcAft>
                <a:spcPts val="0"/>
              </a:spcAft>
              <a:buSzPts val="1000"/>
              <a:buNone/>
              <a:defRPr sz="2000"/>
            </a:lvl3pPr>
            <a:lvl4pPr lvl="3" algn="ctr" rtl="0">
              <a:lnSpc>
                <a:spcPct val="100000"/>
              </a:lnSpc>
              <a:spcBef>
                <a:spcPts val="0"/>
              </a:spcBef>
              <a:spcAft>
                <a:spcPts val="0"/>
              </a:spcAft>
              <a:buSzPts val="1000"/>
              <a:buNone/>
              <a:defRPr sz="2000"/>
            </a:lvl4pPr>
            <a:lvl5pPr lvl="4" algn="ctr" rtl="0">
              <a:lnSpc>
                <a:spcPct val="100000"/>
              </a:lnSpc>
              <a:spcBef>
                <a:spcPts val="0"/>
              </a:spcBef>
              <a:spcAft>
                <a:spcPts val="0"/>
              </a:spcAft>
              <a:buSzPts val="1000"/>
              <a:buNone/>
              <a:defRPr sz="2000"/>
            </a:lvl5pPr>
            <a:lvl6pPr lvl="5" algn="ctr" rtl="0">
              <a:lnSpc>
                <a:spcPct val="100000"/>
              </a:lnSpc>
              <a:spcBef>
                <a:spcPts val="0"/>
              </a:spcBef>
              <a:spcAft>
                <a:spcPts val="0"/>
              </a:spcAft>
              <a:buSzPts val="1000"/>
              <a:buNone/>
              <a:defRPr sz="2000"/>
            </a:lvl6pPr>
            <a:lvl7pPr lvl="6" algn="ctr" rtl="0">
              <a:lnSpc>
                <a:spcPct val="100000"/>
              </a:lnSpc>
              <a:spcBef>
                <a:spcPts val="0"/>
              </a:spcBef>
              <a:spcAft>
                <a:spcPts val="0"/>
              </a:spcAft>
              <a:buSzPts val="1000"/>
              <a:buNone/>
              <a:defRPr sz="2000"/>
            </a:lvl7pPr>
            <a:lvl8pPr lvl="7" algn="ctr" rtl="0">
              <a:lnSpc>
                <a:spcPct val="100000"/>
              </a:lnSpc>
              <a:spcBef>
                <a:spcPts val="0"/>
              </a:spcBef>
              <a:spcAft>
                <a:spcPts val="0"/>
              </a:spcAft>
              <a:buSzPts val="1000"/>
              <a:buNone/>
              <a:defRPr sz="2000"/>
            </a:lvl8pPr>
            <a:lvl9pPr lvl="8" algn="ctr" rtl="0">
              <a:lnSpc>
                <a:spcPct val="100000"/>
              </a:lnSpc>
              <a:spcBef>
                <a:spcPts val="0"/>
              </a:spcBef>
              <a:spcAft>
                <a:spcPts val="0"/>
              </a:spcAft>
              <a:buSzPts val="1000"/>
              <a:buNone/>
              <a:defRPr sz="2000"/>
            </a:lvl9pPr>
          </a:lstStyle>
          <a:p>
            <a:endParaRPr/>
          </a:p>
        </p:txBody>
      </p:sp>
    </p:spTree>
    <p:extLst>
      <p:ext uri="{BB962C8B-B14F-4D97-AF65-F5344CB8AC3E}">
        <p14:creationId xmlns:p14="http://schemas.microsoft.com/office/powerpoint/2010/main" val="246676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rgbClr val="FAF6EF"/>
        </a:solidFill>
        <a:effectLst/>
      </p:bgPr>
    </p:bg>
    <p:spTree>
      <p:nvGrpSpPr>
        <p:cNvPr id="1" name="Shape 34"/>
        <p:cNvGrpSpPr/>
        <p:nvPr/>
      </p:nvGrpSpPr>
      <p:grpSpPr>
        <a:xfrm>
          <a:off x="0" y="0"/>
          <a:ext cx="0" cy="0"/>
          <a:chOff x="0" y="0"/>
          <a:chExt cx="0" cy="0"/>
        </a:xfrm>
      </p:grpSpPr>
      <p:sp>
        <p:nvSpPr>
          <p:cNvPr id="35" name="Google Shape;35;p4"/>
          <p:cNvSpPr txBox="1">
            <a:spLocks noGrp="1"/>
          </p:cNvSpPr>
          <p:nvPr>
            <p:ph type="subTitle" idx="1"/>
          </p:nvPr>
        </p:nvSpPr>
        <p:spPr>
          <a:xfrm>
            <a:off x="6478500" y="4024600"/>
            <a:ext cx="5330400" cy="295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273857"/>
              </a:buClr>
              <a:buSzPts val="1200"/>
              <a:buNone/>
              <a:defRPr sz="2400">
                <a:solidFill>
                  <a:srgbClr val="273857"/>
                </a:solidFill>
              </a:defRPr>
            </a:lvl1pPr>
            <a:lvl2pPr lvl="1" algn="ctr" rtl="0">
              <a:lnSpc>
                <a:spcPct val="100000"/>
              </a:lnSpc>
              <a:spcBef>
                <a:spcPts val="0"/>
              </a:spcBef>
              <a:spcAft>
                <a:spcPts val="0"/>
              </a:spcAft>
              <a:buClr>
                <a:srgbClr val="273857"/>
              </a:buClr>
              <a:buSzPts val="1200"/>
              <a:buNone/>
              <a:defRPr sz="2400">
                <a:solidFill>
                  <a:srgbClr val="273857"/>
                </a:solidFill>
              </a:defRPr>
            </a:lvl2pPr>
            <a:lvl3pPr lvl="2" algn="ctr" rtl="0">
              <a:lnSpc>
                <a:spcPct val="100000"/>
              </a:lnSpc>
              <a:spcBef>
                <a:spcPts val="0"/>
              </a:spcBef>
              <a:spcAft>
                <a:spcPts val="0"/>
              </a:spcAft>
              <a:buClr>
                <a:srgbClr val="273857"/>
              </a:buClr>
              <a:buSzPts val="1200"/>
              <a:buNone/>
              <a:defRPr sz="2400">
                <a:solidFill>
                  <a:srgbClr val="273857"/>
                </a:solidFill>
              </a:defRPr>
            </a:lvl3pPr>
            <a:lvl4pPr lvl="3" algn="ctr" rtl="0">
              <a:lnSpc>
                <a:spcPct val="100000"/>
              </a:lnSpc>
              <a:spcBef>
                <a:spcPts val="0"/>
              </a:spcBef>
              <a:spcAft>
                <a:spcPts val="0"/>
              </a:spcAft>
              <a:buClr>
                <a:srgbClr val="273857"/>
              </a:buClr>
              <a:buSzPts val="1200"/>
              <a:buNone/>
              <a:defRPr sz="2400">
                <a:solidFill>
                  <a:srgbClr val="273857"/>
                </a:solidFill>
              </a:defRPr>
            </a:lvl4pPr>
            <a:lvl5pPr lvl="4" algn="ctr" rtl="0">
              <a:lnSpc>
                <a:spcPct val="100000"/>
              </a:lnSpc>
              <a:spcBef>
                <a:spcPts val="0"/>
              </a:spcBef>
              <a:spcAft>
                <a:spcPts val="0"/>
              </a:spcAft>
              <a:buClr>
                <a:srgbClr val="273857"/>
              </a:buClr>
              <a:buSzPts val="1200"/>
              <a:buNone/>
              <a:defRPr sz="2400">
                <a:solidFill>
                  <a:srgbClr val="273857"/>
                </a:solidFill>
              </a:defRPr>
            </a:lvl5pPr>
            <a:lvl6pPr lvl="5" algn="ctr" rtl="0">
              <a:lnSpc>
                <a:spcPct val="100000"/>
              </a:lnSpc>
              <a:spcBef>
                <a:spcPts val="0"/>
              </a:spcBef>
              <a:spcAft>
                <a:spcPts val="0"/>
              </a:spcAft>
              <a:buClr>
                <a:srgbClr val="273857"/>
              </a:buClr>
              <a:buSzPts val="1200"/>
              <a:buNone/>
              <a:defRPr sz="2400">
                <a:solidFill>
                  <a:srgbClr val="273857"/>
                </a:solidFill>
              </a:defRPr>
            </a:lvl6pPr>
            <a:lvl7pPr lvl="6" algn="ctr" rtl="0">
              <a:lnSpc>
                <a:spcPct val="100000"/>
              </a:lnSpc>
              <a:spcBef>
                <a:spcPts val="0"/>
              </a:spcBef>
              <a:spcAft>
                <a:spcPts val="0"/>
              </a:spcAft>
              <a:buClr>
                <a:srgbClr val="273857"/>
              </a:buClr>
              <a:buSzPts val="1200"/>
              <a:buNone/>
              <a:defRPr sz="2400">
                <a:solidFill>
                  <a:srgbClr val="273857"/>
                </a:solidFill>
              </a:defRPr>
            </a:lvl7pPr>
            <a:lvl8pPr lvl="7" algn="ctr" rtl="0">
              <a:lnSpc>
                <a:spcPct val="100000"/>
              </a:lnSpc>
              <a:spcBef>
                <a:spcPts val="0"/>
              </a:spcBef>
              <a:spcAft>
                <a:spcPts val="0"/>
              </a:spcAft>
              <a:buClr>
                <a:srgbClr val="273857"/>
              </a:buClr>
              <a:buSzPts val="1200"/>
              <a:buNone/>
              <a:defRPr sz="2400">
                <a:solidFill>
                  <a:srgbClr val="273857"/>
                </a:solidFill>
              </a:defRPr>
            </a:lvl8pPr>
            <a:lvl9pPr lvl="8" algn="ctr" rtl="0">
              <a:lnSpc>
                <a:spcPct val="100000"/>
              </a:lnSpc>
              <a:spcBef>
                <a:spcPts val="0"/>
              </a:spcBef>
              <a:spcAft>
                <a:spcPts val="0"/>
              </a:spcAft>
              <a:buClr>
                <a:srgbClr val="273857"/>
              </a:buClr>
              <a:buSzPts val="1200"/>
              <a:buNone/>
              <a:defRPr sz="2400">
                <a:solidFill>
                  <a:srgbClr val="273857"/>
                </a:solidFill>
              </a:defRPr>
            </a:lvl9pPr>
          </a:lstStyle>
          <a:p>
            <a:endParaRPr/>
          </a:p>
        </p:txBody>
      </p:sp>
      <p:sp>
        <p:nvSpPr>
          <p:cNvPr id="36" name="Google Shape;36;p4"/>
          <p:cNvSpPr/>
          <p:nvPr/>
        </p:nvSpPr>
        <p:spPr>
          <a:xfrm rot="5400000" flipH="1">
            <a:off x="13639208" y="-1829991"/>
            <a:ext cx="2818784" cy="6478798"/>
          </a:xfrm>
          <a:custGeom>
            <a:avLst/>
            <a:gdLst/>
            <a:ahLst/>
            <a:cxnLst/>
            <a:rect l="l" t="t" r="r" b="b"/>
            <a:pathLst>
              <a:path w="11004" h="25292" extrusionOk="0">
                <a:moveTo>
                  <a:pt x="1" y="1"/>
                </a:moveTo>
                <a:cubicBezTo>
                  <a:pt x="5359" y="6835"/>
                  <a:pt x="1192" y="19052"/>
                  <a:pt x="7741" y="23815"/>
                </a:cubicBezTo>
                <a:cubicBezTo>
                  <a:pt x="8622" y="24696"/>
                  <a:pt x="9812" y="25006"/>
                  <a:pt x="11003" y="25292"/>
                </a:cubicBezTo>
                <a:lnTo>
                  <a:pt x="11003" y="1"/>
                </a:lnTo>
                <a:close/>
              </a:path>
            </a:pathLst>
          </a:custGeom>
          <a:solidFill>
            <a:srgbClr val="EEEA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4"/>
          <p:cNvSpPr/>
          <p:nvPr/>
        </p:nvSpPr>
        <p:spPr>
          <a:xfrm rot="5400000">
            <a:off x="13347688" y="5346697"/>
            <a:ext cx="2995508" cy="6885114"/>
          </a:xfrm>
          <a:custGeom>
            <a:avLst/>
            <a:gdLst/>
            <a:ahLst/>
            <a:cxnLst/>
            <a:rect l="l" t="t" r="r" b="b"/>
            <a:pathLst>
              <a:path w="11004" h="25292" extrusionOk="0">
                <a:moveTo>
                  <a:pt x="1" y="1"/>
                </a:moveTo>
                <a:cubicBezTo>
                  <a:pt x="5359" y="6835"/>
                  <a:pt x="1192" y="19052"/>
                  <a:pt x="7741" y="23815"/>
                </a:cubicBezTo>
                <a:cubicBezTo>
                  <a:pt x="8622" y="24696"/>
                  <a:pt x="9812" y="25006"/>
                  <a:pt x="11003" y="25292"/>
                </a:cubicBezTo>
                <a:lnTo>
                  <a:pt x="11003" y="1"/>
                </a:lnTo>
                <a:close/>
              </a:path>
            </a:pathLst>
          </a:custGeom>
          <a:solidFill>
            <a:srgbClr val="EEEA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 name="Google Shape;38;p4"/>
          <p:cNvSpPr/>
          <p:nvPr/>
        </p:nvSpPr>
        <p:spPr>
          <a:xfrm flipH="1">
            <a:off x="2" y="1140350"/>
            <a:ext cx="2581148" cy="7705376"/>
          </a:xfrm>
          <a:custGeom>
            <a:avLst/>
            <a:gdLst/>
            <a:ahLst/>
            <a:cxnLst/>
            <a:rect l="l" t="t" r="r" b="b"/>
            <a:pathLst>
              <a:path w="28987" h="44186" extrusionOk="0">
                <a:moveTo>
                  <a:pt x="28987" y="1"/>
                </a:moveTo>
                <a:cubicBezTo>
                  <a:pt x="20052" y="925"/>
                  <a:pt x="1" y="15797"/>
                  <a:pt x="2776" y="30059"/>
                </a:cubicBezTo>
                <a:cubicBezTo>
                  <a:pt x="5145" y="41784"/>
                  <a:pt x="19025" y="44186"/>
                  <a:pt x="25817" y="44186"/>
                </a:cubicBezTo>
                <a:cubicBezTo>
                  <a:pt x="27244" y="44186"/>
                  <a:pt x="28357" y="44080"/>
                  <a:pt x="28987" y="43932"/>
                </a:cubicBezTo>
                <a:lnTo>
                  <a:pt x="28987" y="1"/>
                </a:lnTo>
                <a:close/>
              </a:path>
            </a:pathLst>
          </a:custGeom>
          <a:solidFill>
            <a:srgbClr val="EEEA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 name="Google Shape;39;p4"/>
          <p:cNvSpPr txBox="1">
            <a:spLocks noGrp="1"/>
          </p:cNvSpPr>
          <p:nvPr>
            <p:ph type="title"/>
          </p:nvPr>
        </p:nvSpPr>
        <p:spPr>
          <a:xfrm>
            <a:off x="984850" y="1150200"/>
            <a:ext cx="16318800" cy="7662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4800">
                <a:solidFill>
                  <a:srgbClr val="FF614D"/>
                </a:solidFill>
              </a:defRPr>
            </a:lvl1pPr>
            <a:lvl2pPr lvl="1" rtl="0">
              <a:spcBef>
                <a:spcPts val="0"/>
              </a:spcBef>
              <a:spcAft>
                <a:spcPts val="0"/>
              </a:spcAft>
              <a:buNone/>
              <a:defRPr sz="4800">
                <a:latin typeface="Zilla Slab"/>
                <a:ea typeface="Zilla Slab"/>
                <a:cs typeface="Zilla Slab"/>
                <a:sym typeface="Zilla Slab"/>
              </a:defRPr>
            </a:lvl2pPr>
            <a:lvl3pPr lvl="2" rtl="0">
              <a:spcBef>
                <a:spcPts val="0"/>
              </a:spcBef>
              <a:spcAft>
                <a:spcPts val="0"/>
              </a:spcAft>
              <a:buNone/>
              <a:defRPr sz="4800">
                <a:latin typeface="Zilla Slab"/>
                <a:ea typeface="Zilla Slab"/>
                <a:cs typeface="Zilla Slab"/>
                <a:sym typeface="Zilla Slab"/>
              </a:defRPr>
            </a:lvl3pPr>
            <a:lvl4pPr lvl="3" rtl="0">
              <a:spcBef>
                <a:spcPts val="0"/>
              </a:spcBef>
              <a:spcAft>
                <a:spcPts val="0"/>
              </a:spcAft>
              <a:buNone/>
              <a:defRPr sz="4800">
                <a:latin typeface="Zilla Slab"/>
                <a:ea typeface="Zilla Slab"/>
                <a:cs typeface="Zilla Slab"/>
                <a:sym typeface="Zilla Slab"/>
              </a:defRPr>
            </a:lvl4pPr>
            <a:lvl5pPr lvl="4" rtl="0">
              <a:spcBef>
                <a:spcPts val="0"/>
              </a:spcBef>
              <a:spcAft>
                <a:spcPts val="0"/>
              </a:spcAft>
              <a:buNone/>
              <a:defRPr sz="4800">
                <a:latin typeface="Zilla Slab"/>
                <a:ea typeface="Zilla Slab"/>
                <a:cs typeface="Zilla Slab"/>
                <a:sym typeface="Zilla Slab"/>
              </a:defRPr>
            </a:lvl5pPr>
            <a:lvl6pPr lvl="5" rtl="0">
              <a:spcBef>
                <a:spcPts val="0"/>
              </a:spcBef>
              <a:spcAft>
                <a:spcPts val="0"/>
              </a:spcAft>
              <a:buNone/>
              <a:defRPr sz="4800">
                <a:latin typeface="Zilla Slab"/>
                <a:ea typeface="Zilla Slab"/>
                <a:cs typeface="Zilla Slab"/>
                <a:sym typeface="Zilla Slab"/>
              </a:defRPr>
            </a:lvl6pPr>
            <a:lvl7pPr lvl="6" rtl="0">
              <a:spcBef>
                <a:spcPts val="0"/>
              </a:spcBef>
              <a:spcAft>
                <a:spcPts val="0"/>
              </a:spcAft>
              <a:buNone/>
              <a:defRPr sz="4800">
                <a:latin typeface="Zilla Slab"/>
                <a:ea typeface="Zilla Slab"/>
                <a:cs typeface="Zilla Slab"/>
                <a:sym typeface="Zilla Slab"/>
              </a:defRPr>
            </a:lvl7pPr>
            <a:lvl8pPr lvl="7" rtl="0">
              <a:spcBef>
                <a:spcPts val="0"/>
              </a:spcBef>
              <a:spcAft>
                <a:spcPts val="0"/>
              </a:spcAft>
              <a:buNone/>
              <a:defRPr sz="4800">
                <a:latin typeface="Zilla Slab"/>
                <a:ea typeface="Zilla Slab"/>
                <a:cs typeface="Zilla Slab"/>
                <a:sym typeface="Zilla Slab"/>
              </a:defRPr>
            </a:lvl8pPr>
            <a:lvl9pPr lvl="8" rtl="0">
              <a:spcBef>
                <a:spcPts val="0"/>
              </a:spcBef>
              <a:spcAft>
                <a:spcPts val="0"/>
              </a:spcAft>
              <a:buNone/>
              <a:defRPr sz="4800">
                <a:latin typeface="Zilla Slab"/>
                <a:ea typeface="Zilla Slab"/>
                <a:cs typeface="Zilla Slab"/>
                <a:sym typeface="Zilla Slab"/>
              </a:defRPr>
            </a:lvl9pPr>
          </a:lstStyle>
          <a:p>
            <a:endParaRPr/>
          </a:p>
        </p:txBody>
      </p:sp>
      <p:cxnSp>
        <p:nvCxnSpPr>
          <p:cNvPr id="40" name="Google Shape;40;p4"/>
          <p:cNvCxnSpPr/>
          <p:nvPr/>
        </p:nvCxnSpPr>
        <p:spPr>
          <a:xfrm>
            <a:off x="2031850" y="2074500"/>
            <a:ext cx="14224200" cy="0"/>
          </a:xfrm>
          <a:prstGeom prst="straightConnector1">
            <a:avLst/>
          </a:prstGeom>
          <a:noFill/>
          <a:ln w="28575" cap="flat" cmpd="sng">
            <a:solidFill>
              <a:srgbClr val="273857"/>
            </a:solidFill>
            <a:prstDash val="solid"/>
            <a:round/>
            <a:headEnd type="none" w="med" len="med"/>
            <a:tailEnd type="none" w="med" len="med"/>
          </a:ln>
        </p:spPr>
      </p:cxnSp>
      <p:sp>
        <p:nvSpPr>
          <p:cNvPr id="41" name="Google Shape;41;p4"/>
          <p:cNvSpPr txBox="1">
            <a:spLocks noGrp="1"/>
          </p:cNvSpPr>
          <p:nvPr>
            <p:ph type="sldNum" idx="12"/>
          </p:nvPr>
        </p:nvSpPr>
        <p:spPr>
          <a:xfrm>
            <a:off x="8595318" y="9049802"/>
            <a:ext cx="1097400" cy="787200"/>
          </a:xfrm>
          <a:prstGeom prst="rect">
            <a:avLst/>
          </a:prstGeom>
          <a:noFill/>
          <a:ln>
            <a:noFill/>
          </a:ln>
        </p:spPr>
        <p:txBody>
          <a:bodyPr spcFirstLastPara="1" wrap="square" lIns="91425" tIns="91425" rIns="91425" bIns="91425" anchor="t" anchorCtr="0">
            <a:noAutofit/>
          </a:bodyPr>
          <a:lstStyle>
            <a:lvl1pPr lvl="0" algn="ctr" rtl="0">
              <a:buNone/>
              <a:defRPr>
                <a:solidFill>
                  <a:srgbClr val="FF614D"/>
                </a:solidFill>
                <a:latin typeface="Denk One"/>
                <a:ea typeface="Denk One"/>
                <a:cs typeface="Denk One"/>
                <a:sym typeface="Denk One"/>
              </a:defRPr>
            </a:lvl1pPr>
            <a:lvl2pPr lvl="1" algn="ctr" rtl="0">
              <a:buNone/>
              <a:defRPr>
                <a:solidFill>
                  <a:srgbClr val="FF614D"/>
                </a:solidFill>
                <a:latin typeface="Denk One"/>
                <a:ea typeface="Denk One"/>
                <a:cs typeface="Denk One"/>
                <a:sym typeface="Denk One"/>
              </a:defRPr>
            </a:lvl2pPr>
            <a:lvl3pPr lvl="2" algn="ctr" rtl="0">
              <a:buNone/>
              <a:defRPr>
                <a:solidFill>
                  <a:srgbClr val="FF614D"/>
                </a:solidFill>
                <a:latin typeface="Denk One"/>
                <a:ea typeface="Denk One"/>
                <a:cs typeface="Denk One"/>
                <a:sym typeface="Denk One"/>
              </a:defRPr>
            </a:lvl3pPr>
            <a:lvl4pPr lvl="3" algn="ctr" rtl="0">
              <a:buNone/>
              <a:defRPr>
                <a:solidFill>
                  <a:srgbClr val="FF614D"/>
                </a:solidFill>
                <a:latin typeface="Denk One"/>
                <a:ea typeface="Denk One"/>
                <a:cs typeface="Denk One"/>
                <a:sym typeface="Denk One"/>
              </a:defRPr>
            </a:lvl4pPr>
            <a:lvl5pPr lvl="4" algn="ctr" rtl="0">
              <a:buNone/>
              <a:defRPr>
                <a:solidFill>
                  <a:srgbClr val="FF614D"/>
                </a:solidFill>
                <a:latin typeface="Denk One"/>
                <a:ea typeface="Denk One"/>
                <a:cs typeface="Denk One"/>
                <a:sym typeface="Denk One"/>
              </a:defRPr>
            </a:lvl5pPr>
            <a:lvl6pPr lvl="5" algn="ctr" rtl="0">
              <a:buNone/>
              <a:defRPr>
                <a:solidFill>
                  <a:srgbClr val="FF614D"/>
                </a:solidFill>
                <a:latin typeface="Denk One"/>
                <a:ea typeface="Denk One"/>
                <a:cs typeface="Denk One"/>
                <a:sym typeface="Denk One"/>
              </a:defRPr>
            </a:lvl6pPr>
            <a:lvl7pPr lvl="6" algn="ctr" rtl="0">
              <a:buNone/>
              <a:defRPr>
                <a:solidFill>
                  <a:srgbClr val="FF614D"/>
                </a:solidFill>
                <a:latin typeface="Denk One"/>
                <a:ea typeface="Denk One"/>
                <a:cs typeface="Denk One"/>
                <a:sym typeface="Denk One"/>
              </a:defRPr>
            </a:lvl7pPr>
            <a:lvl8pPr lvl="7" algn="ctr" rtl="0">
              <a:buNone/>
              <a:defRPr>
                <a:solidFill>
                  <a:srgbClr val="FF614D"/>
                </a:solidFill>
                <a:latin typeface="Denk One"/>
                <a:ea typeface="Denk One"/>
                <a:cs typeface="Denk One"/>
                <a:sym typeface="Denk One"/>
              </a:defRPr>
            </a:lvl8pPr>
            <a:lvl9pPr lvl="8" algn="ctr" rtl="0">
              <a:buNone/>
              <a:defRPr>
                <a:solidFill>
                  <a:srgbClr val="FF614D"/>
                </a:solidFill>
                <a:latin typeface="Denk One"/>
                <a:ea typeface="Denk One"/>
                <a:cs typeface="Denk One"/>
                <a:sym typeface="Denk One"/>
              </a:defRPr>
            </a:lvl9pPr>
          </a:lstStyle>
          <a:p>
            <a:fld id="{00000000-1234-1234-1234-123412341234}" type="slidenum">
              <a:rPr lang="es" smtClean="0"/>
              <a:pPr/>
              <a:t>‹#›</a:t>
            </a:fld>
            <a:endParaRPr lang="es"/>
          </a:p>
        </p:txBody>
      </p:sp>
      <p:cxnSp>
        <p:nvCxnSpPr>
          <p:cNvPr id="42" name="Google Shape;42;p4"/>
          <p:cNvCxnSpPr/>
          <p:nvPr/>
        </p:nvCxnSpPr>
        <p:spPr>
          <a:xfrm>
            <a:off x="8558400" y="8933250"/>
            <a:ext cx="1171200" cy="0"/>
          </a:xfrm>
          <a:prstGeom prst="straightConnector1">
            <a:avLst/>
          </a:prstGeom>
          <a:noFill/>
          <a:ln w="28575" cap="flat" cmpd="sng">
            <a:solidFill>
              <a:srgbClr val="273857"/>
            </a:solidFill>
            <a:prstDash val="solid"/>
            <a:round/>
            <a:headEnd type="none" w="med" len="med"/>
            <a:tailEnd type="none" w="med" len="med"/>
          </a:ln>
        </p:spPr>
      </p:cxnSp>
    </p:spTree>
    <p:extLst>
      <p:ext uri="{BB962C8B-B14F-4D97-AF65-F5344CB8AC3E}">
        <p14:creationId xmlns:p14="http://schemas.microsoft.com/office/powerpoint/2010/main" val="3021365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AF6EF"/>
        </a:solidFill>
        <a:effectLst/>
      </p:bgPr>
    </p:bg>
    <p:spTree>
      <p:nvGrpSpPr>
        <p:cNvPr id="1" name="Shape 141"/>
        <p:cNvGrpSpPr/>
        <p:nvPr/>
      </p:nvGrpSpPr>
      <p:grpSpPr>
        <a:xfrm>
          <a:off x="0" y="0"/>
          <a:ext cx="0" cy="0"/>
          <a:chOff x="0" y="0"/>
          <a:chExt cx="0" cy="0"/>
        </a:xfrm>
      </p:grpSpPr>
      <p:sp>
        <p:nvSpPr>
          <p:cNvPr id="142" name="Google Shape;142;p15"/>
          <p:cNvSpPr/>
          <p:nvPr/>
        </p:nvSpPr>
        <p:spPr>
          <a:xfrm>
            <a:off x="1" y="-99"/>
            <a:ext cx="12662778" cy="10287042"/>
          </a:xfrm>
          <a:custGeom>
            <a:avLst/>
            <a:gdLst/>
            <a:ahLst/>
            <a:cxnLst/>
            <a:rect l="l" t="t" r="r" b="b"/>
            <a:pathLst>
              <a:path w="42217" h="34297" extrusionOk="0">
                <a:moveTo>
                  <a:pt x="1" y="1"/>
                </a:moveTo>
                <a:lnTo>
                  <a:pt x="1" y="34297"/>
                </a:lnTo>
                <a:lnTo>
                  <a:pt x="35326" y="34297"/>
                </a:lnTo>
                <a:cubicBezTo>
                  <a:pt x="41967" y="27032"/>
                  <a:pt x="42216" y="16369"/>
                  <a:pt x="36261" y="10539"/>
                </a:cubicBezTo>
                <a:cubicBezTo>
                  <a:pt x="34142" y="8419"/>
                  <a:pt x="30582" y="7193"/>
                  <a:pt x="26805" y="7193"/>
                </a:cubicBezTo>
                <a:cubicBezTo>
                  <a:pt x="25026" y="7193"/>
                  <a:pt x="23199" y="7465"/>
                  <a:pt x="21451" y="8045"/>
                </a:cubicBezTo>
                <a:cubicBezTo>
                  <a:pt x="19212" y="8797"/>
                  <a:pt x="16798" y="9415"/>
                  <a:pt x="14458" y="9415"/>
                </a:cubicBezTo>
                <a:cubicBezTo>
                  <a:pt x="12724" y="9415"/>
                  <a:pt x="11031" y="9076"/>
                  <a:pt x="9479" y="8200"/>
                </a:cubicBezTo>
                <a:cubicBezTo>
                  <a:pt x="6642" y="6642"/>
                  <a:pt x="4802" y="3243"/>
                  <a:pt x="4802" y="1"/>
                </a:cubicBezTo>
                <a:close/>
              </a:path>
            </a:pathLst>
          </a:custGeom>
          <a:solidFill>
            <a:srgbClr val="EEEA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3" name="Google Shape;143;p15"/>
          <p:cNvSpPr/>
          <p:nvPr/>
        </p:nvSpPr>
        <p:spPr>
          <a:xfrm rot="-5400000">
            <a:off x="14951350" y="1866899"/>
            <a:ext cx="5203696" cy="1469654"/>
          </a:xfrm>
          <a:custGeom>
            <a:avLst/>
            <a:gdLst/>
            <a:ahLst/>
            <a:cxnLst/>
            <a:rect l="l" t="t" r="r" b="b"/>
            <a:pathLst>
              <a:path w="10718" h="3027" extrusionOk="0">
                <a:moveTo>
                  <a:pt x="5725" y="1"/>
                </a:moveTo>
                <a:cubicBezTo>
                  <a:pt x="5501" y="1"/>
                  <a:pt x="5275" y="17"/>
                  <a:pt x="5049" y="50"/>
                </a:cubicBezTo>
                <a:cubicBezTo>
                  <a:pt x="2977" y="50"/>
                  <a:pt x="882" y="1241"/>
                  <a:pt x="1" y="3027"/>
                </a:cubicBezTo>
                <a:lnTo>
                  <a:pt x="10717" y="3027"/>
                </a:lnTo>
                <a:lnTo>
                  <a:pt x="10717" y="2432"/>
                </a:lnTo>
                <a:cubicBezTo>
                  <a:pt x="9379" y="1093"/>
                  <a:pt x="7585" y="1"/>
                  <a:pt x="5725" y="1"/>
                </a:cubicBezTo>
                <a:close/>
              </a:path>
            </a:pathLst>
          </a:custGeom>
          <a:solidFill>
            <a:srgbClr val="EEEA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 name="Google Shape;144;p15"/>
          <p:cNvSpPr txBox="1">
            <a:spLocks noGrp="1"/>
          </p:cNvSpPr>
          <p:nvPr>
            <p:ph type="title"/>
          </p:nvPr>
        </p:nvSpPr>
        <p:spPr>
          <a:xfrm>
            <a:off x="246700" y="4233750"/>
            <a:ext cx="17795400" cy="20382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9200">
                <a:solidFill>
                  <a:srgbClr val="FF614D"/>
                </a:solidFill>
              </a:defRPr>
            </a:lvl1pPr>
            <a:lvl2pPr lvl="1" rtl="0">
              <a:spcBef>
                <a:spcPts val="0"/>
              </a:spcBef>
              <a:spcAft>
                <a:spcPts val="0"/>
              </a:spcAft>
              <a:buNone/>
              <a:defRPr sz="19200">
                <a:latin typeface="Zilla Slab"/>
                <a:ea typeface="Zilla Slab"/>
                <a:cs typeface="Zilla Slab"/>
                <a:sym typeface="Zilla Slab"/>
              </a:defRPr>
            </a:lvl2pPr>
            <a:lvl3pPr lvl="2" rtl="0">
              <a:spcBef>
                <a:spcPts val="0"/>
              </a:spcBef>
              <a:spcAft>
                <a:spcPts val="0"/>
              </a:spcAft>
              <a:buNone/>
              <a:defRPr sz="19200">
                <a:latin typeface="Zilla Slab"/>
                <a:ea typeface="Zilla Slab"/>
                <a:cs typeface="Zilla Slab"/>
                <a:sym typeface="Zilla Slab"/>
              </a:defRPr>
            </a:lvl3pPr>
            <a:lvl4pPr lvl="3" rtl="0">
              <a:spcBef>
                <a:spcPts val="0"/>
              </a:spcBef>
              <a:spcAft>
                <a:spcPts val="0"/>
              </a:spcAft>
              <a:buNone/>
              <a:defRPr sz="19200">
                <a:latin typeface="Zilla Slab"/>
                <a:ea typeface="Zilla Slab"/>
                <a:cs typeface="Zilla Slab"/>
                <a:sym typeface="Zilla Slab"/>
              </a:defRPr>
            </a:lvl4pPr>
            <a:lvl5pPr lvl="4" rtl="0">
              <a:spcBef>
                <a:spcPts val="0"/>
              </a:spcBef>
              <a:spcAft>
                <a:spcPts val="0"/>
              </a:spcAft>
              <a:buNone/>
              <a:defRPr sz="19200">
                <a:latin typeface="Zilla Slab"/>
                <a:ea typeface="Zilla Slab"/>
                <a:cs typeface="Zilla Slab"/>
                <a:sym typeface="Zilla Slab"/>
              </a:defRPr>
            </a:lvl5pPr>
            <a:lvl6pPr lvl="5" rtl="0">
              <a:spcBef>
                <a:spcPts val="0"/>
              </a:spcBef>
              <a:spcAft>
                <a:spcPts val="0"/>
              </a:spcAft>
              <a:buNone/>
              <a:defRPr sz="19200">
                <a:latin typeface="Zilla Slab"/>
                <a:ea typeface="Zilla Slab"/>
                <a:cs typeface="Zilla Slab"/>
                <a:sym typeface="Zilla Slab"/>
              </a:defRPr>
            </a:lvl6pPr>
            <a:lvl7pPr lvl="6" rtl="0">
              <a:spcBef>
                <a:spcPts val="0"/>
              </a:spcBef>
              <a:spcAft>
                <a:spcPts val="0"/>
              </a:spcAft>
              <a:buNone/>
              <a:defRPr sz="19200">
                <a:latin typeface="Zilla Slab"/>
                <a:ea typeface="Zilla Slab"/>
                <a:cs typeface="Zilla Slab"/>
                <a:sym typeface="Zilla Slab"/>
              </a:defRPr>
            </a:lvl7pPr>
            <a:lvl8pPr lvl="7" rtl="0">
              <a:spcBef>
                <a:spcPts val="0"/>
              </a:spcBef>
              <a:spcAft>
                <a:spcPts val="0"/>
              </a:spcAft>
              <a:buNone/>
              <a:defRPr sz="19200">
                <a:latin typeface="Zilla Slab"/>
                <a:ea typeface="Zilla Slab"/>
                <a:cs typeface="Zilla Slab"/>
                <a:sym typeface="Zilla Slab"/>
              </a:defRPr>
            </a:lvl8pPr>
            <a:lvl9pPr lvl="8" rtl="0">
              <a:spcBef>
                <a:spcPts val="0"/>
              </a:spcBef>
              <a:spcAft>
                <a:spcPts val="0"/>
              </a:spcAft>
              <a:buNone/>
              <a:defRPr sz="19200">
                <a:latin typeface="Zilla Slab"/>
                <a:ea typeface="Zilla Slab"/>
                <a:cs typeface="Zilla Slab"/>
                <a:sym typeface="Zilla Slab"/>
              </a:defRPr>
            </a:lvl9pPr>
          </a:lstStyle>
          <a:p>
            <a:endParaRPr/>
          </a:p>
        </p:txBody>
      </p:sp>
      <p:sp>
        <p:nvSpPr>
          <p:cNvPr id="145" name="Google Shape;145;p15"/>
          <p:cNvSpPr txBox="1">
            <a:spLocks noGrp="1"/>
          </p:cNvSpPr>
          <p:nvPr>
            <p:ph type="subTitle" idx="1"/>
          </p:nvPr>
        </p:nvSpPr>
        <p:spPr>
          <a:xfrm>
            <a:off x="3881000" y="6271950"/>
            <a:ext cx="10525800" cy="14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2400"/>
            </a:lvl2pPr>
            <a:lvl3pPr lvl="2" algn="ctr" rtl="0">
              <a:lnSpc>
                <a:spcPct val="100000"/>
              </a:lnSpc>
              <a:spcBef>
                <a:spcPts val="0"/>
              </a:spcBef>
              <a:spcAft>
                <a:spcPts val="0"/>
              </a:spcAft>
              <a:buSzPts val="1200"/>
              <a:buNone/>
              <a:defRPr sz="2400"/>
            </a:lvl3pPr>
            <a:lvl4pPr lvl="3" algn="ctr" rtl="0">
              <a:lnSpc>
                <a:spcPct val="100000"/>
              </a:lnSpc>
              <a:spcBef>
                <a:spcPts val="0"/>
              </a:spcBef>
              <a:spcAft>
                <a:spcPts val="0"/>
              </a:spcAft>
              <a:buSzPts val="1200"/>
              <a:buNone/>
              <a:defRPr sz="2400"/>
            </a:lvl4pPr>
            <a:lvl5pPr lvl="4" algn="ctr" rtl="0">
              <a:lnSpc>
                <a:spcPct val="100000"/>
              </a:lnSpc>
              <a:spcBef>
                <a:spcPts val="0"/>
              </a:spcBef>
              <a:spcAft>
                <a:spcPts val="0"/>
              </a:spcAft>
              <a:buSzPts val="1200"/>
              <a:buNone/>
              <a:defRPr sz="2400"/>
            </a:lvl5pPr>
            <a:lvl6pPr lvl="5" algn="ctr" rtl="0">
              <a:lnSpc>
                <a:spcPct val="100000"/>
              </a:lnSpc>
              <a:spcBef>
                <a:spcPts val="0"/>
              </a:spcBef>
              <a:spcAft>
                <a:spcPts val="0"/>
              </a:spcAft>
              <a:buSzPts val="1200"/>
              <a:buNone/>
              <a:defRPr sz="2400"/>
            </a:lvl6pPr>
            <a:lvl7pPr lvl="6" algn="ctr" rtl="0">
              <a:lnSpc>
                <a:spcPct val="100000"/>
              </a:lnSpc>
              <a:spcBef>
                <a:spcPts val="0"/>
              </a:spcBef>
              <a:spcAft>
                <a:spcPts val="0"/>
              </a:spcAft>
              <a:buSzPts val="1200"/>
              <a:buNone/>
              <a:defRPr sz="2400"/>
            </a:lvl7pPr>
            <a:lvl8pPr lvl="7" algn="ctr" rtl="0">
              <a:lnSpc>
                <a:spcPct val="100000"/>
              </a:lnSpc>
              <a:spcBef>
                <a:spcPts val="0"/>
              </a:spcBef>
              <a:spcAft>
                <a:spcPts val="0"/>
              </a:spcAft>
              <a:buSzPts val="1200"/>
              <a:buNone/>
              <a:defRPr sz="2400"/>
            </a:lvl8pPr>
            <a:lvl9pPr lvl="8" algn="ctr" rtl="0">
              <a:lnSpc>
                <a:spcPct val="100000"/>
              </a:lnSpc>
              <a:spcBef>
                <a:spcPts val="0"/>
              </a:spcBef>
              <a:spcAft>
                <a:spcPts val="0"/>
              </a:spcAft>
              <a:buSzPts val="1200"/>
              <a:buNone/>
              <a:defRPr sz="2400"/>
            </a:lvl9pPr>
          </a:lstStyle>
          <a:p>
            <a:endParaRPr/>
          </a:p>
        </p:txBody>
      </p:sp>
    </p:spTree>
    <p:extLst>
      <p:ext uri="{BB962C8B-B14F-4D97-AF65-F5344CB8AC3E}">
        <p14:creationId xmlns:p14="http://schemas.microsoft.com/office/powerpoint/2010/main" val="1134912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174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8677-2625-4815-A9FF-8DE0FA087CE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D529D60-DA37-4D23-8A45-EB9A3C43B3F2}"/>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82F618D-456A-47EB-A3A2-5035C08E04AA}"/>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2DD0F7-5D52-48AE-8A3D-241CCA88A5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89B2E8-6975-482B-BCFC-815B13634E7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89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526A92-8AAF-4BF0-85FE-B336BF0F8D2D}" type="datetimeFigureOut">
              <a:rPr lang="en-US" smtClean="0"/>
              <a:t>3/18/2024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55783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F4F3">
            <a:alpha val="956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1pPr>
            <a:lvl2pPr lvl="1">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2pPr>
            <a:lvl3pPr lvl="2">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3pPr>
            <a:lvl4pPr lvl="3">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4pPr>
            <a:lvl5pPr lvl="4">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5pPr>
            <a:lvl6pPr lvl="5">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6pPr>
            <a:lvl7pPr lvl="6">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7pPr>
            <a:lvl8pPr lvl="7">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8pPr>
            <a:lvl9pPr lvl="8">
              <a:spcBef>
                <a:spcPts val="0"/>
              </a:spcBef>
              <a:spcAft>
                <a:spcPts val="0"/>
              </a:spcAft>
              <a:buClr>
                <a:srgbClr val="273857"/>
              </a:buClr>
              <a:buSzPts val="2800"/>
              <a:buFont typeface="Denk One"/>
              <a:buNone/>
              <a:defRPr sz="2800">
                <a:solidFill>
                  <a:srgbClr val="273857"/>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273857"/>
              </a:buClr>
              <a:buSzPts val="1800"/>
              <a:buFont typeface="Barlow Semi Condensed"/>
              <a:buChar char="●"/>
              <a:defRPr sz="1800">
                <a:solidFill>
                  <a:srgbClr val="273857"/>
                </a:solidFill>
                <a:latin typeface="Barlow Semi Condensed"/>
                <a:ea typeface="Barlow Semi Condensed"/>
                <a:cs typeface="Barlow Semi Condensed"/>
                <a:sym typeface="Barlow Semi Condensed"/>
              </a:defRPr>
            </a:lvl1pPr>
            <a:lvl2pPr marL="914400" lvl="1" indent="-317500">
              <a:lnSpc>
                <a:spcPct val="115000"/>
              </a:lnSpc>
              <a:spcBef>
                <a:spcPts val="1600"/>
              </a:spcBef>
              <a:spcAft>
                <a:spcPts val="0"/>
              </a:spcAft>
              <a:buClr>
                <a:srgbClr val="273857"/>
              </a:buClr>
              <a:buSzPts val="1400"/>
              <a:buFont typeface="Barlow Semi Condensed"/>
              <a:buChar char="○"/>
              <a:defRPr>
                <a:solidFill>
                  <a:srgbClr val="273857"/>
                </a:solidFill>
                <a:latin typeface="Barlow Semi Condensed"/>
                <a:ea typeface="Barlow Semi Condensed"/>
                <a:cs typeface="Barlow Semi Condensed"/>
                <a:sym typeface="Barlow Semi Condensed"/>
              </a:defRPr>
            </a:lvl2pPr>
            <a:lvl3pPr marL="1371600" lvl="2" indent="-317500">
              <a:lnSpc>
                <a:spcPct val="115000"/>
              </a:lnSpc>
              <a:spcBef>
                <a:spcPts val="1600"/>
              </a:spcBef>
              <a:spcAft>
                <a:spcPts val="0"/>
              </a:spcAft>
              <a:buClr>
                <a:srgbClr val="273857"/>
              </a:buClr>
              <a:buSzPts val="1400"/>
              <a:buFont typeface="Barlow Semi Condensed"/>
              <a:buChar char="■"/>
              <a:defRPr>
                <a:solidFill>
                  <a:srgbClr val="273857"/>
                </a:solidFill>
                <a:latin typeface="Barlow Semi Condensed"/>
                <a:ea typeface="Barlow Semi Condensed"/>
                <a:cs typeface="Barlow Semi Condensed"/>
                <a:sym typeface="Barlow Semi Condensed"/>
              </a:defRPr>
            </a:lvl3pPr>
            <a:lvl4pPr marL="1828800" lvl="3" indent="-317500">
              <a:lnSpc>
                <a:spcPct val="115000"/>
              </a:lnSpc>
              <a:spcBef>
                <a:spcPts val="1600"/>
              </a:spcBef>
              <a:spcAft>
                <a:spcPts val="0"/>
              </a:spcAft>
              <a:buClr>
                <a:srgbClr val="273857"/>
              </a:buClr>
              <a:buSzPts val="1400"/>
              <a:buFont typeface="Barlow Semi Condensed"/>
              <a:buChar char="●"/>
              <a:defRPr>
                <a:solidFill>
                  <a:srgbClr val="273857"/>
                </a:solidFill>
                <a:latin typeface="Barlow Semi Condensed"/>
                <a:ea typeface="Barlow Semi Condensed"/>
                <a:cs typeface="Barlow Semi Condensed"/>
                <a:sym typeface="Barlow Semi Condensed"/>
              </a:defRPr>
            </a:lvl4pPr>
            <a:lvl5pPr marL="2286000" lvl="4" indent="-317500">
              <a:lnSpc>
                <a:spcPct val="115000"/>
              </a:lnSpc>
              <a:spcBef>
                <a:spcPts val="1600"/>
              </a:spcBef>
              <a:spcAft>
                <a:spcPts val="0"/>
              </a:spcAft>
              <a:buClr>
                <a:srgbClr val="273857"/>
              </a:buClr>
              <a:buSzPts val="1400"/>
              <a:buFont typeface="Barlow Semi Condensed"/>
              <a:buChar char="○"/>
              <a:defRPr>
                <a:solidFill>
                  <a:srgbClr val="273857"/>
                </a:solidFill>
                <a:latin typeface="Barlow Semi Condensed"/>
                <a:ea typeface="Barlow Semi Condensed"/>
                <a:cs typeface="Barlow Semi Condensed"/>
                <a:sym typeface="Barlow Semi Condensed"/>
              </a:defRPr>
            </a:lvl5pPr>
            <a:lvl6pPr marL="2743200" lvl="5" indent="-317500">
              <a:lnSpc>
                <a:spcPct val="115000"/>
              </a:lnSpc>
              <a:spcBef>
                <a:spcPts val="1600"/>
              </a:spcBef>
              <a:spcAft>
                <a:spcPts val="0"/>
              </a:spcAft>
              <a:buClr>
                <a:srgbClr val="273857"/>
              </a:buClr>
              <a:buSzPts val="1400"/>
              <a:buFont typeface="Barlow Semi Condensed"/>
              <a:buChar char="■"/>
              <a:defRPr>
                <a:solidFill>
                  <a:srgbClr val="273857"/>
                </a:solidFill>
                <a:latin typeface="Barlow Semi Condensed"/>
                <a:ea typeface="Barlow Semi Condensed"/>
                <a:cs typeface="Barlow Semi Condensed"/>
                <a:sym typeface="Barlow Semi Condensed"/>
              </a:defRPr>
            </a:lvl6pPr>
            <a:lvl7pPr marL="3200400" lvl="6" indent="-317500">
              <a:lnSpc>
                <a:spcPct val="115000"/>
              </a:lnSpc>
              <a:spcBef>
                <a:spcPts val="1600"/>
              </a:spcBef>
              <a:spcAft>
                <a:spcPts val="0"/>
              </a:spcAft>
              <a:buClr>
                <a:srgbClr val="273857"/>
              </a:buClr>
              <a:buSzPts val="1400"/>
              <a:buFont typeface="Barlow Semi Condensed"/>
              <a:buChar char="●"/>
              <a:defRPr>
                <a:solidFill>
                  <a:srgbClr val="273857"/>
                </a:solidFill>
                <a:latin typeface="Barlow Semi Condensed"/>
                <a:ea typeface="Barlow Semi Condensed"/>
                <a:cs typeface="Barlow Semi Condensed"/>
                <a:sym typeface="Barlow Semi Condensed"/>
              </a:defRPr>
            </a:lvl7pPr>
            <a:lvl8pPr marL="3657600" lvl="7" indent="-317500">
              <a:lnSpc>
                <a:spcPct val="115000"/>
              </a:lnSpc>
              <a:spcBef>
                <a:spcPts val="1600"/>
              </a:spcBef>
              <a:spcAft>
                <a:spcPts val="0"/>
              </a:spcAft>
              <a:buClr>
                <a:srgbClr val="273857"/>
              </a:buClr>
              <a:buSzPts val="1400"/>
              <a:buFont typeface="Barlow Semi Condensed"/>
              <a:buChar char="○"/>
              <a:defRPr>
                <a:solidFill>
                  <a:srgbClr val="273857"/>
                </a:solidFill>
                <a:latin typeface="Barlow Semi Condensed"/>
                <a:ea typeface="Barlow Semi Condensed"/>
                <a:cs typeface="Barlow Semi Condensed"/>
                <a:sym typeface="Barlow Semi Condensed"/>
              </a:defRPr>
            </a:lvl8pPr>
            <a:lvl9pPr marL="4114800" lvl="8" indent="-317500">
              <a:lnSpc>
                <a:spcPct val="115000"/>
              </a:lnSpc>
              <a:spcBef>
                <a:spcPts val="1600"/>
              </a:spcBef>
              <a:spcAft>
                <a:spcPts val="1600"/>
              </a:spcAft>
              <a:buClr>
                <a:srgbClr val="273857"/>
              </a:buClr>
              <a:buSzPts val="1400"/>
              <a:buFont typeface="Barlow Semi Condensed"/>
              <a:buChar char="■"/>
              <a:defRPr>
                <a:solidFill>
                  <a:srgbClr val="273857"/>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225025793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notesSlide" Target="../notesSlides/notesSlide6.xml"/><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6.xml"/><Relationship Id="rId7" Type="http://schemas.openxmlformats.org/officeDocument/2006/relationships/image" Target="../media/image4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1.jpeg"/><Relationship Id="rId11" Type="http://schemas.openxmlformats.org/officeDocument/2006/relationships/audio" Target="../media/audio1.wav"/><Relationship Id="rId5" Type="http://schemas.openxmlformats.org/officeDocument/2006/relationships/audio" Target="../media/audio1.wav"/><Relationship Id="rId10" Type="http://schemas.openxmlformats.org/officeDocument/2006/relationships/image" Target="../media/image44.png"/><Relationship Id="rId4" Type="http://schemas.openxmlformats.org/officeDocument/2006/relationships/notesSlide" Target="../notesSlides/notesSlide8.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audio" Target="../media/audio1.wav"/><Relationship Id="rId10" Type="http://schemas.openxmlformats.org/officeDocument/2006/relationships/image" Target="../media/image47.jpeg"/><Relationship Id="rId4" Type="http://schemas.openxmlformats.org/officeDocument/2006/relationships/notesSlide" Target="../notesSlides/notesSlide9.xm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audio" Target="../media/audio1.wav"/><Relationship Id="rId10" Type="http://schemas.openxmlformats.org/officeDocument/2006/relationships/image" Target="../media/image47.jpeg"/><Relationship Id="rId4" Type="http://schemas.openxmlformats.org/officeDocument/2006/relationships/notesSlide" Target="../notesSlides/notesSlide10.xml"/><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audio" Target="../media/audio1.wav"/><Relationship Id="rId10" Type="http://schemas.openxmlformats.org/officeDocument/2006/relationships/image" Target="../media/image47.jpeg"/><Relationship Id="rId4" Type="http://schemas.openxmlformats.org/officeDocument/2006/relationships/notesSlide" Target="../notesSlides/notesSlide11.xml"/><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audio" Target="../media/audio1.wav"/><Relationship Id="rId10" Type="http://schemas.openxmlformats.org/officeDocument/2006/relationships/image" Target="../media/image47.jpeg"/><Relationship Id="rId4" Type="http://schemas.openxmlformats.org/officeDocument/2006/relationships/notesSlide" Target="../notesSlides/notesSlide12.xml"/><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audio" Target="../media/audio1.wav"/><Relationship Id="rId10" Type="http://schemas.openxmlformats.org/officeDocument/2006/relationships/image" Target="../media/image47.jpeg"/><Relationship Id="rId4" Type="http://schemas.openxmlformats.org/officeDocument/2006/relationships/notesSlide" Target="../notesSlides/notesSlide13.xm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audio" Target="../media/audio1.wav"/><Relationship Id="rId10" Type="http://schemas.openxmlformats.org/officeDocument/2006/relationships/image" Target="../media/image47.jpeg"/><Relationship Id="rId4" Type="http://schemas.openxmlformats.org/officeDocument/2006/relationships/notesSlide" Target="../notesSlides/notesSlide14.xm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notesSlide" Target="../notesSlides/notesSlide1.xml"/><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3.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EF"/>
        </a:solidFill>
        <a:effectLst/>
      </p:bgPr>
    </p:bg>
    <p:spTree>
      <p:nvGrpSpPr>
        <p:cNvPr id="1" name=""/>
        <p:cNvGrpSpPr/>
        <p:nvPr/>
      </p:nvGrpSpPr>
      <p:grpSpPr>
        <a:xfrm>
          <a:off x="0" y="0"/>
          <a:ext cx="0" cy="0"/>
          <a:chOff x="0" y="0"/>
          <a:chExt cx="0" cy="0"/>
        </a:xfrm>
      </p:grpSpPr>
      <p:sp>
        <p:nvSpPr>
          <p:cNvPr id="2" name="Freeform 2"/>
          <p:cNvSpPr/>
          <p:nvPr/>
        </p:nvSpPr>
        <p:spPr>
          <a:xfrm>
            <a:off x="12218966" y="-2284863"/>
            <a:ext cx="7315200" cy="4014216"/>
          </a:xfrm>
          <a:custGeom>
            <a:avLst/>
            <a:gdLst/>
            <a:ahLst/>
            <a:cxnLst/>
            <a:rect l="l" t="t" r="r" b="b"/>
            <a:pathLst>
              <a:path w="7315200" h="4014216">
                <a:moveTo>
                  <a:pt x="0" y="0"/>
                </a:moveTo>
                <a:lnTo>
                  <a:pt x="7315200" y="0"/>
                </a:lnTo>
                <a:lnTo>
                  <a:pt x="7315200" y="4014216"/>
                </a:lnTo>
                <a:lnTo>
                  <a:pt x="0" y="40142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38507" y="9258300"/>
            <a:ext cx="6662255" cy="3655912"/>
          </a:xfrm>
          <a:custGeom>
            <a:avLst/>
            <a:gdLst/>
            <a:ahLst/>
            <a:cxnLst/>
            <a:rect l="l" t="t" r="r" b="b"/>
            <a:pathLst>
              <a:path w="6662255" h="3655912">
                <a:moveTo>
                  <a:pt x="0" y="0"/>
                </a:moveTo>
                <a:lnTo>
                  <a:pt x="6662255" y="0"/>
                </a:lnTo>
                <a:lnTo>
                  <a:pt x="6662255" y="3655912"/>
                </a:lnTo>
                <a:lnTo>
                  <a:pt x="0" y="3655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028808" y="5662909"/>
            <a:ext cx="16230384" cy="1323381"/>
          </a:xfrm>
          <a:prstGeom prst="rect">
            <a:avLst/>
          </a:prstGeom>
        </p:spPr>
        <p:txBody>
          <a:bodyPr lIns="0" tIns="0" rIns="0" bIns="0" rtlCol="0" anchor="t">
            <a:spAutoFit/>
          </a:bodyPr>
          <a:lstStyle/>
          <a:p>
            <a:pPr marL="0" marR="0" lvl="0" indent="0" algn="ctr" defTabSz="914400" rtl="0" eaLnBrk="1" fontAlgn="auto" latinLnBrk="0" hangingPunct="1">
              <a:lnSpc>
                <a:spcPts val="9095"/>
              </a:lnSpc>
              <a:spcBef>
                <a:spcPts val="0"/>
              </a:spcBef>
              <a:spcAft>
                <a:spcPts val="0"/>
              </a:spcAft>
              <a:buClrTx/>
              <a:buSzTx/>
              <a:buFontTx/>
              <a:buNone/>
              <a:tabLst/>
              <a:defRPr/>
            </a:pPr>
            <a:r>
              <a:rPr kumimoji="0" lang="en-US" sz="10700" b="0" i="0" u="none" strike="noStrike" kern="1200" cap="none" spc="0" normalizeH="0" baseline="0" noProof="0">
                <a:ln>
                  <a:noFill/>
                </a:ln>
                <a:solidFill>
                  <a:srgbClr val="6AC9B4"/>
                </a:solidFill>
                <a:effectLst/>
                <a:uLnTx/>
                <a:uFillTx/>
                <a:latin typeface="Arista Pro Heavy"/>
                <a:ea typeface="+mn-ea"/>
                <a:cs typeface="+mn-cs"/>
              </a:rPr>
              <a:t>&amp; WAVE PROPERTIES</a:t>
            </a:r>
          </a:p>
        </p:txBody>
      </p:sp>
      <p:sp>
        <p:nvSpPr>
          <p:cNvPr id="6" name="TextBox 6"/>
          <p:cNvSpPr txBox="1"/>
          <p:nvPr/>
        </p:nvSpPr>
        <p:spPr>
          <a:xfrm>
            <a:off x="2261042" y="1438275"/>
            <a:ext cx="13765916" cy="4586653"/>
          </a:xfrm>
          <a:prstGeom prst="rect">
            <a:avLst/>
          </a:prstGeom>
        </p:spPr>
        <p:txBody>
          <a:bodyPr lIns="0" tIns="0" rIns="0" bIns="0" rtlCol="0" anchor="t">
            <a:spAutoFit/>
          </a:bodyPr>
          <a:lstStyle/>
          <a:p>
            <a:pPr marL="0" marR="0" lvl="0" indent="0" algn="ctr" defTabSz="914400" rtl="0" eaLnBrk="1" fontAlgn="auto" latinLnBrk="0" hangingPunct="1">
              <a:lnSpc>
                <a:spcPts val="36467"/>
              </a:lnSpc>
              <a:spcBef>
                <a:spcPts val="0"/>
              </a:spcBef>
              <a:spcAft>
                <a:spcPts val="0"/>
              </a:spcAft>
              <a:buClrTx/>
              <a:buSzTx/>
              <a:buFontTx/>
              <a:buNone/>
              <a:tabLst/>
              <a:defRPr/>
            </a:pPr>
            <a:r>
              <a:rPr kumimoji="0" lang="en-US" sz="26048" b="0" i="0" u="none" strike="noStrike" kern="1200" cap="none" spc="0" normalizeH="0" baseline="0" noProof="0">
                <a:ln>
                  <a:noFill/>
                </a:ln>
                <a:solidFill>
                  <a:srgbClr val="6AC9B4"/>
                </a:solidFill>
                <a:effectLst/>
                <a:uLnTx/>
                <a:uFillTx/>
                <a:latin typeface="Arista Pro Heavy"/>
                <a:ea typeface="+mn-ea"/>
                <a:cs typeface="+mn-cs"/>
              </a:rPr>
              <a:t>WAVES</a:t>
            </a:r>
          </a:p>
        </p:txBody>
      </p:sp>
      <p:sp>
        <p:nvSpPr>
          <p:cNvPr id="7" name="Freeform 7"/>
          <p:cNvSpPr/>
          <p:nvPr/>
        </p:nvSpPr>
        <p:spPr>
          <a:xfrm rot="1582714">
            <a:off x="13490133" y="516743"/>
            <a:ext cx="4043040" cy="1991197"/>
          </a:xfrm>
          <a:custGeom>
            <a:avLst/>
            <a:gdLst/>
            <a:ahLst/>
            <a:cxnLst/>
            <a:rect l="l" t="t" r="r" b="b"/>
            <a:pathLst>
              <a:path w="4043040" h="1991197">
                <a:moveTo>
                  <a:pt x="0" y="0"/>
                </a:moveTo>
                <a:lnTo>
                  <a:pt x="4043039" y="0"/>
                </a:lnTo>
                <a:lnTo>
                  <a:pt x="4043039" y="1991197"/>
                </a:lnTo>
                <a:lnTo>
                  <a:pt x="0" y="19911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4311646" y="6953862"/>
            <a:ext cx="9664707" cy="1416049"/>
          </a:xfrm>
          <a:prstGeom prst="rect">
            <a:avLst/>
          </a:prstGeom>
        </p:spPr>
        <p:txBody>
          <a:bodyPr lIns="0" tIns="0" rIns="0" bIns="0" rtlCol="0" anchor="t">
            <a:spAutoFit/>
          </a:bodyPr>
          <a:lstStyle/>
          <a:p>
            <a:pPr marL="0" marR="0" lvl="0" indent="0" algn="ctr" defTabSz="914400" rtl="0" eaLnBrk="1" fontAlgn="auto" latinLnBrk="0" hangingPunct="1">
              <a:lnSpc>
                <a:spcPts val="11200"/>
              </a:lnSpc>
              <a:spcBef>
                <a:spcPts val="0"/>
              </a:spcBef>
              <a:spcAft>
                <a:spcPts val="0"/>
              </a:spcAft>
              <a:buClrTx/>
              <a:buSzTx/>
              <a:buFontTx/>
              <a:buNone/>
              <a:tabLst/>
              <a:defRPr/>
            </a:pPr>
            <a:r>
              <a:rPr kumimoji="0" lang="en-US" sz="8000" b="0" i="0" u="none" strike="noStrike" kern="1200" cap="none" spc="0" normalizeH="0" baseline="0" noProof="0">
                <a:ln>
                  <a:noFill/>
                </a:ln>
                <a:solidFill>
                  <a:srgbClr val="FFC663"/>
                </a:solidFill>
                <a:effectLst/>
                <a:uLnTx/>
                <a:uFillTx/>
                <a:latin typeface="Arista Pro Bold"/>
                <a:ea typeface="+mn-ea"/>
                <a:cs typeface="+mn-cs"/>
              </a:rPr>
              <a:t>Unit Review Quiz</a:t>
            </a:r>
          </a:p>
        </p:txBody>
      </p:sp>
      <p:pic>
        <p:nvPicPr>
          <p:cNvPr id="10" name="UNIT 11 LESSON 1">
            <a:hlinkClick r:id="" action="ppaction://media"/>
            <a:extLst>
              <a:ext uri="{FF2B5EF4-FFF2-40B4-BE49-F238E27FC236}">
                <a16:creationId xmlns:a16="http://schemas.microsoft.com/office/drawing/2014/main" id="{73A30BEF-B7A7-D2F7-7FE8-A3E2C52B66E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E6D1"/>
        </a:solidFill>
        <a:effectLst/>
      </p:bgPr>
    </p:bg>
    <p:spTree>
      <p:nvGrpSpPr>
        <p:cNvPr id="1" name=""/>
        <p:cNvGrpSpPr/>
        <p:nvPr/>
      </p:nvGrpSpPr>
      <p:grpSpPr>
        <a:xfrm>
          <a:off x="0" y="0"/>
          <a:ext cx="0" cy="0"/>
          <a:chOff x="0" y="0"/>
          <a:chExt cx="0" cy="0"/>
        </a:xfrm>
      </p:grpSpPr>
      <p:sp>
        <p:nvSpPr>
          <p:cNvPr id="2" name="Freeform 2"/>
          <p:cNvSpPr/>
          <p:nvPr/>
        </p:nvSpPr>
        <p:spPr>
          <a:xfrm>
            <a:off x="3733800" y="2040323"/>
            <a:ext cx="11300913" cy="6102493"/>
          </a:xfrm>
          <a:custGeom>
            <a:avLst/>
            <a:gdLst/>
            <a:ahLst/>
            <a:cxnLst/>
            <a:rect l="l" t="t" r="r" b="b"/>
            <a:pathLst>
              <a:path w="11300913" h="6102493">
                <a:moveTo>
                  <a:pt x="0" y="0"/>
                </a:moveTo>
                <a:lnTo>
                  <a:pt x="11300914" y="0"/>
                </a:lnTo>
                <a:lnTo>
                  <a:pt x="11300914" y="6102493"/>
                </a:lnTo>
                <a:lnTo>
                  <a:pt x="0" y="6102493"/>
                </a:lnTo>
                <a:lnTo>
                  <a:pt x="0" y="0"/>
                </a:lnTo>
                <a:close/>
              </a:path>
            </a:pathLst>
          </a:custGeom>
          <a:blipFill>
            <a:blip r:embed="rId2"/>
            <a:stretch>
              <a:fillRect/>
            </a:stretch>
          </a:blipFill>
        </p:spPr>
      </p:sp>
      <p:sp>
        <p:nvSpPr>
          <p:cNvPr id="3" name="TextBox 3"/>
          <p:cNvSpPr txBox="1"/>
          <p:nvPr/>
        </p:nvSpPr>
        <p:spPr>
          <a:xfrm>
            <a:off x="4396388" y="4432774"/>
            <a:ext cx="9975736" cy="1791901"/>
          </a:xfrm>
          <a:prstGeom prst="rect">
            <a:avLst/>
          </a:prstGeom>
        </p:spPr>
        <p:txBody>
          <a:bodyPr wrap="square" lIns="0" tIns="0" rIns="0" bIns="0" rtlCol="0" anchor="t">
            <a:spAutoFit/>
          </a:bodyPr>
          <a:lstStyle/>
          <a:p>
            <a:pPr marL="0" marR="0" lvl="0" indent="0" algn="ctr" defTabSz="914400" rtl="0" eaLnBrk="1" fontAlgn="auto" latinLnBrk="0" hangingPunct="1">
              <a:lnSpc>
                <a:spcPts val="12895"/>
              </a:lnSpc>
              <a:spcBef>
                <a:spcPts val="0"/>
              </a:spcBef>
              <a:spcAft>
                <a:spcPts val="0"/>
              </a:spcAft>
              <a:buClrTx/>
              <a:buSzTx/>
              <a:buFontTx/>
              <a:buNone/>
              <a:tabLst/>
              <a:defRPr/>
            </a:pPr>
            <a:r>
              <a:rPr kumimoji="0" lang="en-US" sz="14328" b="1" i="0" u="none" strike="noStrike" kern="1200" cap="none" spc="286" normalizeH="0" baseline="0" noProof="0" dirty="0">
                <a:ln>
                  <a:noFill/>
                </a:ln>
                <a:solidFill>
                  <a:srgbClr val="FFFFFF"/>
                </a:solidFill>
                <a:effectLst/>
                <a:uLnTx/>
                <a:uFillTx/>
                <a:latin typeface="Bakerie"/>
                <a:ea typeface="+mn-ea"/>
                <a:cs typeface="+mn-cs"/>
              </a:rPr>
              <a:t>LISTENING</a:t>
            </a:r>
          </a:p>
        </p:txBody>
      </p:sp>
      <p:sp>
        <p:nvSpPr>
          <p:cNvPr id="7" name="Freeform 7"/>
          <p:cNvSpPr/>
          <p:nvPr/>
        </p:nvSpPr>
        <p:spPr>
          <a:xfrm>
            <a:off x="5940355" y="8818753"/>
            <a:ext cx="6407290" cy="3692201"/>
          </a:xfrm>
          <a:custGeom>
            <a:avLst/>
            <a:gdLst/>
            <a:ahLst/>
            <a:cxnLst/>
            <a:rect l="l" t="t" r="r" b="b"/>
            <a:pathLst>
              <a:path w="6407290" h="3692201">
                <a:moveTo>
                  <a:pt x="0" y="0"/>
                </a:moveTo>
                <a:lnTo>
                  <a:pt x="6407290" y="0"/>
                </a:lnTo>
                <a:lnTo>
                  <a:pt x="6407290" y="3692201"/>
                </a:lnTo>
                <a:lnTo>
                  <a:pt x="0" y="3692201"/>
                </a:lnTo>
                <a:lnTo>
                  <a:pt x="0" y="0"/>
                </a:lnTo>
                <a:close/>
              </a:path>
            </a:pathLst>
          </a:custGeom>
          <a:blipFill>
            <a:blip r:embed="rId3"/>
            <a:stretch>
              <a:fillRect/>
            </a:stretch>
          </a:blipFill>
        </p:spPr>
      </p:sp>
      <p:sp>
        <p:nvSpPr>
          <p:cNvPr id="8" name="Freeform 8"/>
          <p:cNvSpPr/>
          <p:nvPr/>
        </p:nvSpPr>
        <p:spPr>
          <a:xfrm rot="-81170">
            <a:off x="2513208" y="1296854"/>
            <a:ext cx="4324917" cy="1146103"/>
          </a:xfrm>
          <a:custGeom>
            <a:avLst/>
            <a:gdLst/>
            <a:ahLst/>
            <a:cxnLst/>
            <a:rect l="l" t="t" r="r" b="b"/>
            <a:pathLst>
              <a:path w="4324917" h="1146103">
                <a:moveTo>
                  <a:pt x="0" y="0"/>
                </a:moveTo>
                <a:lnTo>
                  <a:pt x="4324917" y="0"/>
                </a:lnTo>
                <a:lnTo>
                  <a:pt x="4324917" y="1146103"/>
                </a:lnTo>
                <a:lnTo>
                  <a:pt x="0" y="1146103"/>
                </a:lnTo>
                <a:lnTo>
                  <a:pt x="0" y="0"/>
                </a:lnTo>
                <a:close/>
              </a:path>
            </a:pathLst>
          </a:custGeom>
          <a:blipFill>
            <a:blip r:embed="rId4"/>
            <a:stretch>
              <a:fillRect/>
            </a:stretch>
          </a:blipFill>
        </p:spPr>
      </p:sp>
    </p:spTree>
    <p:extLst>
      <p:ext uri="{BB962C8B-B14F-4D97-AF65-F5344CB8AC3E}">
        <p14:creationId xmlns:p14="http://schemas.microsoft.com/office/powerpoint/2010/main" val="3200581088"/>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C824230-1F4C-E4F4-5276-29CC4F9F7EB1}"/>
              </a:ext>
            </a:extLst>
          </p:cNvPr>
          <p:cNvSpPr/>
          <p:nvPr/>
        </p:nvSpPr>
        <p:spPr>
          <a:xfrm>
            <a:off x="-533400" y="-571500"/>
            <a:ext cx="19812000" cy="11353800"/>
          </a:xfrm>
          <a:custGeom>
            <a:avLst/>
            <a:gdLst/>
            <a:ahLst/>
            <a:cxnLst/>
            <a:rect l="l" t="t" r="r" b="b"/>
            <a:pathLst>
              <a:path w="14566144" h="8179741">
                <a:moveTo>
                  <a:pt x="0" y="0"/>
                </a:moveTo>
                <a:lnTo>
                  <a:pt x="14566144" y="0"/>
                </a:lnTo>
                <a:lnTo>
                  <a:pt x="14566144" y="8179741"/>
                </a:lnTo>
                <a:lnTo>
                  <a:pt x="0" y="8179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p:cNvPicPr>
            <a:picLocks noChangeAspect="1"/>
          </p:cNvPicPr>
          <p:nvPr/>
        </p:nvPicPr>
        <p:blipFill>
          <a:blip r:embed="rId5"/>
          <a:stretch>
            <a:fillRect/>
          </a:stretch>
        </p:blipFill>
        <p:spPr>
          <a:xfrm>
            <a:off x="8365305" y="3373226"/>
            <a:ext cx="9922695" cy="6860615"/>
          </a:xfrm>
          <a:prstGeom prst="rect">
            <a:avLst/>
          </a:prstGeom>
        </p:spPr>
      </p:pic>
      <p:sp>
        <p:nvSpPr>
          <p:cNvPr id="16" name="TextBox 15"/>
          <p:cNvSpPr txBox="1"/>
          <p:nvPr/>
        </p:nvSpPr>
        <p:spPr>
          <a:xfrm>
            <a:off x="1188866" y="1772003"/>
            <a:ext cx="17099135" cy="830997"/>
          </a:xfrm>
          <a:prstGeom prst="rect">
            <a:avLst/>
          </a:prstGeom>
          <a:noFill/>
          <a:effectLst/>
        </p:spPr>
        <p:txBody>
          <a:bodyPr wrap="square" rtlCol="0">
            <a:spAutoFit/>
          </a:bodyPr>
          <a:lstStyle/>
          <a:p>
            <a:pPr defTabSz="1371600"/>
            <a:r>
              <a:rPr lang="en-US" sz="4800" b="1" dirty="0">
                <a:solidFill>
                  <a:srgbClr val="002060"/>
                </a:solidFill>
                <a:effectLst>
                  <a:glow rad="88900">
                    <a:prstClr val="white"/>
                  </a:glow>
                </a:effectLst>
                <a:latin typeface="Calibri" panose="020F0502020204030204"/>
                <a:cs typeface="Arial" panose="020B0604020202020204" pitchFamily="34" charset="0"/>
              </a:rPr>
              <a:t>1. Tick the things that you think a robot teacher can do.</a:t>
            </a:r>
          </a:p>
        </p:txBody>
      </p:sp>
      <p:pic>
        <p:nvPicPr>
          <p:cNvPr id="4" name="Picture 3"/>
          <p:cNvPicPr>
            <a:picLocks noChangeAspect="1"/>
          </p:cNvPicPr>
          <p:nvPr/>
        </p:nvPicPr>
        <p:blipFill rotWithShape="1">
          <a:blip r:embed="rId6"/>
          <a:srcRect r="25676"/>
          <a:stretch/>
        </p:blipFill>
        <p:spPr>
          <a:xfrm>
            <a:off x="267616" y="3176222"/>
            <a:ext cx="9359963" cy="4526600"/>
          </a:xfrm>
          <a:prstGeom prst="rect">
            <a:avLst/>
          </a:prstGeom>
        </p:spPr>
      </p:pic>
      <p:pic>
        <p:nvPicPr>
          <p:cNvPr id="22" name="Picture 21"/>
          <p:cNvPicPr>
            <a:picLocks noChangeAspect="1"/>
          </p:cNvPicPr>
          <p:nvPr/>
        </p:nvPicPr>
        <p:blipFill rotWithShape="1">
          <a:blip r:embed="rId6"/>
          <a:srcRect l="88728" r="3608" b="10397"/>
          <a:stretch/>
        </p:blipFill>
        <p:spPr>
          <a:xfrm>
            <a:off x="9627578" y="3373226"/>
            <a:ext cx="928364" cy="390163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8434" y="3424940"/>
            <a:ext cx="817509" cy="8175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8434" y="4532391"/>
            <a:ext cx="817509" cy="817509"/>
          </a:xfrm>
          <a:prstGeom prst="rect">
            <a:avLst/>
          </a:prstGeom>
        </p:spPr>
      </p:pic>
      <p:sp>
        <p:nvSpPr>
          <p:cNvPr id="7" name="Rectangle 6"/>
          <p:cNvSpPr/>
          <p:nvPr/>
        </p:nvSpPr>
        <p:spPr>
          <a:xfrm>
            <a:off x="241790" y="7450729"/>
            <a:ext cx="9144000" cy="1754326"/>
          </a:xfrm>
          <a:prstGeom prst="rect">
            <a:avLst/>
          </a:prstGeom>
        </p:spPr>
        <p:txBody>
          <a:bodyPr>
            <a:spAutoFit/>
          </a:bodyPr>
          <a:lstStyle/>
          <a:p>
            <a:pPr defTabSz="1371600"/>
            <a:r>
              <a:rPr lang="en-US" sz="5400">
                <a:solidFill>
                  <a:srgbClr val="70AD47">
                    <a:lumMod val="50000"/>
                  </a:srgbClr>
                </a:solidFill>
                <a:latin typeface="Calibri" panose="020F0502020204030204"/>
              </a:rPr>
              <a:t>A robot teacher can dance, sing, and play with students, … </a:t>
            </a:r>
            <a:endParaRPr lang="en-GB" sz="5400">
              <a:solidFill>
                <a:srgbClr val="70AD47">
                  <a:lumMod val="50000"/>
                </a:srgbClr>
              </a:solidFill>
              <a:latin typeface="Calibri" panose="020F0502020204030204"/>
            </a:endParaRPr>
          </a:p>
        </p:txBody>
      </p:sp>
      <p:pic>
        <p:nvPicPr>
          <p:cNvPr id="6" name="Picture 5">
            <a:extLst>
              <a:ext uri="{FF2B5EF4-FFF2-40B4-BE49-F238E27FC236}">
                <a16:creationId xmlns:a16="http://schemas.microsoft.com/office/drawing/2014/main" id="{FDD5F605-21C5-D0C7-41C1-ECBD396743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06436" y="-135313"/>
            <a:ext cx="6296904" cy="3591426"/>
          </a:xfrm>
          <a:prstGeom prst="rect">
            <a:avLst/>
          </a:prstGeom>
        </p:spPr>
      </p:pic>
    </p:spTree>
    <p:extLst>
      <p:ext uri="{BB962C8B-B14F-4D97-AF65-F5344CB8AC3E}">
        <p14:creationId xmlns:p14="http://schemas.microsoft.com/office/powerpoint/2010/main" val="20775747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19EA281-A148-A810-CFB7-8B157F02EE44}"/>
              </a:ext>
            </a:extLst>
          </p:cNvPr>
          <p:cNvSpPr/>
          <p:nvPr/>
        </p:nvSpPr>
        <p:spPr>
          <a:xfrm>
            <a:off x="-533400" y="-571500"/>
            <a:ext cx="19812000" cy="11353800"/>
          </a:xfrm>
          <a:custGeom>
            <a:avLst/>
            <a:gdLst/>
            <a:ahLst/>
            <a:cxnLst/>
            <a:rect l="l" t="t" r="r" b="b"/>
            <a:pathLst>
              <a:path w="14566144" h="8179741">
                <a:moveTo>
                  <a:pt x="0" y="0"/>
                </a:moveTo>
                <a:lnTo>
                  <a:pt x="14566144" y="0"/>
                </a:lnTo>
                <a:lnTo>
                  <a:pt x="14566144" y="8179741"/>
                </a:lnTo>
                <a:lnTo>
                  <a:pt x="0" y="81797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TextBox 38"/>
          <p:cNvSpPr txBox="1"/>
          <p:nvPr/>
        </p:nvSpPr>
        <p:spPr>
          <a:xfrm>
            <a:off x="952328" y="1638473"/>
            <a:ext cx="17099135" cy="769441"/>
          </a:xfrm>
          <a:prstGeom prst="rect">
            <a:avLst/>
          </a:prstGeom>
          <a:noFill/>
          <a:effectLst/>
        </p:spPr>
        <p:txBody>
          <a:bodyPr wrap="square" rtlCol="0">
            <a:spAutoFit/>
          </a:bodyPr>
          <a:lstStyle/>
          <a:p>
            <a:pPr defTabSz="1371600"/>
            <a:r>
              <a:rPr lang="en-US" sz="4400" b="1" dirty="0">
                <a:solidFill>
                  <a:srgbClr val="002060"/>
                </a:solidFill>
                <a:effectLst>
                  <a:glow rad="88900">
                    <a:prstClr val="white"/>
                  </a:glow>
                </a:effectLst>
                <a:latin typeface="Calibri" panose="020F0502020204030204"/>
                <a:cs typeface="Arial" panose="020B0604020202020204" pitchFamily="34" charset="0"/>
              </a:rPr>
              <a:t>2. Listen to the conversation and fill in each blank with ONE word.</a:t>
            </a:r>
          </a:p>
        </p:txBody>
      </p:sp>
      <p:graphicFrame>
        <p:nvGraphicFramePr>
          <p:cNvPr id="4" name="Table 3"/>
          <p:cNvGraphicFramePr>
            <a:graphicFrameLocks noGrp="1"/>
          </p:cNvGraphicFramePr>
          <p:nvPr/>
        </p:nvGraphicFramePr>
        <p:xfrm>
          <a:off x="336170" y="3340236"/>
          <a:ext cx="17826245" cy="6393468"/>
        </p:xfrm>
        <a:graphic>
          <a:graphicData uri="http://schemas.openxmlformats.org/drawingml/2006/table">
            <a:tbl>
              <a:tblPr firstRow="1" bandRow="1">
                <a:tableStyleId>{5C22544A-7EE6-4342-B048-85BDC9FD1C3A}</a:tableStyleId>
              </a:tblPr>
              <a:tblGrid>
                <a:gridCol w="8133431">
                  <a:extLst>
                    <a:ext uri="{9D8B030D-6E8A-4147-A177-3AD203B41FA5}">
                      <a16:colId xmlns:a16="http://schemas.microsoft.com/office/drawing/2014/main" val="1175153946"/>
                    </a:ext>
                  </a:extLst>
                </a:gridCol>
                <a:gridCol w="9692814">
                  <a:extLst>
                    <a:ext uri="{9D8B030D-6E8A-4147-A177-3AD203B41FA5}">
                      <a16:colId xmlns:a16="http://schemas.microsoft.com/office/drawing/2014/main" val="3240095960"/>
                    </a:ext>
                  </a:extLst>
                </a:gridCol>
              </a:tblGrid>
              <a:tr h="777240">
                <a:tc>
                  <a:txBody>
                    <a:bodyPr/>
                    <a:lstStyle/>
                    <a:p>
                      <a:pPr algn="ctr"/>
                      <a:r>
                        <a:rPr lang="en-US" sz="4200" dirty="0">
                          <a:solidFill>
                            <a:schemeClr val="tx1"/>
                          </a:solidFill>
                        </a:rPr>
                        <a:t>Things</a:t>
                      </a:r>
                      <a:r>
                        <a:rPr lang="en-US" sz="4200" baseline="0" dirty="0">
                          <a:solidFill>
                            <a:schemeClr val="tx1"/>
                          </a:solidFill>
                        </a:rPr>
                        <a:t> a robot teacher can do</a:t>
                      </a:r>
                      <a:endParaRPr lang="en-US" sz="4200" dirty="0">
                        <a:solidFill>
                          <a:schemeClr val="tx1"/>
                        </a:solidFill>
                      </a:endParaRPr>
                    </a:p>
                  </a:txBody>
                  <a:tcPr marL="137160" marR="137160" marT="68580" marB="68580">
                    <a:solidFill>
                      <a:srgbClr val="FBCDCD"/>
                    </a:solidFill>
                  </a:tcPr>
                </a:tc>
                <a:tc>
                  <a:txBody>
                    <a:bodyPr/>
                    <a:lstStyle/>
                    <a:p>
                      <a:pPr algn="ctr"/>
                      <a:r>
                        <a:rPr lang="en-US" sz="4200" dirty="0">
                          <a:solidFill>
                            <a:schemeClr val="tx1"/>
                          </a:solidFill>
                        </a:rPr>
                        <a:t>Things a robot teacher can’t do</a:t>
                      </a:r>
                    </a:p>
                  </a:txBody>
                  <a:tcPr marL="137160" marR="137160" marT="68580" marB="68580">
                    <a:solidFill>
                      <a:srgbClr val="FBCDCD"/>
                    </a:solidFill>
                  </a:tcPr>
                </a:tc>
                <a:extLst>
                  <a:ext uri="{0D108BD9-81ED-4DB2-BD59-A6C34878D82A}">
                    <a16:rowId xmlns:a16="http://schemas.microsoft.com/office/drawing/2014/main" val="1982949016"/>
                  </a:ext>
                </a:extLst>
              </a:tr>
              <a:tr h="5616228">
                <a:tc>
                  <a:txBody>
                    <a:bodyPr/>
                    <a:lstStyle/>
                    <a:p>
                      <a:pPr marL="0" indent="0">
                        <a:lnSpc>
                          <a:spcPct val="150000"/>
                        </a:lnSpc>
                        <a:buFontTx/>
                        <a:buNone/>
                      </a:pPr>
                      <a:r>
                        <a:rPr lang="en-US" sz="4800"/>
                        <a:t>- speak </a:t>
                      </a:r>
                      <a:r>
                        <a:rPr lang="en-US" sz="4800" dirty="0"/>
                        <a:t>many (</a:t>
                      </a:r>
                      <a:r>
                        <a:rPr lang="en-US" sz="4800"/>
                        <a:t>1) _________</a:t>
                      </a:r>
                      <a:endParaRPr lang="en-US" sz="4800" dirty="0"/>
                    </a:p>
                    <a:p>
                      <a:pPr marL="0" indent="0">
                        <a:lnSpc>
                          <a:spcPct val="150000"/>
                        </a:lnSpc>
                        <a:buFontTx/>
                        <a:buNone/>
                      </a:pPr>
                      <a:r>
                        <a:rPr lang="en-US" sz="4800"/>
                        <a:t>-</a:t>
                      </a:r>
                      <a:r>
                        <a:rPr lang="en-US" sz="4800" baseline="0"/>
                        <a:t> t</a:t>
                      </a:r>
                      <a:r>
                        <a:rPr lang="en-US" sz="4800"/>
                        <a:t>each languages</a:t>
                      </a:r>
                      <a:r>
                        <a:rPr lang="en-US" sz="4800" dirty="0"/>
                        <a:t>, (</a:t>
                      </a:r>
                      <a:r>
                        <a:rPr lang="en-US" sz="4800"/>
                        <a:t>2) ______ </a:t>
                      </a:r>
                      <a:r>
                        <a:rPr lang="en-US" sz="4800" dirty="0"/>
                        <a:t>and many subjects.</a:t>
                      </a:r>
                    </a:p>
                    <a:p>
                      <a:pPr marL="0" indent="0">
                        <a:lnSpc>
                          <a:spcPct val="150000"/>
                        </a:lnSpc>
                        <a:buFontTx/>
                        <a:buNone/>
                      </a:pPr>
                      <a:r>
                        <a:rPr lang="en-US" sz="4800"/>
                        <a:t>- (</a:t>
                      </a:r>
                      <a:r>
                        <a:rPr lang="en-US" sz="4800" dirty="0"/>
                        <a:t>3</a:t>
                      </a:r>
                      <a:r>
                        <a:rPr lang="en-US" sz="4800"/>
                        <a:t>) ________ </a:t>
                      </a:r>
                      <a:r>
                        <a:rPr lang="en-US" sz="4800" dirty="0"/>
                        <a:t>with students</a:t>
                      </a:r>
                    </a:p>
                  </a:txBody>
                  <a:tcPr marL="137160" marR="137160" marT="68580" marB="68580"/>
                </a:tc>
                <a:tc>
                  <a:txBody>
                    <a:bodyPr/>
                    <a:lstStyle/>
                    <a:p>
                      <a:pPr marL="0" indent="0">
                        <a:lnSpc>
                          <a:spcPct val="150000"/>
                        </a:lnSpc>
                        <a:buFontTx/>
                        <a:buNone/>
                      </a:pPr>
                      <a:r>
                        <a:rPr lang="en-US" sz="4800" dirty="0"/>
                        <a:t>- teach students</a:t>
                      </a:r>
                      <a:r>
                        <a:rPr lang="en-US" sz="4800" baseline="0" dirty="0"/>
                        <a:t> how to (4) ________</a:t>
                      </a:r>
                    </a:p>
                    <a:p>
                      <a:pPr marL="0" indent="0">
                        <a:lnSpc>
                          <a:spcPct val="150000"/>
                        </a:lnSpc>
                        <a:buFontTx/>
                        <a:buNone/>
                      </a:pPr>
                      <a:r>
                        <a:rPr lang="en-US" sz="4800" baseline="0" dirty="0"/>
                        <a:t>- have emotional connections with students</a:t>
                      </a:r>
                    </a:p>
                    <a:p>
                      <a:pPr marL="0" indent="0">
                        <a:lnSpc>
                          <a:spcPct val="150000"/>
                        </a:lnSpc>
                        <a:buFontTx/>
                        <a:buNone/>
                      </a:pPr>
                      <a:r>
                        <a:rPr lang="en-US" sz="4800" baseline="0" dirty="0"/>
                        <a:t>- solve (5) _________ between students</a:t>
                      </a:r>
                      <a:endParaRPr lang="en-US" sz="4800" dirty="0"/>
                    </a:p>
                  </a:txBody>
                  <a:tcPr marL="137160" marR="137160" marT="68580" marB="68580"/>
                </a:tc>
                <a:extLst>
                  <a:ext uri="{0D108BD9-81ED-4DB2-BD59-A6C34878D82A}">
                    <a16:rowId xmlns:a16="http://schemas.microsoft.com/office/drawing/2014/main" val="1019672076"/>
                  </a:ext>
                </a:extLst>
              </a:tr>
            </a:tbl>
          </a:graphicData>
        </a:graphic>
      </p:graphicFrame>
      <p:sp>
        <p:nvSpPr>
          <p:cNvPr id="12" name="Google Shape;1881;p31"/>
          <p:cNvSpPr txBox="1">
            <a:spLocks/>
          </p:cNvSpPr>
          <p:nvPr/>
        </p:nvSpPr>
        <p:spPr>
          <a:xfrm>
            <a:off x="4689648" y="4227202"/>
            <a:ext cx="2852373"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800" b="1" dirty="0">
                <a:solidFill>
                  <a:srgbClr val="7030A0"/>
                </a:solidFill>
                <a:latin typeface="Calibri" panose="020F0502020204030204"/>
              </a:rPr>
              <a:t>languages</a:t>
            </a:r>
            <a:endParaRPr lang="en-US" sz="4800" b="1" dirty="0">
              <a:solidFill>
                <a:srgbClr val="7030A0"/>
              </a:solidFill>
              <a:latin typeface="Calibri" panose="020F0502020204030204"/>
              <a:cs typeface="Calibri" panose="020F0502020204030204" pitchFamily="34" charset="0"/>
            </a:endParaRPr>
          </a:p>
        </p:txBody>
      </p:sp>
      <p:sp>
        <p:nvSpPr>
          <p:cNvPr id="20" name="Google Shape;1881;p31"/>
          <p:cNvSpPr txBox="1">
            <a:spLocks/>
          </p:cNvSpPr>
          <p:nvPr/>
        </p:nvSpPr>
        <p:spPr>
          <a:xfrm>
            <a:off x="5711910" y="5331928"/>
            <a:ext cx="1858629"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800" b="1" dirty="0" err="1">
                <a:solidFill>
                  <a:srgbClr val="7030A0"/>
                </a:solidFill>
                <a:latin typeface="Calibri" panose="020F0502020204030204"/>
              </a:rPr>
              <a:t>maths</a:t>
            </a:r>
            <a:endParaRPr lang="en-US" sz="4800" b="1" dirty="0">
              <a:solidFill>
                <a:srgbClr val="7030A0"/>
              </a:solidFill>
              <a:latin typeface="Calibri" panose="020F0502020204030204"/>
              <a:cs typeface="Calibri" panose="020F0502020204030204" pitchFamily="34" charset="0"/>
            </a:endParaRPr>
          </a:p>
        </p:txBody>
      </p:sp>
      <p:sp>
        <p:nvSpPr>
          <p:cNvPr id="22" name="Google Shape;1881;p31"/>
          <p:cNvSpPr txBox="1">
            <a:spLocks/>
          </p:cNvSpPr>
          <p:nvPr/>
        </p:nvSpPr>
        <p:spPr>
          <a:xfrm>
            <a:off x="1618208" y="7493719"/>
            <a:ext cx="2459036"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800" b="1" dirty="0">
                <a:solidFill>
                  <a:srgbClr val="7030A0"/>
                </a:solidFill>
                <a:latin typeface="Calibri" panose="020F0502020204030204"/>
              </a:rPr>
              <a:t>interact</a:t>
            </a:r>
            <a:endParaRPr lang="en-US" sz="4800" b="1" dirty="0">
              <a:solidFill>
                <a:srgbClr val="7030A0"/>
              </a:solidFill>
              <a:latin typeface="Calibri" panose="020F0502020204030204"/>
              <a:cs typeface="Calibri" panose="020F0502020204030204" pitchFamily="34" charset="0"/>
            </a:endParaRPr>
          </a:p>
        </p:txBody>
      </p:sp>
      <p:sp>
        <p:nvSpPr>
          <p:cNvPr id="24" name="Google Shape;1881;p31"/>
          <p:cNvSpPr txBox="1">
            <a:spLocks/>
          </p:cNvSpPr>
          <p:nvPr/>
        </p:nvSpPr>
        <p:spPr>
          <a:xfrm>
            <a:off x="15610069" y="4227200"/>
            <a:ext cx="2337089"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800" b="1" dirty="0">
                <a:solidFill>
                  <a:srgbClr val="7030A0"/>
                </a:solidFill>
                <a:latin typeface="Calibri" panose="020F0502020204030204"/>
              </a:rPr>
              <a:t>behave</a:t>
            </a:r>
            <a:endParaRPr lang="en-US" sz="4800" b="1" dirty="0">
              <a:solidFill>
                <a:srgbClr val="7030A0"/>
              </a:solidFill>
              <a:latin typeface="Calibri" panose="020F0502020204030204"/>
              <a:cs typeface="Calibri" panose="020F0502020204030204" pitchFamily="34" charset="0"/>
            </a:endParaRPr>
          </a:p>
        </p:txBody>
      </p:sp>
      <p:sp>
        <p:nvSpPr>
          <p:cNvPr id="26" name="Google Shape;1881;p31"/>
          <p:cNvSpPr txBox="1">
            <a:spLocks/>
          </p:cNvSpPr>
          <p:nvPr/>
        </p:nvSpPr>
        <p:spPr>
          <a:xfrm>
            <a:off x="11194678" y="7493719"/>
            <a:ext cx="2749925"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800" b="1" dirty="0">
                <a:solidFill>
                  <a:srgbClr val="7030A0"/>
                </a:solidFill>
                <a:latin typeface="Calibri" panose="020F0502020204030204"/>
              </a:rPr>
              <a:t>problems</a:t>
            </a:r>
            <a:endParaRPr lang="en-US" sz="4800" b="1" dirty="0">
              <a:solidFill>
                <a:srgbClr val="7030A0"/>
              </a:solidFill>
              <a:latin typeface="Calibri" panose="020F0502020204030204"/>
              <a:cs typeface="Calibri" panose="020F0502020204030204" pitchFamily="34" charset="0"/>
            </a:endParaRPr>
          </a:p>
        </p:txBody>
      </p:sp>
      <p:pic>
        <p:nvPicPr>
          <p:cNvPr id="2" name="Track 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99" y="1565993"/>
            <a:ext cx="914400" cy="914400"/>
          </a:xfrm>
          <a:prstGeom prst="rect">
            <a:avLst/>
          </a:prstGeom>
        </p:spPr>
      </p:pic>
      <p:pic>
        <p:nvPicPr>
          <p:cNvPr id="3" name="Picture 2">
            <a:extLst>
              <a:ext uri="{FF2B5EF4-FFF2-40B4-BE49-F238E27FC236}">
                <a16:creationId xmlns:a16="http://schemas.microsoft.com/office/drawing/2014/main" id="{0D4A3C47-E659-A736-6037-F3F4A4678C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4603" y="-157240"/>
            <a:ext cx="6296904" cy="3591426"/>
          </a:xfrm>
          <a:prstGeom prst="rect">
            <a:avLst/>
          </a:prstGeom>
        </p:spPr>
      </p:pic>
      <p:sp>
        <p:nvSpPr>
          <p:cNvPr id="6" name="Freeform 20">
            <a:extLst>
              <a:ext uri="{FF2B5EF4-FFF2-40B4-BE49-F238E27FC236}">
                <a16:creationId xmlns:a16="http://schemas.microsoft.com/office/drawing/2014/main" id="{842050D3-6C5F-B533-A3EB-EE22E227B417}"/>
              </a:ext>
            </a:extLst>
          </p:cNvPr>
          <p:cNvSpPr/>
          <p:nvPr/>
        </p:nvSpPr>
        <p:spPr>
          <a:xfrm rot="-980609">
            <a:off x="13669722" y="8336354"/>
            <a:ext cx="6217779" cy="1593306"/>
          </a:xfrm>
          <a:custGeom>
            <a:avLst/>
            <a:gdLst/>
            <a:ahLst/>
            <a:cxnLst/>
            <a:rect l="l" t="t" r="r" b="b"/>
            <a:pathLst>
              <a:path w="6217779" h="1593306">
                <a:moveTo>
                  <a:pt x="0" y="0"/>
                </a:moveTo>
                <a:lnTo>
                  <a:pt x="6217779" y="0"/>
                </a:lnTo>
                <a:lnTo>
                  <a:pt x="6217779" y="1593305"/>
                </a:lnTo>
                <a:lnTo>
                  <a:pt x="0" y="1593305"/>
                </a:lnTo>
                <a:lnTo>
                  <a:pt x="0" y="0"/>
                </a:lnTo>
                <a:close/>
              </a:path>
            </a:pathLst>
          </a:custGeom>
          <a:blipFill>
            <a:blip r:embed="rId9"/>
            <a:stretch>
              <a:fillRect/>
            </a:stretch>
          </a:blipFill>
        </p:spPr>
      </p:sp>
      <p:sp>
        <p:nvSpPr>
          <p:cNvPr id="7" name="Freeform 21">
            <a:extLst>
              <a:ext uri="{FF2B5EF4-FFF2-40B4-BE49-F238E27FC236}">
                <a16:creationId xmlns:a16="http://schemas.microsoft.com/office/drawing/2014/main" id="{FED72740-F6D1-AFD1-28BB-6E309A1737DF}"/>
              </a:ext>
            </a:extLst>
          </p:cNvPr>
          <p:cNvSpPr/>
          <p:nvPr/>
        </p:nvSpPr>
        <p:spPr>
          <a:xfrm rot="517569">
            <a:off x="-1121635" y="-93873"/>
            <a:ext cx="5949208" cy="1576540"/>
          </a:xfrm>
          <a:custGeom>
            <a:avLst/>
            <a:gdLst/>
            <a:ahLst/>
            <a:cxnLst/>
            <a:rect l="l" t="t" r="r" b="b"/>
            <a:pathLst>
              <a:path w="5949208" h="1576540">
                <a:moveTo>
                  <a:pt x="0" y="0"/>
                </a:moveTo>
                <a:lnTo>
                  <a:pt x="5949207" y="0"/>
                </a:lnTo>
                <a:lnTo>
                  <a:pt x="5949207" y="1576539"/>
                </a:lnTo>
                <a:lnTo>
                  <a:pt x="0" y="1576539"/>
                </a:lnTo>
                <a:lnTo>
                  <a:pt x="0" y="0"/>
                </a:lnTo>
                <a:close/>
              </a:path>
            </a:pathLst>
          </a:custGeom>
          <a:blipFill>
            <a:blip r:embed="rId10"/>
            <a:stretch>
              <a:fillRect/>
            </a:stretch>
          </a:blipFill>
        </p:spPr>
      </p:sp>
    </p:spTree>
    <p:extLst>
      <p:ext uri="{BB962C8B-B14F-4D97-AF65-F5344CB8AC3E}">
        <p14:creationId xmlns:p14="http://schemas.microsoft.com/office/powerpoint/2010/main" val="25244138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2452"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2" grpId="0"/>
      <p:bldP spid="20" grpId="0"/>
      <p:bldP spid="22" grpId="0"/>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50298" y="1554419"/>
            <a:ext cx="16070931" cy="769441"/>
          </a:xfrm>
          <a:prstGeom prst="rect">
            <a:avLst/>
          </a:prstGeom>
          <a:noFill/>
          <a:effectLst/>
        </p:spPr>
        <p:txBody>
          <a:bodyPr wrap="square" rtlCol="0">
            <a:spAutoFit/>
          </a:bodyPr>
          <a:lstStyle/>
          <a:p>
            <a:pPr defTabSz="1371600"/>
            <a:r>
              <a:rPr lang="en-US" sz="4400" b="1" dirty="0">
                <a:solidFill>
                  <a:srgbClr val="002060"/>
                </a:solidFill>
                <a:effectLst>
                  <a:glow rad="88900">
                    <a:prstClr val="white"/>
                  </a:glow>
                </a:effectLst>
                <a:latin typeface="Calibri" panose="020F0502020204030204"/>
                <a:cs typeface="Arial" panose="020B0604020202020204" pitchFamily="34" charset="0"/>
              </a:rPr>
              <a:t>3. Listen again and tick T (True) or F (False).</a:t>
            </a:r>
          </a:p>
        </p:txBody>
      </p:sp>
      <p:graphicFrame>
        <p:nvGraphicFramePr>
          <p:cNvPr id="4" name="Table 3"/>
          <p:cNvGraphicFramePr>
            <a:graphicFrameLocks noGrp="1"/>
          </p:cNvGraphicFramePr>
          <p:nvPr/>
        </p:nvGraphicFramePr>
        <p:xfrm>
          <a:off x="550298" y="2473656"/>
          <a:ext cx="17082676" cy="7634304"/>
        </p:xfrm>
        <a:graphic>
          <a:graphicData uri="http://schemas.openxmlformats.org/drawingml/2006/table">
            <a:tbl>
              <a:tblPr firstRow="1" bandRow="1">
                <a:tableStyleId>{5C22544A-7EE6-4342-B048-85BDC9FD1C3A}</a:tableStyleId>
              </a:tblPr>
              <a:tblGrid>
                <a:gridCol w="14477225">
                  <a:extLst>
                    <a:ext uri="{9D8B030D-6E8A-4147-A177-3AD203B41FA5}">
                      <a16:colId xmlns:a16="http://schemas.microsoft.com/office/drawing/2014/main" val="1792272189"/>
                    </a:ext>
                  </a:extLst>
                </a:gridCol>
                <a:gridCol w="1260228">
                  <a:extLst>
                    <a:ext uri="{9D8B030D-6E8A-4147-A177-3AD203B41FA5}">
                      <a16:colId xmlns:a16="http://schemas.microsoft.com/office/drawing/2014/main" val="537183415"/>
                    </a:ext>
                  </a:extLst>
                </a:gridCol>
                <a:gridCol w="1345223">
                  <a:extLst>
                    <a:ext uri="{9D8B030D-6E8A-4147-A177-3AD203B41FA5}">
                      <a16:colId xmlns:a16="http://schemas.microsoft.com/office/drawing/2014/main" val="1006868580"/>
                    </a:ext>
                  </a:extLst>
                </a:gridCol>
              </a:tblGrid>
              <a:tr h="777240">
                <a:tc>
                  <a:txBody>
                    <a:bodyPr/>
                    <a:lstStyle/>
                    <a:p>
                      <a:pPr algn="ctr"/>
                      <a:r>
                        <a:rPr lang="en-US" sz="4200">
                          <a:solidFill>
                            <a:schemeClr val="tx1"/>
                          </a:solidFill>
                        </a:rPr>
                        <a:t>Statements</a:t>
                      </a:r>
                      <a:endParaRPr lang="en-US" sz="4200" dirty="0">
                        <a:solidFill>
                          <a:schemeClr val="tx1"/>
                        </a:solidFill>
                      </a:endParaRPr>
                    </a:p>
                  </a:txBody>
                  <a:tcPr marL="137160" marR="137160" marT="68580" marB="68580">
                    <a:solidFill>
                      <a:srgbClr val="FBCDCD"/>
                    </a:solidFill>
                  </a:tcPr>
                </a:tc>
                <a:tc>
                  <a:txBody>
                    <a:bodyPr/>
                    <a:lstStyle/>
                    <a:p>
                      <a:pPr algn="ctr"/>
                      <a:r>
                        <a:rPr lang="en-US" sz="4200" dirty="0">
                          <a:solidFill>
                            <a:schemeClr val="tx1"/>
                          </a:solidFill>
                        </a:rPr>
                        <a:t>T</a:t>
                      </a:r>
                    </a:p>
                  </a:txBody>
                  <a:tcPr marL="137160" marR="137160" marT="68580" marB="68580">
                    <a:solidFill>
                      <a:srgbClr val="FBCDCD"/>
                    </a:solidFill>
                  </a:tcPr>
                </a:tc>
                <a:tc>
                  <a:txBody>
                    <a:bodyPr/>
                    <a:lstStyle/>
                    <a:p>
                      <a:pPr algn="ctr"/>
                      <a:r>
                        <a:rPr lang="en-US" sz="4200" dirty="0">
                          <a:solidFill>
                            <a:schemeClr val="tx1"/>
                          </a:solidFill>
                        </a:rPr>
                        <a:t>F</a:t>
                      </a:r>
                    </a:p>
                  </a:txBody>
                  <a:tcPr marL="137160" marR="137160" marT="68580" marB="68580">
                    <a:solidFill>
                      <a:srgbClr val="FBCDCD"/>
                    </a:solidFill>
                  </a:tcPr>
                </a:tc>
                <a:extLst>
                  <a:ext uri="{0D108BD9-81ED-4DB2-BD59-A6C34878D82A}">
                    <a16:rowId xmlns:a16="http://schemas.microsoft.com/office/drawing/2014/main" val="735451376"/>
                  </a:ext>
                </a:extLst>
              </a:tr>
              <a:tr h="1218888">
                <a:tc>
                  <a:txBody>
                    <a:bodyPr/>
                    <a:lstStyle/>
                    <a:p>
                      <a:r>
                        <a:rPr lang="en-US" sz="4800" b="1" dirty="0">
                          <a:solidFill>
                            <a:srgbClr val="F26649"/>
                          </a:solidFill>
                        </a:rPr>
                        <a:t>1</a:t>
                      </a:r>
                      <a:r>
                        <a:rPr lang="en-US" sz="4800" b="1">
                          <a:solidFill>
                            <a:srgbClr val="F26649"/>
                          </a:solidFill>
                        </a:rPr>
                        <a:t>. </a:t>
                      </a:r>
                      <a:r>
                        <a:rPr lang="en-US" sz="4800"/>
                        <a:t>Elias</a:t>
                      </a:r>
                      <a:r>
                        <a:rPr lang="en-US" sz="4800" baseline="0"/>
                        <a:t> </a:t>
                      </a:r>
                      <a:r>
                        <a:rPr lang="en-US" sz="4800" baseline="0" dirty="0"/>
                        <a:t>can do a Gangnam style dance.</a:t>
                      </a:r>
                      <a:endParaRPr lang="en-US" sz="4800" dirty="0"/>
                    </a:p>
                  </a:txBody>
                  <a:tcPr marL="137160" marR="137160" marT="68580" marB="68580"/>
                </a:tc>
                <a:tc>
                  <a:txBody>
                    <a:bodyPr/>
                    <a:lstStyle/>
                    <a:p>
                      <a:endParaRPr lang="en-US" sz="4200"/>
                    </a:p>
                  </a:txBody>
                  <a:tcPr marL="137160" marR="137160" marT="68580" marB="68580"/>
                </a:tc>
                <a:tc>
                  <a:txBody>
                    <a:bodyPr/>
                    <a:lstStyle/>
                    <a:p>
                      <a:endParaRPr lang="en-US" sz="4200" dirty="0"/>
                    </a:p>
                  </a:txBody>
                  <a:tcPr marL="137160" marR="137160" marT="68580" marB="68580"/>
                </a:tc>
                <a:extLst>
                  <a:ext uri="{0D108BD9-81ED-4DB2-BD59-A6C34878D82A}">
                    <a16:rowId xmlns:a16="http://schemas.microsoft.com/office/drawing/2014/main" val="2944692797"/>
                  </a:ext>
                </a:extLst>
              </a:tr>
              <a:tr h="1600200">
                <a:tc>
                  <a:txBody>
                    <a:bodyPr/>
                    <a:lstStyle/>
                    <a:p>
                      <a:r>
                        <a:rPr lang="en-US" sz="4800" b="1" dirty="0">
                          <a:solidFill>
                            <a:srgbClr val="F26649"/>
                          </a:solidFill>
                        </a:rPr>
                        <a:t>2. </a:t>
                      </a:r>
                      <a:r>
                        <a:rPr lang="en-US" sz="4800" dirty="0"/>
                        <a:t>Students can practise English with the robot in real time.</a:t>
                      </a:r>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80023116"/>
                  </a:ext>
                </a:extLst>
              </a:tr>
              <a:tr h="1218888">
                <a:tc>
                  <a:txBody>
                    <a:bodyPr/>
                    <a:lstStyle/>
                    <a:p>
                      <a:r>
                        <a:rPr lang="en-US" sz="4800" b="1" dirty="0">
                          <a:solidFill>
                            <a:srgbClr val="F26649"/>
                          </a:solidFill>
                        </a:rPr>
                        <a:t>3. </a:t>
                      </a:r>
                      <a:r>
                        <a:rPr lang="en-US" sz="4800" dirty="0"/>
                        <a:t>The robot feels tired</a:t>
                      </a:r>
                      <a:r>
                        <a:rPr lang="en-US" sz="4800" baseline="0" dirty="0"/>
                        <a:t> when it repeats words.</a:t>
                      </a:r>
                      <a:endParaRPr lang="en-US" sz="4800" dirty="0"/>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392959223"/>
                  </a:ext>
                </a:extLst>
              </a:tr>
              <a:tr h="1600200">
                <a:tc>
                  <a:txBody>
                    <a:bodyPr/>
                    <a:lstStyle/>
                    <a:p>
                      <a:r>
                        <a:rPr lang="en-US" sz="4800" b="1" dirty="0">
                          <a:solidFill>
                            <a:srgbClr val="F26649"/>
                          </a:solidFill>
                        </a:rPr>
                        <a:t>4. </a:t>
                      </a:r>
                      <a:r>
                        <a:rPr lang="en-US" sz="4800" dirty="0"/>
                        <a:t>The robot asks questions that are too difficult for students to answer.</a:t>
                      </a:r>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3589015143"/>
                  </a:ext>
                </a:extLst>
              </a:tr>
              <a:tr h="1218888">
                <a:tc>
                  <a:txBody>
                    <a:bodyPr/>
                    <a:lstStyle/>
                    <a:p>
                      <a:r>
                        <a:rPr lang="en-US" sz="4800" b="1" dirty="0">
                          <a:solidFill>
                            <a:srgbClr val="F26649"/>
                          </a:solidFill>
                        </a:rPr>
                        <a:t>5. </a:t>
                      </a:r>
                      <a:r>
                        <a:rPr lang="en-US" sz="4800" dirty="0"/>
                        <a:t>Robots can teach students how to behave correctly.</a:t>
                      </a:r>
                    </a:p>
                  </a:txBody>
                  <a:tcPr marL="137160" marR="137160" marT="68580" marB="68580"/>
                </a:tc>
                <a:tc>
                  <a:txBody>
                    <a:bodyPr/>
                    <a:lstStyle/>
                    <a:p>
                      <a:endParaRPr lang="en-US" sz="4200" dirty="0"/>
                    </a:p>
                  </a:txBody>
                  <a:tcPr marL="137160" marR="137160" marT="68580" marB="68580"/>
                </a:tc>
                <a:tc>
                  <a:txBody>
                    <a:bodyPr/>
                    <a:lstStyle/>
                    <a:p>
                      <a:endParaRPr lang="en-US" sz="4200" dirty="0"/>
                    </a:p>
                  </a:txBody>
                  <a:tcPr marL="137160" marR="137160" marT="68580" marB="68580"/>
                </a:tc>
                <a:extLst>
                  <a:ext uri="{0D108BD9-81ED-4DB2-BD59-A6C34878D82A}">
                    <a16:rowId xmlns:a16="http://schemas.microsoft.com/office/drawing/2014/main" val="700755154"/>
                  </a:ext>
                </a:extLst>
              </a:tr>
            </a:tbl>
          </a:graphicData>
        </a:graphic>
      </p:graphicFrame>
      <p:grpSp>
        <p:nvGrpSpPr>
          <p:cNvPr id="2" name="Group 2">
            <a:extLst>
              <a:ext uri="{FF2B5EF4-FFF2-40B4-BE49-F238E27FC236}">
                <a16:creationId xmlns:a16="http://schemas.microsoft.com/office/drawing/2014/main" id="{27EBCEF2-FCC5-8682-6F4A-44549D1B4651}"/>
              </a:ext>
            </a:extLst>
          </p:cNvPr>
          <p:cNvGrpSpPr/>
          <p:nvPr/>
        </p:nvGrpSpPr>
        <p:grpSpPr>
          <a:xfrm rot="-10800000">
            <a:off x="6553199" y="147867"/>
            <a:ext cx="6313265" cy="1406552"/>
            <a:chOff x="0" y="0"/>
            <a:chExt cx="4288786" cy="1319354"/>
          </a:xfrm>
        </p:grpSpPr>
        <p:sp>
          <p:nvSpPr>
            <p:cNvPr id="3" name="Freeform 3">
              <a:extLst>
                <a:ext uri="{FF2B5EF4-FFF2-40B4-BE49-F238E27FC236}">
                  <a16:creationId xmlns:a16="http://schemas.microsoft.com/office/drawing/2014/main" id="{FFB3A8C4-2924-9782-BD6C-60D45E977015}"/>
                </a:ext>
              </a:extLst>
            </p:cNvPr>
            <p:cNvSpPr/>
            <p:nvPr/>
          </p:nvSpPr>
          <p:spPr>
            <a:xfrm>
              <a:off x="0" y="-4262"/>
              <a:ext cx="4296532" cy="1325840"/>
            </a:xfrm>
            <a:custGeom>
              <a:avLst/>
              <a:gdLst/>
              <a:ahLst/>
              <a:cxnLst/>
              <a:rect l="l" t="t" r="r" b="b"/>
              <a:pathLst>
                <a:path w="4296532" h="1325840">
                  <a:moveTo>
                    <a:pt x="3357632" y="1314653"/>
                  </a:moveTo>
                  <a:cubicBezTo>
                    <a:pt x="3357632" y="1314653"/>
                    <a:pt x="2937880" y="1325840"/>
                    <a:pt x="2475295" y="1323219"/>
                  </a:cubicBezTo>
                  <a:cubicBezTo>
                    <a:pt x="1814681" y="1321056"/>
                    <a:pt x="1057073" y="1313232"/>
                    <a:pt x="1057073" y="1313232"/>
                  </a:cubicBezTo>
                  <a:cubicBezTo>
                    <a:pt x="812931" y="1304397"/>
                    <a:pt x="565145" y="1287416"/>
                    <a:pt x="398404" y="1229239"/>
                  </a:cubicBezTo>
                  <a:cubicBezTo>
                    <a:pt x="120505" y="1132277"/>
                    <a:pt x="0" y="954749"/>
                    <a:pt x="0" y="628876"/>
                  </a:cubicBezTo>
                  <a:cubicBezTo>
                    <a:pt x="8536" y="440430"/>
                    <a:pt x="34263" y="311302"/>
                    <a:pt x="140291" y="225758"/>
                  </a:cubicBezTo>
                  <a:cubicBezTo>
                    <a:pt x="342602" y="62530"/>
                    <a:pt x="736658" y="7673"/>
                    <a:pt x="1155311" y="7673"/>
                  </a:cubicBezTo>
                  <a:cubicBezTo>
                    <a:pt x="1155311" y="7673"/>
                    <a:pt x="1551711" y="15681"/>
                    <a:pt x="2250626" y="7673"/>
                  </a:cubicBezTo>
                  <a:cubicBezTo>
                    <a:pt x="2718953" y="0"/>
                    <a:pt x="3182880" y="7673"/>
                    <a:pt x="3182880" y="7673"/>
                  </a:cubicBezTo>
                  <a:cubicBezTo>
                    <a:pt x="3551188" y="15152"/>
                    <a:pt x="3914501" y="84484"/>
                    <a:pt x="4112241" y="207066"/>
                  </a:cubicBezTo>
                  <a:cubicBezTo>
                    <a:pt x="4263258" y="300683"/>
                    <a:pt x="4296532" y="425358"/>
                    <a:pt x="4287392" y="628876"/>
                  </a:cubicBezTo>
                  <a:cubicBezTo>
                    <a:pt x="4287392" y="1072714"/>
                    <a:pt x="4004395" y="1286812"/>
                    <a:pt x="3357632" y="1314653"/>
                  </a:cubicBezTo>
                  <a:close/>
                </a:path>
              </a:pathLst>
            </a:custGeom>
            <a:solidFill>
              <a:srgbClr val="844B3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2D873D07-4B47-68E5-A99E-9CC5B17F5804}"/>
              </a:ext>
            </a:extLst>
          </p:cNvPr>
          <p:cNvSpPr txBox="1"/>
          <p:nvPr/>
        </p:nvSpPr>
        <p:spPr>
          <a:xfrm>
            <a:off x="7012029" y="522935"/>
            <a:ext cx="5384202" cy="914096"/>
          </a:xfrm>
          <a:prstGeom prst="rect">
            <a:avLst/>
          </a:prstGeom>
        </p:spPr>
        <p:txBody>
          <a:bodyPr lIns="0" tIns="0" rIns="0" bIns="0" rtlCol="0" anchor="t">
            <a:spAutoFit/>
          </a:bodyPr>
          <a:lstStyle/>
          <a:p>
            <a:pPr marL="0" marR="0" lvl="0" indent="0" algn="ctr" defTabSz="914400" rtl="0" eaLnBrk="1" fontAlgn="auto" latinLnBrk="0" hangingPunct="1">
              <a:lnSpc>
                <a:spcPts val="6761"/>
              </a:lnSpc>
              <a:spcBef>
                <a:spcPts val="0"/>
              </a:spcBef>
              <a:spcAft>
                <a:spcPts val="0"/>
              </a:spcAft>
              <a:buClrTx/>
              <a:buSzTx/>
              <a:buFontTx/>
              <a:buNone/>
              <a:tabLst/>
              <a:defRPr/>
            </a:pPr>
            <a:r>
              <a:rPr kumimoji="0" lang="en-US" sz="6761" b="1" i="0" u="none" strike="noStrike" kern="1200" cap="none" spc="0" normalizeH="0" baseline="0" noProof="0" dirty="0">
                <a:ln>
                  <a:noFill/>
                </a:ln>
                <a:solidFill>
                  <a:srgbClr val="FFF2F9"/>
                </a:solidFill>
                <a:effectLst/>
                <a:uLnTx/>
                <a:uFillTx/>
                <a:latin typeface="Bakerie"/>
                <a:ea typeface="+mn-ea"/>
                <a:cs typeface="+mn-cs"/>
              </a:rPr>
              <a:t>PRACTICE</a:t>
            </a:r>
          </a:p>
        </p:txBody>
      </p:sp>
    </p:spTree>
    <p:extLst>
      <p:ext uri="{BB962C8B-B14F-4D97-AF65-F5344CB8AC3E}">
        <p14:creationId xmlns:p14="http://schemas.microsoft.com/office/powerpoint/2010/main" val="31081410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
            <a:ext cx="18288000" cy="10304584"/>
          </a:xfrm>
          <a:prstGeom prst="rect">
            <a:avLst/>
          </a:prstGeom>
        </p:spPr>
      </p:pic>
      <p:pic>
        <p:nvPicPr>
          <p:cNvPr id="13" name="Picture 12"/>
          <p:cNvPicPr>
            <a:picLocks noChangeAspect="1"/>
          </p:cNvPicPr>
          <p:nvPr/>
        </p:nvPicPr>
        <p:blipFill rotWithShape="1">
          <a:blip r:embed="rId7"/>
          <a:srcRect l="31516" t="8179" r="32113" b="5499"/>
          <a:stretch/>
        </p:blipFill>
        <p:spPr>
          <a:xfrm>
            <a:off x="7901396" y="2593584"/>
            <a:ext cx="1242604" cy="2953728"/>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20811" t="26777" r="21290" b="19666"/>
          <a:stretch/>
        </p:blipFill>
        <p:spPr>
          <a:xfrm>
            <a:off x="8562255" y="4349683"/>
            <a:ext cx="1163494" cy="1163494"/>
          </a:xfrm>
          <a:prstGeom prst="ellipse">
            <a:avLst/>
          </a:prstGeom>
        </p:spPr>
      </p:pic>
      <p:pic>
        <p:nvPicPr>
          <p:cNvPr id="6" name="PieInTheSky_11.02_1525061315">
            <a:hlinkClick r:id="" action="ppaction://media"/>
            <a:extLst>
              <a:ext uri="{FF2B5EF4-FFF2-40B4-BE49-F238E27FC236}">
                <a16:creationId xmlns:a16="http://schemas.microsoft.com/office/drawing/2014/main" id="{5D17B140-67E8-44FA-ADAD-DCA3E5AB6A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41532" y="3405188"/>
            <a:ext cx="731044" cy="731044"/>
          </a:xfrm>
          <a:prstGeom prst="rect">
            <a:avLst/>
          </a:prstGeom>
        </p:spPr>
      </p:pic>
      <p:pic>
        <p:nvPicPr>
          <p:cNvPr id="2" name="Picture 1">
            <a:hlinkClick r:id="" action="ppaction://hlinkshowjump?jump=nextslide"/>
          </p:cNvPr>
          <p:cNvPicPr>
            <a:picLocks noChangeAspect="1"/>
          </p:cNvPicPr>
          <p:nvPr/>
        </p:nvPicPr>
        <p:blipFill>
          <a:blip r:embed="rId10"/>
          <a:stretch>
            <a:fillRect/>
          </a:stretch>
        </p:blipFill>
        <p:spPr>
          <a:xfrm>
            <a:off x="7901398" y="7186091"/>
            <a:ext cx="2414224" cy="1490602"/>
          </a:xfrm>
          <a:prstGeom prst="rect">
            <a:avLst/>
          </a:prstGeom>
        </p:spPr>
      </p:pic>
    </p:spTree>
    <p:extLst>
      <p:ext uri="{BB962C8B-B14F-4D97-AF65-F5344CB8AC3E}">
        <p14:creationId xmlns:p14="http://schemas.microsoft.com/office/powerpoint/2010/main" val="427724488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5" name="hammer.wav"/>
          </p:stSnd>
        </p:sndAc>
      </p:transition>
    </mc:Choice>
    <mc:Fallback xmlns="">
      <p:transition spd="slow">
        <p:checker/>
        <p:sndAc>
          <p:stSnd>
            <p:snd r:embed="rId11"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8"/>
          <a:stretch>
            <a:fillRect/>
          </a:stretch>
        </p:blipFill>
        <p:spPr>
          <a:xfrm>
            <a:off x="-41945" y="-23308"/>
            <a:ext cx="18371890" cy="10333616"/>
          </a:xfrm>
          <a:prstGeom prst="rect">
            <a:avLst/>
          </a:prstGeom>
        </p:spPr>
      </p:pic>
      <p:grpSp>
        <p:nvGrpSpPr>
          <p:cNvPr id="35" name="Group 34"/>
          <p:cNvGrpSpPr/>
          <p:nvPr/>
        </p:nvGrpSpPr>
        <p:grpSpPr>
          <a:xfrm>
            <a:off x="7254458" y="1351690"/>
            <a:ext cx="2285264" cy="160820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9"/>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9"/>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9"/>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9"/>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9"/>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9"/>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9"/>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9"/>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9"/>
            <a:srcRect l="31176" t="10168" r="29330" b="5936"/>
            <a:stretch/>
          </p:blipFill>
          <p:spPr>
            <a:xfrm>
              <a:off x="5354633" y="901127"/>
              <a:ext cx="537490" cy="1069287"/>
            </a:xfrm>
            <a:prstGeom prst="rect">
              <a:avLst/>
            </a:prstGeom>
          </p:spPr>
        </p:pic>
      </p:grpSp>
      <p:grpSp>
        <p:nvGrpSpPr>
          <p:cNvPr id="36" name="Group 35"/>
          <p:cNvGrpSpPr/>
          <p:nvPr/>
        </p:nvGrpSpPr>
        <p:grpSpPr>
          <a:xfrm>
            <a:off x="7194661" y="1125615"/>
            <a:ext cx="2480814" cy="1785130"/>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9"/>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9"/>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9"/>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9"/>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9"/>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9"/>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9"/>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9"/>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9"/>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22121" t="28664" r="23565" b="22678"/>
          <a:stretch/>
        </p:blipFill>
        <p:spPr>
          <a:xfrm>
            <a:off x="7686674" y="8415339"/>
            <a:ext cx="1814512" cy="1757362"/>
          </a:xfrm>
          <a:prstGeom prst="ellipse">
            <a:avLst/>
          </a:prstGeom>
        </p:spPr>
      </p:pic>
      <p:grpSp>
        <p:nvGrpSpPr>
          <p:cNvPr id="52" name="Group 51"/>
          <p:cNvGrpSpPr/>
          <p:nvPr/>
        </p:nvGrpSpPr>
        <p:grpSpPr>
          <a:xfrm>
            <a:off x="6783558" y="2447328"/>
            <a:ext cx="3383972" cy="80984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9"/>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9"/>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9"/>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9"/>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10" cstate="print">
            <a:extLst>
              <a:ext uri="{28A0092B-C50C-407E-A947-70E740481C1C}">
                <a14:useLocalDpi xmlns:a14="http://schemas.microsoft.com/office/drawing/2010/main" val="0"/>
              </a:ext>
            </a:extLst>
          </a:blip>
          <a:srcRect l="22853" t="28995" r="22867" b="19666"/>
          <a:stretch/>
        </p:blipFill>
        <p:spPr>
          <a:xfrm>
            <a:off x="7700963" y="8401051"/>
            <a:ext cx="1543050" cy="1577758"/>
          </a:xfrm>
          <a:prstGeom prst="ellipse">
            <a:avLst/>
          </a:prstGeom>
        </p:spPr>
      </p:pic>
      <p:pic>
        <p:nvPicPr>
          <p:cNvPr id="69" name="Picture 68"/>
          <p:cNvPicPr>
            <a:picLocks noChangeAspect="1"/>
          </p:cNvPicPr>
          <p:nvPr/>
        </p:nvPicPr>
        <p:blipFill rotWithShape="1">
          <a:blip r:embed="rId10" cstate="print">
            <a:extLst>
              <a:ext uri="{28A0092B-C50C-407E-A947-70E740481C1C}">
                <a14:useLocalDpi xmlns:a14="http://schemas.microsoft.com/office/drawing/2010/main" val="0"/>
              </a:ext>
            </a:extLst>
          </a:blip>
          <a:srcRect l="22492" t="28623" r="24050" b="19666"/>
          <a:stretch/>
        </p:blipFill>
        <p:spPr>
          <a:xfrm>
            <a:off x="7672389" y="8301036"/>
            <a:ext cx="1785938" cy="1867580"/>
          </a:xfrm>
          <a:prstGeom prst="ellipse">
            <a:avLst/>
          </a:prstGeom>
        </p:spPr>
      </p:pic>
      <p:sp>
        <p:nvSpPr>
          <p:cNvPr id="71" name="AMsPham"/>
          <p:cNvSpPr/>
          <p:nvPr/>
        </p:nvSpPr>
        <p:spPr>
          <a:xfrm>
            <a:off x="11997757" y="3143621"/>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A. True</a:t>
            </a:r>
          </a:p>
        </p:txBody>
      </p:sp>
      <p:sp>
        <p:nvSpPr>
          <p:cNvPr id="73" name="CMsPham"/>
          <p:cNvSpPr/>
          <p:nvPr/>
        </p:nvSpPr>
        <p:spPr>
          <a:xfrm>
            <a:off x="11997757" y="6000137"/>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B. False</a:t>
            </a:r>
          </a:p>
        </p:txBody>
      </p:sp>
      <p:sp>
        <p:nvSpPr>
          <p:cNvPr id="76" name="Right Arrow 75"/>
          <p:cNvSpPr/>
          <p:nvPr/>
        </p:nvSpPr>
        <p:spPr>
          <a:xfrm>
            <a:off x="7529540" y="11355722"/>
            <a:ext cx="1836132" cy="1166574"/>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11"/>
          <a:stretch>
            <a:fillRect/>
          </a:stretch>
        </p:blipFill>
        <p:spPr>
          <a:xfrm>
            <a:off x="8014620" y="8236498"/>
            <a:ext cx="2258764" cy="1527180"/>
          </a:xfrm>
          <a:prstGeom prst="rect">
            <a:avLst/>
          </a:prstGeom>
        </p:spPr>
      </p:pic>
      <p:sp>
        <p:nvSpPr>
          <p:cNvPr id="3" name="TextBox 2">
            <a:extLst>
              <a:ext uri="{FF2B5EF4-FFF2-40B4-BE49-F238E27FC236}">
                <a16:creationId xmlns:a16="http://schemas.microsoft.com/office/drawing/2014/main" id="{35DE5BA0-446E-FD24-5C4A-8460A4852BE6}"/>
              </a:ext>
            </a:extLst>
          </p:cNvPr>
          <p:cNvSpPr txBox="1"/>
          <p:nvPr/>
        </p:nvSpPr>
        <p:spPr>
          <a:xfrm>
            <a:off x="1829887" y="5090833"/>
            <a:ext cx="9874199" cy="1938992"/>
          </a:xfrm>
          <a:prstGeom prst="rect">
            <a:avLst/>
          </a:prstGeom>
          <a:solidFill>
            <a:schemeClr val="accent6">
              <a:lumMod val="20000"/>
              <a:lumOff val="80000"/>
            </a:schemeClr>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glow rad="88900">
                    <a:prstClr val="white"/>
                  </a:glow>
                </a:effectLst>
                <a:uLnTx/>
                <a:uFillTx/>
                <a:latin typeface="Calibri"/>
                <a:ea typeface="+mn-ea"/>
                <a:cs typeface="Arial" panose="020B0604020202020204" pitchFamily="34" charset="0"/>
              </a:rPr>
              <a:t>1. Elias can do a Gangnam style dance.</a:t>
            </a:r>
          </a:p>
        </p:txBody>
      </p:sp>
      <p:pic>
        <p:nvPicPr>
          <p:cNvPr id="8" name="Track 72">
            <a:hlinkClick r:id="" action="ppaction://media"/>
            <a:extLst>
              <a:ext uri="{FF2B5EF4-FFF2-40B4-BE49-F238E27FC236}">
                <a16:creationId xmlns:a16="http://schemas.microsoft.com/office/drawing/2014/main" id="{396DDF46-9C60-0B61-9FC3-C49BF41096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2880" y="4046173"/>
            <a:ext cx="609600" cy="609600"/>
          </a:xfrm>
          <a:prstGeom prst="rect">
            <a:avLst/>
          </a:prstGeom>
        </p:spPr>
      </p:pic>
      <p:sp>
        <p:nvSpPr>
          <p:cNvPr id="21" name="TextBox 20">
            <a:extLst>
              <a:ext uri="{FF2B5EF4-FFF2-40B4-BE49-F238E27FC236}">
                <a16:creationId xmlns:a16="http://schemas.microsoft.com/office/drawing/2014/main" id="{6A72D32E-96D1-807C-93E5-C3946382D837}"/>
              </a:ext>
            </a:extLst>
          </p:cNvPr>
          <p:cNvSpPr txBox="1"/>
          <p:nvPr/>
        </p:nvSpPr>
        <p:spPr>
          <a:xfrm>
            <a:off x="2002480" y="3953201"/>
            <a:ext cx="1105412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2060"/>
                </a:solidFill>
                <a:effectLst>
                  <a:glow rad="88900">
                    <a:prstClr val="white"/>
                  </a:glow>
                </a:effectLst>
                <a:uLnTx/>
                <a:uFillTx/>
                <a:latin typeface="Calibri" panose="020F0502020204030204"/>
                <a:ea typeface="+mn-ea"/>
                <a:cs typeface="Arial" panose="020B0604020202020204" pitchFamily="34" charset="0"/>
              </a:rPr>
              <a:t>Listen again and tick T (True) or F (False).</a:t>
            </a:r>
            <a:endParaRPr lang="en-US" dirty="0"/>
          </a:p>
        </p:txBody>
      </p:sp>
    </p:spTree>
    <p:extLst>
      <p:ext uri="{BB962C8B-B14F-4D97-AF65-F5344CB8AC3E}">
        <p14:creationId xmlns:p14="http://schemas.microsoft.com/office/powerpoint/2010/main" val="343967539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5" name="hammer.wav"/>
          </p:stSnd>
        </p:sndAc>
      </p:transition>
    </mc:Choice>
    <mc:Fallback xmlns="">
      <p:transition spd="slow">
        <p:checker/>
        <p:sndAc>
          <p:stSnd>
            <p:snd r:embed="rId13"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6"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7"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6"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02452" fill="hold"/>
                                        <p:tgtEl>
                                          <p:spTgt spid="8"/>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8"/>
                </p:tgtEl>
              </p:cMediaNode>
            </p:audio>
          </p:childTnLst>
        </p:cTn>
      </p:par>
    </p:tnLst>
    <p:bldLst>
      <p:bldP spid="71" grpId="0" animBg="1"/>
      <p:bldP spid="73" grpId="0" animBg="1"/>
      <p:bldP spid="7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8"/>
          <a:stretch>
            <a:fillRect/>
          </a:stretch>
        </p:blipFill>
        <p:spPr>
          <a:xfrm>
            <a:off x="-41945" y="-23308"/>
            <a:ext cx="18371890" cy="10333616"/>
          </a:xfrm>
          <a:prstGeom prst="rect">
            <a:avLst/>
          </a:prstGeom>
        </p:spPr>
      </p:pic>
      <p:grpSp>
        <p:nvGrpSpPr>
          <p:cNvPr id="35" name="Group 34"/>
          <p:cNvGrpSpPr/>
          <p:nvPr/>
        </p:nvGrpSpPr>
        <p:grpSpPr>
          <a:xfrm>
            <a:off x="7254458" y="1351690"/>
            <a:ext cx="2285264" cy="160820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9"/>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9"/>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9"/>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9"/>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9"/>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9"/>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9"/>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9"/>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9"/>
            <a:srcRect l="31176" t="10168" r="29330" b="5936"/>
            <a:stretch/>
          </p:blipFill>
          <p:spPr>
            <a:xfrm>
              <a:off x="5354633" y="901127"/>
              <a:ext cx="537490" cy="1069287"/>
            </a:xfrm>
            <a:prstGeom prst="rect">
              <a:avLst/>
            </a:prstGeom>
          </p:spPr>
        </p:pic>
      </p:grpSp>
      <p:grpSp>
        <p:nvGrpSpPr>
          <p:cNvPr id="36" name="Group 35"/>
          <p:cNvGrpSpPr/>
          <p:nvPr/>
        </p:nvGrpSpPr>
        <p:grpSpPr>
          <a:xfrm>
            <a:off x="7194661" y="1125615"/>
            <a:ext cx="2480814" cy="1785130"/>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9"/>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9"/>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9"/>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9"/>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9"/>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9"/>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9"/>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9"/>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9"/>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22121" t="28664" r="23565" b="22678"/>
          <a:stretch/>
        </p:blipFill>
        <p:spPr>
          <a:xfrm>
            <a:off x="7686674" y="8415339"/>
            <a:ext cx="1814512" cy="1757362"/>
          </a:xfrm>
          <a:prstGeom prst="ellipse">
            <a:avLst/>
          </a:prstGeom>
        </p:spPr>
      </p:pic>
      <p:grpSp>
        <p:nvGrpSpPr>
          <p:cNvPr id="52" name="Group 51"/>
          <p:cNvGrpSpPr/>
          <p:nvPr/>
        </p:nvGrpSpPr>
        <p:grpSpPr>
          <a:xfrm>
            <a:off x="6783558" y="2447328"/>
            <a:ext cx="3383972" cy="80984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9"/>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9"/>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9"/>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9"/>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10" cstate="print">
            <a:extLst>
              <a:ext uri="{28A0092B-C50C-407E-A947-70E740481C1C}">
                <a14:useLocalDpi xmlns:a14="http://schemas.microsoft.com/office/drawing/2010/main" val="0"/>
              </a:ext>
            </a:extLst>
          </a:blip>
          <a:srcRect l="22853" t="28995" r="22867" b="19666"/>
          <a:stretch/>
        </p:blipFill>
        <p:spPr>
          <a:xfrm>
            <a:off x="7700963" y="8401051"/>
            <a:ext cx="1543050" cy="1577758"/>
          </a:xfrm>
          <a:prstGeom prst="ellipse">
            <a:avLst/>
          </a:prstGeom>
        </p:spPr>
      </p:pic>
      <p:pic>
        <p:nvPicPr>
          <p:cNvPr id="69" name="Picture 68"/>
          <p:cNvPicPr>
            <a:picLocks noChangeAspect="1"/>
          </p:cNvPicPr>
          <p:nvPr/>
        </p:nvPicPr>
        <p:blipFill rotWithShape="1">
          <a:blip r:embed="rId10" cstate="print">
            <a:extLst>
              <a:ext uri="{28A0092B-C50C-407E-A947-70E740481C1C}">
                <a14:useLocalDpi xmlns:a14="http://schemas.microsoft.com/office/drawing/2010/main" val="0"/>
              </a:ext>
            </a:extLst>
          </a:blip>
          <a:srcRect l="22492" t="28623" r="24050" b="19666"/>
          <a:stretch/>
        </p:blipFill>
        <p:spPr>
          <a:xfrm>
            <a:off x="7672389" y="8301036"/>
            <a:ext cx="1785938" cy="1867580"/>
          </a:xfrm>
          <a:prstGeom prst="ellipse">
            <a:avLst/>
          </a:prstGeom>
        </p:spPr>
      </p:pic>
      <p:sp>
        <p:nvSpPr>
          <p:cNvPr id="71" name="AMsPham"/>
          <p:cNvSpPr/>
          <p:nvPr/>
        </p:nvSpPr>
        <p:spPr>
          <a:xfrm>
            <a:off x="11997757" y="3143621"/>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A. True</a:t>
            </a:r>
          </a:p>
        </p:txBody>
      </p:sp>
      <p:sp>
        <p:nvSpPr>
          <p:cNvPr id="73" name="CMsPham"/>
          <p:cNvSpPr/>
          <p:nvPr/>
        </p:nvSpPr>
        <p:spPr>
          <a:xfrm>
            <a:off x="11997757" y="6000137"/>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B. False</a:t>
            </a:r>
          </a:p>
        </p:txBody>
      </p:sp>
      <p:sp>
        <p:nvSpPr>
          <p:cNvPr id="76" name="Right Arrow 75"/>
          <p:cNvSpPr/>
          <p:nvPr/>
        </p:nvSpPr>
        <p:spPr>
          <a:xfrm>
            <a:off x="7529540" y="11355722"/>
            <a:ext cx="1836132" cy="1166574"/>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11"/>
          <a:stretch>
            <a:fillRect/>
          </a:stretch>
        </p:blipFill>
        <p:spPr>
          <a:xfrm>
            <a:off x="8014620" y="8236498"/>
            <a:ext cx="2258764" cy="1527180"/>
          </a:xfrm>
          <a:prstGeom prst="rect">
            <a:avLst/>
          </a:prstGeom>
        </p:spPr>
      </p:pic>
      <p:sp>
        <p:nvSpPr>
          <p:cNvPr id="3" name="TextBox 2">
            <a:extLst>
              <a:ext uri="{FF2B5EF4-FFF2-40B4-BE49-F238E27FC236}">
                <a16:creationId xmlns:a16="http://schemas.microsoft.com/office/drawing/2014/main" id="{35DE5BA0-446E-FD24-5C4A-8460A4852BE6}"/>
              </a:ext>
            </a:extLst>
          </p:cNvPr>
          <p:cNvSpPr txBox="1"/>
          <p:nvPr/>
        </p:nvSpPr>
        <p:spPr>
          <a:xfrm>
            <a:off x="1829887" y="5090833"/>
            <a:ext cx="9874199" cy="2862322"/>
          </a:xfrm>
          <a:prstGeom prst="rect">
            <a:avLst/>
          </a:prstGeom>
          <a:solidFill>
            <a:schemeClr val="accent6">
              <a:lumMod val="20000"/>
              <a:lumOff val="80000"/>
            </a:schemeClr>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glow rad="88900">
                    <a:prstClr val="white"/>
                  </a:glow>
                </a:effectLst>
                <a:uLnTx/>
                <a:uFillTx/>
                <a:latin typeface="Calibri"/>
                <a:ea typeface="+mn-ea"/>
                <a:cs typeface="Arial" panose="020B0604020202020204" pitchFamily="34" charset="0"/>
              </a:rPr>
              <a:t>2. Students can </a:t>
            </a:r>
            <a:r>
              <a:rPr kumimoji="0" lang="en-US" sz="6000" b="1" i="0" u="none" strike="noStrike" kern="1200" cap="none" spc="0" normalizeH="0" baseline="0" noProof="0" dirty="0" err="1">
                <a:ln>
                  <a:noFill/>
                </a:ln>
                <a:solidFill>
                  <a:srgbClr val="C00000"/>
                </a:solidFill>
                <a:effectLst>
                  <a:glow rad="88900">
                    <a:prstClr val="white"/>
                  </a:glow>
                </a:effectLst>
                <a:uLnTx/>
                <a:uFillTx/>
                <a:latin typeface="Calibri"/>
                <a:ea typeface="+mn-ea"/>
                <a:cs typeface="Arial" panose="020B0604020202020204" pitchFamily="34" charset="0"/>
              </a:rPr>
              <a:t>practise</a:t>
            </a:r>
            <a:r>
              <a:rPr kumimoji="0" lang="en-US" sz="6000" b="1" i="0" u="none" strike="noStrike" kern="1200" cap="none" spc="0" normalizeH="0" baseline="0" noProof="0" dirty="0">
                <a:ln>
                  <a:noFill/>
                </a:ln>
                <a:solidFill>
                  <a:srgbClr val="C00000"/>
                </a:solidFill>
                <a:effectLst>
                  <a:glow rad="88900">
                    <a:prstClr val="white"/>
                  </a:glow>
                </a:effectLst>
                <a:uLnTx/>
                <a:uFillTx/>
                <a:latin typeface="Calibri"/>
                <a:ea typeface="+mn-ea"/>
                <a:cs typeface="Arial" panose="020B0604020202020204" pitchFamily="34" charset="0"/>
              </a:rPr>
              <a:t> English with the robot in real time.</a:t>
            </a:r>
          </a:p>
        </p:txBody>
      </p:sp>
      <p:pic>
        <p:nvPicPr>
          <p:cNvPr id="8" name="Track 72">
            <a:hlinkClick r:id="" action="ppaction://media"/>
            <a:extLst>
              <a:ext uri="{FF2B5EF4-FFF2-40B4-BE49-F238E27FC236}">
                <a16:creationId xmlns:a16="http://schemas.microsoft.com/office/drawing/2014/main" id="{396DDF46-9C60-0B61-9FC3-C49BF41096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2880" y="4046173"/>
            <a:ext cx="609600" cy="609600"/>
          </a:xfrm>
          <a:prstGeom prst="rect">
            <a:avLst/>
          </a:prstGeom>
        </p:spPr>
      </p:pic>
      <p:sp>
        <p:nvSpPr>
          <p:cNvPr id="21" name="TextBox 20">
            <a:extLst>
              <a:ext uri="{FF2B5EF4-FFF2-40B4-BE49-F238E27FC236}">
                <a16:creationId xmlns:a16="http://schemas.microsoft.com/office/drawing/2014/main" id="{6A72D32E-96D1-807C-93E5-C3946382D837}"/>
              </a:ext>
            </a:extLst>
          </p:cNvPr>
          <p:cNvSpPr txBox="1"/>
          <p:nvPr/>
        </p:nvSpPr>
        <p:spPr>
          <a:xfrm>
            <a:off x="2002480" y="3953201"/>
            <a:ext cx="1105412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2060"/>
                </a:solidFill>
                <a:effectLst>
                  <a:glow rad="88900">
                    <a:prstClr val="white"/>
                  </a:glow>
                </a:effectLst>
                <a:uLnTx/>
                <a:uFillTx/>
                <a:latin typeface="Calibri" panose="020F0502020204030204"/>
                <a:ea typeface="+mn-ea"/>
                <a:cs typeface="Arial" panose="020B0604020202020204" pitchFamily="34" charset="0"/>
              </a:rPr>
              <a:t>Listen again and tick T (True) or F (False).</a:t>
            </a:r>
            <a:endParaRPr lang="en-US" dirty="0"/>
          </a:p>
        </p:txBody>
      </p:sp>
    </p:spTree>
    <p:extLst>
      <p:ext uri="{BB962C8B-B14F-4D97-AF65-F5344CB8AC3E}">
        <p14:creationId xmlns:p14="http://schemas.microsoft.com/office/powerpoint/2010/main" val="91361161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5" name="hammer.wav"/>
          </p:stSnd>
        </p:sndAc>
      </p:transition>
    </mc:Choice>
    <mc:Fallback xmlns="">
      <p:transition spd="slow">
        <p:checker/>
        <p:sndAc>
          <p:stSnd>
            <p:snd r:embed="rId13"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6"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7"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6"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02452" fill="hold"/>
                                        <p:tgtEl>
                                          <p:spTgt spid="8"/>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8"/>
                </p:tgtEl>
              </p:cMediaNode>
            </p:audio>
          </p:childTnLst>
        </p:cTn>
      </p:par>
    </p:tnLst>
    <p:bldLst>
      <p:bldP spid="71" grpId="0" animBg="1"/>
      <p:bldP spid="73" grpId="0" animBg="1"/>
      <p:bldP spid="7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8"/>
          <a:stretch>
            <a:fillRect/>
          </a:stretch>
        </p:blipFill>
        <p:spPr>
          <a:xfrm>
            <a:off x="-41945" y="-23308"/>
            <a:ext cx="18371890" cy="10333616"/>
          </a:xfrm>
          <a:prstGeom prst="rect">
            <a:avLst/>
          </a:prstGeom>
        </p:spPr>
      </p:pic>
      <p:grpSp>
        <p:nvGrpSpPr>
          <p:cNvPr id="35" name="Group 34"/>
          <p:cNvGrpSpPr/>
          <p:nvPr/>
        </p:nvGrpSpPr>
        <p:grpSpPr>
          <a:xfrm>
            <a:off x="7254458" y="1351690"/>
            <a:ext cx="2285264" cy="160820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9"/>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9"/>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9"/>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9"/>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9"/>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9"/>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9"/>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9"/>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9"/>
            <a:srcRect l="31176" t="10168" r="29330" b="5936"/>
            <a:stretch/>
          </p:blipFill>
          <p:spPr>
            <a:xfrm>
              <a:off x="5354633" y="901127"/>
              <a:ext cx="537490" cy="1069287"/>
            </a:xfrm>
            <a:prstGeom prst="rect">
              <a:avLst/>
            </a:prstGeom>
          </p:spPr>
        </p:pic>
      </p:grpSp>
      <p:grpSp>
        <p:nvGrpSpPr>
          <p:cNvPr id="36" name="Group 35"/>
          <p:cNvGrpSpPr/>
          <p:nvPr/>
        </p:nvGrpSpPr>
        <p:grpSpPr>
          <a:xfrm>
            <a:off x="7194661" y="1125615"/>
            <a:ext cx="2480814" cy="1785130"/>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9"/>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9"/>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9"/>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9"/>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9"/>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9"/>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9"/>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9"/>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9"/>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22121" t="28664" r="23565" b="22678"/>
          <a:stretch/>
        </p:blipFill>
        <p:spPr>
          <a:xfrm>
            <a:off x="7686674" y="8415339"/>
            <a:ext cx="1814512" cy="1757362"/>
          </a:xfrm>
          <a:prstGeom prst="ellipse">
            <a:avLst/>
          </a:prstGeom>
        </p:spPr>
      </p:pic>
      <p:grpSp>
        <p:nvGrpSpPr>
          <p:cNvPr id="52" name="Group 51"/>
          <p:cNvGrpSpPr/>
          <p:nvPr/>
        </p:nvGrpSpPr>
        <p:grpSpPr>
          <a:xfrm>
            <a:off x="6783558" y="2447328"/>
            <a:ext cx="3383972" cy="80984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9"/>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9"/>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9"/>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9"/>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10" cstate="print">
            <a:extLst>
              <a:ext uri="{28A0092B-C50C-407E-A947-70E740481C1C}">
                <a14:useLocalDpi xmlns:a14="http://schemas.microsoft.com/office/drawing/2010/main" val="0"/>
              </a:ext>
            </a:extLst>
          </a:blip>
          <a:srcRect l="22853" t="28995" r="22867" b="19666"/>
          <a:stretch/>
        </p:blipFill>
        <p:spPr>
          <a:xfrm>
            <a:off x="7700963" y="8401051"/>
            <a:ext cx="1543050" cy="1577758"/>
          </a:xfrm>
          <a:prstGeom prst="ellipse">
            <a:avLst/>
          </a:prstGeom>
        </p:spPr>
      </p:pic>
      <p:pic>
        <p:nvPicPr>
          <p:cNvPr id="69" name="Picture 68"/>
          <p:cNvPicPr>
            <a:picLocks noChangeAspect="1"/>
          </p:cNvPicPr>
          <p:nvPr/>
        </p:nvPicPr>
        <p:blipFill rotWithShape="1">
          <a:blip r:embed="rId10" cstate="print">
            <a:extLst>
              <a:ext uri="{28A0092B-C50C-407E-A947-70E740481C1C}">
                <a14:useLocalDpi xmlns:a14="http://schemas.microsoft.com/office/drawing/2010/main" val="0"/>
              </a:ext>
            </a:extLst>
          </a:blip>
          <a:srcRect l="22492" t="28623" r="24050" b="19666"/>
          <a:stretch/>
        </p:blipFill>
        <p:spPr>
          <a:xfrm>
            <a:off x="7672389" y="8301036"/>
            <a:ext cx="1785938" cy="1867580"/>
          </a:xfrm>
          <a:prstGeom prst="ellipse">
            <a:avLst/>
          </a:prstGeom>
        </p:spPr>
      </p:pic>
      <p:sp>
        <p:nvSpPr>
          <p:cNvPr id="71" name="AMsPham"/>
          <p:cNvSpPr/>
          <p:nvPr/>
        </p:nvSpPr>
        <p:spPr>
          <a:xfrm>
            <a:off x="12069228" y="6276672"/>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4800" b="1" kern="0" dirty="0">
                <a:solidFill>
                  <a:srgbClr val="002060"/>
                </a:solidFill>
                <a:latin typeface="Arial"/>
                <a:sym typeface="Arial"/>
              </a:rPr>
              <a:t>B</a:t>
            </a: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 False</a:t>
            </a:r>
          </a:p>
        </p:txBody>
      </p:sp>
      <p:sp>
        <p:nvSpPr>
          <p:cNvPr id="73" name="CMsPham"/>
          <p:cNvSpPr/>
          <p:nvPr/>
        </p:nvSpPr>
        <p:spPr>
          <a:xfrm>
            <a:off x="12069228" y="3334114"/>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4800" b="1" kern="0" dirty="0">
                <a:solidFill>
                  <a:srgbClr val="002060"/>
                </a:solidFill>
                <a:latin typeface="Arial"/>
                <a:sym typeface="Arial"/>
              </a:rPr>
              <a:t>A</a:t>
            </a: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 </a:t>
            </a:r>
            <a:r>
              <a:rPr lang="en-US" sz="4800" b="1" kern="0" dirty="0">
                <a:solidFill>
                  <a:srgbClr val="002060"/>
                </a:solidFill>
                <a:latin typeface="Arial"/>
                <a:sym typeface="Arial"/>
              </a:rPr>
              <a:t>True</a:t>
            </a:r>
            <a:endParaRPr kumimoji="0" lang="en-US" sz="48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76" name="Right Arrow 75"/>
          <p:cNvSpPr/>
          <p:nvPr/>
        </p:nvSpPr>
        <p:spPr>
          <a:xfrm>
            <a:off x="7529540" y="11355722"/>
            <a:ext cx="1836132" cy="1166574"/>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11"/>
          <a:stretch>
            <a:fillRect/>
          </a:stretch>
        </p:blipFill>
        <p:spPr>
          <a:xfrm>
            <a:off x="8014620" y="8236498"/>
            <a:ext cx="2258764" cy="1527180"/>
          </a:xfrm>
          <a:prstGeom prst="rect">
            <a:avLst/>
          </a:prstGeom>
        </p:spPr>
      </p:pic>
      <p:sp>
        <p:nvSpPr>
          <p:cNvPr id="3" name="TextBox 2">
            <a:extLst>
              <a:ext uri="{FF2B5EF4-FFF2-40B4-BE49-F238E27FC236}">
                <a16:creationId xmlns:a16="http://schemas.microsoft.com/office/drawing/2014/main" id="{35DE5BA0-446E-FD24-5C4A-8460A4852BE6}"/>
              </a:ext>
            </a:extLst>
          </p:cNvPr>
          <p:cNvSpPr txBox="1"/>
          <p:nvPr/>
        </p:nvSpPr>
        <p:spPr>
          <a:xfrm>
            <a:off x="1829887" y="5090833"/>
            <a:ext cx="9874199" cy="2862322"/>
          </a:xfrm>
          <a:prstGeom prst="rect">
            <a:avLst/>
          </a:prstGeom>
          <a:solidFill>
            <a:schemeClr val="accent6">
              <a:lumMod val="20000"/>
              <a:lumOff val="80000"/>
            </a:schemeClr>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glow rad="88900">
                    <a:prstClr val="white"/>
                  </a:glow>
                </a:effectLst>
                <a:uLnTx/>
                <a:uFillTx/>
                <a:latin typeface="Calibri"/>
                <a:ea typeface="+mn-ea"/>
                <a:cs typeface="Arial" panose="020B0604020202020204" pitchFamily="34" charset="0"/>
              </a:rPr>
              <a:t>2. Students can </a:t>
            </a:r>
            <a:r>
              <a:rPr kumimoji="0" lang="en-US" sz="6000" b="1" i="0" u="none" strike="noStrike" kern="1200" cap="none" spc="0" normalizeH="0" baseline="0" noProof="0" dirty="0" err="1">
                <a:ln>
                  <a:noFill/>
                </a:ln>
                <a:solidFill>
                  <a:srgbClr val="C00000"/>
                </a:solidFill>
                <a:effectLst>
                  <a:glow rad="88900">
                    <a:prstClr val="white"/>
                  </a:glow>
                </a:effectLst>
                <a:uLnTx/>
                <a:uFillTx/>
                <a:latin typeface="Calibri"/>
                <a:ea typeface="+mn-ea"/>
                <a:cs typeface="Arial" panose="020B0604020202020204" pitchFamily="34" charset="0"/>
              </a:rPr>
              <a:t>practise</a:t>
            </a:r>
            <a:r>
              <a:rPr kumimoji="0" lang="en-US" sz="6000" b="1" i="0" u="none" strike="noStrike" kern="1200" cap="none" spc="0" normalizeH="0" baseline="0" noProof="0" dirty="0">
                <a:ln>
                  <a:noFill/>
                </a:ln>
                <a:solidFill>
                  <a:srgbClr val="C00000"/>
                </a:solidFill>
                <a:effectLst>
                  <a:glow rad="88900">
                    <a:prstClr val="white"/>
                  </a:glow>
                </a:effectLst>
                <a:uLnTx/>
                <a:uFillTx/>
                <a:latin typeface="Calibri"/>
                <a:ea typeface="+mn-ea"/>
                <a:cs typeface="Arial" panose="020B0604020202020204" pitchFamily="34" charset="0"/>
              </a:rPr>
              <a:t> English with the robot in real time.</a:t>
            </a:r>
          </a:p>
        </p:txBody>
      </p:sp>
      <p:pic>
        <p:nvPicPr>
          <p:cNvPr id="8" name="Track 72">
            <a:hlinkClick r:id="" action="ppaction://media"/>
            <a:extLst>
              <a:ext uri="{FF2B5EF4-FFF2-40B4-BE49-F238E27FC236}">
                <a16:creationId xmlns:a16="http://schemas.microsoft.com/office/drawing/2014/main" id="{396DDF46-9C60-0B61-9FC3-C49BF41096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2880" y="4046173"/>
            <a:ext cx="609600" cy="609600"/>
          </a:xfrm>
          <a:prstGeom prst="rect">
            <a:avLst/>
          </a:prstGeom>
        </p:spPr>
      </p:pic>
      <p:sp>
        <p:nvSpPr>
          <p:cNvPr id="21" name="TextBox 20">
            <a:extLst>
              <a:ext uri="{FF2B5EF4-FFF2-40B4-BE49-F238E27FC236}">
                <a16:creationId xmlns:a16="http://schemas.microsoft.com/office/drawing/2014/main" id="{6A72D32E-96D1-807C-93E5-C3946382D837}"/>
              </a:ext>
            </a:extLst>
          </p:cNvPr>
          <p:cNvSpPr txBox="1"/>
          <p:nvPr/>
        </p:nvSpPr>
        <p:spPr>
          <a:xfrm>
            <a:off x="2002480" y="3953201"/>
            <a:ext cx="1105412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2060"/>
                </a:solidFill>
                <a:effectLst>
                  <a:glow rad="88900">
                    <a:prstClr val="white"/>
                  </a:glow>
                </a:effectLst>
                <a:uLnTx/>
                <a:uFillTx/>
                <a:latin typeface="Calibri" panose="020F0502020204030204"/>
                <a:ea typeface="+mn-ea"/>
                <a:cs typeface="Arial" panose="020B0604020202020204" pitchFamily="34" charset="0"/>
              </a:rPr>
              <a:t>Listen again and tick T (True) or F (False).</a:t>
            </a:r>
            <a:endParaRPr lang="en-US" dirty="0"/>
          </a:p>
        </p:txBody>
      </p:sp>
    </p:spTree>
    <p:extLst>
      <p:ext uri="{BB962C8B-B14F-4D97-AF65-F5344CB8AC3E}">
        <p14:creationId xmlns:p14="http://schemas.microsoft.com/office/powerpoint/2010/main" val="1536237115"/>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5" name="hammer.wav"/>
          </p:stSnd>
        </p:sndAc>
      </p:transition>
    </mc:Choice>
    <mc:Fallback xmlns="">
      <p:transition spd="slow">
        <p:checker/>
        <p:sndAc>
          <p:stSnd>
            <p:snd r:embed="rId13"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6"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7"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6"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02452" fill="hold"/>
                                        <p:tgtEl>
                                          <p:spTgt spid="8"/>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8"/>
                </p:tgtEl>
              </p:cMediaNode>
            </p:audio>
          </p:childTnLst>
        </p:cTn>
      </p:par>
    </p:tnLst>
    <p:bldLst>
      <p:bldP spid="71" grpId="0" animBg="1"/>
      <p:bldP spid="73" grpId="0" animBg="1"/>
      <p:bldP spid="7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8"/>
          <a:stretch>
            <a:fillRect/>
          </a:stretch>
        </p:blipFill>
        <p:spPr>
          <a:xfrm>
            <a:off x="-41945" y="-23308"/>
            <a:ext cx="18371890" cy="10333616"/>
          </a:xfrm>
          <a:prstGeom prst="rect">
            <a:avLst/>
          </a:prstGeom>
        </p:spPr>
      </p:pic>
      <p:grpSp>
        <p:nvGrpSpPr>
          <p:cNvPr id="35" name="Group 34"/>
          <p:cNvGrpSpPr/>
          <p:nvPr/>
        </p:nvGrpSpPr>
        <p:grpSpPr>
          <a:xfrm>
            <a:off x="7254458" y="1351690"/>
            <a:ext cx="2285264" cy="160820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9"/>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9"/>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9"/>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9"/>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9"/>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9"/>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9"/>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9"/>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9"/>
            <a:srcRect l="31176" t="10168" r="29330" b="5936"/>
            <a:stretch/>
          </p:blipFill>
          <p:spPr>
            <a:xfrm>
              <a:off x="5354633" y="901127"/>
              <a:ext cx="537490" cy="1069287"/>
            </a:xfrm>
            <a:prstGeom prst="rect">
              <a:avLst/>
            </a:prstGeom>
          </p:spPr>
        </p:pic>
      </p:grpSp>
      <p:grpSp>
        <p:nvGrpSpPr>
          <p:cNvPr id="36" name="Group 35"/>
          <p:cNvGrpSpPr/>
          <p:nvPr/>
        </p:nvGrpSpPr>
        <p:grpSpPr>
          <a:xfrm>
            <a:off x="7194661" y="1125615"/>
            <a:ext cx="2480814" cy="1785130"/>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9"/>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9"/>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9"/>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9"/>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9"/>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9"/>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9"/>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9"/>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9"/>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22121" t="28664" r="23565" b="22678"/>
          <a:stretch/>
        </p:blipFill>
        <p:spPr>
          <a:xfrm>
            <a:off x="7686674" y="8415339"/>
            <a:ext cx="1814512" cy="1757362"/>
          </a:xfrm>
          <a:prstGeom prst="ellipse">
            <a:avLst/>
          </a:prstGeom>
        </p:spPr>
      </p:pic>
      <p:grpSp>
        <p:nvGrpSpPr>
          <p:cNvPr id="52" name="Group 51"/>
          <p:cNvGrpSpPr/>
          <p:nvPr/>
        </p:nvGrpSpPr>
        <p:grpSpPr>
          <a:xfrm>
            <a:off x="6783558" y="2447328"/>
            <a:ext cx="3383972" cy="80984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9"/>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9"/>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9"/>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9"/>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10" cstate="print">
            <a:extLst>
              <a:ext uri="{28A0092B-C50C-407E-A947-70E740481C1C}">
                <a14:useLocalDpi xmlns:a14="http://schemas.microsoft.com/office/drawing/2010/main" val="0"/>
              </a:ext>
            </a:extLst>
          </a:blip>
          <a:srcRect l="22853" t="28995" r="22867" b="19666"/>
          <a:stretch/>
        </p:blipFill>
        <p:spPr>
          <a:xfrm>
            <a:off x="7700963" y="8401051"/>
            <a:ext cx="1543050" cy="1577758"/>
          </a:xfrm>
          <a:prstGeom prst="ellipse">
            <a:avLst/>
          </a:prstGeom>
        </p:spPr>
      </p:pic>
      <p:pic>
        <p:nvPicPr>
          <p:cNvPr id="69" name="Picture 68"/>
          <p:cNvPicPr>
            <a:picLocks noChangeAspect="1"/>
          </p:cNvPicPr>
          <p:nvPr/>
        </p:nvPicPr>
        <p:blipFill rotWithShape="1">
          <a:blip r:embed="rId10" cstate="print">
            <a:extLst>
              <a:ext uri="{28A0092B-C50C-407E-A947-70E740481C1C}">
                <a14:useLocalDpi xmlns:a14="http://schemas.microsoft.com/office/drawing/2010/main" val="0"/>
              </a:ext>
            </a:extLst>
          </a:blip>
          <a:srcRect l="22492" t="28623" r="24050" b="19666"/>
          <a:stretch/>
        </p:blipFill>
        <p:spPr>
          <a:xfrm>
            <a:off x="7672389" y="8301036"/>
            <a:ext cx="1785938" cy="1867580"/>
          </a:xfrm>
          <a:prstGeom prst="ellipse">
            <a:avLst/>
          </a:prstGeom>
        </p:spPr>
      </p:pic>
      <p:sp>
        <p:nvSpPr>
          <p:cNvPr id="71" name="AMsPham"/>
          <p:cNvSpPr/>
          <p:nvPr/>
        </p:nvSpPr>
        <p:spPr>
          <a:xfrm>
            <a:off x="12069228" y="6276672"/>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4800" b="1" kern="0" dirty="0">
                <a:solidFill>
                  <a:srgbClr val="002060"/>
                </a:solidFill>
                <a:latin typeface="Arial"/>
                <a:sym typeface="Arial"/>
              </a:rPr>
              <a:t>B</a:t>
            </a: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 False</a:t>
            </a:r>
          </a:p>
        </p:txBody>
      </p:sp>
      <p:sp>
        <p:nvSpPr>
          <p:cNvPr id="73" name="CMsPham"/>
          <p:cNvSpPr/>
          <p:nvPr/>
        </p:nvSpPr>
        <p:spPr>
          <a:xfrm>
            <a:off x="12069228" y="3334114"/>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4800" b="1" kern="0" dirty="0">
                <a:solidFill>
                  <a:srgbClr val="002060"/>
                </a:solidFill>
                <a:latin typeface="Arial"/>
                <a:sym typeface="Arial"/>
              </a:rPr>
              <a:t>A</a:t>
            </a: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 </a:t>
            </a:r>
            <a:r>
              <a:rPr lang="en-US" sz="4800" b="1" kern="0" dirty="0">
                <a:solidFill>
                  <a:srgbClr val="002060"/>
                </a:solidFill>
                <a:latin typeface="Arial"/>
                <a:sym typeface="Arial"/>
              </a:rPr>
              <a:t>True</a:t>
            </a:r>
            <a:endParaRPr kumimoji="0" lang="en-US" sz="48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76" name="Right Arrow 75"/>
          <p:cNvSpPr/>
          <p:nvPr/>
        </p:nvSpPr>
        <p:spPr>
          <a:xfrm>
            <a:off x="7529540" y="11355722"/>
            <a:ext cx="1836132" cy="1166574"/>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11"/>
          <a:stretch>
            <a:fillRect/>
          </a:stretch>
        </p:blipFill>
        <p:spPr>
          <a:xfrm>
            <a:off x="8014620" y="8236498"/>
            <a:ext cx="2258764" cy="1527180"/>
          </a:xfrm>
          <a:prstGeom prst="rect">
            <a:avLst/>
          </a:prstGeom>
        </p:spPr>
      </p:pic>
      <p:sp>
        <p:nvSpPr>
          <p:cNvPr id="3" name="TextBox 2">
            <a:extLst>
              <a:ext uri="{FF2B5EF4-FFF2-40B4-BE49-F238E27FC236}">
                <a16:creationId xmlns:a16="http://schemas.microsoft.com/office/drawing/2014/main" id="{35DE5BA0-446E-FD24-5C4A-8460A4852BE6}"/>
              </a:ext>
            </a:extLst>
          </p:cNvPr>
          <p:cNvSpPr txBox="1"/>
          <p:nvPr/>
        </p:nvSpPr>
        <p:spPr>
          <a:xfrm>
            <a:off x="1829887" y="5090833"/>
            <a:ext cx="9874199" cy="1938992"/>
          </a:xfrm>
          <a:prstGeom prst="rect">
            <a:avLst/>
          </a:prstGeom>
          <a:solidFill>
            <a:schemeClr val="accent6">
              <a:lumMod val="20000"/>
              <a:lumOff val="80000"/>
            </a:schemeClr>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glow rad="88900">
                    <a:prstClr val="white"/>
                  </a:glow>
                </a:effectLst>
                <a:uLnTx/>
                <a:uFillTx/>
                <a:latin typeface="Calibri"/>
                <a:ea typeface="+mn-ea"/>
                <a:cs typeface="Arial" panose="020B0604020202020204" pitchFamily="34" charset="0"/>
              </a:rPr>
              <a:t>3. The robot feels tired when it repeats words.</a:t>
            </a:r>
          </a:p>
        </p:txBody>
      </p:sp>
      <p:pic>
        <p:nvPicPr>
          <p:cNvPr id="8" name="Track 72">
            <a:hlinkClick r:id="" action="ppaction://media"/>
            <a:extLst>
              <a:ext uri="{FF2B5EF4-FFF2-40B4-BE49-F238E27FC236}">
                <a16:creationId xmlns:a16="http://schemas.microsoft.com/office/drawing/2014/main" id="{396DDF46-9C60-0B61-9FC3-C49BF41096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2880" y="4046173"/>
            <a:ext cx="609600" cy="609600"/>
          </a:xfrm>
          <a:prstGeom prst="rect">
            <a:avLst/>
          </a:prstGeom>
        </p:spPr>
      </p:pic>
      <p:sp>
        <p:nvSpPr>
          <p:cNvPr id="21" name="TextBox 20">
            <a:extLst>
              <a:ext uri="{FF2B5EF4-FFF2-40B4-BE49-F238E27FC236}">
                <a16:creationId xmlns:a16="http://schemas.microsoft.com/office/drawing/2014/main" id="{6A72D32E-96D1-807C-93E5-C3946382D837}"/>
              </a:ext>
            </a:extLst>
          </p:cNvPr>
          <p:cNvSpPr txBox="1"/>
          <p:nvPr/>
        </p:nvSpPr>
        <p:spPr>
          <a:xfrm>
            <a:off x="2002480" y="3953201"/>
            <a:ext cx="1105412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2060"/>
                </a:solidFill>
                <a:effectLst>
                  <a:glow rad="88900">
                    <a:prstClr val="white"/>
                  </a:glow>
                </a:effectLst>
                <a:uLnTx/>
                <a:uFillTx/>
                <a:latin typeface="Calibri" panose="020F0502020204030204"/>
                <a:ea typeface="+mn-ea"/>
                <a:cs typeface="Arial" panose="020B0604020202020204" pitchFamily="34" charset="0"/>
              </a:rPr>
              <a:t>Listen again and tick T (True) or F (False).</a:t>
            </a:r>
            <a:endParaRPr lang="en-US" dirty="0"/>
          </a:p>
        </p:txBody>
      </p:sp>
    </p:spTree>
    <p:extLst>
      <p:ext uri="{BB962C8B-B14F-4D97-AF65-F5344CB8AC3E}">
        <p14:creationId xmlns:p14="http://schemas.microsoft.com/office/powerpoint/2010/main" val="280896393"/>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5" name="hammer.wav"/>
          </p:stSnd>
        </p:sndAc>
      </p:transition>
    </mc:Choice>
    <mc:Fallback xmlns="">
      <p:transition spd="slow">
        <p:checker/>
        <p:sndAc>
          <p:stSnd>
            <p:snd r:embed="rId13"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6"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7"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6"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02452" fill="hold"/>
                                        <p:tgtEl>
                                          <p:spTgt spid="8"/>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8"/>
                </p:tgtEl>
              </p:cMediaNode>
            </p:audio>
          </p:childTnLst>
        </p:cTn>
      </p:par>
    </p:tnLst>
    <p:bldLst>
      <p:bldP spid="71" grpId="0" animBg="1"/>
      <p:bldP spid="73" grpId="0" animBg="1"/>
      <p:bldP spid="7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8"/>
          <a:stretch>
            <a:fillRect/>
          </a:stretch>
        </p:blipFill>
        <p:spPr>
          <a:xfrm>
            <a:off x="-41945" y="-23308"/>
            <a:ext cx="18371890" cy="10333616"/>
          </a:xfrm>
          <a:prstGeom prst="rect">
            <a:avLst/>
          </a:prstGeom>
        </p:spPr>
      </p:pic>
      <p:grpSp>
        <p:nvGrpSpPr>
          <p:cNvPr id="35" name="Group 34"/>
          <p:cNvGrpSpPr/>
          <p:nvPr/>
        </p:nvGrpSpPr>
        <p:grpSpPr>
          <a:xfrm>
            <a:off x="7254458" y="1351690"/>
            <a:ext cx="2285264" cy="160820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9"/>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9"/>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9"/>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9"/>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9"/>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9"/>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9"/>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9"/>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9"/>
            <a:srcRect l="31176" t="10168" r="29330" b="5936"/>
            <a:stretch/>
          </p:blipFill>
          <p:spPr>
            <a:xfrm>
              <a:off x="5354633" y="901127"/>
              <a:ext cx="537490" cy="1069287"/>
            </a:xfrm>
            <a:prstGeom prst="rect">
              <a:avLst/>
            </a:prstGeom>
          </p:spPr>
        </p:pic>
      </p:grpSp>
      <p:grpSp>
        <p:nvGrpSpPr>
          <p:cNvPr id="36" name="Group 35"/>
          <p:cNvGrpSpPr/>
          <p:nvPr/>
        </p:nvGrpSpPr>
        <p:grpSpPr>
          <a:xfrm>
            <a:off x="7194661" y="1125615"/>
            <a:ext cx="2480814" cy="1785130"/>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9"/>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9"/>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9"/>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9"/>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9"/>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9"/>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9"/>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9"/>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9"/>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22121" t="28664" r="23565" b="22678"/>
          <a:stretch/>
        </p:blipFill>
        <p:spPr>
          <a:xfrm>
            <a:off x="7686674" y="8415339"/>
            <a:ext cx="1814512" cy="1757362"/>
          </a:xfrm>
          <a:prstGeom prst="ellipse">
            <a:avLst/>
          </a:prstGeom>
        </p:spPr>
      </p:pic>
      <p:grpSp>
        <p:nvGrpSpPr>
          <p:cNvPr id="52" name="Group 51"/>
          <p:cNvGrpSpPr/>
          <p:nvPr/>
        </p:nvGrpSpPr>
        <p:grpSpPr>
          <a:xfrm>
            <a:off x="6783558" y="2447328"/>
            <a:ext cx="3383972" cy="80984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9"/>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9"/>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9"/>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9"/>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10" cstate="print">
            <a:extLst>
              <a:ext uri="{28A0092B-C50C-407E-A947-70E740481C1C}">
                <a14:useLocalDpi xmlns:a14="http://schemas.microsoft.com/office/drawing/2010/main" val="0"/>
              </a:ext>
            </a:extLst>
          </a:blip>
          <a:srcRect l="22853" t="28995" r="22867" b="19666"/>
          <a:stretch/>
        </p:blipFill>
        <p:spPr>
          <a:xfrm>
            <a:off x="7700963" y="8401051"/>
            <a:ext cx="1543050" cy="1577758"/>
          </a:xfrm>
          <a:prstGeom prst="ellipse">
            <a:avLst/>
          </a:prstGeom>
        </p:spPr>
      </p:pic>
      <p:pic>
        <p:nvPicPr>
          <p:cNvPr id="69" name="Picture 68"/>
          <p:cNvPicPr>
            <a:picLocks noChangeAspect="1"/>
          </p:cNvPicPr>
          <p:nvPr/>
        </p:nvPicPr>
        <p:blipFill rotWithShape="1">
          <a:blip r:embed="rId10" cstate="print">
            <a:extLst>
              <a:ext uri="{28A0092B-C50C-407E-A947-70E740481C1C}">
                <a14:useLocalDpi xmlns:a14="http://schemas.microsoft.com/office/drawing/2010/main" val="0"/>
              </a:ext>
            </a:extLst>
          </a:blip>
          <a:srcRect l="22492" t="28623" r="24050" b="19666"/>
          <a:stretch/>
        </p:blipFill>
        <p:spPr>
          <a:xfrm>
            <a:off x="7672389" y="8301036"/>
            <a:ext cx="1785938" cy="1867580"/>
          </a:xfrm>
          <a:prstGeom prst="ellipse">
            <a:avLst/>
          </a:prstGeom>
        </p:spPr>
      </p:pic>
      <p:sp>
        <p:nvSpPr>
          <p:cNvPr id="71" name="AMsPham"/>
          <p:cNvSpPr/>
          <p:nvPr/>
        </p:nvSpPr>
        <p:spPr>
          <a:xfrm>
            <a:off x="12069228" y="6276672"/>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4800" b="1" kern="0" dirty="0">
                <a:solidFill>
                  <a:srgbClr val="002060"/>
                </a:solidFill>
                <a:latin typeface="Arial"/>
                <a:sym typeface="Arial"/>
              </a:rPr>
              <a:t>B</a:t>
            </a: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 False</a:t>
            </a:r>
          </a:p>
        </p:txBody>
      </p:sp>
      <p:sp>
        <p:nvSpPr>
          <p:cNvPr id="73" name="CMsPham"/>
          <p:cNvSpPr/>
          <p:nvPr/>
        </p:nvSpPr>
        <p:spPr>
          <a:xfrm>
            <a:off x="12069228" y="3334114"/>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4800" b="1" kern="0" dirty="0">
                <a:solidFill>
                  <a:srgbClr val="002060"/>
                </a:solidFill>
                <a:latin typeface="Arial"/>
                <a:sym typeface="Arial"/>
              </a:rPr>
              <a:t>A</a:t>
            </a: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 </a:t>
            </a:r>
            <a:r>
              <a:rPr lang="en-US" sz="4800" b="1" kern="0" dirty="0">
                <a:solidFill>
                  <a:srgbClr val="002060"/>
                </a:solidFill>
                <a:latin typeface="Arial"/>
                <a:sym typeface="Arial"/>
              </a:rPr>
              <a:t>True</a:t>
            </a:r>
            <a:endParaRPr kumimoji="0" lang="en-US" sz="48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76" name="Right Arrow 75"/>
          <p:cNvSpPr/>
          <p:nvPr/>
        </p:nvSpPr>
        <p:spPr>
          <a:xfrm>
            <a:off x="7529540" y="11355722"/>
            <a:ext cx="1836132" cy="1166574"/>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11"/>
          <a:stretch>
            <a:fillRect/>
          </a:stretch>
        </p:blipFill>
        <p:spPr>
          <a:xfrm>
            <a:off x="8014620" y="8236498"/>
            <a:ext cx="2258764" cy="1527180"/>
          </a:xfrm>
          <a:prstGeom prst="rect">
            <a:avLst/>
          </a:prstGeom>
        </p:spPr>
      </p:pic>
      <p:sp>
        <p:nvSpPr>
          <p:cNvPr id="3" name="TextBox 2">
            <a:extLst>
              <a:ext uri="{FF2B5EF4-FFF2-40B4-BE49-F238E27FC236}">
                <a16:creationId xmlns:a16="http://schemas.microsoft.com/office/drawing/2014/main" id="{35DE5BA0-446E-FD24-5C4A-8460A4852BE6}"/>
              </a:ext>
            </a:extLst>
          </p:cNvPr>
          <p:cNvSpPr txBox="1"/>
          <p:nvPr/>
        </p:nvSpPr>
        <p:spPr>
          <a:xfrm>
            <a:off x="1829887" y="5090833"/>
            <a:ext cx="9874199" cy="2862322"/>
          </a:xfrm>
          <a:prstGeom prst="rect">
            <a:avLst/>
          </a:prstGeom>
          <a:solidFill>
            <a:schemeClr val="accent6">
              <a:lumMod val="20000"/>
              <a:lumOff val="80000"/>
            </a:schemeClr>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glow rad="88900">
                    <a:prstClr val="white"/>
                  </a:glow>
                </a:effectLst>
                <a:uLnTx/>
                <a:uFillTx/>
                <a:latin typeface="Calibri"/>
                <a:ea typeface="+mn-ea"/>
                <a:cs typeface="Arial" panose="020B0604020202020204" pitchFamily="34" charset="0"/>
              </a:rPr>
              <a:t>4. The robot asks questions that are too difficult for students to answer.</a:t>
            </a:r>
          </a:p>
        </p:txBody>
      </p:sp>
      <p:pic>
        <p:nvPicPr>
          <p:cNvPr id="8" name="Track 72">
            <a:hlinkClick r:id="" action="ppaction://media"/>
            <a:extLst>
              <a:ext uri="{FF2B5EF4-FFF2-40B4-BE49-F238E27FC236}">
                <a16:creationId xmlns:a16="http://schemas.microsoft.com/office/drawing/2014/main" id="{396DDF46-9C60-0B61-9FC3-C49BF41096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2880" y="4046173"/>
            <a:ext cx="609600" cy="609600"/>
          </a:xfrm>
          <a:prstGeom prst="rect">
            <a:avLst/>
          </a:prstGeom>
        </p:spPr>
      </p:pic>
      <p:sp>
        <p:nvSpPr>
          <p:cNvPr id="21" name="TextBox 20">
            <a:extLst>
              <a:ext uri="{FF2B5EF4-FFF2-40B4-BE49-F238E27FC236}">
                <a16:creationId xmlns:a16="http://schemas.microsoft.com/office/drawing/2014/main" id="{6A72D32E-96D1-807C-93E5-C3946382D837}"/>
              </a:ext>
            </a:extLst>
          </p:cNvPr>
          <p:cNvSpPr txBox="1"/>
          <p:nvPr/>
        </p:nvSpPr>
        <p:spPr>
          <a:xfrm>
            <a:off x="2002480" y="3953201"/>
            <a:ext cx="1105412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2060"/>
                </a:solidFill>
                <a:effectLst>
                  <a:glow rad="88900">
                    <a:prstClr val="white"/>
                  </a:glow>
                </a:effectLst>
                <a:uLnTx/>
                <a:uFillTx/>
                <a:latin typeface="Calibri" panose="020F0502020204030204"/>
                <a:ea typeface="+mn-ea"/>
                <a:cs typeface="Arial" panose="020B0604020202020204" pitchFamily="34" charset="0"/>
              </a:rPr>
              <a:t>Listen again and tick T (True) or F (False).</a:t>
            </a:r>
            <a:endParaRPr lang="en-US" dirty="0"/>
          </a:p>
        </p:txBody>
      </p:sp>
    </p:spTree>
    <p:extLst>
      <p:ext uri="{BB962C8B-B14F-4D97-AF65-F5344CB8AC3E}">
        <p14:creationId xmlns:p14="http://schemas.microsoft.com/office/powerpoint/2010/main" val="57067339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5" name="hammer.wav"/>
          </p:stSnd>
        </p:sndAc>
      </p:transition>
    </mc:Choice>
    <mc:Fallback xmlns="">
      <p:transition spd="slow">
        <p:checker/>
        <p:sndAc>
          <p:stSnd>
            <p:snd r:embed="rId13"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6"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7"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6"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02452" fill="hold"/>
                                        <p:tgtEl>
                                          <p:spTgt spid="8"/>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8"/>
                </p:tgtEl>
              </p:cMediaNode>
            </p:audio>
          </p:childTnLst>
        </p:cTn>
      </p:par>
    </p:tnLst>
    <p:bldLst>
      <p:bldP spid="71" grpId="0" animBg="1"/>
      <p:bldP spid="73" grpId="0" animBg="1"/>
      <p:bldP spid="7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AC9E1"/>
        </a:solidFill>
        <a:effectLst/>
      </p:bgPr>
    </p:bg>
    <p:spTree>
      <p:nvGrpSpPr>
        <p:cNvPr id="1" name=""/>
        <p:cNvGrpSpPr/>
        <p:nvPr/>
      </p:nvGrpSpPr>
      <p:grpSpPr>
        <a:xfrm>
          <a:off x="0" y="0"/>
          <a:ext cx="0" cy="0"/>
          <a:chOff x="0" y="0"/>
          <a:chExt cx="0" cy="0"/>
        </a:xfrm>
      </p:grpSpPr>
      <p:sp>
        <p:nvSpPr>
          <p:cNvPr id="2" name="Freeform 2"/>
          <p:cNvSpPr/>
          <p:nvPr/>
        </p:nvSpPr>
        <p:spPr>
          <a:xfrm>
            <a:off x="2880191" y="1761043"/>
            <a:ext cx="12527617" cy="6764913"/>
          </a:xfrm>
          <a:custGeom>
            <a:avLst/>
            <a:gdLst/>
            <a:ahLst/>
            <a:cxnLst/>
            <a:rect l="l" t="t" r="r" b="b"/>
            <a:pathLst>
              <a:path w="12527617" h="6764913">
                <a:moveTo>
                  <a:pt x="0" y="0"/>
                </a:moveTo>
                <a:lnTo>
                  <a:pt x="12527618" y="0"/>
                </a:lnTo>
                <a:lnTo>
                  <a:pt x="12527618" y="6764914"/>
                </a:lnTo>
                <a:lnTo>
                  <a:pt x="0" y="6764914"/>
                </a:lnTo>
                <a:lnTo>
                  <a:pt x="0" y="0"/>
                </a:lnTo>
                <a:close/>
              </a:path>
            </a:pathLst>
          </a:custGeom>
          <a:blipFill>
            <a:blip r:embed="rId2"/>
            <a:stretch>
              <a:fillRect/>
            </a:stretch>
          </a:blipFill>
        </p:spPr>
      </p:sp>
      <p:sp>
        <p:nvSpPr>
          <p:cNvPr id="3" name="TextBox 3"/>
          <p:cNvSpPr txBox="1"/>
          <p:nvPr/>
        </p:nvSpPr>
        <p:spPr>
          <a:xfrm>
            <a:off x="3124200" y="3024365"/>
            <a:ext cx="12527617" cy="5654048"/>
          </a:xfrm>
          <a:prstGeom prst="rect">
            <a:avLst/>
          </a:prstGeom>
        </p:spPr>
        <p:txBody>
          <a:bodyPr wrap="square" lIns="0" tIns="0" rIns="0" bIns="0" rtlCol="0" anchor="t">
            <a:spAutoFit/>
          </a:bodyPr>
          <a:lstStyle/>
          <a:p>
            <a:pPr marL="0" marR="0" lvl="0" indent="0" algn="ctr" defTabSz="914400" rtl="0" eaLnBrk="1" fontAlgn="auto" latinLnBrk="0" hangingPunct="1">
              <a:lnSpc>
                <a:spcPts val="14295"/>
              </a:lnSpc>
              <a:spcBef>
                <a:spcPts val="0"/>
              </a:spcBef>
              <a:spcAft>
                <a:spcPts val="0"/>
              </a:spcAft>
              <a:buClrTx/>
              <a:buSzTx/>
              <a:buFontTx/>
              <a:buNone/>
              <a:tabLst/>
              <a:defRPr/>
            </a:pPr>
            <a:r>
              <a:rPr kumimoji="0" lang="en-US" sz="15883" b="0" i="0" u="none" strike="noStrike" kern="1200" cap="none" spc="317" normalizeH="0" baseline="0" noProof="0" dirty="0">
                <a:ln>
                  <a:noFill/>
                </a:ln>
                <a:solidFill>
                  <a:srgbClr val="FFFFFF"/>
                </a:solidFill>
                <a:effectLst/>
                <a:uLnTx/>
                <a:uFillTx/>
                <a:latin typeface="Bakerie"/>
                <a:ea typeface="+mn-ea"/>
                <a:cs typeface="+mn-cs"/>
              </a:rPr>
              <a:t>Unit 10</a:t>
            </a:r>
          </a:p>
          <a:p>
            <a:pPr marL="0" marR="0" lvl="0" indent="0" algn="ctr" defTabSz="914400" rtl="0" eaLnBrk="1" fontAlgn="auto" latinLnBrk="0" hangingPunct="1">
              <a:lnSpc>
                <a:spcPts val="14295"/>
              </a:lnSpc>
              <a:spcBef>
                <a:spcPts val="0"/>
              </a:spcBef>
              <a:spcAft>
                <a:spcPts val="0"/>
              </a:spcAft>
              <a:buClrTx/>
              <a:buSzTx/>
              <a:buFontTx/>
              <a:buNone/>
              <a:tabLst/>
              <a:defRPr/>
            </a:pPr>
            <a:r>
              <a:rPr kumimoji="0" lang="en-US" sz="5400" b="1" i="0" u="none" strike="noStrike" kern="1200" cap="none" spc="317" normalizeH="0" baseline="0" noProof="0" dirty="0">
                <a:ln>
                  <a:noFill/>
                </a:ln>
                <a:solidFill>
                  <a:srgbClr val="FFFFFF"/>
                </a:solidFill>
                <a:effectLst/>
                <a:highlight>
                  <a:srgbClr val="FF0000"/>
                </a:highlight>
                <a:uLnTx/>
                <a:uFillTx/>
                <a:latin typeface="Bakerie"/>
                <a:ea typeface="+mn-ea"/>
                <a:cs typeface="+mn-cs"/>
              </a:rPr>
              <a:t>SCIENCE AND TECHNOLOGY</a:t>
            </a:r>
          </a:p>
          <a:p>
            <a:pPr marL="0" marR="0" lvl="0" indent="0" algn="ctr" defTabSz="914400" rtl="0" eaLnBrk="1" fontAlgn="auto" latinLnBrk="0" hangingPunct="1">
              <a:lnSpc>
                <a:spcPts val="14295"/>
              </a:lnSpc>
              <a:spcBef>
                <a:spcPts val="0"/>
              </a:spcBef>
              <a:spcAft>
                <a:spcPts val="0"/>
              </a:spcAft>
              <a:buClrTx/>
              <a:buSzTx/>
              <a:buFontTx/>
              <a:buNone/>
              <a:tabLst/>
              <a:defRPr/>
            </a:pPr>
            <a:endParaRPr kumimoji="0" lang="en-US" sz="15883" b="0" i="0" u="none" strike="noStrike" kern="1200" cap="none" spc="317" normalizeH="0" baseline="0" noProof="0" dirty="0">
              <a:ln>
                <a:noFill/>
              </a:ln>
              <a:solidFill>
                <a:srgbClr val="FFFFFF"/>
              </a:solidFill>
              <a:effectLst/>
              <a:uLnTx/>
              <a:uFillTx/>
              <a:latin typeface="Bakerie"/>
              <a:ea typeface="+mn-ea"/>
              <a:cs typeface="+mn-cs"/>
            </a:endParaRPr>
          </a:p>
        </p:txBody>
      </p:sp>
      <p:sp>
        <p:nvSpPr>
          <p:cNvPr id="4" name="Freeform 4"/>
          <p:cNvSpPr/>
          <p:nvPr/>
        </p:nvSpPr>
        <p:spPr>
          <a:xfrm>
            <a:off x="1591161" y="5661444"/>
            <a:ext cx="2578061" cy="5729024"/>
          </a:xfrm>
          <a:custGeom>
            <a:avLst/>
            <a:gdLst/>
            <a:ahLst/>
            <a:cxnLst/>
            <a:rect l="l" t="t" r="r" b="b"/>
            <a:pathLst>
              <a:path w="2578061" h="5729024">
                <a:moveTo>
                  <a:pt x="0" y="0"/>
                </a:moveTo>
                <a:lnTo>
                  <a:pt x="2578061" y="0"/>
                </a:lnTo>
                <a:lnTo>
                  <a:pt x="2578061" y="5729025"/>
                </a:lnTo>
                <a:lnTo>
                  <a:pt x="0" y="5729025"/>
                </a:lnTo>
                <a:lnTo>
                  <a:pt x="0" y="0"/>
                </a:lnTo>
                <a:close/>
              </a:path>
            </a:pathLst>
          </a:custGeom>
          <a:blipFill>
            <a:blip r:embed="rId3"/>
            <a:stretch>
              <a:fillRect/>
            </a:stretch>
          </a:blipFill>
        </p:spPr>
      </p:sp>
      <p:sp>
        <p:nvSpPr>
          <p:cNvPr id="8" name="Freeform 8"/>
          <p:cNvSpPr/>
          <p:nvPr/>
        </p:nvSpPr>
        <p:spPr>
          <a:xfrm>
            <a:off x="10895211" y="729994"/>
            <a:ext cx="5554474" cy="2062098"/>
          </a:xfrm>
          <a:custGeom>
            <a:avLst/>
            <a:gdLst/>
            <a:ahLst/>
            <a:cxnLst/>
            <a:rect l="l" t="t" r="r" b="b"/>
            <a:pathLst>
              <a:path w="5554474" h="2062098">
                <a:moveTo>
                  <a:pt x="0" y="0"/>
                </a:moveTo>
                <a:lnTo>
                  <a:pt x="5554474" y="0"/>
                </a:lnTo>
                <a:lnTo>
                  <a:pt x="5554474" y="2062099"/>
                </a:lnTo>
                <a:lnTo>
                  <a:pt x="0" y="2062099"/>
                </a:lnTo>
                <a:lnTo>
                  <a:pt x="0" y="0"/>
                </a:lnTo>
                <a:close/>
              </a:path>
            </a:pathLst>
          </a:custGeom>
          <a:blipFill>
            <a:blip r:embed="rId4"/>
            <a:stretch>
              <a:fillRect/>
            </a:stretch>
          </a:blipFill>
        </p:spPr>
      </p:sp>
    </p:spTree>
    <p:extLst>
      <p:ext uri="{BB962C8B-B14F-4D97-AF65-F5344CB8AC3E}">
        <p14:creationId xmlns:p14="http://schemas.microsoft.com/office/powerpoint/2010/main" val="9526089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8"/>
          <a:stretch>
            <a:fillRect/>
          </a:stretch>
        </p:blipFill>
        <p:spPr>
          <a:xfrm>
            <a:off x="-41945" y="-23308"/>
            <a:ext cx="18371890" cy="10333616"/>
          </a:xfrm>
          <a:prstGeom prst="rect">
            <a:avLst/>
          </a:prstGeom>
        </p:spPr>
      </p:pic>
      <p:grpSp>
        <p:nvGrpSpPr>
          <p:cNvPr id="35" name="Group 34"/>
          <p:cNvGrpSpPr/>
          <p:nvPr/>
        </p:nvGrpSpPr>
        <p:grpSpPr>
          <a:xfrm>
            <a:off x="7254458" y="1351690"/>
            <a:ext cx="2285264" cy="160820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9"/>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9"/>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9"/>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9"/>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9"/>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9"/>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9"/>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9"/>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9"/>
            <a:srcRect l="31176" t="10168" r="29330" b="5936"/>
            <a:stretch/>
          </p:blipFill>
          <p:spPr>
            <a:xfrm>
              <a:off x="5354633" y="901127"/>
              <a:ext cx="537490" cy="1069287"/>
            </a:xfrm>
            <a:prstGeom prst="rect">
              <a:avLst/>
            </a:prstGeom>
          </p:spPr>
        </p:pic>
      </p:grpSp>
      <p:grpSp>
        <p:nvGrpSpPr>
          <p:cNvPr id="36" name="Group 35"/>
          <p:cNvGrpSpPr/>
          <p:nvPr/>
        </p:nvGrpSpPr>
        <p:grpSpPr>
          <a:xfrm>
            <a:off x="7194661" y="1125615"/>
            <a:ext cx="2480814" cy="1785130"/>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9"/>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9"/>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9"/>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9"/>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9"/>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9"/>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9"/>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9"/>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9"/>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9"/>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22121" t="28664" r="23565" b="22678"/>
          <a:stretch/>
        </p:blipFill>
        <p:spPr>
          <a:xfrm>
            <a:off x="7686674" y="8415339"/>
            <a:ext cx="1814512" cy="1757362"/>
          </a:xfrm>
          <a:prstGeom prst="ellipse">
            <a:avLst/>
          </a:prstGeom>
        </p:spPr>
      </p:pic>
      <p:grpSp>
        <p:nvGrpSpPr>
          <p:cNvPr id="52" name="Group 51"/>
          <p:cNvGrpSpPr/>
          <p:nvPr/>
        </p:nvGrpSpPr>
        <p:grpSpPr>
          <a:xfrm>
            <a:off x="6783558" y="2447328"/>
            <a:ext cx="3383972" cy="80984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9"/>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9"/>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9"/>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9"/>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10" cstate="print">
            <a:extLst>
              <a:ext uri="{28A0092B-C50C-407E-A947-70E740481C1C}">
                <a14:useLocalDpi xmlns:a14="http://schemas.microsoft.com/office/drawing/2010/main" val="0"/>
              </a:ext>
            </a:extLst>
          </a:blip>
          <a:srcRect l="22853" t="28995" r="22867" b="19666"/>
          <a:stretch/>
        </p:blipFill>
        <p:spPr>
          <a:xfrm>
            <a:off x="7700963" y="8401051"/>
            <a:ext cx="1543050" cy="1577758"/>
          </a:xfrm>
          <a:prstGeom prst="ellipse">
            <a:avLst/>
          </a:prstGeom>
        </p:spPr>
      </p:pic>
      <p:pic>
        <p:nvPicPr>
          <p:cNvPr id="69" name="Picture 68"/>
          <p:cNvPicPr>
            <a:picLocks noChangeAspect="1"/>
          </p:cNvPicPr>
          <p:nvPr/>
        </p:nvPicPr>
        <p:blipFill rotWithShape="1">
          <a:blip r:embed="rId10" cstate="print">
            <a:extLst>
              <a:ext uri="{28A0092B-C50C-407E-A947-70E740481C1C}">
                <a14:useLocalDpi xmlns:a14="http://schemas.microsoft.com/office/drawing/2010/main" val="0"/>
              </a:ext>
            </a:extLst>
          </a:blip>
          <a:srcRect l="22492" t="28623" r="24050" b="19666"/>
          <a:stretch/>
        </p:blipFill>
        <p:spPr>
          <a:xfrm>
            <a:off x="7672389" y="8301036"/>
            <a:ext cx="1785938" cy="1867580"/>
          </a:xfrm>
          <a:prstGeom prst="ellipse">
            <a:avLst/>
          </a:prstGeom>
        </p:spPr>
      </p:pic>
      <p:sp>
        <p:nvSpPr>
          <p:cNvPr id="71" name="AMsPham"/>
          <p:cNvSpPr/>
          <p:nvPr/>
        </p:nvSpPr>
        <p:spPr>
          <a:xfrm>
            <a:off x="12069228" y="6276672"/>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4800" b="1" kern="0" dirty="0">
                <a:solidFill>
                  <a:srgbClr val="002060"/>
                </a:solidFill>
                <a:latin typeface="Arial"/>
                <a:sym typeface="Arial"/>
              </a:rPr>
              <a:t>B</a:t>
            </a: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 False</a:t>
            </a:r>
          </a:p>
        </p:txBody>
      </p:sp>
      <p:sp>
        <p:nvSpPr>
          <p:cNvPr id="73" name="CMsPham"/>
          <p:cNvSpPr/>
          <p:nvPr/>
        </p:nvSpPr>
        <p:spPr>
          <a:xfrm>
            <a:off x="12069228" y="3334114"/>
            <a:ext cx="4992450" cy="2286484"/>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lang="en-US" sz="4800" b="1" kern="0" dirty="0">
                <a:solidFill>
                  <a:srgbClr val="002060"/>
                </a:solidFill>
                <a:latin typeface="Arial"/>
                <a:sym typeface="Arial"/>
              </a:rPr>
              <a:t>A</a:t>
            </a:r>
            <a:r>
              <a:rPr kumimoji="0" lang="en-US" sz="4800" b="1" i="0" u="none" strike="noStrike" kern="0" cap="none" spc="0" normalizeH="0" baseline="0" noProof="0" dirty="0">
                <a:ln>
                  <a:noFill/>
                </a:ln>
                <a:solidFill>
                  <a:srgbClr val="002060"/>
                </a:solidFill>
                <a:effectLst/>
                <a:uLnTx/>
                <a:uFillTx/>
                <a:latin typeface="Arial"/>
                <a:ea typeface="+mn-ea"/>
                <a:cs typeface="+mn-cs"/>
                <a:sym typeface="Arial"/>
              </a:rPr>
              <a:t>. </a:t>
            </a:r>
            <a:r>
              <a:rPr lang="en-US" sz="4800" b="1" kern="0" dirty="0">
                <a:solidFill>
                  <a:srgbClr val="002060"/>
                </a:solidFill>
                <a:latin typeface="Arial"/>
                <a:sym typeface="Arial"/>
              </a:rPr>
              <a:t>True</a:t>
            </a:r>
            <a:endParaRPr kumimoji="0" lang="en-US" sz="48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76" name="Right Arrow 75"/>
          <p:cNvSpPr/>
          <p:nvPr/>
        </p:nvSpPr>
        <p:spPr>
          <a:xfrm>
            <a:off x="7529540" y="11355722"/>
            <a:ext cx="1836132" cy="1166574"/>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Next</a:t>
            </a:r>
          </a:p>
        </p:txBody>
      </p:sp>
      <p:pic>
        <p:nvPicPr>
          <p:cNvPr id="79" name="NextMsPham">
            <a:hlinkClick r:id="" action="ppaction://hlinkshowjump?jump=nextslide"/>
          </p:cNvPr>
          <p:cNvPicPr>
            <a:picLocks noChangeAspect="1"/>
          </p:cNvPicPr>
          <p:nvPr/>
        </p:nvPicPr>
        <p:blipFill>
          <a:blip r:embed="rId11"/>
          <a:stretch>
            <a:fillRect/>
          </a:stretch>
        </p:blipFill>
        <p:spPr>
          <a:xfrm>
            <a:off x="8014620" y="8236498"/>
            <a:ext cx="2258764" cy="1527180"/>
          </a:xfrm>
          <a:prstGeom prst="rect">
            <a:avLst/>
          </a:prstGeom>
        </p:spPr>
      </p:pic>
      <p:sp>
        <p:nvSpPr>
          <p:cNvPr id="3" name="TextBox 2">
            <a:extLst>
              <a:ext uri="{FF2B5EF4-FFF2-40B4-BE49-F238E27FC236}">
                <a16:creationId xmlns:a16="http://schemas.microsoft.com/office/drawing/2014/main" id="{35DE5BA0-446E-FD24-5C4A-8460A4852BE6}"/>
              </a:ext>
            </a:extLst>
          </p:cNvPr>
          <p:cNvSpPr txBox="1"/>
          <p:nvPr/>
        </p:nvSpPr>
        <p:spPr>
          <a:xfrm>
            <a:off x="1829887" y="5090833"/>
            <a:ext cx="9874199" cy="1938992"/>
          </a:xfrm>
          <a:prstGeom prst="rect">
            <a:avLst/>
          </a:prstGeom>
          <a:solidFill>
            <a:schemeClr val="accent6">
              <a:lumMod val="20000"/>
              <a:lumOff val="80000"/>
            </a:schemeClr>
          </a:solid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glow rad="88900">
                    <a:prstClr val="white"/>
                  </a:glow>
                </a:effectLst>
                <a:uLnTx/>
                <a:uFillTx/>
                <a:latin typeface="Calibri"/>
                <a:ea typeface="+mn-ea"/>
                <a:cs typeface="Arial" panose="020B0604020202020204" pitchFamily="34" charset="0"/>
              </a:rPr>
              <a:t>5. Robots can teach students how to behave correctly.</a:t>
            </a:r>
          </a:p>
        </p:txBody>
      </p:sp>
      <p:pic>
        <p:nvPicPr>
          <p:cNvPr id="8" name="Track 72">
            <a:hlinkClick r:id="" action="ppaction://media"/>
            <a:extLst>
              <a:ext uri="{FF2B5EF4-FFF2-40B4-BE49-F238E27FC236}">
                <a16:creationId xmlns:a16="http://schemas.microsoft.com/office/drawing/2014/main" id="{396DDF46-9C60-0B61-9FC3-C49BF41096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92880" y="4046173"/>
            <a:ext cx="609600" cy="609600"/>
          </a:xfrm>
          <a:prstGeom prst="rect">
            <a:avLst/>
          </a:prstGeom>
        </p:spPr>
      </p:pic>
      <p:sp>
        <p:nvSpPr>
          <p:cNvPr id="21" name="TextBox 20">
            <a:extLst>
              <a:ext uri="{FF2B5EF4-FFF2-40B4-BE49-F238E27FC236}">
                <a16:creationId xmlns:a16="http://schemas.microsoft.com/office/drawing/2014/main" id="{6A72D32E-96D1-807C-93E5-C3946382D837}"/>
              </a:ext>
            </a:extLst>
          </p:cNvPr>
          <p:cNvSpPr txBox="1"/>
          <p:nvPr/>
        </p:nvSpPr>
        <p:spPr>
          <a:xfrm>
            <a:off x="2002480" y="3953201"/>
            <a:ext cx="11054120"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002060"/>
                </a:solidFill>
                <a:effectLst>
                  <a:glow rad="88900">
                    <a:prstClr val="white"/>
                  </a:glow>
                </a:effectLst>
                <a:uLnTx/>
                <a:uFillTx/>
                <a:latin typeface="Calibri" panose="020F0502020204030204"/>
                <a:ea typeface="+mn-ea"/>
                <a:cs typeface="Arial" panose="020B0604020202020204" pitchFamily="34" charset="0"/>
              </a:rPr>
              <a:t>Listen again and tick T (True) or F (False).</a:t>
            </a:r>
            <a:endParaRPr lang="en-US" dirty="0"/>
          </a:p>
        </p:txBody>
      </p:sp>
    </p:spTree>
    <p:extLst>
      <p:ext uri="{BB962C8B-B14F-4D97-AF65-F5344CB8AC3E}">
        <p14:creationId xmlns:p14="http://schemas.microsoft.com/office/powerpoint/2010/main" val="285480657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5" name="hammer.wav"/>
          </p:stSnd>
        </p:sndAc>
      </p:transition>
    </mc:Choice>
    <mc:Fallback xmlns="">
      <p:transition spd="slow">
        <p:checker/>
        <p:sndAc>
          <p:stSnd>
            <p:snd r:embed="rId13"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6"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7"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6"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02452" fill="hold"/>
                                        <p:tgtEl>
                                          <p:spTgt spid="8"/>
                                        </p:tgtEl>
                                      </p:cBhvr>
                                    </p:cmd>
                                  </p:childTnLst>
                                </p:cTn>
                              </p:par>
                            </p:childTnLst>
                          </p:cTn>
                        </p:par>
                      </p:childTnLst>
                    </p:cTn>
                  </p:par>
                </p:childTnLst>
              </p:cTn>
              <p:nextCondLst>
                <p:cond evt="onClick" delay="0">
                  <p:tgtEl>
                    <p:spTgt spid="8"/>
                  </p:tgtEl>
                </p:cond>
              </p:nextCondLst>
            </p:seq>
            <p:audio>
              <p:cMediaNode vol="80000">
                <p:cTn id="72" fill="hold" display="0">
                  <p:stCondLst>
                    <p:cond delay="indefinite"/>
                  </p:stCondLst>
                  <p:endCondLst>
                    <p:cond evt="onStopAudio" delay="0">
                      <p:tgtEl>
                        <p:sldTgt/>
                      </p:tgtEl>
                    </p:cond>
                  </p:endCondLst>
                </p:cTn>
                <p:tgtEl>
                  <p:spTgt spid="8"/>
                </p:tgtEl>
              </p:cMediaNode>
            </p:audio>
          </p:childTnLst>
        </p:cTn>
      </p:par>
    </p:tnLst>
    <p:bldLst>
      <p:bldP spid="71" grpId="0" animBg="1"/>
      <p:bldP spid="73" grpId="0" animBg="1"/>
      <p:bldP spid="7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50298" y="1554419"/>
            <a:ext cx="16070931" cy="769441"/>
          </a:xfrm>
          <a:prstGeom prst="rect">
            <a:avLst/>
          </a:prstGeom>
          <a:noFill/>
          <a:effectLst/>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glow rad="88900">
                    <a:prstClr val="white"/>
                  </a:glow>
                </a:effectLst>
                <a:uLnTx/>
                <a:uFillTx/>
                <a:latin typeface="Calibri" panose="020F0502020204030204"/>
                <a:ea typeface="+mn-ea"/>
                <a:cs typeface="Arial" panose="020B0604020202020204" pitchFamily="34" charset="0"/>
              </a:rPr>
              <a:t>3. Listen again and tick T (True) or F (False).</a:t>
            </a:r>
          </a:p>
        </p:txBody>
      </p:sp>
      <p:graphicFrame>
        <p:nvGraphicFramePr>
          <p:cNvPr id="4" name="Table 3"/>
          <p:cNvGraphicFramePr>
            <a:graphicFrameLocks noGrp="1"/>
          </p:cNvGraphicFramePr>
          <p:nvPr/>
        </p:nvGraphicFramePr>
        <p:xfrm>
          <a:off x="550298" y="2473656"/>
          <a:ext cx="17082676" cy="7634304"/>
        </p:xfrm>
        <a:graphic>
          <a:graphicData uri="http://schemas.openxmlformats.org/drawingml/2006/table">
            <a:tbl>
              <a:tblPr firstRow="1" bandRow="1">
                <a:tableStyleId>{5C22544A-7EE6-4342-B048-85BDC9FD1C3A}</a:tableStyleId>
              </a:tblPr>
              <a:tblGrid>
                <a:gridCol w="14477225">
                  <a:extLst>
                    <a:ext uri="{9D8B030D-6E8A-4147-A177-3AD203B41FA5}">
                      <a16:colId xmlns:a16="http://schemas.microsoft.com/office/drawing/2014/main" val="1792272189"/>
                    </a:ext>
                  </a:extLst>
                </a:gridCol>
                <a:gridCol w="1260228">
                  <a:extLst>
                    <a:ext uri="{9D8B030D-6E8A-4147-A177-3AD203B41FA5}">
                      <a16:colId xmlns:a16="http://schemas.microsoft.com/office/drawing/2014/main" val="537183415"/>
                    </a:ext>
                  </a:extLst>
                </a:gridCol>
                <a:gridCol w="1345223">
                  <a:extLst>
                    <a:ext uri="{9D8B030D-6E8A-4147-A177-3AD203B41FA5}">
                      <a16:colId xmlns:a16="http://schemas.microsoft.com/office/drawing/2014/main" val="1006868580"/>
                    </a:ext>
                  </a:extLst>
                </a:gridCol>
              </a:tblGrid>
              <a:tr h="777240">
                <a:tc>
                  <a:txBody>
                    <a:bodyPr/>
                    <a:lstStyle/>
                    <a:p>
                      <a:pPr algn="ctr"/>
                      <a:r>
                        <a:rPr lang="en-US" sz="4200">
                          <a:solidFill>
                            <a:schemeClr val="tx1"/>
                          </a:solidFill>
                        </a:rPr>
                        <a:t>Statements</a:t>
                      </a:r>
                      <a:endParaRPr lang="en-US" sz="4200" dirty="0">
                        <a:solidFill>
                          <a:schemeClr val="tx1"/>
                        </a:solidFill>
                      </a:endParaRPr>
                    </a:p>
                  </a:txBody>
                  <a:tcPr marL="137160" marR="137160" marT="68580" marB="68580">
                    <a:solidFill>
                      <a:srgbClr val="FBCDCD"/>
                    </a:solidFill>
                  </a:tcPr>
                </a:tc>
                <a:tc>
                  <a:txBody>
                    <a:bodyPr/>
                    <a:lstStyle/>
                    <a:p>
                      <a:pPr algn="ctr"/>
                      <a:r>
                        <a:rPr lang="en-US" sz="4200" dirty="0">
                          <a:solidFill>
                            <a:schemeClr val="tx1"/>
                          </a:solidFill>
                        </a:rPr>
                        <a:t>T</a:t>
                      </a:r>
                    </a:p>
                  </a:txBody>
                  <a:tcPr marL="137160" marR="137160" marT="68580" marB="68580">
                    <a:solidFill>
                      <a:srgbClr val="FBCDCD"/>
                    </a:solidFill>
                  </a:tcPr>
                </a:tc>
                <a:tc>
                  <a:txBody>
                    <a:bodyPr/>
                    <a:lstStyle/>
                    <a:p>
                      <a:pPr algn="ctr"/>
                      <a:r>
                        <a:rPr lang="en-US" sz="4200" dirty="0">
                          <a:solidFill>
                            <a:schemeClr val="tx1"/>
                          </a:solidFill>
                        </a:rPr>
                        <a:t>F</a:t>
                      </a:r>
                    </a:p>
                  </a:txBody>
                  <a:tcPr marL="137160" marR="137160" marT="68580" marB="68580">
                    <a:solidFill>
                      <a:srgbClr val="FBCDCD"/>
                    </a:solidFill>
                  </a:tcPr>
                </a:tc>
                <a:extLst>
                  <a:ext uri="{0D108BD9-81ED-4DB2-BD59-A6C34878D82A}">
                    <a16:rowId xmlns:a16="http://schemas.microsoft.com/office/drawing/2014/main" val="735451376"/>
                  </a:ext>
                </a:extLst>
              </a:tr>
              <a:tr h="1218888">
                <a:tc>
                  <a:txBody>
                    <a:bodyPr/>
                    <a:lstStyle/>
                    <a:p>
                      <a:r>
                        <a:rPr lang="en-US" sz="4800" b="1" dirty="0">
                          <a:solidFill>
                            <a:srgbClr val="F26649"/>
                          </a:solidFill>
                        </a:rPr>
                        <a:t>1. </a:t>
                      </a:r>
                      <a:r>
                        <a:rPr lang="en-US" sz="4800" dirty="0"/>
                        <a:t>Elias</a:t>
                      </a:r>
                      <a:r>
                        <a:rPr lang="en-US" sz="4800" baseline="0" dirty="0"/>
                        <a:t> can do a Gangnam style dance.</a:t>
                      </a:r>
                      <a:endParaRPr lang="en-US" sz="4800" dirty="0"/>
                    </a:p>
                  </a:txBody>
                  <a:tcPr marL="137160" marR="137160" marT="68580" marB="68580"/>
                </a:tc>
                <a:tc>
                  <a:txBody>
                    <a:bodyPr/>
                    <a:lstStyle/>
                    <a:p>
                      <a:endParaRPr lang="en-US" sz="4200"/>
                    </a:p>
                  </a:txBody>
                  <a:tcPr marL="137160" marR="137160" marT="68580" marB="68580"/>
                </a:tc>
                <a:tc>
                  <a:txBody>
                    <a:bodyPr/>
                    <a:lstStyle/>
                    <a:p>
                      <a:endParaRPr lang="en-US" sz="4200" dirty="0"/>
                    </a:p>
                  </a:txBody>
                  <a:tcPr marL="137160" marR="137160" marT="68580" marB="68580"/>
                </a:tc>
                <a:extLst>
                  <a:ext uri="{0D108BD9-81ED-4DB2-BD59-A6C34878D82A}">
                    <a16:rowId xmlns:a16="http://schemas.microsoft.com/office/drawing/2014/main" val="2944692797"/>
                  </a:ext>
                </a:extLst>
              </a:tr>
              <a:tr h="1600200">
                <a:tc>
                  <a:txBody>
                    <a:bodyPr/>
                    <a:lstStyle/>
                    <a:p>
                      <a:r>
                        <a:rPr lang="en-US" sz="4800" b="1" dirty="0">
                          <a:solidFill>
                            <a:srgbClr val="F26649"/>
                          </a:solidFill>
                        </a:rPr>
                        <a:t>2. </a:t>
                      </a:r>
                      <a:r>
                        <a:rPr lang="en-US" sz="4800" dirty="0"/>
                        <a:t>Students can practise English with the robot in real time.</a:t>
                      </a:r>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80023116"/>
                  </a:ext>
                </a:extLst>
              </a:tr>
              <a:tr h="1218888">
                <a:tc>
                  <a:txBody>
                    <a:bodyPr/>
                    <a:lstStyle/>
                    <a:p>
                      <a:r>
                        <a:rPr lang="en-US" sz="4800" b="1" dirty="0">
                          <a:solidFill>
                            <a:srgbClr val="F26649"/>
                          </a:solidFill>
                        </a:rPr>
                        <a:t>3. </a:t>
                      </a:r>
                      <a:r>
                        <a:rPr lang="en-US" sz="4800" dirty="0"/>
                        <a:t>The </a:t>
                      </a:r>
                      <a:r>
                        <a:rPr lang="en-US" sz="4800"/>
                        <a:t>robot feels </a:t>
                      </a:r>
                      <a:r>
                        <a:rPr lang="en-US" sz="4800" dirty="0"/>
                        <a:t>tired</a:t>
                      </a:r>
                      <a:r>
                        <a:rPr lang="en-US" sz="4800" baseline="0" dirty="0"/>
                        <a:t> when it repeats words.</a:t>
                      </a:r>
                      <a:endParaRPr lang="en-US" sz="4800" dirty="0"/>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392959223"/>
                  </a:ext>
                </a:extLst>
              </a:tr>
              <a:tr h="1600200">
                <a:tc>
                  <a:txBody>
                    <a:bodyPr/>
                    <a:lstStyle/>
                    <a:p>
                      <a:r>
                        <a:rPr lang="en-US" sz="4800" b="1" dirty="0">
                          <a:solidFill>
                            <a:srgbClr val="F26649"/>
                          </a:solidFill>
                        </a:rPr>
                        <a:t>4. </a:t>
                      </a:r>
                      <a:r>
                        <a:rPr lang="en-US" sz="4800" dirty="0"/>
                        <a:t>The robot asks questions that are too difficult for students to answer.</a:t>
                      </a:r>
                    </a:p>
                  </a:txBody>
                  <a:tcPr marL="137160" marR="137160" marT="68580" marB="68580"/>
                </a:tc>
                <a:tc>
                  <a:txBody>
                    <a:bodyPr/>
                    <a:lstStyle/>
                    <a:p>
                      <a:endParaRPr lang="en-US" sz="4200"/>
                    </a:p>
                  </a:txBody>
                  <a:tcPr marL="137160" marR="137160" marT="68580" marB="68580"/>
                </a:tc>
                <a:tc>
                  <a:txBody>
                    <a:bodyPr/>
                    <a:lstStyle/>
                    <a:p>
                      <a:endParaRPr lang="en-US" sz="4200"/>
                    </a:p>
                  </a:txBody>
                  <a:tcPr marL="137160" marR="137160" marT="68580" marB="68580"/>
                </a:tc>
                <a:extLst>
                  <a:ext uri="{0D108BD9-81ED-4DB2-BD59-A6C34878D82A}">
                    <a16:rowId xmlns:a16="http://schemas.microsoft.com/office/drawing/2014/main" val="3589015143"/>
                  </a:ext>
                </a:extLst>
              </a:tr>
              <a:tr h="1218888">
                <a:tc>
                  <a:txBody>
                    <a:bodyPr/>
                    <a:lstStyle/>
                    <a:p>
                      <a:r>
                        <a:rPr lang="en-US" sz="4800" b="1" dirty="0">
                          <a:solidFill>
                            <a:srgbClr val="F26649"/>
                          </a:solidFill>
                        </a:rPr>
                        <a:t>5. </a:t>
                      </a:r>
                      <a:r>
                        <a:rPr lang="en-US" sz="4800" dirty="0"/>
                        <a:t>Robots can teach students how to behave correctly.</a:t>
                      </a:r>
                    </a:p>
                  </a:txBody>
                  <a:tcPr marL="137160" marR="137160" marT="68580" marB="68580"/>
                </a:tc>
                <a:tc>
                  <a:txBody>
                    <a:bodyPr/>
                    <a:lstStyle/>
                    <a:p>
                      <a:endParaRPr lang="en-US" sz="4200" dirty="0"/>
                    </a:p>
                  </a:txBody>
                  <a:tcPr marL="137160" marR="137160" marT="68580" marB="68580"/>
                </a:tc>
                <a:tc>
                  <a:txBody>
                    <a:bodyPr/>
                    <a:lstStyle/>
                    <a:p>
                      <a:endParaRPr lang="en-US" sz="4200" dirty="0"/>
                    </a:p>
                  </a:txBody>
                  <a:tcPr marL="137160" marR="137160" marT="68580" marB="68580"/>
                </a:tc>
                <a:extLst>
                  <a:ext uri="{0D108BD9-81ED-4DB2-BD59-A6C34878D82A}">
                    <a16:rowId xmlns:a16="http://schemas.microsoft.com/office/drawing/2014/main" val="700755154"/>
                  </a:ext>
                </a:extLst>
              </a:tr>
            </a:tbl>
          </a:graphicData>
        </a:graphic>
      </p:graphicFrame>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4834" y="3417758"/>
            <a:ext cx="817509" cy="817509"/>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4834" y="4769783"/>
            <a:ext cx="817509" cy="817509"/>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9949" y="6258416"/>
            <a:ext cx="817509" cy="817509"/>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9949" y="7642542"/>
            <a:ext cx="817509" cy="817509"/>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9949" y="9026669"/>
            <a:ext cx="817509" cy="817509"/>
          </a:xfrm>
          <a:prstGeom prst="rect">
            <a:avLst/>
          </a:prstGeom>
        </p:spPr>
      </p:pic>
      <p:grpSp>
        <p:nvGrpSpPr>
          <p:cNvPr id="2" name="Group 2">
            <a:extLst>
              <a:ext uri="{FF2B5EF4-FFF2-40B4-BE49-F238E27FC236}">
                <a16:creationId xmlns:a16="http://schemas.microsoft.com/office/drawing/2014/main" id="{6DC43424-93A5-3503-CCD4-077C4F585911}"/>
              </a:ext>
            </a:extLst>
          </p:cNvPr>
          <p:cNvGrpSpPr/>
          <p:nvPr/>
        </p:nvGrpSpPr>
        <p:grpSpPr>
          <a:xfrm rot="-10800000">
            <a:off x="6553199" y="147867"/>
            <a:ext cx="6313265" cy="1406552"/>
            <a:chOff x="0" y="0"/>
            <a:chExt cx="4288786" cy="1319354"/>
          </a:xfrm>
        </p:grpSpPr>
        <p:sp>
          <p:nvSpPr>
            <p:cNvPr id="3" name="Freeform 3">
              <a:extLst>
                <a:ext uri="{FF2B5EF4-FFF2-40B4-BE49-F238E27FC236}">
                  <a16:creationId xmlns:a16="http://schemas.microsoft.com/office/drawing/2014/main" id="{319E3429-8801-6DD6-3A17-109897D7FD30}"/>
                </a:ext>
              </a:extLst>
            </p:cNvPr>
            <p:cNvSpPr/>
            <p:nvPr/>
          </p:nvSpPr>
          <p:spPr>
            <a:xfrm>
              <a:off x="0" y="-4262"/>
              <a:ext cx="4296532" cy="1325840"/>
            </a:xfrm>
            <a:custGeom>
              <a:avLst/>
              <a:gdLst/>
              <a:ahLst/>
              <a:cxnLst/>
              <a:rect l="l" t="t" r="r" b="b"/>
              <a:pathLst>
                <a:path w="4296532" h="1325840">
                  <a:moveTo>
                    <a:pt x="3357632" y="1314653"/>
                  </a:moveTo>
                  <a:cubicBezTo>
                    <a:pt x="3357632" y="1314653"/>
                    <a:pt x="2937880" y="1325840"/>
                    <a:pt x="2475295" y="1323219"/>
                  </a:cubicBezTo>
                  <a:cubicBezTo>
                    <a:pt x="1814681" y="1321056"/>
                    <a:pt x="1057073" y="1313232"/>
                    <a:pt x="1057073" y="1313232"/>
                  </a:cubicBezTo>
                  <a:cubicBezTo>
                    <a:pt x="812931" y="1304397"/>
                    <a:pt x="565145" y="1287416"/>
                    <a:pt x="398404" y="1229239"/>
                  </a:cubicBezTo>
                  <a:cubicBezTo>
                    <a:pt x="120505" y="1132277"/>
                    <a:pt x="0" y="954749"/>
                    <a:pt x="0" y="628876"/>
                  </a:cubicBezTo>
                  <a:cubicBezTo>
                    <a:pt x="8536" y="440430"/>
                    <a:pt x="34263" y="311302"/>
                    <a:pt x="140291" y="225758"/>
                  </a:cubicBezTo>
                  <a:cubicBezTo>
                    <a:pt x="342602" y="62530"/>
                    <a:pt x="736658" y="7673"/>
                    <a:pt x="1155311" y="7673"/>
                  </a:cubicBezTo>
                  <a:cubicBezTo>
                    <a:pt x="1155311" y="7673"/>
                    <a:pt x="1551711" y="15681"/>
                    <a:pt x="2250626" y="7673"/>
                  </a:cubicBezTo>
                  <a:cubicBezTo>
                    <a:pt x="2718953" y="0"/>
                    <a:pt x="3182880" y="7673"/>
                    <a:pt x="3182880" y="7673"/>
                  </a:cubicBezTo>
                  <a:cubicBezTo>
                    <a:pt x="3551188" y="15152"/>
                    <a:pt x="3914501" y="84484"/>
                    <a:pt x="4112241" y="207066"/>
                  </a:cubicBezTo>
                  <a:cubicBezTo>
                    <a:pt x="4263258" y="300683"/>
                    <a:pt x="4296532" y="425358"/>
                    <a:pt x="4287392" y="628876"/>
                  </a:cubicBezTo>
                  <a:cubicBezTo>
                    <a:pt x="4287392" y="1072714"/>
                    <a:pt x="4004395" y="1286812"/>
                    <a:pt x="3357632" y="1314653"/>
                  </a:cubicBezTo>
                  <a:close/>
                </a:path>
              </a:pathLst>
            </a:custGeom>
            <a:solidFill>
              <a:srgbClr val="844B3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B48F783B-880C-1EB5-E905-AC2B3A5B6C88}"/>
              </a:ext>
            </a:extLst>
          </p:cNvPr>
          <p:cNvSpPr txBox="1"/>
          <p:nvPr/>
        </p:nvSpPr>
        <p:spPr>
          <a:xfrm>
            <a:off x="7012029" y="522935"/>
            <a:ext cx="5384202" cy="914096"/>
          </a:xfrm>
          <a:prstGeom prst="rect">
            <a:avLst/>
          </a:prstGeom>
        </p:spPr>
        <p:txBody>
          <a:bodyPr lIns="0" tIns="0" rIns="0" bIns="0" rtlCol="0" anchor="t">
            <a:spAutoFit/>
          </a:bodyPr>
          <a:lstStyle/>
          <a:p>
            <a:pPr marL="0" marR="0" lvl="0" indent="0" algn="ctr" defTabSz="914400" rtl="0" eaLnBrk="1" fontAlgn="auto" latinLnBrk="0" hangingPunct="1">
              <a:lnSpc>
                <a:spcPts val="6761"/>
              </a:lnSpc>
              <a:spcBef>
                <a:spcPts val="0"/>
              </a:spcBef>
              <a:spcAft>
                <a:spcPts val="0"/>
              </a:spcAft>
              <a:buClrTx/>
              <a:buSzTx/>
              <a:buFontTx/>
              <a:buNone/>
              <a:tabLst/>
              <a:defRPr/>
            </a:pPr>
            <a:r>
              <a:rPr kumimoji="0" lang="en-US" sz="6761" b="1" i="0" u="none" strike="noStrike" kern="1200" cap="none" spc="0" normalizeH="0" baseline="0" noProof="0" dirty="0">
                <a:ln>
                  <a:noFill/>
                </a:ln>
                <a:solidFill>
                  <a:srgbClr val="FFF2F9"/>
                </a:solidFill>
                <a:effectLst/>
                <a:uLnTx/>
                <a:uFillTx/>
                <a:latin typeface="Bakerie"/>
                <a:ea typeface="+mn-ea"/>
                <a:cs typeface="+mn-cs"/>
              </a:rPr>
              <a:t>CHECK AGAIN</a:t>
            </a:r>
          </a:p>
        </p:txBody>
      </p:sp>
    </p:spTree>
    <p:extLst>
      <p:ext uri="{BB962C8B-B14F-4D97-AF65-F5344CB8AC3E}">
        <p14:creationId xmlns:p14="http://schemas.microsoft.com/office/powerpoint/2010/main" val="20236533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1"/>
            <a:ext cx="18288000" cy="1624964"/>
            <a:chOff x="0" y="-3"/>
            <a:chExt cx="12192000" cy="1083309"/>
          </a:xfrm>
          <a:solidFill>
            <a:schemeClr val="accent2">
              <a:lumMod val="75000"/>
            </a:schemeClr>
          </a:solidFill>
        </p:grpSpPr>
        <p:sp>
          <p:nvSpPr>
            <p:cNvPr id="23" name="Round Single Corner Rectangle 22"/>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25" name="Round Single Corner Rectangle 24"/>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32" name="Round Single Corner Rectangle 31"/>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grpSp>
      <p:sp>
        <p:nvSpPr>
          <p:cNvPr id="39" name="TextBox 38"/>
          <p:cNvSpPr txBox="1"/>
          <p:nvPr/>
        </p:nvSpPr>
        <p:spPr>
          <a:xfrm>
            <a:off x="675231" y="1591992"/>
            <a:ext cx="16545969" cy="1446550"/>
          </a:xfrm>
          <a:prstGeom prst="rect">
            <a:avLst/>
          </a:prstGeom>
          <a:noFill/>
          <a:effectLst/>
        </p:spPr>
        <p:txBody>
          <a:bodyPr wrap="square" rtlCol="0">
            <a:spAutoFit/>
          </a:bodyPr>
          <a:lstStyle/>
          <a:p>
            <a:pPr defTabSz="1371600"/>
            <a:r>
              <a:rPr lang="en-US" sz="4400" b="1" dirty="0">
                <a:solidFill>
                  <a:srgbClr val="002060"/>
                </a:solidFill>
                <a:effectLst>
                  <a:glow rad="88900">
                    <a:prstClr val="white"/>
                  </a:glow>
                </a:effectLst>
                <a:highlight>
                  <a:srgbClr val="FF0000"/>
                </a:highlight>
                <a:latin typeface="Calibri" panose="020F0502020204030204"/>
                <a:cs typeface="Arial" panose="020B0604020202020204" pitchFamily="34" charset="0"/>
              </a:rPr>
              <a:t>4. Work in pairs. Discuss if you agree or disagree that robots will soon replace teachers at schools. Write the reasons in the table.</a:t>
            </a:r>
          </a:p>
        </p:txBody>
      </p:sp>
      <p:sp>
        <p:nvSpPr>
          <p:cNvPr id="15" name="TextBox 14"/>
          <p:cNvSpPr txBox="1"/>
          <p:nvPr/>
        </p:nvSpPr>
        <p:spPr>
          <a:xfrm>
            <a:off x="604788" y="148385"/>
            <a:ext cx="16616412" cy="923330"/>
          </a:xfrm>
          <a:prstGeom prst="rect">
            <a:avLst/>
          </a:prstGeom>
          <a:noFill/>
          <a:effectLst/>
        </p:spPr>
        <p:txBody>
          <a:bodyPr wrap="square" rtlCol="0">
            <a:spAutoFit/>
          </a:bodyPr>
          <a:lstStyle/>
          <a:p>
            <a:pPr algn="ctr" defTabSz="1371600"/>
            <a:r>
              <a:rPr lang="en-US" sz="5400" b="1">
                <a:solidFill>
                  <a:prstClr val="black"/>
                </a:solidFill>
                <a:effectLst>
                  <a:glow rad="88900">
                    <a:prstClr val="white"/>
                  </a:glow>
                </a:effectLst>
                <a:latin typeface="Arial" panose="020B0604020202020204" pitchFamily="34" charset="0"/>
                <a:cs typeface="Arial" panose="020B0604020202020204" pitchFamily="34" charset="0"/>
              </a:rPr>
              <a:t>WRITING</a:t>
            </a:r>
            <a:endParaRPr lang="en-US" sz="5400" b="1" dirty="0">
              <a:solidFill>
                <a:prstClr val="black"/>
              </a:solidFill>
              <a:effectLst>
                <a:glow rad="88900">
                  <a:prstClr val="white"/>
                </a:glow>
              </a:effectLst>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nvGraphicFramePr>
        <p:xfrm>
          <a:off x="604788" y="2967893"/>
          <a:ext cx="17145004" cy="6675120"/>
        </p:xfrm>
        <a:graphic>
          <a:graphicData uri="http://schemas.openxmlformats.org/drawingml/2006/table">
            <a:tbl>
              <a:tblPr firstRow="1" bandRow="1">
                <a:tableStyleId>{5C22544A-7EE6-4342-B048-85BDC9FD1C3A}</a:tableStyleId>
              </a:tblPr>
              <a:tblGrid>
                <a:gridCol w="8204153">
                  <a:extLst>
                    <a:ext uri="{9D8B030D-6E8A-4147-A177-3AD203B41FA5}">
                      <a16:colId xmlns:a16="http://schemas.microsoft.com/office/drawing/2014/main" val="1175153946"/>
                    </a:ext>
                  </a:extLst>
                </a:gridCol>
                <a:gridCol w="8940851">
                  <a:extLst>
                    <a:ext uri="{9D8B030D-6E8A-4147-A177-3AD203B41FA5}">
                      <a16:colId xmlns:a16="http://schemas.microsoft.com/office/drawing/2014/main" val="3240095960"/>
                    </a:ext>
                  </a:extLst>
                </a:gridCol>
              </a:tblGrid>
              <a:tr h="777240">
                <a:tc>
                  <a:txBody>
                    <a:bodyPr/>
                    <a:lstStyle/>
                    <a:p>
                      <a:pPr algn="ctr"/>
                      <a:r>
                        <a:rPr lang="en-US" sz="4200" dirty="0">
                          <a:solidFill>
                            <a:schemeClr val="tx1"/>
                          </a:solidFill>
                        </a:rPr>
                        <a:t>Agree</a:t>
                      </a:r>
                    </a:p>
                  </a:txBody>
                  <a:tcPr marL="137160" marR="137160" marT="68580" marB="68580">
                    <a:solidFill>
                      <a:srgbClr val="FBCDCD"/>
                    </a:solidFill>
                  </a:tcPr>
                </a:tc>
                <a:tc>
                  <a:txBody>
                    <a:bodyPr/>
                    <a:lstStyle/>
                    <a:p>
                      <a:pPr algn="ctr"/>
                      <a:r>
                        <a:rPr lang="en-US" sz="4200" dirty="0">
                          <a:solidFill>
                            <a:schemeClr val="tx1"/>
                          </a:solidFill>
                        </a:rPr>
                        <a:t>Disagree</a:t>
                      </a:r>
                    </a:p>
                  </a:txBody>
                  <a:tcPr marL="137160" marR="137160" marT="68580" marB="68580">
                    <a:solidFill>
                      <a:srgbClr val="FBCDCD"/>
                    </a:solidFill>
                  </a:tcPr>
                </a:tc>
                <a:extLst>
                  <a:ext uri="{0D108BD9-81ED-4DB2-BD59-A6C34878D82A}">
                    <a16:rowId xmlns:a16="http://schemas.microsoft.com/office/drawing/2014/main" val="1982949016"/>
                  </a:ext>
                </a:extLst>
              </a:tr>
              <a:tr h="5897880">
                <a:tc>
                  <a:txBody>
                    <a:bodyPr/>
                    <a:lstStyle/>
                    <a:p>
                      <a:pPr marL="0" indent="0">
                        <a:lnSpc>
                          <a:spcPct val="100000"/>
                        </a:lnSpc>
                        <a:buFontTx/>
                        <a:buNone/>
                      </a:pPr>
                      <a:r>
                        <a:rPr lang="en-US" sz="4200" baseline="0"/>
                        <a:t>1. Robots </a:t>
                      </a:r>
                      <a:r>
                        <a:rPr lang="en-US" sz="4200" baseline="0" dirty="0"/>
                        <a:t>can better remember things than </a:t>
                      </a:r>
                      <a:r>
                        <a:rPr lang="en-US" sz="4200" baseline="0"/>
                        <a:t>teachers.</a:t>
                      </a:r>
                    </a:p>
                    <a:p>
                      <a:pPr marL="0" indent="0">
                        <a:lnSpc>
                          <a:spcPct val="100000"/>
                        </a:lnSpc>
                        <a:buFontTx/>
                        <a:buNone/>
                      </a:pPr>
                      <a:r>
                        <a:rPr lang="en-US" sz="4200" baseline="0"/>
                        <a:t>2. </a:t>
                      </a:r>
                    </a:p>
                    <a:p>
                      <a:pPr marL="0" indent="0">
                        <a:lnSpc>
                          <a:spcPct val="100000"/>
                        </a:lnSpc>
                        <a:buFontTx/>
                        <a:buNone/>
                      </a:pPr>
                      <a:endParaRPr lang="en-US" sz="4200" baseline="0"/>
                    </a:p>
                    <a:p>
                      <a:pPr marL="0" indent="0">
                        <a:lnSpc>
                          <a:spcPct val="100000"/>
                        </a:lnSpc>
                        <a:buFontTx/>
                        <a:buNone/>
                      </a:pPr>
                      <a:r>
                        <a:rPr lang="en-US" sz="4200" baseline="0"/>
                        <a:t>3.</a:t>
                      </a:r>
                    </a:p>
                    <a:p>
                      <a:pPr marL="0" indent="0">
                        <a:lnSpc>
                          <a:spcPct val="100000"/>
                        </a:lnSpc>
                        <a:buFontTx/>
                        <a:buNone/>
                      </a:pPr>
                      <a:endParaRPr lang="en-US" sz="4200" baseline="0"/>
                    </a:p>
                    <a:p>
                      <a:pPr marL="0" indent="0">
                        <a:lnSpc>
                          <a:spcPct val="100000"/>
                        </a:lnSpc>
                        <a:buFontTx/>
                        <a:buNone/>
                      </a:pPr>
                      <a:r>
                        <a:rPr lang="en-US" sz="4200" baseline="0"/>
                        <a:t>4.</a:t>
                      </a:r>
                    </a:p>
                    <a:p>
                      <a:pPr marL="0" indent="0">
                        <a:lnSpc>
                          <a:spcPct val="100000"/>
                        </a:lnSpc>
                        <a:buFontTx/>
                        <a:buNone/>
                      </a:pPr>
                      <a:endParaRPr lang="en-US" sz="4200" baseline="0" dirty="0"/>
                    </a:p>
                    <a:p>
                      <a:pPr marL="0" indent="0">
                        <a:lnSpc>
                          <a:spcPct val="100000"/>
                        </a:lnSpc>
                        <a:buFontTx/>
                        <a:buNone/>
                      </a:pPr>
                      <a:r>
                        <a:rPr lang="en-US" sz="4200" baseline="0"/>
                        <a:t>       </a:t>
                      </a:r>
                      <a:endParaRPr lang="en-US" sz="4200" baseline="0" dirty="0"/>
                    </a:p>
                  </a:txBody>
                  <a:tcPr marL="137160" marR="137160" marT="68580" marB="68580">
                    <a:solidFill>
                      <a:srgbClr val="D8E5E5"/>
                    </a:solidFill>
                  </a:tcPr>
                </a:tc>
                <a:tc>
                  <a:txBody>
                    <a:bodyPr/>
                    <a:lstStyle/>
                    <a:p>
                      <a:pPr marL="0" indent="0">
                        <a:lnSpc>
                          <a:spcPct val="100000"/>
                        </a:lnSpc>
                        <a:buFontTx/>
                        <a:buNone/>
                      </a:pPr>
                      <a:r>
                        <a:rPr lang="en-US" sz="4200" baseline="0"/>
                        <a:t>1. Robots </a:t>
                      </a:r>
                      <a:r>
                        <a:rPr lang="en-US" sz="4200" baseline="0" dirty="0"/>
                        <a:t>can’t understand students’ </a:t>
                      </a:r>
                      <a:r>
                        <a:rPr lang="en-US" sz="4200" baseline="0"/>
                        <a:t>emotions.</a:t>
                      </a:r>
                    </a:p>
                    <a:p>
                      <a:pPr marL="0" indent="0">
                        <a:lnSpc>
                          <a:spcPct val="100000"/>
                        </a:lnSpc>
                        <a:buFontTx/>
                        <a:buNone/>
                      </a:pPr>
                      <a:r>
                        <a:rPr lang="en-US" sz="4200" baseline="0"/>
                        <a:t>2.</a:t>
                      </a:r>
                    </a:p>
                    <a:p>
                      <a:pPr marL="0" indent="0">
                        <a:lnSpc>
                          <a:spcPct val="100000"/>
                        </a:lnSpc>
                        <a:buFontTx/>
                        <a:buNone/>
                      </a:pPr>
                      <a:endParaRPr lang="en-US" sz="4200" baseline="0"/>
                    </a:p>
                    <a:p>
                      <a:pPr marL="0" indent="0">
                        <a:lnSpc>
                          <a:spcPct val="100000"/>
                        </a:lnSpc>
                        <a:buFontTx/>
                        <a:buNone/>
                      </a:pPr>
                      <a:r>
                        <a:rPr lang="en-US" sz="4200" baseline="0"/>
                        <a:t>3.</a:t>
                      </a:r>
                    </a:p>
                    <a:p>
                      <a:pPr marL="0" indent="0">
                        <a:lnSpc>
                          <a:spcPct val="100000"/>
                        </a:lnSpc>
                        <a:buFontTx/>
                        <a:buNone/>
                      </a:pPr>
                      <a:endParaRPr lang="en-US" sz="4200" baseline="0"/>
                    </a:p>
                    <a:p>
                      <a:pPr marL="0" indent="0">
                        <a:lnSpc>
                          <a:spcPct val="100000"/>
                        </a:lnSpc>
                        <a:buFontTx/>
                        <a:buNone/>
                      </a:pPr>
                      <a:r>
                        <a:rPr lang="en-US" sz="4200" baseline="0"/>
                        <a:t>4.</a:t>
                      </a:r>
                    </a:p>
                    <a:p>
                      <a:pPr marL="0" indent="0">
                        <a:lnSpc>
                          <a:spcPct val="100000"/>
                        </a:lnSpc>
                        <a:buFontTx/>
                        <a:buNone/>
                      </a:pPr>
                      <a:r>
                        <a:rPr lang="en-US" sz="4200" baseline="0"/>
                        <a:t>5.</a:t>
                      </a:r>
                    </a:p>
                    <a:p>
                      <a:pPr marL="0" indent="0">
                        <a:lnSpc>
                          <a:spcPct val="100000"/>
                        </a:lnSpc>
                        <a:buFontTx/>
                        <a:buNone/>
                      </a:pPr>
                      <a:endParaRPr lang="en-US" sz="4200" baseline="0" dirty="0"/>
                    </a:p>
                  </a:txBody>
                  <a:tcPr marL="137160" marR="137160" marT="68580" marB="68580">
                    <a:solidFill>
                      <a:srgbClr val="D8E5E5"/>
                    </a:solidFill>
                  </a:tcPr>
                </a:tc>
                <a:extLst>
                  <a:ext uri="{0D108BD9-81ED-4DB2-BD59-A6C34878D82A}">
                    <a16:rowId xmlns:a16="http://schemas.microsoft.com/office/drawing/2014/main" val="1019672076"/>
                  </a:ext>
                </a:extLst>
              </a:tr>
            </a:tbl>
          </a:graphicData>
        </a:graphic>
      </p:graphicFrame>
      <p:sp>
        <p:nvSpPr>
          <p:cNvPr id="22" name="TextBox 21"/>
          <p:cNvSpPr txBox="1"/>
          <p:nvPr/>
        </p:nvSpPr>
        <p:spPr>
          <a:xfrm>
            <a:off x="1139380" y="5026877"/>
            <a:ext cx="7958783" cy="1384995"/>
          </a:xfrm>
          <a:prstGeom prst="rect">
            <a:avLst/>
          </a:prstGeom>
          <a:noFill/>
        </p:spPr>
        <p:txBody>
          <a:bodyPr wrap="square" rtlCol="0">
            <a:spAutoFit/>
          </a:bodyPr>
          <a:lstStyle/>
          <a:p>
            <a:pPr defTabSz="1371600"/>
            <a:r>
              <a:rPr lang="en-US" sz="4200" dirty="0">
                <a:solidFill>
                  <a:srgbClr val="7030A0"/>
                </a:solidFill>
                <a:latin typeface="Calibri" panose="020F0502020204030204"/>
              </a:rPr>
              <a:t>Robots can talk for a longer time and not feel tired.</a:t>
            </a:r>
          </a:p>
        </p:txBody>
      </p:sp>
      <p:sp>
        <p:nvSpPr>
          <p:cNvPr id="27" name="TextBox 26"/>
          <p:cNvSpPr txBox="1"/>
          <p:nvPr/>
        </p:nvSpPr>
        <p:spPr>
          <a:xfrm>
            <a:off x="1139380" y="6286550"/>
            <a:ext cx="7958783" cy="1384995"/>
          </a:xfrm>
          <a:prstGeom prst="rect">
            <a:avLst/>
          </a:prstGeom>
          <a:noFill/>
        </p:spPr>
        <p:txBody>
          <a:bodyPr wrap="square" rtlCol="0">
            <a:spAutoFit/>
          </a:bodyPr>
          <a:lstStyle/>
          <a:p>
            <a:pPr defTabSz="1371600"/>
            <a:r>
              <a:rPr lang="en-US" sz="4200" dirty="0">
                <a:solidFill>
                  <a:srgbClr val="7030A0"/>
                </a:solidFill>
                <a:latin typeface="Calibri" panose="020F0502020204030204"/>
              </a:rPr>
              <a:t>Robots can still interact well with students.</a:t>
            </a:r>
          </a:p>
        </p:txBody>
      </p:sp>
      <p:sp>
        <p:nvSpPr>
          <p:cNvPr id="28" name="TextBox 27"/>
          <p:cNvSpPr txBox="1"/>
          <p:nvPr/>
        </p:nvSpPr>
        <p:spPr>
          <a:xfrm>
            <a:off x="1139379" y="7557404"/>
            <a:ext cx="8103855" cy="2031325"/>
          </a:xfrm>
          <a:prstGeom prst="rect">
            <a:avLst/>
          </a:prstGeom>
          <a:noFill/>
        </p:spPr>
        <p:txBody>
          <a:bodyPr wrap="square" rtlCol="0">
            <a:spAutoFit/>
          </a:bodyPr>
          <a:lstStyle/>
          <a:p>
            <a:pPr defTabSz="1371600"/>
            <a:r>
              <a:rPr lang="en-US" sz="4200" dirty="0">
                <a:solidFill>
                  <a:srgbClr val="7030A0"/>
                </a:solidFill>
                <a:latin typeface="Calibri" panose="020F0502020204030204"/>
              </a:rPr>
              <a:t>Robots can store more data and information and tell them to students.</a:t>
            </a:r>
          </a:p>
        </p:txBody>
      </p:sp>
      <p:sp>
        <p:nvSpPr>
          <p:cNvPr id="29" name="TextBox 28"/>
          <p:cNvSpPr txBox="1"/>
          <p:nvPr/>
        </p:nvSpPr>
        <p:spPr>
          <a:xfrm>
            <a:off x="9717749" y="5025727"/>
            <a:ext cx="7875659" cy="1384995"/>
          </a:xfrm>
          <a:prstGeom prst="rect">
            <a:avLst/>
          </a:prstGeom>
          <a:noFill/>
        </p:spPr>
        <p:txBody>
          <a:bodyPr wrap="square" rtlCol="0">
            <a:spAutoFit/>
          </a:bodyPr>
          <a:lstStyle/>
          <a:p>
            <a:pPr defTabSz="1371600"/>
            <a:r>
              <a:rPr lang="en-US" sz="4200" dirty="0">
                <a:solidFill>
                  <a:srgbClr val="7030A0"/>
                </a:solidFill>
                <a:latin typeface="Calibri" panose="020F0502020204030204"/>
              </a:rPr>
              <a:t>Robots can’t teach students how to behave well.</a:t>
            </a:r>
          </a:p>
        </p:txBody>
      </p:sp>
      <p:sp>
        <p:nvSpPr>
          <p:cNvPr id="30" name="TextBox 29"/>
          <p:cNvSpPr txBox="1"/>
          <p:nvPr/>
        </p:nvSpPr>
        <p:spPr>
          <a:xfrm>
            <a:off x="9717749" y="6282203"/>
            <a:ext cx="8030564" cy="1384995"/>
          </a:xfrm>
          <a:prstGeom prst="rect">
            <a:avLst/>
          </a:prstGeom>
          <a:noFill/>
        </p:spPr>
        <p:txBody>
          <a:bodyPr wrap="square" rtlCol="0">
            <a:spAutoFit/>
          </a:bodyPr>
          <a:lstStyle/>
          <a:p>
            <a:pPr defTabSz="1371600"/>
            <a:r>
              <a:rPr lang="en-US" sz="4200" dirty="0">
                <a:solidFill>
                  <a:srgbClr val="7030A0"/>
                </a:solidFill>
                <a:latin typeface="Calibri" panose="020F0502020204030204"/>
              </a:rPr>
              <a:t>Robots can’t help solve problems among students.</a:t>
            </a:r>
          </a:p>
        </p:txBody>
      </p:sp>
      <p:sp>
        <p:nvSpPr>
          <p:cNvPr id="31" name="TextBox 30"/>
          <p:cNvSpPr txBox="1"/>
          <p:nvPr/>
        </p:nvSpPr>
        <p:spPr>
          <a:xfrm>
            <a:off x="9717750" y="7544216"/>
            <a:ext cx="7875657" cy="738664"/>
          </a:xfrm>
          <a:prstGeom prst="rect">
            <a:avLst/>
          </a:prstGeom>
          <a:noFill/>
        </p:spPr>
        <p:txBody>
          <a:bodyPr wrap="square" rtlCol="0">
            <a:spAutoFit/>
          </a:bodyPr>
          <a:lstStyle/>
          <a:p>
            <a:pPr defTabSz="1371600"/>
            <a:r>
              <a:rPr lang="en-US" sz="4200" dirty="0">
                <a:solidFill>
                  <a:srgbClr val="7030A0"/>
                </a:solidFill>
                <a:latin typeface="Calibri" panose="020F0502020204030204"/>
              </a:rPr>
              <a:t>Robots can’t motivate students.</a:t>
            </a:r>
          </a:p>
        </p:txBody>
      </p:sp>
      <p:sp>
        <p:nvSpPr>
          <p:cNvPr id="33" name="TextBox 32"/>
          <p:cNvSpPr txBox="1"/>
          <p:nvPr/>
        </p:nvSpPr>
        <p:spPr>
          <a:xfrm>
            <a:off x="9717749" y="8224822"/>
            <a:ext cx="8030564" cy="1384995"/>
          </a:xfrm>
          <a:prstGeom prst="rect">
            <a:avLst/>
          </a:prstGeom>
          <a:noFill/>
        </p:spPr>
        <p:txBody>
          <a:bodyPr wrap="square" rtlCol="0">
            <a:spAutoFit/>
          </a:bodyPr>
          <a:lstStyle/>
          <a:p>
            <a:pPr defTabSz="1371600"/>
            <a:r>
              <a:rPr lang="en-US" sz="4200" dirty="0">
                <a:solidFill>
                  <a:srgbClr val="7030A0"/>
                </a:solidFill>
                <a:latin typeface="Calibri" panose="020F0502020204030204"/>
              </a:rPr>
              <a:t>Robots don’t have emotional connections with students.</a:t>
            </a:r>
          </a:p>
        </p:txBody>
      </p:sp>
    </p:spTree>
    <p:extLst>
      <p:ext uri="{BB962C8B-B14F-4D97-AF65-F5344CB8AC3E}">
        <p14:creationId xmlns:p14="http://schemas.microsoft.com/office/powerpoint/2010/main" val="12886014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P spid="29" grpId="0"/>
      <p:bldP spid="30" grpId="0"/>
      <p:bldP spid="31"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858" y="2858"/>
            <a:ext cx="18288000" cy="1624964"/>
            <a:chOff x="0" y="-3"/>
            <a:chExt cx="12192000" cy="1083309"/>
          </a:xfrm>
          <a:solidFill>
            <a:schemeClr val="accent2">
              <a:lumMod val="75000"/>
            </a:schemeClr>
          </a:solidFill>
        </p:grpSpPr>
        <p:sp>
          <p:nvSpPr>
            <p:cNvPr id="23" name="Round Single Corner Rectangle 22"/>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25" name="Round Single Corner Rectangle 24"/>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32" name="Round Single Corner Rectangle 31"/>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grpSp>
      <p:sp>
        <p:nvSpPr>
          <p:cNvPr id="39" name="TextBox 38"/>
          <p:cNvSpPr txBox="1"/>
          <p:nvPr/>
        </p:nvSpPr>
        <p:spPr>
          <a:xfrm>
            <a:off x="381001" y="1719312"/>
            <a:ext cx="17780316" cy="1446550"/>
          </a:xfrm>
          <a:prstGeom prst="rect">
            <a:avLst/>
          </a:prstGeom>
          <a:noFill/>
          <a:effectLst/>
        </p:spPr>
        <p:txBody>
          <a:bodyPr wrap="square" rtlCol="0">
            <a:spAutoFit/>
          </a:bodyPr>
          <a:lstStyle/>
          <a:p>
            <a:pPr defTabSz="1371600"/>
            <a:r>
              <a:rPr lang="en-US" sz="4400" b="1" dirty="0">
                <a:solidFill>
                  <a:srgbClr val="002060"/>
                </a:solidFill>
                <a:effectLst>
                  <a:glow rad="88900">
                    <a:prstClr val="white"/>
                  </a:glow>
                </a:effectLst>
                <a:highlight>
                  <a:srgbClr val="FF0000"/>
                </a:highlight>
                <a:latin typeface="Calibri" panose="020F0502020204030204"/>
                <a:cs typeface="Arial" panose="020B0604020202020204" pitchFamily="34" charset="0"/>
              </a:rPr>
              <a:t>5. Now write a paragraph (80 - 100 words) to express your opinion. Use the notes in 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386" y="3187678"/>
            <a:ext cx="15819806" cy="5209874"/>
          </a:xfrm>
          <a:prstGeom prst="rect">
            <a:avLst/>
          </a:prstGeom>
        </p:spPr>
      </p:pic>
      <p:sp>
        <p:nvSpPr>
          <p:cNvPr id="13" name="TextBox 12"/>
          <p:cNvSpPr txBox="1"/>
          <p:nvPr/>
        </p:nvSpPr>
        <p:spPr>
          <a:xfrm>
            <a:off x="604788" y="148385"/>
            <a:ext cx="16912404" cy="923330"/>
          </a:xfrm>
          <a:prstGeom prst="rect">
            <a:avLst/>
          </a:prstGeom>
          <a:noFill/>
          <a:effectLst/>
        </p:spPr>
        <p:txBody>
          <a:bodyPr wrap="square" rtlCol="0">
            <a:spAutoFit/>
          </a:bodyPr>
          <a:lstStyle/>
          <a:p>
            <a:pPr algn="ct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WRITING</a:t>
            </a:r>
          </a:p>
        </p:txBody>
      </p:sp>
    </p:spTree>
    <p:extLst>
      <p:ext uri="{BB962C8B-B14F-4D97-AF65-F5344CB8AC3E}">
        <p14:creationId xmlns:p14="http://schemas.microsoft.com/office/powerpoint/2010/main" val="4058183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E6D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638146" y="51317"/>
            <a:ext cx="6999065" cy="2153115"/>
            <a:chOff x="0" y="0"/>
            <a:chExt cx="4288786" cy="1319354"/>
          </a:xfrm>
        </p:grpSpPr>
        <p:sp>
          <p:nvSpPr>
            <p:cNvPr id="3" name="Freeform 3"/>
            <p:cNvSpPr/>
            <p:nvPr/>
          </p:nvSpPr>
          <p:spPr>
            <a:xfrm>
              <a:off x="0" y="-4262"/>
              <a:ext cx="4296532" cy="1325840"/>
            </a:xfrm>
            <a:custGeom>
              <a:avLst/>
              <a:gdLst/>
              <a:ahLst/>
              <a:cxnLst/>
              <a:rect l="l" t="t" r="r" b="b"/>
              <a:pathLst>
                <a:path w="4296532" h="1325840">
                  <a:moveTo>
                    <a:pt x="3357632" y="1314653"/>
                  </a:moveTo>
                  <a:cubicBezTo>
                    <a:pt x="3357632" y="1314653"/>
                    <a:pt x="2937880" y="1325840"/>
                    <a:pt x="2475295" y="1323219"/>
                  </a:cubicBezTo>
                  <a:cubicBezTo>
                    <a:pt x="1814681" y="1321056"/>
                    <a:pt x="1057073" y="1313232"/>
                    <a:pt x="1057073" y="1313232"/>
                  </a:cubicBezTo>
                  <a:cubicBezTo>
                    <a:pt x="812931" y="1304397"/>
                    <a:pt x="565145" y="1287416"/>
                    <a:pt x="398404" y="1229239"/>
                  </a:cubicBezTo>
                  <a:cubicBezTo>
                    <a:pt x="120505" y="1132277"/>
                    <a:pt x="0" y="954749"/>
                    <a:pt x="0" y="628876"/>
                  </a:cubicBezTo>
                  <a:cubicBezTo>
                    <a:pt x="8536" y="440430"/>
                    <a:pt x="34263" y="311302"/>
                    <a:pt x="140291" y="225758"/>
                  </a:cubicBezTo>
                  <a:cubicBezTo>
                    <a:pt x="342602" y="62530"/>
                    <a:pt x="736658" y="7673"/>
                    <a:pt x="1155311" y="7673"/>
                  </a:cubicBezTo>
                  <a:cubicBezTo>
                    <a:pt x="1155311" y="7673"/>
                    <a:pt x="1551711" y="15681"/>
                    <a:pt x="2250626" y="7673"/>
                  </a:cubicBezTo>
                  <a:cubicBezTo>
                    <a:pt x="2718953" y="0"/>
                    <a:pt x="3182880" y="7673"/>
                    <a:pt x="3182880" y="7673"/>
                  </a:cubicBezTo>
                  <a:cubicBezTo>
                    <a:pt x="3551188" y="15152"/>
                    <a:pt x="3914501" y="84484"/>
                    <a:pt x="4112241" y="207066"/>
                  </a:cubicBezTo>
                  <a:cubicBezTo>
                    <a:pt x="4263258" y="300683"/>
                    <a:pt x="4296532" y="425358"/>
                    <a:pt x="4287392" y="628876"/>
                  </a:cubicBezTo>
                  <a:cubicBezTo>
                    <a:pt x="4287392" y="1072714"/>
                    <a:pt x="4004395" y="1286812"/>
                    <a:pt x="3357632" y="1314653"/>
                  </a:cubicBezTo>
                  <a:close/>
                </a:path>
              </a:pathLst>
            </a:custGeom>
            <a:solidFill>
              <a:srgbClr val="844B36"/>
            </a:solidFill>
          </p:spPr>
        </p:sp>
      </p:grpSp>
      <p:sp>
        <p:nvSpPr>
          <p:cNvPr id="4" name="TextBox 4"/>
          <p:cNvSpPr txBox="1"/>
          <p:nvPr/>
        </p:nvSpPr>
        <p:spPr>
          <a:xfrm>
            <a:off x="6439257" y="1051934"/>
            <a:ext cx="5384202" cy="1292662"/>
          </a:xfrm>
          <a:prstGeom prst="rect">
            <a:avLst/>
          </a:prstGeom>
        </p:spPr>
        <p:txBody>
          <a:bodyPr lIns="0" tIns="0" rIns="0" bIns="0" rtlCol="0" anchor="t">
            <a:spAutoFit/>
          </a:bodyPr>
          <a:lstStyle/>
          <a:p>
            <a:pPr algn="ctr">
              <a:lnSpc>
                <a:spcPts val="6761"/>
              </a:lnSpc>
            </a:pPr>
            <a:r>
              <a:rPr lang="en-US" sz="16600" b="1" dirty="0">
                <a:solidFill>
                  <a:srgbClr val="FFF2F9"/>
                </a:solidFill>
                <a:latin typeface="Bakerie"/>
              </a:rPr>
              <a:t>writing</a:t>
            </a:r>
          </a:p>
        </p:txBody>
      </p:sp>
      <p:sp>
        <p:nvSpPr>
          <p:cNvPr id="13" name="Freeform 13"/>
          <p:cNvSpPr/>
          <p:nvPr/>
        </p:nvSpPr>
        <p:spPr>
          <a:xfrm>
            <a:off x="6726465" y="8609835"/>
            <a:ext cx="4835070" cy="3354330"/>
          </a:xfrm>
          <a:custGeom>
            <a:avLst/>
            <a:gdLst/>
            <a:ahLst/>
            <a:cxnLst/>
            <a:rect l="l" t="t" r="r" b="b"/>
            <a:pathLst>
              <a:path w="4835070" h="3354330">
                <a:moveTo>
                  <a:pt x="0" y="0"/>
                </a:moveTo>
                <a:lnTo>
                  <a:pt x="4835070" y="0"/>
                </a:lnTo>
                <a:lnTo>
                  <a:pt x="4835070" y="3354330"/>
                </a:lnTo>
                <a:lnTo>
                  <a:pt x="0" y="3354330"/>
                </a:lnTo>
                <a:lnTo>
                  <a:pt x="0" y="0"/>
                </a:lnTo>
                <a:close/>
              </a:path>
            </a:pathLst>
          </a:custGeom>
          <a:blipFill>
            <a:blip r:embed="rId2"/>
            <a:stretch>
              <a:fillRect/>
            </a:stretch>
          </a:blipFill>
        </p:spPr>
      </p:sp>
      <p:sp>
        <p:nvSpPr>
          <p:cNvPr id="14" name="Freeform 14"/>
          <p:cNvSpPr/>
          <p:nvPr/>
        </p:nvSpPr>
        <p:spPr>
          <a:xfrm>
            <a:off x="-1293671" y="5652077"/>
            <a:ext cx="2107343" cy="4682984"/>
          </a:xfrm>
          <a:custGeom>
            <a:avLst/>
            <a:gdLst/>
            <a:ahLst/>
            <a:cxnLst/>
            <a:rect l="l" t="t" r="r" b="b"/>
            <a:pathLst>
              <a:path w="2107343" h="4682984">
                <a:moveTo>
                  <a:pt x="0" y="0"/>
                </a:moveTo>
                <a:lnTo>
                  <a:pt x="2107343" y="0"/>
                </a:lnTo>
                <a:lnTo>
                  <a:pt x="2107343" y="4682984"/>
                </a:lnTo>
                <a:lnTo>
                  <a:pt x="0" y="4682984"/>
                </a:lnTo>
                <a:lnTo>
                  <a:pt x="0" y="0"/>
                </a:lnTo>
                <a:close/>
              </a:path>
            </a:pathLst>
          </a:custGeom>
          <a:blipFill>
            <a:blip r:embed="rId3"/>
            <a:stretch>
              <a:fillRect/>
            </a:stretch>
          </a:blipFill>
        </p:spPr>
      </p:sp>
      <p:sp>
        <p:nvSpPr>
          <p:cNvPr id="15" name="Freeform 15"/>
          <p:cNvSpPr/>
          <p:nvPr/>
        </p:nvSpPr>
        <p:spPr>
          <a:xfrm>
            <a:off x="15876278" y="7505700"/>
            <a:ext cx="3196099" cy="5013488"/>
          </a:xfrm>
          <a:custGeom>
            <a:avLst/>
            <a:gdLst/>
            <a:ahLst/>
            <a:cxnLst/>
            <a:rect l="l" t="t" r="r" b="b"/>
            <a:pathLst>
              <a:path w="3196099" h="5013488">
                <a:moveTo>
                  <a:pt x="0" y="0"/>
                </a:moveTo>
                <a:lnTo>
                  <a:pt x="3196098" y="0"/>
                </a:lnTo>
                <a:lnTo>
                  <a:pt x="3196098" y="5013489"/>
                </a:lnTo>
                <a:lnTo>
                  <a:pt x="0" y="5013489"/>
                </a:lnTo>
                <a:lnTo>
                  <a:pt x="0" y="0"/>
                </a:lnTo>
                <a:close/>
              </a:path>
            </a:pathLst>
          </a:custGeom>
          <a:blipFill>
            <a:blip r:embed="rId4"/>
            <a:stretch>
              <a:fillRect/>
            </a:stretch>
          </a:blipFill>
        </p:spPr>
      </p:sp>
      <p:sp>
        <p:nvSpPr>
          <p:cNvPr id="16" name="Rectangle 15">
            <a:extLst>
              <a:ext uri="{FF2B5EF4-FFF2-40B4-BE49-F238E27FC236}">
                <a16:creationId xmlns:a16="http://schemas.microsoft.com/office/drawing/2014/main" id="{5C64E9FA-16B3-9C7B-CA7D-00C449B32745}"/>
              </a:ext>
            </a:extLst>
          </p:cNvPr>
          <p:cNvSpPr/>
          <p:nvPr/>
        </p:nvSpPr>
        <p:spPr>
          <a:xfrm>
            <a:off x="757505" y="2422813"/>
            <a:ext cx="17502786" cy="569386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srgbClr val="00B0F0"/>
                </a:solidFill>
                <a:effectLst/>
                <a:uLnTx/>
                <a:uFillTx/>
              </a:rPr>
              <a:t>Suggested answer:</a:t>
            </a:r>
            <a:endParaRPr kumimoji="0" lang="en-US" sz="4400" b="0" i="0" u="none" strike="noStrike" kern="0" cap="none" spc="0" normalizeH="0" baseline="0" noProof="0" dirty="0">
              <a:ln>
                <a:noFill/>
              </a:ln>
              <a:solidFill>
                <a:srgbClr val="00B0F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rPr>
              <a:t>I disagree that robots will soon replace teachers at school. First, although robots can store much information to provide to students, they cannot teach students how to behave in the right ways in different situations. Second, a robot can only teach what is programmed, but cannot help students deal with problems, especially troubles among students’ relationships. Third, a robot can speak, walk, do simple actions, but they cannot interact with students in the way human teachers do. Robots do not have emotions and feelings, so I believe they cannot help students to deal with problems related to feelings and emotions.</a:t>
            </a:r>
            <a:endParaRPr kumimoji="0" lang="en-GB" sz="4000" b="0" i="0" u="none" strike="noStrike" kern="0" cap="none" spc="0" normalizeH="0" baseline="0" noProof="0" dirty="0">
              <a:ln>
                <a:noFill/>
              </a:ln>
              <a:solidFill>
                <a:prstClr val="black"/>
              </a:solidFill>
              <a:effectLst/>
              <a:uLnTx/>
              <a:uFillTx/>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AC9E1"/>
        </a:solidFill>
        <a:effectLst/>
      </p:bgPr>
    </p:bg>
    <p:spTree>
      <p:nvGrpSpPr>
        <p:cNvPr id="1" name=""/>
        <p:cNvGrpSpPr/>
        <p:nvPr/>
      </p:nvGrpSpPr>
      <p:grpSpPr>
        <a:xfrm>
          <a:off x="0" y="0"/>
          <a:ext cx="0" cy="0"/>
          <a:chOff x="0" y="0"/>
          <a:chExt cx="0" cy="0"/>
        </a:xfrm>
      </p:grpSpPr>
      <p:sp>
        <p:nvSpPr>
          <p:cNvPr id="2" name="TextBox 2"/>
          <p:cNvSpPr txBox="1"/>
          <p:nvPr/>
        </p:nvSpPr>
        <p:spPr>
          <a:xfrm>
            <a:off x="5509428" y="911887"/>
            <a:ext cx="7269144" cy="1073755"/>
          </a:xfrm>
          <a:prstGeom prst="rect">
            <a:avLst/>
          </a:prstGeom>
        </p:spPr>
        <p:txBody>
          <a:bodyPr lIns="0" tIns="0" rIns="0" bIns="0" rtlCol="0" anchor="t">
            <a:spAutoFit/>
          </a:bodyPr>
          <a:lstStyle/>
          <a:p>
            <a:pPr algn="ctr">
              <a:lnSpc>
                <a:spcPts val="8096"/>
              </a:lnSpc>
            </a:pPr>
            <a:r>
              <a:rPr lang="en-US" sz="8996" spc="179" dirty="0">
                <a:solidFill>
                  <a:srgbClr val="844B36"/>
                </a:solidFill>
                <a:latin typeface="More Sugar Thin"/>
              </a:rPr>
              <a:t>Wrap - up</a:t>
            </a:r>
          </a:p>
        </p:txBody>
      </p:sp>
      <p:grpSp>
        <p:nvGrpSpPr>
          <p:cNvPr id="6" name="Group 6"/>
          <p:cNvGrpSpPr/>
          <p:nvPr/>
        </p:nvGrpSpPr>
        <p:grpSpPr>
          <a:xfrm>
            <a:off x="1981200" y="4892666"/>
            <a:ext cx="14554200" cy="5394334"/>
            <a:chOff x="0" y="0"/>
            <a:chExt cx="1134595" cy="1035971"/>
          </a:xfrm>
        </p:grpSpPr>
        <p:sp>
          <p:nvSpPr>
            <p:cNvPr id="7" name="Freeform 7"/>
            <p:cNvSpPr/>
            <p:nvPr/>
          </p:nvSpPr>
          <p:spPr>
            <a:xfrm>
              <a:off x="0" y="0"/>
              <a:ext cx="1134595" cy="1035971"/>
            </a:xfrm>
            <a:custGeom>
              <a:avLst/>
              <a:gdLst/>
              <a:ahLst/>
              <a:cxnLst/>
              <a:rect l="l" t="t" r="r" b="b"/>
              <a:pathLst>
                <a:path w="1134595" h="1035971">
                  <a:moveTo>
                    <a:pt x="0" y="0"/>
                  </a:moveTo>
                  <a:lnTo>
                    <a:pt x="1134595" y="0"/>
                  </a:lnTo>
                  <a:lnTo>
                    <a:pt x="1134595" y="1035971"/>
                  </a:lnTo>
                  <a:lnTo>
                    <a:pt x="0" y="1035971"/>
                  </a:lnTo>
                  <a:close/>
                </a:path>
              </a:pathLst>
            </a:custGeom>
            <a:solidFill>
              <a:srgbClr val="FFFFFF"/>
            </a:solidFill>
          </p:spPr>
        </p:sp>
      </p:grpSp>
      <p:sp>
        <p:nvSpPr>
          <p:cNvPr id="15" name="Freeform 15"/>
          <p:cNvSpPr/>
          <p:nvPr/>
        </p:nvSpPr>
        <p:spPr>
          <a:xfrm>
            <a:off x="2447849" y="2318076"/>
            <a:ext cx="1848912" cy="3361658"/>
          </a:xfrm>
          <a:custGeom>
            <a:avLst/>
            <a:gdLst/>
            <a:ahLst/>
            <a:cxnLst/>
            <a:rect l="l" t="t" r="r" b="b"/>
            <a:pathLst>
              <a:path w="1848912" h="3361658">
                <a:moveTo>
                  <a:pt x="0" y="0"/>
                </a:moveTo>
                <a:lnTo>
                  <a:pt x="1848912" y="0"/>
                </a:lnTo>
                <a:lnTo>
                  <a:pt x="1848912" y="3361658"/>
                </a:lnTo>
                <a:lnTo>
                  <a:pt x="0" y="3361658"/>
                </a:lnTo>
                <a:lnTo>
                  <a:pt x="0" y="0"/>
                </a:lnTo>
                <a:close/>
              </a:path>
            </a:pathLst>
          </a:custGeom>
          <a:blipFill>
            <a:blip r:embed="rId2"/>
            <a:stretch>
              <a:fillRect/>
            </a:stretch>
          </a:blipFill>
        </p:spPr>
      </p:sp>
      <p:sp>
        <p:nvSpPr>
          <p:cNvPr id="16" name="Freeform 16"/>
          <p:cNvSpPr/>
          <p:nvPr/>
        </p:nvSpPr>
        <p:spPr>
          <a:xfrm>
            <a:off x="8120795" y="2318076"/>
            <a:ext cx="2046409" cy="3361658"/>
          </a:xfrm>
          <a:custGeom>
            <a:avLst/>
            <a:gdLst/>
            <a:ahLst/>
            <a:cxnLst/>
            <a:rect l="l" t="t" r="r" b="b"/>
            <a:pathLst>
              <a:path w="2046409" h="3361658">
                <a:moveTo>
                  <a:pt x="0" y="0"/>
                </a:moveTo>
                <a:lnTo>
                  <a:pt x="2046410" y="0"/>
                </a:lnTo>
                <a:lnTo>
                  <a:pt x="2046410" y="3361658"/>
                </a:lnTo>
                <a:lnTo>
                  <a:pt x="0" y="3361658"/>
                </a:lnTo>
                <a:lnTo>
                  <a:pt x="0" y="0"/>
                </a:lnTo>
                <a:close/>
              </a:path>
            </a:pathLst>
          </a:custGeom>
          <a:blipFill>
            <a:blip r:embed="rId3"/>
            <a:stretch>
              <a:fillRect/>
            </a:stretch>
          </a:blipFill>
        </p:spPr>
      </p:sp>
      <p:sp>
        <p:nvSpPr>
          <p:cNvPr id="17" name="Freeform 17"/>
          <p:cNvSpPr/>
          <p:nvPr/>
        </p:nvSpPr>
        <p:spPr>
          <a:xfrm>
            <a:off x="13949218" y="2318076"/>
            <a:ext cx="1932953" cy="3361658"/>
          </a:xfrm>
          <a:custGeom>
            <a:avLst/>
            <a:gdLst/>
            <a:ahLst/>
            <a:cxnLst/>
            <a:rect l="l" t="t" r="r" b="b"/>
            <a:pathLst>
              <a:path w="1932953" h="3361658">
                <a:moveTo>
                  <a:pt x="0" y="0"/>
                </a:moveTo>
                <a:lnTo>
                  <a:pt x="1932954" y="0"/>
                </a:lnTo>
                <a:lnTo>
                  <a:pt x="1932954" y="3361658"/>
                </a:lnTo>
                <a:lnTo>
                  <a:pt x="0" y="3361658"/>
                </a:lnTo>
                <a:lnTo>
                  <a:pt x="0" y="0"/>
                </a:lnTo>
                <a:close/>
              </a:path>
            </a:pathLst>
          </a:custGeom>
          <a:blipFill>
            <a:blip r:embed="rId4"/>
            <a:stretch>
              <a:fillRect/>
            </a:stretch>
          </a:blipFill>
        </p:spPr>
      </p:sp>
      <p:sp>
        <p:nvSpPr>
          <p:cNvPr id="18" name="TextBox 17">
            <a:extLst>
              <a:ext uri="{FF2B5EF4-FFF2-40B4-BE49-F238E27FC236}">
                <a16:creationId xmlns:a16="http://schemas.microsoft.com/office/drawing/2014/main" id="{2D1EADB1-7747-51AC-0517-68B48C7A219A}"/>
              </a:ext>
            </a:extLst>
          </p:cNvPr>
          <p:cNvSpPr txBox="1"/>
          <p:nvPr/>
        </p:nvSpPr>
        <p:spPr>
          <a:xfrm>
            <a:off x="2571870" y="5524500"/>
            <a:ext cx="13991239" cy="461357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rPr>
              <a:t>What have we learnt in this lesson?</a:t>
            </a:r>
          </a:p>
          <a:p>
            <a:pPr marL="457200" marR="0" lvl="0" indent="-4572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4000" b="0" i="0" u="none" strike="noStrike" kern="0" cap="none" spc="0" normalizeH="0" baseline="0" noProof="0" dirty="0">
                <a:ln>
                  <a:noFill/>
                </a:ln>
                <a:solidFill>
                  <a:prstClr val="black"/>
                </a:solidFill>
                <a:effectLst/>
                <a:uLnTx/>
                <a:uFillTx/>
              </a:rPr>
              <a:t>What a robot teacher can do and what it can’t do</a:t>
            </a:r>
          </a:p>
          <a:p>
            <a:pPr marL="457200" marR="0" lvl="0" indent="-4572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4000" b="0" i="0" u="none" strike="noStrike" kern="0" cap="none" spc="0" normalizeH="0" baseline="0" noProof="0" dirty="0">
                <a:ln>
                  <a:noFill/>
                </a:ln>
                <a:solidFill>
                  <a:prstClr val="black"/>
                </a:solidFill>
                <a:effectLst/>
                <a:uLnTx/>
                <a:uFillTx/>
              </a:rPr>
              <a:t>The reasons robot teachers can or can’t replace teachers at school</a:t>
            </a:r>
          </a:p>
          <a:p>
            <a:pPr marL="457200" marR="0" lvl="0" indent="-4572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4000" b="0" i="0" u="none" strike="noStrike" kern="0" cap="none" spc="0" normalizeH="0" baseline="0" noProof="0" dirty="0">
                <a:ln>
                  <a:noFill/>
                </a:ln>
                <a:solidFill>
                  <a:prstClr val="black"/>
                </a:solidFill>
                <a:effectLst/>
                <a:uLnTx/>
                <a:uFillTx/>
              </a:rPr>
              <a:t>How to write a paragraph expressing opinions</a:t>
            </a:r>
          </a:p>
        </p:txBody>
      </p:sp>
    </p:spTree>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E6D1"/>
        </a:solidFill>
        <a:effectLst/>
      </p:bgPr>
    </p:bg>
    <p:spTree>
      <p:nvGrpSpPr>
        <p:cNvPr id="1" name=""/>
        <p:cNvGrpSpPr/>
        <p:nvPr/>
      </p:nvGrpSpPr>
      <p:grpSpPr>
        <a:xfrm>
          <a:off x="0" y="0"/>
          <a:ext cx="0" cy="0"/>
          <a:chOff x="0" y="0"/>
          <a:chExt cx="0" cy="0"/>
        </a:xfrm>
      </p:grpSpPr>
      <p:sp>
        <p:nvSpPr>
          <p:cNvPr id="2" name="Freeform 2"/>
          <p:cNvSpPr/>
          <p:nvPr/>
        </p:nvSpPr>
        <p:spPr>
          <a:xfrm>
            <a:off x="3425377" y="3934383"/>
            <a:ext cx="11356257" cy="6132379"/>
          </a:xfrm>
          <a:custGeom>
            <a:avLst/>
            <a:gdLst/>
            <a:ahLst/>
            <a:cxnLst/>
            <a:rect l="l" t="t" r="r" b="b"/>
            <a:pathLst>
              <a:path w="11356257" h="6132379">
                <a:moveTo>
                  <a:pt x="0" y="0"/>
                </a:moveTo>
                <a:lnTo>
                  <a:pt x="11356257" y="0"/>
                </a:lnTo>
                <a:lnTo>
                  <a:pt x="11356257" y="6132378"/>
                </a:lnTo>
                <a:lnTo>
                  <a:pt x="0" y="6132378"/>
                </a:lnTo>
                <a:lnTo>
                  <a:pt x="0" y="0"/>
                </a:lnTo>
                <a:close/>
              </a:path>
            </a:pathLst>
          </a:custGeom>
          <a:blipFill>
            <a:blip r:embed="rId2"/>
            <a:stretch>
              <a:fillRect/>
            </a:stretch>
          </a:blipFill>
        </p:spPr>
      </p:sp>
      <p:sp>
        <p:nvSpPr>
          <p:cNvPr id="7" name="TextBox 7"/>
          <p:cNvSpPr txBox="1"/>
          <p:nvPr/>
        </p:nvSpPr>
        <p:spPr>
          <a:xfrm>
            <a:off x="1402824" y="2281019"/>
            <a:ext cx="8488995" cy="1038746"/>
          </a:xfrm>
          <a:prstGeom prst="rect">
            <a:avLst/>
          </a:prstGeom>
        </p:spPr>
        <p:txBody>
          <a:bodyPr lIns="0" tIns="0" rIns="0" bIns="0" rtlCol="0" anchor="t">
            <a:spAutoFit/>
          </a:bodyPr>
          <a:lstStyle/>
          <a:p>
            <a:pPr>
              <a:lnSpc>
                <a:spcPts val="8100"/>
              </a:lnSpc>
            </a:pPr>
            <a:r>
              <a:rPr lang="en-US" sz="9000" spc="180" dirty="0">
                <a:solidFill>
                  <a:srgbClr val="844B36"/>
                </a:solidFill>
                <a:latin typeface="More Sugar Thin"/>
              </a:rPr>
              <a:t>HOMEWORK</a:t>
            </a:r>
          </a:p>
        </p:txBody>
      </p:sp>
      <p:sp>
        <p:nvSpPr>
          <p:cNvPr id="9" name="Freeform 9"/>
          <p:cNvSpPr/>
          <p:nvPr/>
        </p:nvSpPr>
        <p:spPr>
          <a:xfrm>
            <a:off x="13404208" y="69198"/>
            <a:ext cx="2776625" cy="2973627"/>
          </a:xfrm>
          <a:custGeom>
            <a:avLst/>
            <a:gdLst/>
            <a:ahLst/>
            <a:cxnLst/>
            <a:rect l="l" t="t" r="r" b="b"/>
            <a:pathLst>
              <a:path w="2776625" h="2973627">
                <a:moveTo>
                  <a:pt x="0" y="0"/>
                </a:moveTo>
                <a:lnTo>
                  <a:pt x="2776624" y="0"/>
                </a:lnTo>
                <a:lnTo>
                  <a:pt x="2776624" y="2973628"/>
                </a:lnTo>
                <a:lnTo>
                  <a:pt x="0" y="2973628"/>
                </a:lnTo>
                <a:lnTo>
                  <a:pt x="0" y="0"/>
                </a:lnTo>
                <a:close/>
              </a:path>
            </a:pathLst>
          </a:custGeom>
          <a:blipFill>
            <a:blip r:embed="rId3"/>
            <a:stretch>
              <a:fillRect/>
            </a:stretch>
          </a:blipFill>
        </p:spPr>
      </p:sp>
      <p:sp>
        <p:nvSpPr>
          <p:cNvPr id="12" name="TextBox 11">
            <a:extLst>
              <a:ext uri="{FF2B5EF4-FFF2-40B4-BE49-F238E27FC236}">
                <a16:creationId xmlns:a16="http://schemas.microsoft.com/office/drawing/2014/main" id="{55AE607E-A8B0-B27B-D7EF-23CB66C0C752}"/>
              </a:ext>
            </a:extLst>
          </p:cNvPr>
          <p:cNvSpPr txBox="1"/>
          <p:nvPr/>
        </p:nvSpPr>
        <p:spPr>
          <a:xfrm>
            <a:off x="3733800" y="5349671"/>
            <a:ext cx="13619996" cy="3301801"/>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Tx/>
              <a:buChar char="-"/>
              <a:tabLst/>
              <a:defRPr/>
            </a:pPr>
            <a:r>
              <a:rPr kumimoji="0" lang="en-US" sz="4800" b="0" i="0" u="none" strike="noStrike" kern="0" cap="none" spc="0" normalizeH="0" baseline="0" noProof="0" dirty="0">
                <a:ln>
                  <a:noFill/>
                </a:ln>
                <a:solidFill>
                  <a:prstClr val="black"/>
                </a:solidFill>
                <a:effectLst/>
                <a:uLnTx/>
                <a:uFillTx/>
              </a:rPr>
              <a:t>Learn the new words by heart</a:t>
            </a:r>
          </a:p>
          <a:p>
            <a:pPr marL="457200" marR="0" lvl="0" indent="-457200" defTabSz="914400" eaLnBrk="1" fontAlgn="auto" latinLnBrk="0" hangingPunct="1">
              <a:lnSpc>
                <a:spcPct val="150000"/>
              </a:lnSpc>
              <a:spcBef>
                <a:spcPts val="0"/>
              </a:spcBef>
              <a:spcAft>
                <a:spcPts val="0"/>
              </a:spcAft>
              <a:buClrTx/>
              <a:buSzTx/>
              <a:buFontTx/>
              <a:buChar char="-"/>
              <a:tabLst/>
              <a:defRPr/>
            </a:pPr>
            <a:r>
              <a:rPr kumimoji="0" lang="en-US" sz="4800" b="0" i="0" u="none" strike="noStrike" kern="0" cap="none" spc="0" normalizeH="0" baseline="0" noProof="0" dirty="0">
                <a:ln>
                  <a:noFill/>
                </a:ln>
                <a:solidFill>
                  <a:prstClr val="black"/>
                </a:solidFill>
                <a:effectLst/>
                <a:uLnTx/>
                <a:uFillTx/>
              </a:rPr>
              <a:t>Rewrite the paragraph in the notebook</a:t>
            </a:r>
          </a:p>
          <a:p>
            <a:pPr marL="457200" marR="0" lvl="0" indent="-457200" defTabSz="914400" eaLnBrk="1" fontAlgn="auto" latinLnBrk="0" hangingPunct="1">
              <a:lnSpc>
                <a:spcPct val="150000"/>
              </a:lnSpc>
              <a:spcBef>
                <a:spcPts val="0"/>
              </a:spcBef>
              <a:spcAft>
                <a:spcPts val="0"/>
              </a:spcAft>
              <a:buClrTx/>
              <a:buSzTx/>
              <a:buFontTx/>
              <a:buChar char="-"/>
              <a:tabLst/>
              <a:defRPr/>
            </a:pPr>
            <a:r>
              <a:rPr kumimoji="0" lang="en-US" sz="4800" b="0" i="0" u="none" strike="noStrike" kern="0" cap="none" spc="0" normalizeH="0" baseline="0" noProof="0" dirty="0">
                <a:ln>
                  <a:noFill/>
                </a:ln>
                <a:solidFill>
                  <a:prstClr val="black"/>
                </a:solidFill>
                <a:effectLst/>
                <a:uLnTx/>
                <a:uFillTx/>
              </a:rPr>
              <a:t>Do the exercises in the workbook</a:t>
            </a:r>
          </a:p>
        </p:txBody>
      </p:sp>
      <p:pic>
        <p:nvPicPr>
          <p:cNvPr id="13" name="Picture 12">
            <a:extLst>
              <a:ext uri="{FF2B5EF4-FFF2-40B4-BE49-F238E27FC236}">
                <a16:creationId xmlns:a16="http://schemas.microsoft.com/office/drawing/2014/main" id="{0D813199-64C1-B562-01E6-000131BE9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158" y="-43171"/>
            <a:ext cx="7433041" cy="4239419"/>
          </a:xfrm>
          <a:prstGeom prst="rect">
            <a:avLst/>
          </a:prstGeom>
        </p:spPr>
      </p:pic>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6D1"/>
        </a:solidFill>
        <a:effectLst/>
      </p:bgPr>
    </p:bg>
    <p:spTree>
      <p:nvGrpSpPr>
        <p:cNvPr id="1" name=""/>
        <p:cNvGrpSpPr/>
        <p:nvPr/>
      </p:nvGrpSpPr>
      <p:grpSpPr>
        <a:xfrm>
          <a:off x="0" y="0"/>
          <a:ext cx="0" cy="0"/>
          <a:chOff x="0" y="0"/>
          <a:chExt cx="0" cy="0"/>
        </a:xfrm>
      </p:grpSpPr>
      <p:sp>
        <p:nvSpPr>
          <p:cNvPr id="2" name="Freeform 2"/>
          <p:cNvSpPr/>
          <p:nvPr/>
        </p:nvSpPr>
        <p:spPr>
          <a:xfrm>
            <a:off x="3493543" y="1869905"/>
            <a:ext cx="11300913" cy="6102493"/>
          </a:xfrm>
          <a:custGeom>
            <a:avLst/>
            <a:gdLst/>
            <a:ahLst/>
            <a:cxnLst/>
            <a:rect l="l" t="t" r="r" b="b"/>
            <a:pathLst>
              <a:path w="11300913" h="6102493">
                <a:moveTo>
                  <a:pt x="0" y="0"/>
                </a:moveTo>
                <a:lnTo>
                  <a:pt x="11300914" y="0"/>
                </a:lnTo>
                <a:lnTo>
                  <a:pt x="11300914" y="6102493"/>
                </a:lnTo>
                <a:lnTo>
                  <a:pt x="0" y="6102493"/>
                </a:lnTo>
                <a:lnTo>
                  <a:pt x="0" y="0"/>
                </a:lnTo>
                <a:close/>
              </a:path>
            </a:pathLst>
          </a:custGeom>
          <a:blipFill>
            <a:blip r:embed="rId3"/>
            <a:stretch>
              <a:fillRect/>
            </a:stretch>
          </a:blipFill>
        </p:spPr>
      </p:sp>
      <p:sp>
        <p:nvSpPr>
          <p:cNvPr id="3" name="TextBox 3"/>
          <p:cNvSpPr txBox="1"/>
          <p:nvPr/>
        </p:nvSpPr>
        <p:spPr>
          <a:xfrm>
            <a:off x="5058977" y="4209263"/>
            <a:ext cx="8170046" cy="1764614"/>
          </a:xfrm>
          <a:prstGeom prst="rect">
            <a:avLst/>
          </a:prstGeom>
        </p:spPr>
        <p:txBody>
          <a:bodyPr lIns="0" tIns="0" rIns="0" bIns="0" rtlCol="0" anchor="t">
            <a:spAutoFit/>
          </a:bodyPr>
          <a:lstStyle/>
          <a:p>
            <a:pPr algn="ctr">
              <a:lnSpc>
                <a:spcPts val="12895"/>
              </a:lnSpc>
            </a:pPr>
            <a:r>
              <a:rPr lang="en-US" sz="14328" spc="286">
                <a:solidFill>
                  <a:srgbClr val="FFFFFF"/>
                </a:solidFill>
                <a:latin typeface="Bakerie"/>
              </a:rPr>
              <a:t>Thank You!</a:t>
            </a:r>
          </a:p>
        </p:txBody>
      </p:sp>
      <p:grpSp>
        <p:nvGrpSpPr>
          <p:cNvPr id="4" name="Group 4"/>
          <p:cNvGrpSpPr/>
          <p:nvPr/>
        </p:nvGrpSpPr>
        <p:grpSpPr>
          <a:xfrm rot="-10800000">
            <a:off x="5560455" y="7181919"/>
            <a:ext cx="7167091" cy="1235175"/>
            <a:chOff x="0" y="0"/>
            <a:chExt cx="7655540" cy="1319354"/>
          </a:xfrm>
        </p:grpSpPr>
        <p:sp>
          <p:nvSpPr>
            <p:cNvPr id="5" name="Freeform 5"/>
            <p:cNvSpPr/>
            <p:nvPr/>
          </p:nvSpPr>
          <p:spPr>
            <a:xfrm>
              <a:off x="0" y="-4262"/>
              <a:ext cx="7663286" cy="1325840"/>
            </a:xfrm>
            <a:custGeom>
              <a:avLst/>
              <a:gdLst/>
              <a:ahLst/>
              <a:cxnLst/>
              <a:rect l="l" t="t" r="r" b="b"/>
              <a:pathLst>
                <a:path w="7663286" h="1325840">
                  <a:moveTo>
                    <a:pt x="6724386" y="1314653"/>
                  </a:moveTo>
                  <a:cubicBezTo>
                    <a:pt x="6724386" y="1314653"/>
                    <a:pt x="6304633" y="1325840"/>
                    <a:pt x="5842048" y="1323219"/>
                  </a:cubicBezTo>
                  <a:cubicBezTo>
                    <a:pt x="2721467" y="1321056"/>
                    <a:pt x="1057073" y="1313232"/>
                    <a:pt x="1057073" y="1313232"/>
                  </a:cubicBezTo>
                  <a:cubicBezTo>
                    <a:pt x="812931" y="1304397"/>
                    <a:pt x="565145" y="1287416"/>
                    <a:pt x="398404" y="1229239"/>
                  </a:cubicBezTo>
                  <a:cubicBezTo>
                    <a:pt x="120505" y="1132277"/>
                    <a:pt x="0" y="954749"/>
                    <a:pt x="0" y="628876"/>
                  </a:cubicBezTo>
                  <a:cubicBezTo>
                    <a:pt x="8536" y="440430"/>
                    <a:pt x="34263" y="311302"/>
                    <a:pt x="140291" y="225758"/>
                  </a:cubicBezTo>
                  <a:cubicBezTo>
                    <a:pt x="342602" y="62530"/>
                    <a:pt x="736658" y="7673"/>
                    <a:pt x="1155311" y="7673"/>
                  </a:cubicBezTo>
                  <a:cubicBezTo>
                    <a:pt x="1155311" y="7673"/>
                    <a:pt x="1551711" y="15681"/>
                    <a:pt x="4877204" y="7673"/>
                  </a:cubicBezTo>
                  <a:cubicBezTo>
                    <a:pt x="6085706" y="0"/>
                    <a:pt x="6549634" y="7673"/>
                    <a:pt x="6549634" y="7673"/>
                  </a:cubicBezTo>
                  <a:cubicBezTo>
                    <a:pt x="6917941" y="15152"/>
                    <a:pt x="7281254" y="84484"/>
                    <a:pt x="7478995" y="207066"/>
                  </a:cubicBezTo>
                  <a:cubicBezTo>
                    <a:pt x="7630012" y="300683"/>
                    <a:pt x="7663286" y="425358"/>
                    <a:pt x="7654145" y="628876"/>
                  </a:cubicBezTo>
                  <a:cubicBezTo>
                    <a:pt x="7654145" y="1072714"/>
                    <a:pt x="7371149" y="1286812"/>
                    <a:pt x="6724386" y="1314653"/>
                  </a:cubicBezTo>
                  <a:close/>
                </a:path>
              </a:pathLst>
            </a:custGeom>
            <a:solidFill>
              <a:srgbClr val="844B36"/>
            </a:solidFill>
          </p:spPr>
        </p:sp>
      </p:grpSp>
      <p:sp>
        <p:nvSpPr>
          <p:cNvPr id="6" name="TextBox 6"/>
          <p:cNvSpPr txBox="1"/>
          <p:nvPr/>
        </p:nvSpPr>
        <p:spPr>
          <a:xfrm>
            <a:off x="6055250" y="7572054"/>
            <a:ext cx="6177500" cy="521582"/>
          </a:xfrm>
          <a:prstGeom prst="rect">
            <a:avLst/>
          </a:prstGeom>
        </p:spPr>
        <p:txBody>
          <a:bodyPr lIns="0" tIns="0" rIns="0" bIns="0" rtlCol="0" anchor="t">
            <a:spAutoFit/>
          </a:bodyPr>
          <a:lstStyle/>
          <a:p>
            <a:pPr algn="ctr">
              <a:lnSpc>
                <a:spcPts val="3878"/>
              </a:lnSpc>
            </a:pPr>
            <a:r>
              <a:rPr lang="en-US" sz="3878">
                <a:solidFill>
                  <a:srgbClr val="FFF2F9"/>
                </a:solidFill>
                <a:latin typeface="More Sugar Thin"/>
              </a:rPr>
              <a:t>Any Question?</a:t>
            </a:r>
          </a:p>
        </p:txBody>
      </p:sp>
      <p:sp>
        <p:nvSpPr>
          <p:cNvPr id="7" name="Freeform 7"/>
          <p:cNvSpPr/>
          <p:nvPr/>
        </p:nvSpPr>
        <p:spPr>
          <a:xfrm>
            <a:off x="5940355" y="8818753"/>
            <a:ext cx="6407290" cy="3692201"/>
          </a:xfrm>
          <a:custGeom>
            <a:avLst/>
            <a:gdLst/>
            <a:ahLst/>
            <a:cxnLst/>
            <a:rect l="l" t="t" r="r" b="b"/>
            <a:pathLst>
              <a:path w="6407290" h="3692201">
                <a:moveTo>
                  <a:pt x="0" y="0"/>
                </a:moveTo>
                <a:lnTo>
                  <a:pt x="6407290" y="0"/>
                </a:lnTo>
                <a:lnTo>
                  <a:pt x="6407290" y="3692201"/>
                </a:lnTo>
                <a:lnTo>
                  <a:pt x="0" y="3692201"/>
                </a:lnTo>
                <a:lnTo>
                  <a:pt x="0" y="0"/>
                </a:lnTo>
                <a:close/>
              </a:path>
            </a:pathLst>
          </a:custGeom>
          <a:blipFill>
            <a:blip r:embed="rId4"/>
            <a:stretch>
              <a:fillRect/>
            </a:stretch>
          </a:blipFill>
        </p:spPr>
      </p:sp>
      <p:sp>
        <p:nvSpPr>
          <p:cNvPr id="8" name="Freeform 8"/>
          <p:cNvSpPr/>
          <p:nvPr/>
        </p:nvSpPr>
        <p:spPr>
          <a:xfrm rot="-81170">
            <a:off x="2513208" y="1296854"/>
            <a:ext cx="4324917" cy="1146103"/>
          </a:xfrm>
          <a:custGeom>
            <a:avLst/>
            <a:gdLst/>
            <a:ahLst/>
            <a:cxnLst/>
            <a:rect l="l" t="t" r="r" b="b"/>
            <a:pathLst>
              <a:path w="4324917" h="1146103">
                <a:moveTo>
                  <a:pt x="0" y="0"/>
                </a:moveTo>
                <a:lnTo>
                  <a:pt x="4324917" y="0"/>
                </a:lnTo>
                <a:lnTo>
                  <a:pt x="4324917" y="1146103"/>
                </a:lnTo>
                <a:lnTo>
                  <a:pt x="0" y="1146103"/>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sndAc>
          <p:stSnd>
            <p:snd r:embed="rId2" name="applause.wav"/>
          </p:stSnd>
        </p:sndAc>
      </p:transition>
    </mc:Choice>
    <mc:Fallback>
      <p:transition spd="slow">
        <p:fade/>
        <p:sndAc>
          <p:stSnd>
            <p:snd r:embed="rId2"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6D1"/>
        </a:solidFill>
        <a:effectLst/>
      </p:bgPr>
    </p:bg>
    <p:spTree>
      <p:nvGrpSpPr>
        <p:cNvPr id="1" name=""/>
        <p:cNvGrpSpPr/>
        <p:nvPr/>
      </p:nvGrpSpPr>
      <p:grpSpPr>
        <a:xfrm>
          <a:off x="0" y="0"/>
          <a:ext cx="0" cy="0"/>
          <a:chOff x="0" y="0"/>
          <a:chExt cx="0" cy="0"/>
        </a:xfrm>
      </p:grpSpPr>
      <p:sp>
        <p:nvSpPr>
          <p:cNvPr id="2" name="Freeform 2"/>
          <p:cNvSpPr/>
          <p:nvPr/>
        </p:nvSpPr>
        <p:spPr>
          <a:xfrm>
            <a:off x="1382233" y="3567735"/>
            <a:ext cx="15523535" cy="10012680"/>
          </a:xfrm>
          <a:custGeom>
            <a:avLst/>
            <a:gdLst/>
            <a:ahLst/>
            <a:cxnLst/>
            <a:rect l="l" t="t" r="r" b="b"/>
            <a:pathLst>
              <a:path w="15523535" h="10012680">
                <a:moveTo>
                  <a:pt x="0" y="0"/>
                </a:moveTo>
                <a:lnTo>
                  <a:pt x="15523534" y="0"/>
                </a:lnTo>
                <a:lnTo>
                  <a:pt x="15523534" y="10012680"/>
                </a:lnTo>
                <a:lnTo>
                  <a:pt x="0" y="10012680"/>
                </a:lnTo>
                <a:lnTo>
                  <a:pt x="0" y="0"/>
                </a:lnTo>
                <a:close/>
              </a:path>
            </a:pathLst>
          </a:custGeom>
          <a:blipFill>
            <a:blip r:embed="rId2"/>
            <a:stretch>
              <a:fillRect/>
            </a:stretch>
          </a:blipFill>
        </p:spPr>
      </p:sp>
      <p:sp>
        <p:nvSpPr>
          <p:cNvPr id="3" name="Freeform 3"/>
          <p:cNvSpPr/>
          <p:nvPr/>
        </p:nvSpPr>
        <p:spPr>
          <a:xfrm>
            <a:off x="12464364" y="-655876"/>
            <a:ext cx="4794936" cy="5135139"/>
          </a:xfrm>
          <a:custGeom>
            <a:avLst/>
            <a:gdLst/>
            <a:ahLst/>
            <a:cxnLst/>
            <a:rect l="l" t="t" r="r" b="b"/>
            <a:pathLst>
              <a:path w="4794936" h="5135139">
                <a:moveTo>
                  <a:pt x="0" y="0"/>
                </a:moveTo>
                <a:lnTo>
                  <a:pt x="4794936" y="0"/>
                </a:lnTo>
                <a:lnTo>
                  <a:pt x="4794936" y="5135139"/>
                </a:lnTo>
                <a:lnTo>
                  <a:pt x="0" y="5135139"/>
                </a:lnTo>
                <a:lnTo>
                  <a:pt x="0" y="0"/>
                </a:lnTo>
                <a:close/>
              </a:path>
            </a:pathLst>
          </a:custGeom>
          <a:blipFill>
            <a:blip r:embed="rId3"/>
            <a:stretch>
              <a:fillRect/>
            </a:stretch>
          </a:blipFill>
        </p:spPr>
      </p:sp>
      <p:sp>
        <p:nvSpPr>
          <p:cNvPr id="4" name="Freeform 4"/>
          <p:cNvSpPr/>
          <p:nvPr/>
        </p:nvSpPr>
        <p:spPr>
          <a:xfrm>
            <a:off x="3657600" y="2324100"/>
            <a:ext cx="9982200" cy="9406643"/>
          </a:xfrm>
          <a:custGeom>
            <a:avLst/>
            <a:gdLst/>
            <a:ahLst/>
            <a:cxnLst/>
            <a:rect l="l" t="t" r="r" b="b"/>
            <a:pathLst>
              <a:path w="5696736" h="8936056">
                <a:moveTo>
                  <a:pt x="0" y="0"/>
                </a:moveTo>
                <a:lnTo>
                  <a:pt x="5696736" y="0"/>
                </a:lnTo>
                <a:lnTo>
                  <a:pt x="5696736" y="8936056"/>
                </a:lnTo>
                <a:lnTo>
                  <a:pt x="0" y="8936056"/>
                </a:lnTo>
                <a:lnTo>
                  <a:pt x="0" y="0"/>
                </a:lnTo>
                <a:close/>
              </a:path>
            </a:pathLst>
          </a:custGeom>
          <a:blipFill>
            <a:blip r:embed="rId4"/>
            <a:stretch>
              <a:fillRect/>
            </a:stretch>
          </a:blipFill>
        </p:spPr>
      </p:sp>
      <p:sp>
        <p:nvSpPr>
          <p:cNvPr id="5" name="TextBox 5"/>
          <p:cNvSpPr txBox="1"/>
          <p:nvPr/>
        </p:nvSpPr>
        <p:spPr>
          <a:xfrm rot="158523">
            <a:off x="4392382" y="4441002"/>
            <a:ext cx="7183939" cy="2432525"/>
          </a:xfrm>
          <a:prstGeom prst="rect">
            <a:avLst/>
          </a:prstGeom>
        </p:spPr>
        <p:txBody>
          <a:bodyPr wrap="square" lIns="0" tIns="0" rIns="0" bIns="0" rtlCol="0" anchor="t">
            <a:spAutoFit/>
          </a:bodyPr>
          <a:lstStyle/>
          <a:p>
            <a:pPr algn="ctr">
              <a:lnSpc>
                <a:spcPts val="9131"/>
              </a:lnSpc>
            </a:pPr>
            <a:r>
              <a:rPr lang="en-US" sz="10145" b="1" spc="202" dirty="0">
                <a:solidFill>
                  <a:srgbClr val="FFFFFF"/>
                </a:solidFill>
                <a:latin typeface="Bakerie"/>
              </a:rPr>
              <a:t>LESSON 6: SKILLS 2</a:t>
            </a: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EAF9"/>
        </a:solidFill>
        <a:effectLst/>
      </p:bgPr>
    </p:bg>
    <p:spTree>
      <p:nvGrpSpPr>
        <p:cNvPr id="1" name=""/>
        <p:cNvGrpSpPr/>
        <p:nvPr/>
      </p:nvGrpSpPr>
      <p:grpSpPr>
        <a:xfrm>
          <a:off x="0" y="0"/>
          <a:ext cx="0" cy="0"/>
          <a:chOff x="0" y="0"/>
          <a:chExt cx="0" cy="0"/>
        </a:xfrm>
      </p:grpSpPr>
      <p:grpSp>
        <p:nvGrpSpPr>
          <p:cNvPr id="2" name="Group 2"/>
          <p:cNvGrpSpPr/>
          <p:nvPr/>
        </p:nvGrpSpPr>
        <p:grpSpPr>
          <a:xfrm>
            <a:off x="-554332" y="-433253"/>
            <a:ext cx="19492200" cy="9653171"/>
            <a:chOff x="0" y="0"/>
            <a:chExt cx="3400996" cy="1684284"/>
          </a:xfrm>
        </p:grpSpPr>
        <p:sp>
          <p:nvSpPr>
            <p:cNvPr id="3" name="Freeform 3"/>
            <p:cNvSpPr/>
            <p:nvPr/>
          </p:nvSpPr>
          <p:spPr>
            <a:xfrm>
              <a:off x="0" y="0"/>
              <a:ext cx="3400996" cy="1684283"/>
            </a:xfrm>
            <a:custGeom>
              <a:avLst/>
              <a:gdLst/>
              <a:ahLst/>
              <a:cxnLst/>
              <a:rect l="l" t="t" r="r" b="b"/>
              <a:pathLst>
                <a:path w="3400996" h="1684283">
                  <a:moveTo>
                    <a:pt x="0" y="0"/>
                  </a:moveTo>
                  <a:lnTo>
                    <a:pt x="3400996" y="0"/>
                  </a:lnTo>
                  <a:lnTo>
                    <a:pt x="3400996" y="1684283"/>
                  </a:lnTo>
                  <a:lnTo>
                    <a:pt x="0" y="1684283"/>
                  </a:lnTo>
                  <a:close/>
                </a:path>
              </a:pathLst>
            </a:custGeom>
            <a:solidFill>
              <a:srgbClr val="AAC9E1"/>
            </a:solidFill>
          </p:spPr>
        </p:sp>
      </p:grpSp>
      <p:sp>
        <p:nvSpPr>
          <p:cNvPr id="4" name="Freeform 4"/>
          <p:cNvSpPr/>
          <p:nvPr/>
        </p:nvSpPr>
        <p:spPr>
          <a:xfrm>
            <a:off x="1638673" y="7184546"/>
            <a:ext cx="3369208" cy="4108791"/>
          </a:xfrm>
          <a:custGeom>
            <a:avLst/>
            <a:gdLst/>
            <a:ahLst/>
            <a:cxnLst/>
            <a:rect l="l" t="t" r="r" b="b"/>
            <a:pathLst>
              <a:path w="3369208" h="4108791">
                <a:moveTo>
                  <a:pt x="0" y="0"/>
                </a:moveTo>
                <a:lnTo>
                  <a:pt x="3369208" y="0"/>
                </a:lnTo>
                <a:lnTo>
                  <a:pt x="3369208" y="4108791"/>
                </a:lnTo>
                <a:lnTo>
                  <a:pt x="0" y="4108791"/>
                </a:lnTo>
                <a:lnTo>
                  <a:pt x="0" y="0"/>
                </a:lnTo>
                <a:close/>
              </a:path>
            </a:pathLst>
          </a:custGeom>
          <a:blipFill>
            <a:blip r:embed="rId2"/>
            <a:stretch>
              <a:fillRect/>
            </a:stretch>
          </a:blipFill>
        </p:spPr>
      </p:sp>
      <p:grpSp>
        <p:nvGrpSpPr>
          <p:cNvPr id="5" name="Group 5"/>
          <p:cNvGrpSpPr/>
          <p:nvPr/>
        </p:nvGrpSpPr>
        <p:grpSpPr>
          <a:xfrm>
            <a:off x="2221518" y="6098184"/>
            <a:ext cx="2172734" cy="2172725"/>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t="-25000" b="-25000"/>
              </a:stretch>
            </a:blipFill>
          </p:spPr>
        </p:sp>
      </p:grpSp>
      <p:grpSp>
        <p:nvGrpSpPr>
          <p:cNvPr id="7" name="Group 7"/>
          <p:cNvGrpSpPr/>
          <p:nvPr/>
        </p:nvGrpSpPr>
        <p:grpSpPr>
          <a:xfrm rot="-10800000">
            <a:off x="2198421" y="7786490"/>
            <a:ext cx="2218928" cy="844832"/>
            <a:chOff x="0" y="0"/>
            <a:chExt cx="3465247" cy="1319354"/>
          </a:xfrm>
        </p:grpSpPr>
        <p:sp>
          <p:nvSpPr>
            <p:cNvPr id="8" name="Freeform 8"/>
            <p:cNvSpPr/>
            <p:nvPr/>
          </p:nvSpPr>
          <p:spPr>
            <a:xfrm>
              <a:off x="0" y="-4262"/>
              <a:ext cx="3472993" cy="1325840"/>
            </a:xfrm>
            <a:custGeom>
              <a:avLst/>
              <a:gdLst/>
              <a:ahLst/>
              <a:cxnLst/>
              <a:rect l="l" t="t" r="r" b="b"/>
              <a:pathLst>
                <a:path w="3472993" h="1325840">
                  <a:moveTo>
                    <a:pt x="2534094" y="1314653"/>
                  </a:moveTo>
                  <a:cubicBezTo>
                    <a:pt x="2534094" y="1314653"/>
                    <a:pt x="2114341" y="1325840"/>
                    <a:pt x="1651756" y="1323219"/>
                  </a:cubicBezTo>
                  <a:cubicBezTo>
                    <a:pt x="1592873" y="1321056"/>
                    <a:pt x="1057073" y="1313232"/>
                    <a:pt x="1057073" y="1313232"/>
                  </a:cubicBezTo>
                  <a:cubicBezTo>
                    <a:pt x="812931" y="1304397"/>
                    <a:pt x="565145" y="1287416"/>
                    <a:pt x="398404" y="1229239"/>
                  </a:cubicBezTo>
                  <a:cubicBezTo>
                    <a:pt x="120505" y="1132277"/>
                    <a:pt x="0" y="954749"/>
                    <a:pt x="0" y="628876"/>
                  </a:cubicBezTo>
                  <a:cubicBezTo>
                    <a:pt x="8536" y="440430"/>
                    <a:pt x="34263" y="311302"/>
                    <a:pt x="140291" y="225758"/>
                  </a:cubicBezTo>
                  <a:cubicBezTo>
                    <a:pt x="342602" y="62530"/>
                    <a:pt x="736658" y="7673"/>
                    <a:pt x="1155311" y="7673"/>
                  </a:cubicBezTo>
                  <a:cubicBezTo>
                    <a:pt x="1155311" y="7673"/>
                    <a:pt x="1551711" y="15681"/>
                    <a:pt x="1608142" y="7673"/>
                  </a:cubicBezTo>
                  <a:cubicBezTo>
                    <a:pt x="1895414" y="0"/>
                    <a:pt x="2359341" y="7673"/>
                    <a:pt x="2359341" y="7673"/>
                  </a:cubicBezTo>
                  <a:cubicBezTo>
                    <a:pt x="2727649" y="15152"/>
                    <a:pt x="3090962" y="84484"/>
                    <a:pt x="3288702" y="207066"/>
                  </a:cubicBezTo>
                  <a:cubicBezTo>
                    <a:pt x="3439719" y="300683"/>
                    <a:pt x="3472993" y="425358"/>
                    <a:pt x="3463853" y="628876"/>
                  </a:cubicBezTo>
                  <a:cubicBezTo>
                    <a:pt x="3463853" y="1072714"/>
                    <a:pt x="3180856" y="1286812"/>
                    <a:pt x="2534094" y="1314653"/>
                  </a:cubicBezTo>
                  <a:close/>
                </a:path>
              </a:pathLst>
            </a:custGeom>
            <a:solidFill>
              <a:srgbClr val="844B36"/>
            </a:solidFill>
          </p:spPr>
        </p:sp>
      </p:grpSp>
      <p:sp>
        <p:nvSpPr>
          <p:cNvPr id="9" name="Freeform 9"/>
          <p:cNvSpPr/>
          <p:nvPr/>
        </p:nvSpPr>
        <p:spPr>
          <a:xfrm>
            <a:off x="5692388" y="7184546"/>
            <a:ext cx="3369208" cy="4108791"/>
          </a:xfrm>
          <a:custGeom>
            <a:avLst/>
            <a:gdLst/>
            <a:ahLst/>
            <a:cxnLst/>
            <a:rect l="l" t="t" r="r" b="b"/>
            <a:pathLst>
              <a:path w="3369208" h="4108791">
                <a:moveTo>
                  <a:pt x="0" y="0"/>
                </a:moveTo>
                <a:lnTo>
                  <a:pt x="3369209" y="0"/>
                </a:lnTo>
                <a:lnTo>
                  <a:pt x="3369209" y="4108791"/>
                </a:lnTo>
                <a:lnTo>
                  <a:pt x="0" y="4108791"/>
                </a:lnTo>
                <a:lnTo>
                  <a:pt x="0" y="0"/>
                </a:lnTo>
                <a:close/>
              </a:path>
            </a:pathLst>
          </a:custGeom>
          <a:blipFill>
            <a:blip r:embed="rId2"/>
            <a:stretch>
              <a:fillRect/>
            </a:stretch>
          </a:blipFill>
        </p:spPr>
      </p:sp>
      <p:sp>
        <p:nvSpPr>
          <p:cNvPr id="10" name="Freeform 10"/>
          <p:cNvSpPr/>
          <p:nvPr/>
        </p:nvSpPr>
        <p:spPr>
          <a:xfrm>
            <a:off x="4631860" y="1028700"/>
            <a:ext cx="9024281" cy="4873112"/>
          </a:xfrm>
          <a:custGeom>
            <a:avLst/>
            <a:gdLst/>
            <a:ahLst/>
            <a:cxnLst/>
            <a:rect l="l" t="t" r="r" b="b"/>
            <a:pathLst>
              <a:path w="9024281" h="4873112">
                <a:moveTo>
                  <a:pt x="0" y="0"/>
                </a:moveTo>
                <a:lnTo>
                  <a:pt x="9024280" y="0"/>
                </a:lnTo>
                <a:lnTo>
                  <a:pt x="9024280" y="4873112"/>
                </a:lnTo>
                <a:lnTo>
                  <a:pt x="0" y="4873112"/>
                </a:lnTo>
                <a:lnTo>
                  <a:pt x="0" y="0"/>
                </a:lnTo>
                <a:close/>
              </a:path>
            </a:pathLst>
          </a:custGeom>
          <a:blipFill>
            <a:blip r:embed="rId4"/>
            <a:stretch>
              <a:fillRect/>
            </a:stretch>
          </a:blipFill>
        </p:spPr>
      </p:sp>
      <p:grpSp>
        <p:nvGrpSpPr>
          <p:cNvPr id="11" name="Group 11"/>
          <p:cNvGrpSpPr/>
          <p:nvPr/>
        </p:nvGrpSpPr>
        <p:grpSpPr>
          <a:xfrm>
            <a:off x="6236214" y="6098184"/>
            <a:ext cx="2172734" cy="2172725"/>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1998" r="-48000"/>
              </a:stretch>
            </a:blipFill>
          </p:spPr>
        </p:sp>
      </p:grpSp>
      <p:grpSp>
        <p:nvGrpSpPr>
          <p:cNvPr id="13" name="Group 13"/>
          <p:cNvGrpSpPr/>
          <p:nvPr/>
        </p:nvGrpSpPr>
        <p:grpSpPr>
          <a:xfrm rot="-10800000">
            <a:off x="6198808" y="7786490"/>
            <a:ext cx="2247546" cy="844832"/>
            <a:chOff x="0" y="0"/>
            <a:chExt cx="3509940" cy="1319354"/>
          </a:xfrm>
        </p:grpSpPr>
        <p:sp>
          <p:nvSpPr>
            <p:cNvPr id="14" name="Freeform 14"/>
            <p:cNvSpPr/>
            <p:nvPr/>
          </p:nvSpPr>
          <p:spPr>
            <a:xfrm>
              <a:off x="0" y="-4262"/>
              <a:ext cx="3517686" cy="1325840"/>
            </a:xfrm>
            <a:custGeom>
              <a:avLst/>
              <a:gdLst/>
              <a:ahLst/>
              <a:cxnLst/>
              <a:rect l="l" t="t" r="r" b="b"/>
              <a:pathLst>
                <a:path w="3517686" h="1325840">
                  <a:moveTo>
                    <a:pt x="2578786" y="1314653"/>
                  </a:moveTo>
                  <a:cubicBezTo>
                    <a:pt x="2578786" y="1314653"/>
                    <a:pt x="2159034" y="1325840"/>
                    <a:pt x="1696449" y="1323219"/>
                  </a:cubicBezTo>
                  <a:cubicBezTo>
                    <a:pt x="1604910" y="1321056"/>
                    <a:pt x="1057073" y="1313232"/>
                    <a:pt x="1057073" y="1313232"/>
                  </a:cubicBezTo>
                  <a:cubicBezTo>
                    <a:pt x="812931" y="1304397"/>
                    <a:pt x="565145" y="1287416"/>
                    <a:pt x="398404" y="1229239"/>
                  </a:cubicBezTo>
                  <a:cubicBezTo>
                    <a:pt x="120505" y="1132277"/>
                    <a:pt x="0" y="954749"/>
                    <a:pt x="0" y="628876"/>
                  </a:cubicBezTo>
                  <a:cubicBezTo>
                    <a:pt x="8536" y="440430"/>
                    <a:pt x="34263" y="311302"/>
                    <a:pt x="140291" y="225758"/>
                  </a:cubicBezTo>
                  <a:cubicBezTo>
                    <a:pt x="342602" y="62530"/>
                    <a:pt x="736658" y="7673"/>
                    <a:pt x="1155311" y="7673"/>
                  </a:cubicBezTo>
                  <a:cubicBezTo>
                    <a:pt x="1155311" y="7673"/>
                    <a:pt x="1551711" y="15681"/>
                    <a:pt x="1643009" y="7673"/>
                  </a:cubicBezTo>
                  <a:cubicBezTo>
                    <a:pt x="1940107" y="0"/>
                    <a:pt x="2404034" y="7673"/>
                    <a:pt x="2404034" y="7673"/>
                  </a:cubicBezTo>
                  <a:cubicBezTo>
                    <a:pt x="2772342" y="15152"/>
                    <a:pt x="3135655" y="84484"/>
                    <a:pt x="3333395" y="207066"/>
                  </a:cubicBezTo>
                  <a:cubicBezTo>
                    <a:pt x="3484412" y="300683"/>
                    <a:pt x="3517686" y="425358"/>
                    <a:pt x="3508546" y="628876"/>
                  </a:cubicBezTo>
                  <a:cubicBezTo>
                    <a:pt x="3508546" y="1072714"/>
                    <a:pt x="3225549" y="1286812"/>
                    <a:pt x="2578786" y="1314653"/>
                  </a:cubicBezTo>
                  <a:close/>
                </a:path>
              </a:pathLst>
            </a:custGeom>
            <a:solidFill>
              <a:srgbClr val="844B36"/>
            </a:solidFill>
          </p:spPr>
        </p:sp>
      </p:grpSp>
      <p:sp>
        <p:nvSpPr>
          <p:cNvPr id="15" name="Freeform 15"/>
          <p:cNvSpPr/>
          <p:nvPr/>
        </p:nvSpPr>
        <p:spPr>
          <a:xfrm>
            <a:off x="9746104" y="7184546"/>
            <a:ext cx="3369208" cy="4108791"/>
          </a:xfrm>
          <a:custGeom>
            <a:avLst/>
            <a:gdLst/>
            <a:ahLst/>
            <a:cxnLst/>
            <a:rect l="l" t="t" r="r" b="b"/>
            <a:pathLst>
              <a:path w="3369208" h="4108791">
                <a:moveTo>
                  <a:pt x="0" y="0"/>
                </a:moveTo>
                <a:lnTo>
                  <a:pt x="3369208" y="0"/>
                </a:lnTo>
                <a:lnTo>
                  <a:pt x="3369208" y="4108791"/>
                </a:lnTo>
                <a:lnTo>
                  <a:pt x="0" y="4108791"/>
                </a:lnTo>
                <a:lnTo>
                  <a:pt x="0" y="0"/>
                </a:lnTo>
                <a:close/>
              </a:path>
            </a:pathLst>
          </a:custGeom>
          <a:blipFill>
            <a:blip r:embed="rId2"/>
            <a:stretch>
              <a:fillRect/>
            </a:stretch>
          </a:blipFill>
        </p:spPr>
      </p:sp>
      <p:grpSp>
        <p:nvGrpSpPr>
          <p:cNvPr id="16" name="Group 16"/>
          <p:cNvGrpSpPr/>
          <p:nvPr/>
        </p:nvGrpSpPr>
        <p:grpSpPr>
          <a:xfrm>
            <a:off x="10423591" y="6098184"/>
            <a:ext cx="2172734" cy="2172725"/>
            <a:chOff x="0" y="0"/>
            <a:chExt cx="6350000" cy="6349975"/>
          </a:xfrm>
        </p:grpSpPr>
        <p:sp>
          <p:nvSpPr>
            <p:cNvPr id="17"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25000" b="-25000"/>
              </a:stretch>
            </a:blipFill>
          </p:spPr>
        </p:sp>
      </p:grpSp>
      <p:grpSp>
        <p:nvGrpSpPr>
          <p:cNvPr id="18" name="Group 18"/>
          <p:cNvGrpSpPr/>
          <p:nvPr/>
        </p:nvGrpSpPr>
        <p:grpSpPr>
          <a:xfrm rot="-10800000">
            <a:off x="10234306" y="7786490"/>
            <a:ext cx="2362020" cy="844832"/>
            <a:chOff x="0" y="0"/>
            <a:chExt cx="3688711" cy="1319354"/>
          </a:xfrm>
        </p:grpSpPr>
        <p:sp>
          <p:nvSpPr>
            <p:cNvPr id="19" name="Freeform 19"/>
            <p:cNvSpPr/>
            <p:nvPr/>
          </p:nvSpPr>
          <p:spPr>
            <a:xfrm>
              <a:off x="0" y="-4262"/>
              <a:ext cx="3696457" cy="1325840"/>
            </a:xfrm>
            <a:custGeom>
              <a:avLst/>
              <a:gdLst/>
              <a:ahLst/>
              <a:cxnLst/>
              <a:rect l="l" t="t" r="r" b="b"/>
              <a:pathLst>
                <a:path w="3696457" h="1325840">
                  <a:moveTo>
                    <a:pt x="2757557" y="1314653"/>
                  </a:moveTo>
                  <a:cubicBezTo>
                    <a:pt x="2757557" y="1314653"/>
                    <a:pt x="2337804" y="1325840"/>
                    <a:pt x="1875219" y="1323219"/>
                  </a:cubicBezTo>
                  <a:cubicBezTo>
                    <a:pt x="1653060" y="1321056"/>
                    <a:pt x="1057073" y="1313232"/>
                    <a:pt x="1057073" y="1313232"/>
                  </a:cubicBezTo>
                  <a:cubicBezTo>
                    <a:pt x="812931" y="1304397"/>
                    <a:pt x="565145" y="1287416"/>
                    <a:pt x="398404" y="1229239"/>
                  </a:cubicBezTo>
                  <a:cubicBezTo>
                    <a:pt x="120505" y="1132277"/>
                    <a:pt x="0" y="954749"/>
                    <a:pt x="0" y="628876"/>
                  </a:cubicBezTo>
                  <a:cubicBezTo>
                    <a:pt x="8536" y="440430"/>
                    <a:pt x="34263" y="311302"/>
                    <a:pt x="140291" y="225758"/>
                  </a:cubicBezTo>
                  <a:cubicBezTo>
                    <a:pt x="342602" y="62530"/>
                    <a:pt x="736658" y="7673"/>
                    <a:pt x="1155311" y="7673"/>
                  </a:cubicBezTo>
                  <a:cubicBezTo>
                    <a:pt x="1155311" y="7673"/>
                    <a:pt x="1551711" y="15681"/>
                    <a:pt x="1782477" y="7673"/>
                  </a:cubicBezTo>
                  <a:cubicBezTo>
                    <a:pt x="2118877" y="0"/>
                    <a:pt x="2582805" y="7673"/>
                    <a:pt x="2582805" y="7673"/>
                  </a:cubicBezTo>
                  <a:cubicBezTo>
                    <a:pt x="2951112" y="15152"/>
                    <a:pt x="3314425" y="84484"/>
                    <a:pt x="3512165" y="207066"/>
                  </a:cubicBezTo>
                  <a:cubicBezTo>
                    <a:pt x="3663183" y="300683"/>
                    <a:pt x="3696457" y="425358"/>
                    <a:pt x="3687316" y="628876"/>
                  </a:cubicBezTo>
                  <a:cubicBezTo>
                    <a:pt x="3687316" y="1072714"/>
                    <a:pt x="3404320" y="1286812"/>
                    <a:pt x="2757557" y="1314653"/>
                  </a:cubicBezTo>
                  <a:close/>
                </a:path>
              </a:pathLst>
            </a:custGeom>
            <a:solidFill>
              <a:srgbClr val="844B36"/>
            </a:solidFill>
          </p:spPr>
        </p:sp>
      </p:grpSp>
      <p:sp>
        <p:nvSpPr>
          <p:cNvPr id="20" name="Freeform 20"/>
          <p:cNvSpPr/>
          <p:nvPr/>
        </p:nvSpPr>
        <p:spPr>
          <a:xfrm>
            <a:off x="13555073" y="7165522"/>
            <a:ext cx="3369208" cy="4108791"/>
          </a:xfrm>
          <a:custGeom>
            <a:avLst/>
            <a:gdLst/>
            <a:ahLst/>
            <a:cxnLst/>
            <a:rect l="l" t="t" r="r" b="b"/>
            <a:pathLst>
              <a:path w="3369208" h="4108791">
                <a:moveTo>
                  <a:pt x="0" y="0"/>
                </a:moveTo>
                <a:lnTo>
                  <a:pt x="3369208" y="0"/>
                </a:lnTo>
                <a:lnTo>
                  <a:pt x="3369208" y="4108791"/>
                </a:lnTo>
                <a:lnTo>
                  <a:pt x="0" y="4108791"/>
                </a:lnTo>
                <a:lnTo>
                  <a:pt x="0" y="0"/>
                </a:lnTo>
                <a:close/>
              </a:path>
            </a:pathLst>
          </a:custGeom>
          <a:blipFill>
            <a:blip r:embed="rId2"/>
            <a:stretch>
              <a:fillRect/>
            </a:stretch>
          </a:blipFill>
        </p:spPr>
      </p:sp>
      <p:grpSp>
        <p:nvGrpSpPr>
          <p:cNvPr id="21" name="Group 21"/>
          <p:cNvGrpSpPr/>
          <p:nvPr/>
        </p:nvGrpSpPr>
        <p:grpSpPr>
          <a:xfrm>
            <a:off x="14153310" y="6017157"/>
            <a:ext cx="2172734" cy="2172725"/>
            <a:chOff x="0" y="0"/>
            <a:chExt cx="6350000" cy="6349975"/>
          </a:xfrm>
        </p:grpSpPr>
        <p:sp>
          <p:nvSpPr>
            <p:cNvPr id="22" name="Freeform 2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t="-25000" b="-25000"/>
              </a:stretch>
            </a:blipFill>
          </p:spPr>
        </p:sp>
      </p:grpSp>
      <p:grpSp>
        <p:nvGrpSpPr>
          <p:cNvPr id="23" name="Group 23"/>
          <p:cNvGrpSpPr/>
          <p:nvPr/>
        </p:nvGrpSpPr>
        <p:grpSpPr>
          <a:xfrm rot="-10800000">
            <a:off x="13970316" y="7767466"/>
            <a:ext cx="2507936" cy="844832"/>
            <a:chOff x="0" y="0"/>
            <a:chExt cx="3916585" cy="1319354"/>
          </a:xfrm>
        </p:grpSpPr>
        <p:sp>
          <p:nvSpPr>
            <p:cNvPr id="24" name="Freeform 24"/>
            <p:cNvSpPr/>
            <p:nvPr/>
          </p:nvSpPr>
          <p:spPr>
            <a:xfrm>
              <a:off x="0" y="-4262"/>
              <a:ext cx="3924331" cy="1325840"/>
            </a:xfrm>
            <a:custGeom>
              <a:avLst/>
              <a:gdLst/>
              <a:ahLst/>
              <a:cxnLst/>
              <a:rect l="l" t="t" r="r" b="b"/>
              <a:pathLst>
                <a:path w="3924331" h="1325840">
                  <a:moveTo>
                    <a:pt x="2985432" y="1314653"/>
                  </a:moveTo>
                  <a:cubicBezTo>
                    <a:pt x="2985432" y="1314653"/>
                    <a:pt x="2565679" y="1325840"/>
                    <a:pt x="2103094" y="1323219"/>
                  </a:cubicBezTo>
                  <a:cubicBezTo>
                    <a:pt x="1714434" y="1321056"/>
                    <a:pt x="1057073" y="1313232"/>
                    <a:pt x="1057073" y="1313232"/>
                  </a:cubicBezTo>
                  <a:cubicBezTo>
                    <a:pt x="812931" y="1304397"/>
                    <a:pt x="565145" y="1287416"/>
                    <a:pt x="398404" y="1229239"/>
                  </a:cubicBezTo>
                  <a:cubicBezTo>
                    <a:pt x="120505" y="1132277"/>
                    <a:pt x="0" y="954749"/>
                    <a:pt x="0" y="628876"/>
                  </a:cubicBezTo>
                  <a:cubicBezTo>
                    <a:pt x="8536" y="440430"/>
                    <a:pt x="34263" y="311302"/>
                    <a:pt x="140291" y="225758"/>
                  </a:cubicBezTo>
                  <a:cubicBezTo>
                    <a:pt x="342602" y="62530"/>
                    <a:pt x="736658" y="7673"/>
                    <a:pt x="1155311" y="7673"/>
                  </a:cubicBezTo>
                  <a:cubicBezTo>
                    <a:pt x="1155311" y="7673"/>
                    <a:pt x="1551711" y="15681"/>
                    <a:pt x="1960254" y="7673"/>
                  </a:cubicBezTo>
                  <a:cubicBezTo>
                    <a:pt x="2346752" y="0"/>
                    <a:pt x="2810679" y="7673"/>
                    <a:pt x="2810679" y="7673"/>
                  </a:cubicBezTo>
                  <a:cubicBezTo>
                    <a:pt x="3178987" y="15152"/>
                    <a:pt x="3542300" y="84484"/>
                    <a:pt x="3740040" y="207066"/>
                  </a:cubicBezTo>
                  <a:cubicBezTo>
                    <a:pt x="3891057" y="300683"/>
                    <a:pt x="3924331" y="425358"/>
                    <a:pt x="3915191" y="628876"/>
                  </a:cubicBezTo>
                  <a:cubicBezTo>
                    <a:pt x="3915191" y="1072714"/>
                    <a:pt x="3632195" y="1286812"/>
                    <a:pt x="2985432" y="1314653"/>
                  </a:cubicBezTo>
                  <a:close/>
                </a:path>
              </a:pathLst>
            </a:custGeom>
            <a:solidFill>
              <a:srgbClr val="844B36"/>
            </a:solidFill>
          </p:spPr>
        </p:sp>
      </p:grpSp>
      <p:sp>
        <p:nvSpPr>
          <p:cNvPr id="25" name="TextBox 25"/>
          <p:cNvSpPr txBox="1"/>
          <p:nvPr/>
        </p:nvSpPr>
        <p:spPr>
          <a:xfrm>
            <a:off x="2223131" y="8055354"/>
            <a:ext cx="2169508" cy="354730"/>
          </a:xfrm>
          <a:prstGeom prst="rect">
            <a:avLst/>
          </a:prstGeom>
        </p:spPr>
        <p:txBody>
          <a:bodyPr lIns="0" tIns="0" rIns="0" bIns="0" rtlCol="0" anchor="t">
            <a:spAutoFit/>
          </a:bodyPr>
          <a:lstStyle/>
          <a:p>
            <a:pPr algn="ctr">
              <a:lnSpc>
                <a:spcPts val="2653"/>
              </a:lnSpc>
            </a:pPr>
            <a:r>
              <a:rPr lang="en-US" sz="2653">
                <a:solidFill>
                  <a:srgbClr val="FFF2F9"/>
                </a:solidFill>
                <a:latin typeface="More Sugar Thin"/>
              </a:rPr>
              <a:t>Matt</a:t>
            </a:r>
          </a:p>
        </p:txBody>
      </p:sp>
      <p:sp>
        <p:nvSpPr>
          <p:cNvPr id="26" name="TextBox 26"/>
          <p:cNvSpPr txBox="1"/>
          <p:nvPr/>
        </p:nvSpPr>
        <p:spPr>
          <a:xfrm>
            <a:off x="6276846" y="8055354"/>
            <a:ext cx="2169508" cy="354730"/>
          </a:xfrm>
          <a:prstGeom prst="rect">
            <a:avLst/>
          </a:prstGeom>
        </p:spPr>
        <p:txBody>
          <a:bodyPr lIns="0" tIns="0" rIns="0" bIns="0" rtlCol="0" anchor="t">
            <a:spAutoFit/>
          </a:bodyPr>
          <a:lstStyle/>
          <a:p>
            <a:pPr algn="ctr">
              <a:lnSpc>
                <a:spcPts val="2653"/>
              </a:lnSpc>
            </a:pPr>
            <a:r>
              <a:rPr lang="en-US" sz="2653">
                <a:solidFill>
                  <a:srgbClr val="FFF2F9"/>
                </a:solidFill>
                <a:latin typeface="More Sugar Thin"/>
              </a:rPr>
              <a:t>Dani</a:t>
            </a:r>
          </a:p>
        </p:txBody>
      </p:sp>
      <p:sp>
        <p:nvSpPr>
          <p:cNvPr id="27" name="TextBox 27"/>
          <p:cNvSpPr txBox="1"/>
          <p:nvPr/>
        </p:nvSpPr>
        <p:spPr>
          <a:xfrm>
            <a:off x="10330562" y="8055354"/>
            <a:ext cx="2169508" cy="354730"/>
          </a:xfrm>
          <a:prstGeom prst="rect">
            <a:avLst/>
          </a:prstGeom>
        </p:spPr>
        <p:txBody>
          <a:bodyPr lIns="0" tIns="0" rIns="0" bIns="0" rtlCol="0" anchor="t">
            <a:spAutoFit/>
          </a:bodyPr>
          <a:lstStyle/>
          <a:p>
            <a:pPr algn="ctr">
              <a:lnSpc>
                <a:spcPts val="2653"/>
              </a:lnSpc>
            </a:pPr>
            <a:r>
              <a:rPr lang="en-US" sz="2653">
                <a:solidFill>
                  <a:srgbClr val="FFF2F9"/>
                </a:solidFill>
                <a:latin typeface="More Sugar Thin"/>
              </a:rPr>
              <a:t>Cia</a:t>
            </a:r>
          </a:p>
        </p:txBody>
      </p:sp>
      <p:sp>
        <p:nvSpPr>
          <p:cNvPr id="28" name="TextBox 28"/>
          <p:cNvSpPr txBox="1"/>
          <p:nvPr/>
        </p:nvSpPr>
        <p:spPr>
          <a:xfrm>
            <a:off x="14139531" y="8036330"/>
            <a:ext cx="2169508" cy="354730"/>
          </a:xfrm>
          <a:prstGeom prst="rect">
            <a:avLst/>
          </a:prstGeom>
        </p:spPr>
        <p:txBody>
          <a:bodyPr lIns="0" tIns="0" rIns="0" bIns="0" rtlCol="0" anchor="t">
            <a:spAutoFit/>
          </a:bodyPr>
          <a:lstStyle/>
          <a:p>
            <a:pPr algn="ctr">
              <a:lnSpc>
                <a:spcPts val="2653"/>
              </a:lnSpc>
            </a:pPr>
            <a:r>
              <a:rPr lang="en-US" sz="2653">
                <a:solidFill>
                  <a:srgbClr val="FFF2F9"/>
                </a:solidFill>
                <a:latin typeface="More Sugar Thin"/>
              </a:rPr>
              <a:t>Kim</a:t>
            </a:r>
          </a:p>
        </p:txBody>
      </p:sp>
      <p:sp>
        <p:nvSpPr>
          <p:cNvPr id="29" name="TextBox 29"/>
          <p:cNvSpPr txBox="1"/>
          <p:nvPr/>
        </p:nvSpPr>
        <p:spPr>
          <a:xfrm>
            <a:off x="5627762" y="2978830"/>
            <a:ext cx="7128012" cy="1184748"/>
          </a:xfrm>
          <a:prstGeom prst="rect">
            <a:avLst/>
          </a:prstGeom>
        </p:spPr>
        <p:txBody>
          <a:bodyPr lIns="0" tIns="0" rIns="0" bIns="0" rtlCol="0" anchor="t">
            <a:spAutoFit/>
          </a:bodyPr>
          <a:lstStyle/>
          <a:p>
            <a:pPr algn="ctr">
              <a:lnSpc>
                <a:spcPts val="9154"/>
              </a:lnSpc>
            </a:pPr>
            <a:r>
              <a:rPr lang="en-US" sz="9154" dirty="0">
                <a:solidFill>
                  <a:srgbClr val="FFFFFF"/>
                </a:solidFill>
                <a:latin typeface="More Sugar Thin"/>
              </a:rPr>
              <a:t>WARM -UP</a:t>
            </a:r>
          </a:p>
        </p:txBody>
      </p:sp>
      <p:sp>
        <p:nvSpPr>
          <p:cNvPr id="30" name="Freeform 30"/>
          <p:cNvSpPr/>
          <p:nvPr/>
        </p:nvSpPr>
        <p:spPr>
          <a:xfrm>
            <a:off x="0" y="-269958"/>
            <a:ext cx="6768249" cy="2597316"/>
          </a:xfrm>
          <a:custGeom>
            <a:avLst/>
            <a:gdLst/>
            <a:ahLst/>
            <a:cxnLst/>
            <a:rect l="l" t="t" r="r" b="b"/>
            <a:pathLst>
              <a:path w="6768249" h="2597316">
                <a:moveTo>
                  <a:pt x="0" y="0"/>
                </a:moveTo>
                <a:lnTo>
                  <a:pt x="6768249" y="0"/>
                </a:lnTo>
                <a:lnTo>
                  <a:pt x="6768249" y="2597316"/>
                </a:lnTo>
                <a:lnTo>
                  <a:pt x="0" y="2597316"/>
                </a:lnTo>
                <a:lnTo>
                  <a:pt x="0" y="0"/>
                </a:lnTo>
                <a:close/>
              </a:path>
            </a:pathLst>
          </a:custGeom>
          <a:blipFill>
            <a:blip r:embed="rId8"/>
            <a:stretch>
              <a:fillRect/>
            </a:stretch>
          </a:blipFill>
        </p:spPr>
      </p:sp>
      <p:sp>
        <p:nvSpPr>
          <p:cNvPr id="31" name="Freeform 31"/>
          <p:cNvSpPr/>
          <p:nvPr/>
        </p:nvSpPr>
        <p:spPr>
          <a:xfrm>
            <a:off x="11415315" y="0"/>
            <a:ext cx="6768249" cy="2597316"/>
          </a:xfrm>
          <a:custGeom>
            <a:avLst/>
            <a:gdLst/>
            <a:ahLst/>
            <a:cxnLst/>
            <a:rect l="l" t="t" r="r" b="b"/>
            <a:pathLst>
              <a:path w="6768249" h="2597316">
                <a:moveTo>
                  <a:pt x="0" y="0"/>
                </a:moveTo>
                <a:lnTo>
                  <a:pt x="6768250" y="0"/>
                </a:lnTo>
                <a:lnTo>
                  <a:pt x="6768250" y="2597316"/>
                </a:lnTo>
                <a:lnTo>
                  <a:pt x="0" y="2597316"/>
                </a:lnTo>
                <a:lnTo>
                  <a:pt x="0" y="0"/>
                </a:lnTo>
                <a:close/>
              </a:path>
            </a:pathLst>
          </a:custGeom>
          <a:blipFill>
            <a:blip r:embed="rId8"/>
            <a:stretch>
              <a:fillRect/>
            </a:stretch>
          </a:blipFill>
        </p:spPr>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58"/>
            <a:ext cx="18288000" cy="1624964"/>
            <a:chOff x="0" y="-3"/>
            <a:chExt cx="12192000" cy="1083309"/>
          </a:xfrm>
          <a:solidFill>
            <a:schemeClr val="accent2">
              <a:lumMod val="75000"/>
            </a:schemeClr>
          </a:solidFill>
        </p:grpSpPr>
        <p:sp>
          <p:nvSpPr>
            <p:cNvPr id="5" name="Round Single Corner Rectangle 4"/>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6" name="Round Single Corner Rectangle 5"/>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7" name="Round Single Corner Rectangle 6"/>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grpSp>
      <p:sp>
        <p:nvSpPr>
          <p:cNvPr id="8" name="TextBox 7">
            <a:extLst>
              <a:ext uri="{FF2B5EF4-FFF2-40B4-BE49-F238E27FC236}">
                <a16:creationId xmlns:a16="http://schemas.microsoft.com/office/drawing/2014/main" id="{3620506D-D0FB-4364-9BF0-303257236434}"/>
              </a:ext>
            </a:extLst>
          </p:cNvPr>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5" name="Rectangle 14"/>
          <p:cNvSpPr/>
          <p:nvPr/>
        </p:nvSpPr>
        <p:spPr>
          <a:xfrm>
            <a:off x="6566870" y="127986"/>
            <a:ext cx="7888629" cy="1154162"/>
          </a:xfrm>
          <a:prstGeom prst="rect">
            <a:avLst/>
          </a:prstGeom>
          <a:noFill/>
        </p:spPr>
        <p:txBody>
          <a:bodyPr wrap="square" lIns="137160" tIns="68580" rIns="137160" bIns="68580">
            <a:spAutoFit/>
          </a:bodyPr>
          <a:lstStyle/>
          <a:p>
            <a:pPr defTabSz="1371600"/>
            <a:r>
              <a:rPr lang="en-US" sz="66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NAME THE PICTURES</a:t>
            </a:r>
          </a:p>
        </p:txBody>
      </p:sp>
      <p:pic>
        <p:nvPicPr>
          <p:cNvPr id="11" name="Picture 10"/>
          <p:cNvPicPr>
            <a:picLocks noChangeAspect="1"/>
          </p:cNvPicPr>
          <p:nvPr/>
        </p:nvPicPr>
        <p:blipFill>
          <a:blip r:embed="rId5"/>
          <a:stretch>
            <a:fillRect/>
          </a:stretch>
        </p:blipFill>
        <p:spPr>
          <a:xfrm>
            <a:off x="0" y="1498285"/>
            <a:ext cx="5105400" cy="4463054"/>
          </a:xfrm>
          <a:prstGeom prst="rect">
            <a:avLst/>
          </a:prstGeom>
        </p:spPr>
      </p:pic>
      <p:pic>
        <p:nvPicPr>
          <p:cNvPr id="12" name="Picture 11"/>
          <p:cNvPicPr>
            <a:picLocks noChangeAspect="1"/>
          </p:cNvPicPr>
          <p:nvPr/>
        </p:nvPicPr>
        <p:blipFill>
          <a:blip r:embed="rId6"/>
          <a:stretch>
            <a:fillRect/>
          </a:stretch>
        </p:blipFill>
        <p:spPr>
          <a:xfrm>
            <a:off x="13464074" y="1498284"/>
            <a:ext cx="4762014" cy="4352010"/>
          </a:xfrm>
          <a:prstGeom prst="rect">
            <a:avLst/>
          </a:prstGeom>
        </p:spPr>
      </p:pic>
      <p:pic>
        <p:nvPicPr>
          <p:cNvPr id="13" name="Picture 12"/>
          <p:cNvPicPr>
            <a:picLocks noChangeAspect="1"/>
          </p:cNvPicPr>
          <p:nvPr/>
        </p:nvPicPr>
        <p:blipFill>
          <a:blip r:embed="rId7"/>
          <a:stretch>
            <a:fillRect/>
          </a:stretch>
        </p:blipFill>
        <p:spPr>
          <a:xfrm>
            <a:off x="1" y="5961338"/>
            <a:ext cx="6200192" cy="4379000"/>
          </a:xfrm>
          <a:prstGeom prst="rect">
            <a:avLst/>
          </a:prstGeom>
        </p:spPr>
      </p:pic>
      <p:pic>
        <p:nvPicPr>
          <p:cNvPr id="14" name="Picture 13"/>
          <p:cNvPicPr>
            <a:picLocks noChangeAspect="1"/>
          </p:cNvPicPr>
          <p:nvPr/>
        </p:nvPicPr>
        <p:blipFill>
          <a:blip r:embed="rId8"/>
          <a:stretch>
            <a:fillRect/>
          </a:stretch>
        </p:blipFill>
        <p:spPr>
          <a:xfrm>
            <a:off x="5105401" y="1498283"/>
            <a:ext cx="7667345" cy="4463054"/>
          </a:xfrm>
          <a:prstGeom prst="rect">
            <a:avLst/>
          </a:prstGeom>
        </p:spPr>
      </p:pic>
      <p:pic>
        <p:nvPicPr>
          <p:cNvPr id="1026" name="Picture 2" descr="Robot compliment teachers in Bengaluru School | i2tutorial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8907" y="5952406"/>
            <a:ext cx="7617182" cy="43879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68088" y="6028996"/>
            <a:ext cx="4518032" cy="2631490"/>
          </a:xfrm>
          <a:prstGeom prst="rect">
            <a:avLst/>
          </a:prstGeom>
          <a:noFill/>
        </p:spPr>
        <p:txBody>
          <a:bodyPr wrap="none" lIns="137160" tIns="68580" rIns="137160" bIns="68580">
            <a:spAutoFit/>
          </a:bodyPr>
          <a:lstStyle/>
          <a:p>
            <a:pPr algn="ctr" defTabSz="1371600"/>
            <a:r>
              <a:rPr lang="en-US" sz="81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TYPES OF </a:t>
            </a:r>
          </a:p>
          <a:p>
            <a:pPr algn="ctr" defTabSz="1371600"/>
            <a:r>
              <a:rPr lang="en-US" sz="81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ROBOTS</a:t>
            </a:r>
          </a:p>
        </p:txBody>
      </p:sp>
      <p:pic>
        <p:nvPicPr>
          <p:cNvPr id="17"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151915" y="8643820"/>
            <a:ext cx="3289041" cy="1507379"/>
          </a:xfrm>
          <a:prstGeom prst="rect">
            <a:avLst/>
          </a:prstGeom>
        </p:spPr>
      </p:pic>
    </p:spTree>
    <p:extLst>
      <p:ext uri="{BB962C8B-B14F-4D97-AF65-F5344CB8AC3E}">
        <p14:creationId xmlns:p14="http://schemas.microsoft.com/office/powerpoint/2010/main" val="4644214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58"/>
            <a:ext cx="18288000" cy="1624964"/>
            <a:chOff x="0" y="-3"/>
            <a:chExt cx="12192000" cy="1083309"/>
          </a:xfrm>
          <a:solidFill>
            <a:schemeClr val="accent2">
              <a:lumMod val="75000"/>
            </a:schemeClr>
          </a:solidFill>
        </p:grpSpPr>
        <p:sp>
          <p:nvSpPr>
            <p:cNvPr id="5" name="Round Single Corner Rectangle 4"/>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6" name="Round Single Corner Rectangle 5"/>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sp>
          <p:nvSpPr>
            <p:cNvPr id="7" name="Round Single Corner Rectangle 6"/>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panose="020F0502020204030204"/>
              </a:endParaRPr>
            </a:p>
          </p:txBody>
        </p:sp>
      </p:grpSp>
      <p:sp>
        <p:nvSpPr>
          <p:cNvPr id="8" name="TextBox 7">
            <a:extLst>
              <a:ext uri="{FF2B5EF4-FFF2-40B4-BE49-F238E27FC236}">
                <a16:creationId xmlns:a16="http://schemas.microsoft.com/office/drawing/2014/main" id="{3620506D-D0FB-4364-9BF0-303257236434}"/>
              </a:ext>
            </a:extLst>
          </p:cNvPr>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pic>
        <p:nvPicPr>
          <p:cNvPr id="11" name="Picture 10"/>
          <p:cNvPicPr>
            <a:picLocks noChangeAspect="1"/>
          </p:cNvPicPr>
          <p:nvPr/>
        </p:nvPicPr>
        <p:blipFill>
          <a:blip r:embed="rId3"/>
          <a:stretch>
            <a:fillRect/>
          </a:stretch>
        </p:blipFill>
        <p:spPr>
          <a:xfrm>
            <a:off x="0" y="1498285"/>
            <a:ext cx="5105400" cy="4463054"/>
          </a:xfrm>
          <a:prstGeom prst="rect">
            <a:avLst/>
          </a:prstGeom>
        </p:spPr>
      </p:pic>
      <p:pic>
        <p:nvPicPr>
          <p:cNvPr id="12" name="Picture 11"/>
          <p:cNvPicPr>
            <a:picLocks noChangeAspect="1"/>
          </p:cNvPicPr>
          <p:nvPr/>
        </p:nvPicPr>
        <p:blipFill>
          <a:blip r:embed="rId4"/>
          <a:stretch>
            <a:fillRect/>
          </a:stretch>
        </p:blipFill>
        <p:spPr>
          <a:xfrm>
            <a:off x="13464074" y="1498284"/>
            <a:ext cx="4762014" cy="4352010"/>
          </a:xfrm>
          <a:prstGeom prst="rect">
            <a:avLst/>
          </a:prstGeom>
        </p:spPr>
      </p:pic>
      <p:pic>
        <p:nvPicPr>
          <p:cNvPr id="13" name="Picture 12"/>
          <p:cNvPicPr>
            <a:picLocks noChangeAspect="1"/>
          </p:cNvPicPr>
          <p:nvPr/>
        </p:nvPicPr>
        <p:blipFill>
          <a:blip r:embed="rId5"/>
          <a:stretch>
            <a:fillRect/>
          </a:stretch>
        </p:blipFill>
        <p:spPr>
          <a:xfrm>
            <a:off x="1" y="5961338"/>
            <a:ext cx="6200192" cy="4379000"/>
          </a:xfrm>
          <a:prstGeom prst="rect">
            <a:avLst/>
          </a:prstGeom>
        </p:spPr>
      </p:pic>
      <p:pic>
        <p:nvPicPr>
          <p:cNvPr id="14" name="Picture 13"/>
          <p:cNvPicPr>
            <a:picLocks noChangeAspect="1"/>
          </p:cNvPicPr>
          <p:nvPr/>
        </p:nvPicPr>
        <p:blipFill>
          <a:blip r:embed="rId6"/>
          <a:stretch>
            <a:fillRect/>
          </a:stretch>
        </p:blipFill>
        <p:spPr>
          <a:xfrm>
            <a:off x="5105401" y="1498283"/>
            <a:ext cx="7667345" cy="4463054"/>
          </a:xfrm>
          <a:prstGeom prst="rect">
            <a:avLst/>
          </a:prstGeom>
        </p:spPr>
      </p:pic>
      <p:pic>
        <p:nvPicPr>
          <p:cNvPr id="1026" name="Picture 2" descr="Robot compliment teachers in Bengaluru School | i2tutoria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8907" y="5952406"/>
            <a:ext cx="7617182" cy="43879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498109" y="7106681"/>
            <a:ext cx="4518032" cy="2631490"/>
          </a:xfrm>
          <a:prstGeom prst="rect">
            <a:avLst/>
          </a:prstGeom>
          <a:noFill/>
        </p:spPr>
        <p:txBody>
          <a:bodyPr wrap="none" lIns="137160" tIns="68580" rIns="137160" bIns="68580">
            <a:spAutoFit/>
          </a:bodyPr>
          <a:lstStyle/>
          <a:p>
            <a:pPr algn="ctr" defTabSz="1371600"/>
            <a:r>
              <a:rPr lang="en-US" sz="81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TYPES OF </a:t>
            </a:r>
          </a:p>
          <a:p>
            <a:pPr algn="ctr" defTabSz="1371600"/>
            <a:r>
              <a:rPr lang="en-US" sz="81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libri" panose="020F0502020204030204"/>
              </a:rPr>
              <a:t>ROBOTS</a:t>
            </a:r>
          </a:p>
        </p:txBody>
      </p:sp>
      <p:sp>
        <p:nvSpPr>
          <p:cNvPr id="2" name="Rounded Rectangle 1"/>
          <p:cNvSpPr/>
          <p:nvPr/>
        </p:nvSpPr>
        <p:spPr>
          <a:xfrm>
            <a:off x="1" y="5961689"/>
            <a:ext cx="2712098" cy="707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b="1" dirty="0">
                <a:solidFill>
                  <a:prstClr val="white"/>
                </a:solidFill>
                <a:latin typeface="Calibri" panose="020F0502020204030204"/>
              </a:rPr>
              <a:t>HOME ROBOT</a:t>
            </a:r>
          </a:p>
        </p:txBody>
      </p:sp>
      <p:sp>
        <p:nvSpPr>
          <p:cNvPr id="18" name="Rounded Rectangle 17"/>
          <p:cNvSpPr/>
          <p:nvPr/>
        </p:nvSpPr>
        <p:spPr>
          <a:xfrm>
            <a:off x="10038445" y="1496972"/>
            <a:ext cx="2712098" cy="707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b="1" dirty="0">
                <a:solidFill>
                  <a:prstClr val="white"/>
                </a:solidFill>
                <a:latin typeface="Calibri" panose="020F0502020204030204"/>
              </a:rPr>
              <a:t>SPACE ROBOT</a:t>
            </a:r>
          </a:p>
        </p:txBody>
      </p:sp>
      <p:sp>
        <p:nvSpPr>
          <p:cNvPr id="19" name="Rounded Rectangle 18"/>
          <p:cNvSpPr/>
          <p:nvPr/>
        </p:nvSpPr>
        <p:spPr>
          <a:xfrm>
            <a:off x="16543178" y="1496972"/>
            <a:ext cx="1713867" cy="707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b="1" dirty="0">
                <a:solidFill>
                  <a:prstClr val="white"/>
                </a:solidFill>
                <a:latin typeface="Calibri" panose="020F0502020204030204"/>
              </a:rPr>
              <a:t>WORKER ROBOT</a:t>
            </a:r>
          </a:p>
        </p:txBody>
      </p:sp>
      <p:sp>
        <p:nvSpPr>
          <p:cNvPr id="20" name="Rounded Rectangle 19"/>
          <p:cNvSpPr/>
          <p:nvPr/>
        </p:nvSpPr>
        <p:spPr>
          <a:xfrm>
            <a:off x="2404405" y="1466813"/>
            <a:ext cx="2712098" cy="707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b="1" dirty="0">
                <a:solidFill>
                  <a:prstClr val="white"/>
                </a:solidFill>
                <a:latin typeface="Calibri" panose="020F0502020204030204"/>
              </a:rPr>
              <a:t>DOCTOR ROBOT</a:t>
            </a:r>
          </a:p>
        </p:txBody>
      </p:sp>
      <p:sp>
        <p:nvSpPr>
          <p:cNvPr id="21" name="Rounded Rectangle 20"/>
          <p:cNvSpPr/>
          <p:nvPr/>
        </p:nvSpPr>
        <p:spPr>
          <a:xfrm>
            <a:off x="12772745" y="5952405"/>
            <a:ext cx="3084632" cy="707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b="1" dirty="0">
                <a:solidFill>
                  <a:prstClr val="white"/>
                </a:solidFill>
                <a:latin typeface="Calibri" panose="020F0502020204030204"/>
              </a:rPr>
              <a:t>TEACHER ROBOT</a:t>
            </a:r>
          </a:p>
        </p:txBody>
      </p:sp>
      <p:sp>
        <p:nvSpPr>
          <p:cNvPr id="22" name="Rounded Rectangle 21"/>
          <p:cNvSpPr/>
          <p:nvPr/>
        </p:nvSpPr>
        <p:spPr>
          <a:xfrm>
            <a:off x="12772745" y="5956425"/>
            <a:ext cx="3084632" cy="707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b="1" dirty="0">
                <a:solidFill>
                  <a:srgbClr val="EF4B66"/>
                </a:solidFill>
                <a:latin typeface="Calibri" panose="020F0502020204030204"/>
              </a:rPr>
              <a:t>TEACHER ROBOT</a:t>
            </a:r>
          </a:p>
        </p:txBody>
      </p:sp>
      <p:sp>
        <p:nvSpPr>
          <p:cNvPr id="23" name="Rectangle 22"/>
          <p:cNvSpPr/>
          <p:nvPr/>
        </p:nvSpPr>
        <p:spPr>
          <a:xfrm>
            <a:off x="6566870" y="127986"/>
            <a:ext cx="7888629" cy="1154162"/>
          </a:xfrm>
          <a:prstGeom prst="rect">
            <a:avLst/>
          </a:prstGeom>
          <a:noFill/>
        </p:spPr>
        <p:txBody>
          <a:bodyPr wrap="square" lIns="137160" tIns="68580" rIns="137160" bIns="68580">
            <a:spAutoFit/>
          </a:bodyPr>
          <a:lstStyle/>
          <a:p>
            <a:pPr defTabSz="1371600"/>
            <a:r>
              <a:rPr lang="en-US" sz="66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NAME THE PICTURES</a:t>
            </a:r>
          </a:p>
        </p:txBody>
      </p:sp>
    </p:spTree>
    <p:extLst>
      <p:ext uri="{BB962C8B-B14F-4D97-AF65-F5344CB8AC3E}">
        <p14:creationId xmlns:p14="http://schemas.microsoft.com/office/powerpoint/2010/main" val="39536398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6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6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E6D1"/>
        </a:solidFill>
        <a:effectLst/>
      </p:bgPr>
    </p:bg>
    <p:spTree>
      <p:nvGrpSpPr>
        <p:cNvPr id="1" name=""/>
        <p:cNvGrpSpPr/>
        <p:nvPr/>
      </p:nvGrpSpPr>
      <p:grpSpPr>
        <a:xfrm>
          <a:off x="0" y="0"/>
          <a:ext cx="0" cy="0"/>
          <a:chOff x="0" y="0"/>
          <a:chExt cx="0" cy="0"/>
        </a:xfrm>
      </p:grpSpPr>
      <p:sp>
        <p:nvSpPr>
          <p:cNvPr id="4" name="Freeform 4"/>
          <p:cNvSpPr/>
          <p:nvPr/>
        </p:nvSpPr>
        <p:spPr>
          <a:xfrm>
            <a:off x="4733923" y="886979"/>
            <a:ext cx="8820154" cy="2436556"/>
          </a:xfrm>
          <a:custGeom>
            <a:avLst/>
            <a:gdLst/>
            <a:ahLst/>
            <a:cxnLst/>
            <a:rect l="l" t="t" r="r" b="b"/>
            <a:pathLst>
              <a:path w="4512140" h="2436556">
                <a:moveTo>
                  <a:pt x="0" y="0"/>
                </a:moveTo>
                <a:lnTo>
                  <a:pt x="4512140" y="0"/>
                </a:lnTo>
                <a:lnTo>
                  <a:pt x="4512140" y="2436556"/>
                </a:lnTo>
                <a:lnTo>
                  <a:pt x="0" y="2436556"/>
                </a:lnTo>
                <a:lnTo>
                  <a:pt x="0" y="0"/>
                </a:lnTo>
                <a:close/>
              </a:path>
            </a:pathLst>
          </a:custGeom>
          <a:blipFill>
            <a:blip r:embed="rId2"/>
            <a:stretch>
              <a:fillRect/>
            </a:stretch>
          </a:blipFill>
        </p:spPr>
      </p:sp>
      <p:sp>
        <p:nvSpPr>
          <p:cNvPr id="5" name="Freeform 5"/>
          <p:cNvSpPr/>
          <p:nvPr/>
        </p:nvSpPr>
        <p:spPr>
          <a:xfrm>
            <a:off x="11511419" y="7840883"/>
            <a:ext cx="8697975" cy="4077176"/>
          </a:xfrm>
          <a:custGeom>
            <a:avLst/>
            <a:gdLst/>
            <a:ahLst/>
            <a:cxnLst/>
            <a:rect l="l" t="t" r="r" b="b"/>
            <a:pathLst>
              <a:path w="8697975" h="4077176">
                <a:moveTo>
                  <a:pt x="0" y="0"/>
                </a:moveTo>
                <a:lnTo>
                  <a:pt x="8697975" y="0"/>
                </a:lnTo>
                <a:lnTo>
                  <a:pt x="8697975" y="4077175"/>
                </a:lnTo>
                <a:lnTo>
                  <a:pt x="0" y="4077175"/>
                </a:lnTo>
                <a:lnTo>
                  <a:pt x="0" y="0"/>
                </a:lnTo>
                <a:close/>
              </a:path>
            </a:pathLst>
          </a:custGeom>
          <a:blipFill>
            <a:blip r:embed="rId3"/>
            <a:stretch>
              <a:fillRect/>
            </a:stretch>
          </a:blipFill>
        </p:spPr>
      </p:sp>
      <p:sp>
        <p:nvSpPr>
          <p:cNvPr id="8" name="Freeform 8"/>
          <p:cNvSpPr/>
          <p:nvPr/>
        </p:nvSpPr>
        <p:spPr>
          <a:xfrm>
            <a:off x="1276926" y="5143500"/>
            <a:ext cx="2688044" cy="5704072"/>
          </a:xfrm>
          <a:custGeom>
            <a:avLst/>
            <a:gdLst/>
            <a:ahLst/>
            <a:cxnLst/>
            <a:rect l="l" t="t" r="r" b="b"/>
            <a:pathLst>
              <a:path w="2688044" h="5704072">
                <a:moveTo>
                  <a:pt x="0" y="0"/>
                </a:moveTo>
                <a:lnTo>
                  <a:pt x="2688043" y="0"/>
                </a:lnTo>
                <a:lnTo>
                  <a:pt x="2688043" y="5704072"/>
                </a:lnTo>
                <a:lnTo>
                  <a:pt x="0" y="5704072"/>
                </a:lnTo>
                <a:lnTo>
                  <a:pt x="0" y="0"/>
                </a:lnTo>
                <a:close/>
              </a:path>
            </a:pathLst>
          </a:custGeom>
          <a:blipFill>
            <a:blip r:embed="rId4"/>
            <a:stretch>
              <a:fillRect/>
            </a:stretch>
          </a:blipFill>
        </p:spPr>
      </p:sp>
      <p:sp>
        <p:nvSpPr>
          <p:cNvPr id="9" name="Rectangle 8"/>
          <p:cNvSpPr/>
          <p:nvPr/>
        </p:nvSpPr>
        <p:spPr>
          <a:xfrm>
            <a:off x="6024954" y="1372379"/>
            <a:ext cx="6238091" cy="1384995"/>
          </a:xfrm>
          <a:prstGeom prst="rect">
            <a:avLst/>
          </a:prstGeom>
          <a:noFill/>
        </p:spPr>
        <p:txBody>
          <a:bodyPr wrap="square" lIns="137160" tIns="68580" rIns="137160" bIns="6858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sz="81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VOCABULARY</a:t>
            </a:r>
          </a:p>
        </p:txBody>
      </p:sp>
      <p:pic>
        <p:nvPicPr>
          <p:cNvPr id="11" name="Picture 10">
            <a:extLst>
              <a:ext uri="{FF2B5EF4-FFF2-40B4-BE49-F238E27FC236}">
                <a16:creationId xmlns:a16="http://schemas.microsoft.com/office/drawing/2014/main" id="{460DBE35-E7AB-D75F-4D5C-E09CE4E59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4235" y="3167472"/>
            <a:ext cx="7119528" cy="71195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6EAD0D13-0151-35F1-35A8-B749DEA6BE53}"/>
              </a:ext>
            </a:extLst>
          </p:cNvPr>
          <p:cNvSpPr/>
          <p:nvPr/>
        </p:nvSpPr>
        <p:spPr>
          <a:xfrm>
            <a:off x="-533400" y="-571500"/>
            <a:ext cx="19812000" cy="11353800"/>
          </a:xfrm>
          <a:custGeom>
            <a:avLst/>
            <a:gdLst/>
            <a:ahLst/>
            <a:cxnLst/>
            <a:rect l="l" t="t" r="r" b="b"/>
            <a:pathLst>
              <a:path w="14566144" h="8179741">
                <a:moveTo>
                  <a:pt x="0" y="0"/>
                </a:moveTo>
                <a:lnTo>
                  <a:pt x="14566144" y="0"/>
                </a:lnTo>
                <a:lnTo>
                  <a:pt x="14566144" y="8179741"/>
                </a:lnTo>
                <a:lnTo>
                  <a:pt x="0" y="81797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Google Shape;1881;p31"/>
          <p:cNvSpPr txBox="1">
            <a:spLocks/>
          </p:cNvSpPr>
          <p:nvPr/>
        </p:nvSpPr>
        <p:spPr>
          <a:xfrm>
            <a:off x="421784" y="1543627"/>
            <a:ext cx="10642283"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12000" b="1" i="0" u="none" strike="noStrike" kern="1200" cap="none" spc="0" normalizeH="0" baseline="0" noProof="0" dirty="0">
                <a:ln>
                  <a:noFill/>
                </a:ln>
                <a:solidFill>
                  <a:srgbClr val="AD4F0F"/>
                </a:solidFill>
                <a:effectLst/>
                <a:uLnTx/>
                <a:uFillTx/>
                <a:latin typeface="Calibri" panose="020F0502020204030204"/>
                <a:ea typeface="+mn-ea"/>
                <a:cs typeface="+mn-cs"/>
              </a:rPr>
              <a:t>interact with </a:t>
            </a:r>
            <a:r>
              <a:rPr kumimoji="0" lang="en-US" sz="9000" b="1" i="0" u="none" strike="noStrike" kern="1200" cap="none" spc="0" normalizeH="0" baseline="0" noProof="0" dirty="0">
                <a:ln>
                  <a:noFill/>
                </a:ln>
                <a:solidFill>
                  <a:srgbClr val="AD4F0F"/>
                </a:solidFill>
                <a:effectLst/>
                <a:uLnTx/>
                <a:uFillTx/>
                <a:latin typeface="Calibri" panose="020F0502020204030204"/>
                <a:ea typeface="+mn-ea"/>
                <a:cs typeface="+mn-cs"/>
              </a:rPr>
              <a:t>(v)</a:t>
            </a:r>
            <a:endParaRPr kumimoji="0" lang="en-US" sz="9000" b="1" i="0" u="none" strike="noStrike" kern="1200" cap="none" spc="0" normalizeH="0" baseline="0" noProof="0" dirty="0">
              <a:ln>
                <a:noFill/>
              </a:ln>
              <a:solidFill>
                <a:srgbClr val="AD4F0F"/>
              </a:solidFill>
              <a:effectLst/>
              <a:uLnTx/>
              <a:uFillTx/>
              <a:latin typeface="Calibri" panose="020F0502020204030204"/>
              <a:ea typeface="+mn-ea"/>
              <a:cs typeface="Calibri" panose="020F0502020204030204" pitchFamily="34" charset="0"/>
            </a:endParaRPr>
          </a:p>
        </p:txBody>
      </p:sp>
      <p:sp>
        <p:nvSpPr>
          <p:cNvPr id="12" name="Rectangle 11"/>
          <p:cNvSpPr/>
          <p:nvPr/>
        </p:nvSpPr>
        <p:spPr>
          <a:xfrm>
            <a:off x="1363076" y="6839820"/>
            <a:ext cx="6076338" cy="1200329"/>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prstClr val="black"/>
                </a:solidFill>
                <a:effectLst/>
                <a:uLnTx/>
                <a:uFillTx/>
                <a:latin typeface="Calibri" panose="020F0502020204030204"/>
                <a:ea typeface="+mn-ea"/>
                <a:cs typeface="+mn-cs"/>
              </a:rPr>
              <a:t>tương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tác</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292927" y="4646203"/>
            <a:ext cx="6583597" cy="1200329"/>
          </a:xfrm>
          <a:prstGeom prst="rect">
            <a:avLst/>
          </a:prstGeom>
        </p:spPr>
        <p:txBody>
          <a:bodyPr wrap="non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/ˌ</a:t>
            </a:r>
            <a:r>
              <a:rPr kumimoji="0" lang="en-US" sz="72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ɪntərˈækt</a:t>
            </a:r>
            <a:r>
              <a:rPr kumimoji="0" lang="en-US" sz="7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wɪð</a:t>
            </a:r>
            <a:r>
              <a:rPr kumimoji="0" lang="en-US" sz="7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pic>
        <p:nvPicPr>
          <p:cNvPr id="3" name="Picture 2"/>
          <p:cNvPicPr>
            <a:picLocks noChangeAspect="1"/>
          </p:cNvPicPr>
          <p:nvPr/>
        </p:nvPicPr>
        <p:blipFill>
          <a:blip r:embed="rId7"/>
          <a:stretch>
            <a:fillRect/>
          </a:stretch>
        </p:blipFill>
        <p:spPr>
          <a:xfrm>
            <a:off x="8003803" y="3589886"/>
            <a:ext cx="10281341" cy="6499869"/>
          </a:xfrm>
          <a:prstGeom prst="rect">
            <a:avLst/>
          </a:prstGeom>
        </p:spPr>
      </p:pic>
      <p:pic>
        <p:nvPicPr>
          <p:cNvPr id="5" name="interact wi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4842" y="4753692"/>
            <a:ext cx="1031517" cy="1031517"/>
          </a:xfrm>
          <a:prstGeom prst="rect">
            <a:avLst/>
          </a:prstGeom>
        </p:spPr>
      </p:pic>
      <p:pic>
        <p:nvPicPr>
          <p:cNvPr id="8" name="Picture 7">
            <a:extLst>
              <a:ext uri="{FF2B5EF4-FFF2-40B4-BE49-F238E27FC236}">
                <a16:creationId xmlns:a16="http://schemas.microsoft.com/office/drawing/2014/main" id="{74F98593-1770-4E5D-F91A-FADCBEC4AA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7000" y="-32713"/>
            <a:ext cx="6296904" cy="3591426"/>
          </a:xfrm>
          <a:prstGeom prst="rect">
            <a:avLst/>
          </a:prstGeom>
        </p:spPr>
      </p:pic>
    </p:spTree>
    <p:extLst>
      <p:ext uri="{BB962C8B-B14F-4D97-AF65-F5344CB8AC3E}">
        <p14:creationId xmlns:p14="http://schemas.microsoft.com/office/powerpoint/2010/main" val="4052514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52"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E16433B8-BCEE-D71F-106E-BF00FEE1D9ED}"/>
              </a:ext>
            </a:extLst>
          </p:cNvPr>
          <p:cNvSpPr/>
          <p:nvPr/>
        </p:nvSpPr>
        <p:spPr>
          <a:xfrm>
            <a:off x="-533400" y="-571500"/>
            <a:ext cx="19812000" cy="11353800"/>
          </a:xfrm>
          <a:custGeom>
            <a:avLst/>
            <a:gdLst/>
            <a:ahLst/>
            <a:cxnLst/>
            <a:rect l="l" t="t" r="r" b="b"/>
            <a:pathLst>
              <a:path w="14566144" h="8179741">
                <a:moveTo>
                  <a:pt x="0" y="0"/>
                </a:moveTo>
                <a:lnTo>
                  <a:pt x="14566144" y="0"/>
                </a:lnTo>
                <a:lnTo>
                  <a:pt x="14566144" y="8179741"/>
                </a:lnTo>
                <a:lnTo>
                  <a:pt x="0" y="81797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Google Shape;1881;p31"/>
          <p:cNvSpPr txBox="1">
            <a:spLocks/>
          </p:cNvSpPr>
          <p:nvPr/>
        </p:nvSpPr>
        <p:spPr>
          <a:xfrm>
            <a:off x="276126" y="1469473"/>
            <a:ext cx="8641470" cy="986162"/>
          </a:xfrm>
          <a:prstGeom prst="rect">
            <a:avLst/>
          </a:prstGeom>
          <a:noFill/>
          <a:ln>
            <a:noFill/>
          </a:ln>
        </p:spPr>
        <p:txBody>
          <a:bodyPr spcFirstLastPara="1" wrap="square" lIns="137138" tIns="137138" rIns="137138" bIns="137138"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371600">
              <a:spcBef>
                <a:spcPts val="1500"/>
              </a:spcBef>
              <a:buNone/>
            </a:pPr>
            <a:r>
              <a:rPr lang="en-US" sz="12000" b="1" dirty="0">
                <a:solidFill>
                  <a:srgbClr val="AD4F0F"/>
                </a:solidFill>
                <a:latin typeface="Calibri" panose="020F0502020204030204"/>
              </a:rPr>
              <a:t>emotional</a:t>
            </a:r>
            <a:r>
              <a:rPr lang="en-US" sz="6000" b="1" dirty="0">
                <a:solidFill>
                  <a:srgbClr val="AD4F0F"/>
                </a:solidFill>
                <a:latin typeface="Calibri" panose="020F0502020204030204"/>
              </a:rPr>
              <a:t> </a:t>
            </a:r>
            <a:r>
              <a:rPr lang="en-US" sz="9000" b="1" dirty="0">
                <a:solidFill>
                  <a:srgbClr val="AD4F0F"/>
                </a:solidFill>
                <a:latin typeface="Calibri" panose="020F0502020204030204"/>
              </a:rPr>
              <a:t>(v)</a:t>
            </a:r>
            <a:endParaRPr lang="en-US" sz="9000" b="1" dirty="0">
              <a:solidFill>
                <a:srgbClr val="AD4F0F"/>
              </a:solidFill>
              <a:latin typeface="Calibri" panose="020F0502020204030204"/>
              <a:cs typeface="Calibri" panose="020F0502020204030204" pitchFamily="34" charset="0"/>
            </a:endParaRPr>
          </a:p>
        </p:txBody>
      </p:sp>
      <p:sp>
        <p:nvSpPr>
          <p:cNvPr id="12" name="Rectangle 11"/>
          <p:cNvSpPr/>
          <p:nvPr/>
        </p:nvSpPr>
        <p:spPr>
          <a:xfrm>
            <a:off x="730601" y="6479024"/>
            <a:ext cx="7081676" cy="2308324"/>
          </a:xfrm>
          <a:prstGeom prst="rect">
            <a:avLst/>
          </a:prstGeom>
        </p:spPr>
        <p:txBody>
          <a:bodyPr wrap="square">
            <a:spAutoFit/>
          </a:bodyPr>
          <a:lstStyle/>
          <a:p>
            <a:pPr algn="ctr" defTabSz="1371600"/>
            <a:r>
              <a:rPr lang="en-US" sz="7200">
                <a:solidFill>
                  <a:prstClr val="black"/>
                </a:solidFill>
                <a:latin typeface="Calibri" panose="020F0502020204030204"/>
              </a:rPr>
              <a:t>thuộc tình cảm, dễ cảm động</a:t>
            </a:r>
            <a:endParaRPr lang="en-US" sz="7200" dirty="0">
              <a:solidFill>
                <a:prstClr val="black"/>
              </a:solidFill>
              <a:latin typeface="Calibri" panose="020F0502020204030204"/>
            </a:endParaRPr>
          </a:p>
        </p:txBody>
      </p:sp>
      <p:sp>
        <p:nvSpPr>
          <p:cNvPr id="2" name="Rectangle 1"/>
          <p:cNvSpPr/>
          <p:nvPr/>
        </p:nvSpPr>
        <p:spPr>
          <a:xfrm>
            <a:off x="1473029" y="4520510"/>
            <a:ext cx="5596818" cy="1200329"/>
          </a:xfrm>
          <a:prstGeom prst="rect">
            <a:avLst/>
          </a:prstGeom>
        </p:spPr>
        <p:txBody>
          <a:bodyPr wrap="square">
            <a:spAutoFit/>
          </a:bodyPr>
          <a:lstStyle/>
          <a:p>
            <a:pPr algn="ctr" defTabSz="1371600"/>
            <a:r>
              <a:rPr lang="en-US" sz="7200" b="1">
                <a:solidFill>
                  <a:srgbClr val="4472C4">
                    <a:lumMod val="50000"/>
                  </a:srgbClr>
                </a:solidFill>
                <a:latin typeface="Calibri" panose="020F0502020204030204"/>
              </a:rPr>
              <a:t>/ɪˌməʊʃənl/</a:t>
            </a:r>
            <a:endParaRPr lang="en-US" sz="7200" b="1" dirty="0">
              <a:solidFill>
                <a:srgbClr val="4472C4">
                  <a:lumMod val="50000"/>
                </a:srgbClr>
              </a:solidFill>
              <a:latin typeface="Calibri" panose="020F0502020204030204"/>
            </a:endParaRPr>
          </a:p>
        </p:txBody>
      </p:sp>
      <p:pic>
        <p:nvPicPr>
          <p:cNvPr id="3" name="Picture 2"/>
          <p:cNvPicPr>
            <a:picLocks noChangeAspect="1"/>
          </p:cNvPicPr>
          <p:nvPr/>
        </p:nvPicPr>
        <p:blipFill>
          <a:blip r:embed="rId7"/>
          <a:stretch>
            <a:fillRect/>
          </a:stretch>
        </p:blipFill>
        <p:spPr>
          <a:xfrm>
            <a:off x="8298874" y="3363577"/>
            <a:ext cx="9356855" cy="6204002"/>
          </a:xfrm>
          <a:prstGeom prst="rect">
            <a:avLst/>
          </a:prstGeom>
        </p:spPr>
      </p:pic>
      <p:pic>
        <p:nvPicPr>
          <p:cNvPr id="5" name="emotion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8105" y="4656380"/>
            <a:ext cx="994832" cy="994832"/>
          </a:xfrm>
          <a:prstGeom prst="rect">
            <a:avLst/>
          </a:prstGeom>
        </p:spPr>
      </p:pic>
      <p:pic>
        <p:nvPicPr>
          <p:cNvPr id="8" name="Picture 7">
            <a:extLst>
              <a:ext uri="{FF2B5EF4-FFF2-40B4-BE49-F238E27FC236}">
                <a16:creationId xmlns:a16="http://schemas.microsoft.com/office/drawing/2014/main" id="{520CDF39-777B-7580-81BC-2DE0C7480E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200" y="-227849"/>
            <a:ext cx="6296904" cy="3591426"/>
          </a:xfrm>
          <a:prstGeom prst="rect">
            <a:avLst/>
          </a:prstGeom>
        </p:spPr>
      </p:pic>
    </p:spTree>
    <p:extLst>
      <p:ext uri="{BB962C8B-B14F-4D97-AF65-F5344CB8AC3E}">
        <p14:creationId xmlns:p14="http://schemas.microsoft.com/office/powerpoint/2010/main" val="1991452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0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t Shop Brand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898</Words>
  <Application>Microsoft Office PowerPoint</Application>
  <PresentationFormat>Custom</PresentationFormat>
  <Paragraphs>158</Paragraphs>
  <Slides>27</Slides>
  <Notes>17</Notes>
  <HiddenSlides>0</HiddenSlides>
  <MMClips>12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Calibri Light</vt:lpstr>
      <vt:lpstr>Bakerie</vt:lpstr>
      <vt:lpstr>Denk One</vt:lpstr>
      <vt:lpstr>Barlow Semi Condensed</vt:lpstr>
      <vt:lpstr>Century Gothic</vt:lpstr>
      <vt:lpstr>More Sugar Thin</vt:lpstr>
      <vt:lpstr>Arista Pro Bold</vt:lpstr>
      <vt:lpstr>Wingdings</vt:lpstr>
      <vt:lpstr>Arial</vt:lpstr>
      <vt:lpstr>Zilla Slab</vt:lpstr>
      <vt:lpstr>Arista Pro Heavy</vt:lpstr>
      <vt:lpstr>Tahoma</vt:lpstr>
      <vt:lpstr>Calibri</vt:lpstr>
      <vt:lpstr>Office Theme</vt:lpstr>
      <vt:lpstr>1_Office Theme</vt:lpstr>
      <vt:lpstr>Pet Shop Brand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Administrator</cp:lastModifiedBy>
  <cp:revision>3</cp:revision>
  <dcterms:created xsi:type="dcterms:W3CDTF">2006-08-16T00:00:00Z</dcterms:created>
  <dcterms:modified xsi:type="dcterms:W3CDTF">2024-03-17T19:54:13Z</dcterms:modified>
  <dc:identifier>DAF_y0bNCjk</dc:identifier>
</cp:coreProperties>
</file>