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media/audio7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34"/>
  </p:notesMasterIdLst>
  <p:sldIdLst>
    <p:sldId id="256" r:id="rId5"/>
    <p:sldId id="257" r:id="rId6"/>
    <p:sldId id="258" r:id="rId7"/>
    <p:sldId id="259" r:id="rId8"/>
    <p:sldId id="275" r:id="rId9"/>
    <p:sldId id="276" r:id="rId10"/>
    <p:sldId id="277" r:id="rId11"/>
    <p:sldId id="278" r:id="rId12"/>
    <p:sldId id="279" r:id="rId13"/>
    <p:sldId id="283" r:id="rId14"/>
    <p:sldId id="333" r:id="rId15"/>
    <p:sldId id="334" r:id="rId16"/>
    <p:sldId id="298" r:id="rId17"/>
    <p:sldId id="335" r:id="rId18"/>
    <p:sldId id="336" r:id="rId19"/>
    <p:sldId id="337" r:id="rId20"/>
    <p:sldId id="313" r:id="rId21"/>
    <p:sldId id="331" r:id="rId22"/>
    <p:sldId id="325" r:id="rId23"/>
    <p:sldId id="332" r:id="rId24"/>
    <p:sldId id="263" r:id="rId25"/>
    <p:sldId id="273" r:id="rId26"/>
    <p:sldId id="280" r:id="rId27"/>
    <p:sldId id="281" r:id="rId28"/>
    <p:sldId id="338" r:id="rId29"/>
    <p:sldId id="339" r:id="rId30"/>
    <p:sldId id="340" r:id="rId31"/>
    <p:sldId id="288" r:id="rId32"/>
    <p:sldId id="291" r:id="rId33"/>
  </p:sldIdLst>
  <p:sldSz cx="18288000" cy="10287000"/>
  <p:notesSz cx="6858000" cy="9144000"/>
  <p:embeddedFontLst>
    <p:embeddedFont>
      <p:font typeface="Caladea Bold" panose="020B0604020202020204" charset="0"/>
      <p:regular r:id="rId35"/>
    </p:embeddedFont>
    <p:embeddedFont>
      <p:font typeface="Canva Sans Bold" panose="020B0604020202020204" charset="0"/>
      <p:regular r:id="rId36"/>
    </p:embeddedFont>
    <p:embeddedFont>
      <p:font typeface="Comic Sans MS" panose="030F0702030302020204" pitchFamily="66" charset="0"/>
      <p:regular r:id="rId37"/>
      <p:bold r:id="rId38"/>
      <p:italic r:id="rId39"/>
      <p:boldItalic r:id="rId40"/>
    </p:embeddedFont>
    <p:embeddedFont>
      <p:font typeface="Gagalin" panose="020B0604020202020204" charset="0"/>
      <p:regular r:id="rId41"/>
    </p:embeddedFont>
    <p:embeddedFont>
      <p:font typeface="Open Sauce" panose="020B0604020202020204" charset="0"/>
      <p:regular r:id="rId42"/>
    </p:embeddedFont>
    <p:embeddedFont>
      <p:font typeface="Raleway Heavy" panose="020B0604020202020204" charset="0"/>
      <p:regular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4" d="100"/>
          <a:sy n="44" d="100"/>
        </p:scale>
        <p:origin x="87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5.fntdata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2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4.fntdata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0F13C5-4E85-4130-9194-93BF0FEFC5CC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283D15-BA45-40C6-866F-10BCFD90B0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415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2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2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99951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2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79988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D2119-BCDD-4E4A-8F1A-69D9CD79EB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93985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D2119-BCDD-4E4A-8F1A-69D9CD79EB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93985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D2119-BCDD-4E4A-8F1A-69D9CD79EB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93985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50B4E2-1054-211E-1535-5C31D168F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0682757-950C-9F6B-33F8-30AB5EA36C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99D3686-1B1A-023E-8038-F131D512BA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B06420-2D92-8D8F-ECCF-C68482F8C64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D2119-BCDD-4E4A-8F1A-69D9CD79EB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17847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022163-4D8A-AFDC-7E73-1828A0A98C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07717A7-F27D-AF35-7AD7-F9D9B75CAE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5C727A9-EB62-D7E4-794A-94508C7FA7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D2CFB4-C69D-AAC9-5031-D12B68057A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D2119-BCDD-4E4A-8F1A-69D9CD79EB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71174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300D39-91CF-B764-2BC4-EA572A8D6C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E22A93F-C7B1-1D31-D948-E8AC5D5733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E604EF9-670F-DA7B-A663-CC71B6C159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88531C-9257-FA74-0FF0-77D4E2BDD3C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D2119-BCDD-4E4A-8F1A-69D9CD79EB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77964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2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2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96935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2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96935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2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96935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82C665-577F-6EAB-63EF-C53423D182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4BA0F03-8FDB-2A58-1D94-235814735C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763BCD0-081B-C8DF-AA63-1E82C59115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A65135-24F1-FE39-3D34-69069C4AB9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2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50159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0FB763-1E01-4A63-F5D2-AEC1BC6EEF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75A3990-63C6-5515-DEDE-79FCD7AF8E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7337263-1E52-B984-EA7D-3B6A52820E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89CBB4-3E8F-9406-5509-F171605ADD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2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07405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2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26823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2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71787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3" y="1683547"/>
            <a:ext cx="13716003" cy="3581405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3" y="5403060"/>
            <a:ext cx="13716003" cy="2483640"/>
          </a:xfrm>
        </p:spPr>
        <p:txBody>
          <a:bodyPr/>
          <a:lstStyle>
            <a:lvl1pPr marL="0" indent="0" algn="ctr">
              <a:buNone/>
              <a:defRPr sz="3450"/>
            </a:lvl1pPr>
            <a:lvl2pPr marL="685704" indent="0" algn="ctr">
              <a:buNone/>
              <a:defRPr sz="3150"/>
            </a:lvl2pPr>
            <a:lvl3pPr marL="1371408" indent="0" algn="ctr">
              <a:buNone/>
              <a:defRPr sz="2850"/>
            </a:lvl3pPr>
            <a:lvl4pPr marL="2057112" indent="0" algn="ctr">
              <a:buNone/>
              <a:defRPr sz="2400"/>
            </a:lvl4pPr>
            <a:lvl5pPr marL="2742816" indent="0" algn="ctr">
              <a:buNone/>
              <a:defRPr sz="2400"/>
            </a:lvl5pPr>
            <a:lvl6pPr marL="3428520" indent="0" algn="ctr">
              <a:buNone/>
              <a:defRPr sz="2400"/>
            </a:lvl6pPr>
            <a:lvl7pPr marL="4114224" indent="0" algn="ctr">
              <a:buNone/>
              <a:defRPr sz="2400"/>
            </a:lvl7pPr>
            <a:lvl8pPr marL="4799928" indent="0" algn="ctr">
              <a:buNone/>
              <a:defRPr sz="2400"/>
            </a:lvl8pPr>
            <a:lvl9pPr marL="5485632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5545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1419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12"/>
            <a:ext cx="15773400" cy="4279107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6"/>
            <a:ext cx="15773400" cy="2250282"/>
          </a:xfrm>
        </p:spPr>
        <p:txBody>
          <a:bodyPr/>
          <a:lstStyle>
            <a:lvl1pPr marL="0" indent="0">
              <a:buNone/>
              <a:defRPr sz="3450">
                <a:solidFill>
                  <a:schemeClr val="tx1">
                    <a:tint val="75000"/>
                  </a:schemeClr>
                </a:solidFill>
              </a:defRPr>
            </a:lvl1pPr>
            <a:lvl2pPr marL="685704" indent="0">
              <a:buNone/>
              <a:defRPr sz="3150">
                <a:solidFill>
                  <a:schemeClr val="tx1">
                    <a:tint val="75000"/>
                  </a:schemeClr>
                </a:solidFill>
              </a:defRPr>
            </a:lvl2pPr>
            <a:lvl3pPr marL="1371408" indent="0">
              <a:buNone/>
              <a:defRPr sz="2850">
                <a:solidFill>
                  <a:schemeClr val="tx1">
                    <a:tint val="75000"/>
                  </a:schemeClr>
                </a:solidFill>
              </a:defRPr>
            </a:lvl3pPr>
            <a:lvl4pPr marL="2057112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2816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852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224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79992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5632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5419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3" y="2738441"/>
            <a:ext cx="7772400" cy="65270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3" y="2738441"/>
            <a:ext cx="7772400" cy="65270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4795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5"/>
            <a:ext cx="15773400" cy="198834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50"/>
            <a:ext cx="7736681" cy="1235870"/>
          </a:xfrm>
        </p:spPr>
        <p:txBody>
          <a:bodyPr anchor="b"/>
          <a:lstStyle>
            <a:lvl1pPr marL="0" indent="0">
              <a:buNone/>
              <a:defRPr sz="3450" b="1"/>
            </a:lvl1pPr>
            <a:lvl2pPr marL="685704" indent="0">
              <a:buNone/>
              <a:defRPr sz="3150" b="1"/>
            </a:lvl2pPr>
            <a:lvl3pPr marL="1371408" indent="0">
              <a:buNone/>
              <a:defRPr sz="2850" b="1"/>
            </a:lvl3pPr>
            <a:lvl4pPr marL="2057112" indent="0">
              <a:buNone/>
              <a:defRPr sz="2400" b="1"/>
            </a:lvl4pPr>
            <a:lvl5pPr marL="2742816" indent="0">
              <a:buNone/>
              <a:defRPr sz="2400" b="1"/>
            </a:lvl5pPr>
            <a:lvl6pPr marL="3428520" indent="0">
              <a:buNone/>
              <a:defRPr sz="2400" b="1"/>
            </a:lvl6pPr>
            <a:lvl7pPr marL="4114224" indent="0">
              <a:buNone/>
              <a:defRPr sz="2400" b="1"/>
            </a:lvl7pPr>
            <a:lvl8pPr marL="4799928" indent="0">
              <a:buNone/>
              <a:defRPr sz="2400" b="1"/>
            </a:lvl8pPr>
            <a:lvl9pPr marL="5485632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7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5" y="2521750"/>
            <a:ext cx="7774782" cy="1235870"/>
          </a:xfrm>
        </p:spPr>
        <p:txBody>
          <a:bodyPr anchor="b"/>
          <a:lstStyle>
            <a:lvl1pPr marL="0" indent="0">
              <a:buNone/>
              <a:defRPr sz="3450" b="1"/>
            </a:lvl1pPr>
            <a:lvl2pPr marL="685704" indent="0">
              <a:buNone/>
              <a:defRPr sz="3150" b="1"/>
            </a:lvl2pPr>
            <a:lvl3pPr marL="1371408" indent="0">
              <a:buNone/>
              <a:defRPr sz="2850" b="1"/>
            </a:lvl3pPr>
            <a:lvl4pPr marL="2057112" indent="0">
              <a:buNone/>
              <a:defRPr sz="2400" b="1"/>
            </a:lvl4pPr>
            <a:lvl5pPr marL="2742816" indent="0">
              <a:buNone/>
              <a:defRPr sz="2400" b="1"/>
            </a:lvl5pPr>
            <a:lvl6pPr marL="3428520" indent="0">
              <a:buNone/>
              <a:defRPr sz="2400" b="1"/>
            </a:lvl6pPr>
            <a:lvl7pPr marL="4114224" indent="0">
              <a:buNone/>
              <a:defRPr sz="2400" b="1"/>
            </a:lvl7pPr>
            <a:lvl8pPr marL="4799928" indent="0">
              <a:buNone/>
              <a:defRPr sz="2400" b="1"/>
            </a:lvl8pPr>
            <a:lvl9pPr marL="5485632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5" y="3757613"/>
            <a:ext cx="7774782" cy="552687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7385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4054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6045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6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47"/>
            <a:ext cx="9258300" cy="7310442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450"/>
            </a:lvl3pPr>
            <a:lvl4pPr>
              <a:defRPr sz="3150"/>
            </a:lvl4pPr>
            <a:lvl5pPr>
              <a:defRPr sz="3150"/>
            </a:lvl5pPr>
            <a:lvl6pPr>
              <a:defRPr sz="3150"/>
            </a:lvl6pPr>
            <a:lvl7pPr>
              <a:defRPr sz="3150"/>
            </a:lvl7pPr>
            <a:lvl8pPr>
              <a:defRPr sz="3150"/>
            </a:lvl8pPr>
            <a:lvl9pPr>
              <a:defRPr sz="31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6" y="3086100"/>
            <a:ext cx="5898356" cy="5717385"/>
          </a:xfrm>
        </p:spPr>
        <p:txBody>
          <a:bodyPr/>
          <a:lstStyle>
            <a:lvl1pPr marL="0" indent="0">
              <a:buNone/>
              <a:defRPr sz="2400"/>
            </a:lvl1pPr>
            <a:lvl2pPr marL="685704" indent="0">
              <a:buNone/>
              <a:defRPr sz="2100"/>
            </a:lvl2pPr>
            <a:lvl3pPr marL="1371408" indent="0">
              <a:buNone/>
              <a:defRPr sz="1800"/>
            </a:lvl3pPr>
            <a:lvl4pPr marL="2057112" indent="0">
              <a:buNone/>
              <a:defRPr sz="1800"/>
            </a:lvl4pPr>
            <a:lvl5pPr marL="2742816" indent="0">
              <a:buNone/>
              <a:defRPr sz="1800"/>
            </a:lvl5pPr>
            <a:lvl6pPr marL="3428520" indent="0">
              <a:buNone/>
              <a:defRPr sz="1800"/>
            </a:lvl6pPr>
            <a:lvl7pPr marL="4114224" indent="0">
              <a:buNone/>
              <a:defRPr sz="1800"/>
            </a:lvl7pPr>
            <a:lvl8pPr marL="4799928" indent="0">
              <a:buNone/>
              <a:defRPr sz="1800"/>
            </a:lvl8pPr>
            <a:lvl9pPr marL="5485632" indent="0">
              <a:buNone/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9927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6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81147"/>
            <a:ext cx="9258300" cy="7310442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704" indent="0">
              <a:buNone/>
              <a:defRPr sz="4200"/>
            </a:lvl2pPr>
            <a:lvl3pPr marL="1371408" indent="0">
              <a:buNone/>
              <a:defRPr sz="3450"/>
            </a:lvl3pPr>
            <a:lvl4pPr marL="2057112" indent="0">
              <a:buNone/>
              <a:defRPr sz="3150"/>
            </a:lvl4pPr>
            <a:lvl5pPr marL="2742816" indent="0">
              <a:buNone/>
              <a:defRPr sz="3150"/>
            </a:lvl5pPr>
            <a:lvl6pPr marL="3428520" indent="0">
              <a:buNone/>
              <a:defRPr sz="3150"/>
            </a:lvl6pPr>
            <a:lvl7pPr marL="4114224" indent="0">
              <a:buNone/>
              <a:defRPr sz="3150"/>
            </a:lvl7pPr>
            <a:lvl8pPr marL="4799928" indent="0">
              <a:buNone/>
              <a:defRPr sz="3150"/>
            </a:lvl8pPr>
            <a:lvl9pPr marL="5485632" indent="0">
              <a:buNone/>
              <a:defRPr sz="315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6" y="3086100"/>
            <a:ext cx="5898356" cy="5717385"/>
          </a:xfrm>
        </p:spPr>
        <p:txBody>
          <a:bodyPr/>
          <a:lstStyle>
            <a:lvl1pPr marL="0" indent="0">
              <a:buNone/>
              <a:defRPr sz="2400"/>
            </a:lvl1pPr>
            <a:lvl2pPr marL="685704" indent="0">
              <a:buNone/>
              <a:defRPr sz="2100"/>
            </a:lvl2pPr>
            <a:lvl3pPr marL="1371408" indent="0">
              <a:buNone/>
              <a:defRPr sz="1800"/>
            </a:lvl3pPr>
            <a:lvl4pPr marL="2057112" indent="0">
              <a:buNone/>
              <a:defRPr sz="1800"/>
            </a:lvl4pPr>
            <a:lvl5pPr marL="2742816" indent="0">
              <a:buNone/>
              <a:defRPr sz="1800"/>
            </a:lvl5pPr>
            <a:lvl6pPr marL="3428520" indent="0">
              <a:buNone/>
              <a:defRPr sz="1800"/>
            </a:lvl6pPr>
            <a:lvl7pPr marL="4114224" indent="0">
              <a:buNone/>
              <a:defRPr sz="1800"/>
            </a:lvl7pPr>
            <a:lvl8pPr marL="4799928" indent="0">
              <a:buNone/>
              <a:defRPr sz="1800"/>
            </a:lvl8pPr>
            <a:lvl9pPr marL="5485632" indent="0">
              <a:buNone/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2093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6166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5"/>
            <a:ext cx="3943350" cy="8717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2" y="547685"/>
            <a:ext cx="11601453" cy="871776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1415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38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7A500-2F29-49FA-BB77-294ABEFA8A67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B7D16-4427-4F8D-8F15-8178F3A110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5491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7A500-2F29-49FA-BB77-294ABEFA8A67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B7D16-4427-4F8D-8F15-8178F3A110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6874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1"/>
            <a:ext cx="15544800" cy="2043113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7A500-2F29-49FA-BB77-294ABEFA8A67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B7D16-4427-4F8D-8F15-8178F3A110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0590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1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1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7A500-2F29-49FA-BB77-294ABEFA8A67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B7D16-4427-4F8D-8F15-8178F3A110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072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302670"/>
            <a:ext cx="8080376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3262313"/>
            <a:ext cx="8080376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1" y="2302670"/>
            <a:ext cx="8083550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1" y="3262313"/>
            <a:ext cx="8083550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7A500-2F29-49FA-BB77-294ABEFA8A67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B7D16-4427-4F8D-8F15-8178F3A110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085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7A500-2F29-49FA-BB77-294ABEFA8A67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B7D16-4427-4F8D-8F15-8178F3A110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5900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7A500-2F29-49FA-BB77-294ABEFA8A67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B7D16-4427-4F8D-8F15-8178F3A110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2206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1" y="409575"/>
            <a:ext cx="6016626" cy="1743075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6"/>
            <a:ext cx="10223500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1" y="2152651"/>
            <a:ext cx="6016626" cy="7036595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7A500-2F29-49FA-BB77-294ABEFA8A67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B7D16-4427-4F8D-8F15-8178F3A110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0844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7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3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7A500-2F29-49FA-BB77-294ABEFA8A67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B7D16-4427-4F8D-8F15-8178F3A110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9904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7A500-2F29-49FA-BB77-294ABEFA8A67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B7D16-4427-4F8D-8F15-8178F3A110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3265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8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8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7A500-2F29-49FA-BB77-294ABEFA8A67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B7D16-4427-4F8D-8F15-8178F3A110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7589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38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7A500-2F29-49FA-BB77-294ABEFA8A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B7D16-4427-4F8D-8F15-8178F3A110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2517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7A500-2F29-49FA-BB77-294ABEFA8A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B7D16-4427-4F8D-8F15-8178F3A110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5100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1"/>
            <a:ext cx="15544800" cy="2043113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7A500-2F29-49FA-BB77-294ABEFA8A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B7D16-4427-4F8D-8F15-8178F3A110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934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1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1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7A500-2F29-49FA-BB77-294ABEFA8A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B7D16-4427-4F8D-8F15-8178F3A110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117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302670"/>
            <a:ext cx="8080376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3262313"/>
            <a:ext cx="8080376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1" y="2302670"/>
            <a:ext cx="8083550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1" y="3262313"/>
            <a:ext cx="8083550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7A500-2F29-49FA-BB77-294ABEFA8A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B7D16-4427-4F8D-8F15-8178F3A110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7003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7A500-2F29-49FA-BB77-294ABEFA8A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B7D16-4427-4F8D-8F15-8178F3A110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714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7A500-2F29-49FA-BB77-294ABEFA8A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B7D16-4427-4F8D-8F15-8178F3A110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82612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1" y="409575"/>
            <a:ext cx="6016626" cy="1743075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6"/>
            <a:ext cx="10223500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1" y="2152651"/>
            <a:ext cx="6016626" cy="7036595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7A500-2F29-49FA-BB77-294ABEFA8A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B7D16-4427-4F8D-8F15-8178F3A110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13816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7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3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7A500-2F29-49FA-BB77-294ABEFA8A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B7D16-4427-4F8D-8F15-8178F3A110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7261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7A500-2F29-49FA-BB77-294ABEFA8A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B7D16-4427-4F8D-8F15-8178F3A110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50437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8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8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7A500-2F29-49FA-BB77-294ABEFA8A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B7D16-4427-4F8D-8F15-8178F3A110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4534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5"/>
            <a:ext cx="15773400" cy="1988348"/>
          </a:xfrm>
          <a:prstGeom prst="rect">
            <a:avLst/>
          </a:prstGeom>
        </p:spPr>
        <p:txBody>
          <a:bodyPr vert="horz" lIns="91425" tIns="45713" rIns="91425" bIns="45713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41"/>
            <a:ext cx="15773400" cy="6527003"/>
          </a:xfrm>
          <a:prstGeom prst="rect">
            <a:avLst/>
          </a:prstGeom>
        </p:spPr>
        <p:txBody>
          <a:bodyPr vert="horz" lIns="91425" tIns="45713" rIns="91425" bIns="45713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3" y="9534539"/>
            <a:ext cx="4114800" cy="547685"/>
          </a:xfrm>
          <a:prstGeom prst="rect">
            <a:avLst/>
          </a:prstGeom>
        </p:spPr>
        <p:txBody>
          <a:bodyPr vert="horz" lIns="91425" tIns="45713" rIns="91425" bIns="45713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39"/>
            <a:ext cx="6172200" cy="547685"/>
          </a:xfrm>
          <a:prstGeom prst="rect">
            <a:avLst/>
          </a:prstGeom>
        </p:spPr>
        <p:txBody>
          <a:bodyPr vert="horz" lIns="91425" tIns="45713" rIns="91425" bIns="45713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3" y="9534539"/>
            <a:ext cx="4114800" cy="547685"/>
          </a:xfrm>
          <a:prstGeom prst="rect">
            <a:avLst/>
          </a:prstGeom>
        </p:spPr>
        <p:txBody>
          <a:bodyPr vert="horz" lIns="91425" tIns="45713" rIns="91425" bIns="45713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628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408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52" indent="-342852" algn="l" defTabSz="1371408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556" indent="-342852" algn="l" defTabSz="137140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450" kern="1200">
          <a:solidFill>
            <a:schemeClr val="tx1"/>
          </a:solidFill>
          <a:latin typeface="+mn-lt"/>
          <a:ea typeface="+mn-ea"/>
          <a:cs typeface="+mn-cs"/>
        </a:defRPr>
      </a:lvl2pPr>
      <a:lvl3pPr marL="1714260" indent="-342852" algn="l" defTabSz="137140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150" kern="1200">
          <a:solidFill>
            <a:schemeClr val="tx1"/>
          </a:solidFill>
          <a:latin typeface="+mn-lt"/>
          <a:ea typeface="+mn-ea"/>
          <a:cs typeface="+mn-cs"/>
        </a:defRPr>
      </a:lvl3pPr>
      <a:lvl4pPr marL="2399964" indent="-342852" algn="l" defTabSz="137140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50" kern="1200">
          <a:solidFill>
            <a:schemeClr val="tx1"/>
          </a:solidFill>
          <a:latin typeface="+mn-lt"/>
          <a:ea typeface="+mn-ea"/>
          <a:cs typeface="+mn-cs"/>
        </a:defRPr>
      </a:lvl4pPr>
      <a:lvl5pPr marL="3085668" indent="-342852" algn="l" defTabSz="137140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50" kern="1200">
          <a:solidFill>
            <a:schemeClr val="tx1"/>
          </a:solidFill>
          <a:latin typeface="+mn-lt"/>
          <a:ea typeface="+mn-ea"/>
          <a:cs typeface="+mn-cs"/>
        </a:defRPr>
      </a:lvl5pPr>
      <a:lvl6pPr marL="3771372" indent="-342852" algn="l" defTabSz="137140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50" kern="1200">
          <a:solidFill>
            <a:schemeClr val="tx1"/>
          </a:solidFill>
          <a:latin typeface="+mn-lt"/>
          <a:ea typeface="+mn-ea"/>
          <a:cs typeface="+mn-cs"/>
        </a:defRPr>
      </a:lvl6pPr>
      <a:lvl7pPr marL="4457076" indent="-342852" algn="l" defTabSz="137140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50" kern="1200">
          <a:solidFill>
            <a:schemeClr val="tx1"/>
          </a:solidFill>
          <a:latin typeface="+mn-lt"/>
          <a:ea typeface="+mn-ea"/>
          <a:cs typeface="+mn-cs"/>
        </a:defRPr>
      </a:lvl7pPr>
      <a:lvl8pPr marL="5142783" indent="-342852" algn="l" defTabSz="137140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50" kern="1200">
          <a:solidFill>
            <a:schemeClr val="tx1"/>
          </a:solidFill>
          <a:latin typeface="+mn-lt"/>
          <a:ea typeface="+mn-ea"/>
          <a:cs typeface="+mn-cs"/>
        </a:defRPr>
      </a:lvl8pPr>
      <a:lvl9pPr marL="5828484" indent="-342852" algn="l" defTabSz="137140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408" rtl="0" eaLnBrk="1" latinLnBrk="0" hangingPunct="1">
        <a:defRPr sz="2850" kern="1200">
          <a:solidFill>
            <a:schemeClr val="tx1"/>
          </a:solidFill>
          <a:latin typeface="+mn-lt"/>
          <a:ea typeface="+mn-ea"/>
          <a:cs typeface="+mn-cs"/>
        </a:defRPr>
      </a:lvl1pPr>
      <a:lvl2pPr marL="685704" algn="l" defTabSz="1371408" rtl="0" eaLnBrk="1" latinLnBrk="0" hangingPunct="1">
        <a:defRPr sz="2850" kern="1200">
          <a:solidFill>
            <a:schemeClr val="tx1"/>
          </a:solidFill>
          <a:latin typeface="+mn-lt"/>
          <a:ea typeface="+mn-ea"/>
          <a:cs typeface="+mn-cs"/>
        </a:defRPr>
      </a:lvl2pPr>
      <a:lvl3pPr marL="1371408" algn="l" defTabSz="1371408" rtl="0" eaLnBrk="1" latinLnBrk="0" hangingPunct="1">
        <a:defRPr sz="2850" kern="1200">
          <a:solidFill>
            <a:schemeClr val="tx1"/>
          </a:solidFill>
          <a:latin typeface="+mn-lt"/>
          <a:ea typeface="+mn-ea"/>
          <a:cs typeface="+mn-cs"/>
        </a:defRPr>
      </a:lvl3pPr>
      <a:lvl4pPr marL="2057112" algn="l" defTabSz="1371408" rtl="0" eaLnBrk="1" latinLnBrk="0" hangingPunct="1">
        <a:defRPr sz="2850" kern="1200">
          <a:solidFill>
            <a:schemeClr val="tx1"/>
          </a:solidFill>
          <a:latin typeface="+mn-lt"/>
          <a:ea typeface="+mn-ea"/>
          <a:cs typeface="+mn-cs"/>
        </a:defRPr>
      </a:lvl4pPr>
      <a:lvl5pPr marL="2742816" algn="l" defTabSz="1371408" rtl="0" eaLnBrk="1" latinLnBrk="0" hangingPunct="1">
        <a:defRPr sz="2850" kern="1200">
          <a:solidFill>
            <a:schemeClr val="tx1"/>
          </a:solidFill>
          <a:latin typeface="+mn-lt"/>
          <a:ea typeface="+mn-ea"/>
          <a:cs typeface="+mn-cs"/>
        </a:defRPr>
      </a:lvl5pPr>
      <a:lvl6pPr marL="3428520" algn="l" defTabSz="1371408" rtl="0" eaLnBrk="1" latinLnBrk="0" hangingPunct="1">
        <a:defRPr sz="2850" kern="1200">
          <a:solidFill>
            <a:schemeClr val="tx1"/>
          </a:solidFill>
          <a:latin typeface="+mn-lt"/>
          <a:ea typeface="+mn-ea"/>
          <a:cs typeface="+mn-cs"/>
        </a:defRPr>
      </a:lvl6pPr>
      <a:lvl7pPr marL="4114224" algn="l" defTabSz="1371408" rtl="0" eaLnBrk="1" latinLnBrk="0" hangingPunct="1">
        <a:defRPr sz="2850" kern="1200">
          <a:solidFill>
            <a:schemeClr val="tx1"/>
          </a:solidFill>
          <a:latin typeface="+mn-lt"/>
          <a:ea typeface="+mn-ea"/>
          <a:cs typeface="+mn-cs"/>
        </a:defRPr>
      </a:lvl7pPr>
      <a:lvl8pPr marL="4799928" algn="l" defTabSz="1371408" rtl="0" eaLnBrk="1" latinLnBrk="0" hangingPunct="1">
        <a:defRPr sz="2850" kern="1200">
          <a:solidFill>
            <a:schemeClr val="tx1"/>
          </a:solidFill>
          <a:latin typeface="+mn-lt"/>
          <a:ea typeface="+mn-ea"/>
          <a:cs typeface="+mn-cs"/>
        </a:defRPr>
      </a:lvl8pPr>
      <a:lvl9pPr marL="5485632" algn="l" defTabSz="1371408" rtl="0" eaLnBrk="1" latinLnBrk="0" hangingPunct="1">
        <a:defRPr sz="28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01"/>
            <a:ext cx="16459200" cy="6788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A7A500-2F29-49FA-BB77-294ABEFA8A67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EB7D16-4427-4F8D-8F15-8178F3A110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978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1371600" rtl="0" eaLnBrk="1" latinLnBrk="0" hangingPunct="1"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4350" indent="-514350" algn="l" defTabSz="1371600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defTabSz="1371600" rtl="0" eaLnBrk="1" latinLnBrk="0" hangingPunct="1">
        <a:spcBef>
          <a:spcPct val="20000"/>
        </a:spcBef>
        <a:buFont typeface="Arial" pitchFamily="34" charset="0"/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spcBef>
          <a:spcPct val="20000"/>
        </a:spcBef>
        <a:buFont typeface="Arial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spcBef>
          <a:spcPct val="20000"/>
        </a:spcBef>
        <a:buFont typeface="Arial" pitchFamily="34" charset="0"/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01"/>
            <a:ext cx="16459200" cy="6788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A7A500-2F29-49FA-BB77-294ABEFA8A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EB7D16-4427-4F8D-8F15-8178F3A110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056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1371600" rtl="0" eaLnBrk="1" latinLnBrk="0" hangingPunct="1"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4350" indent="-514350" algn="l" defTabSz="1371600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defTabSz="1371600" rtl="0" eaLnBrk="1" latinLnBrk="0" hangingPunct="1">
        <a:spcBef>
          <a:spcPct val="20000"/>
        </a:spcBef>
        <a:buFont typeface="Arial" pitchFamily="34" charset="0"/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spcBef>
          <a:spcPct val="20000"/>
        </a:spcBef>
        <a:buFont typeface="Arial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spcBef>
          <a:spcPct val="20000"/>
        </a:spcBef>
        <a:buFont typeface="Arial" pitchFamily="34" charset="0"/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jpe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2" Type="http://schemas.openxmlformats.org/officeDocument/2006/relationships/audio" Target="../media/audio1.wav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0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openxmlformats.org/officeDocument/2006/relationships/image" Target="../media/image46.sv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29.png"/><Relationship Id="rId3" Type="http://schemas.openxmlformats.org/officeDocument/2006/relationships/image" Target="../media/image11.png"/><Relationship Id="rId7" Type="http://schemas.openxmlformats.org/officeDocument/2006/relationships/image" Target="../media/image27.png"/><Relationship Id="rId12" Type="http://schemas.openxmlformats.org/officeDocument/2006/relationships/image" Target="../media/image24.sv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11" Type="http://schemas.openxmlformats.org/officeDocument/2006/relationships/image" Target="../media/image23.png"/><Relationship Id="rId5" Type="http://schemas.openxmlformats.org/officeDocument/2006/relationships/image" Target="../media/image25.png"/><Relationship Id="rId10" Type="http://schemas.openxmlformats.org/officeDocument/2006/relationships/image" Target="../media/image8.svg"/><Relationship Id="rId4" Type="http://schemas.openxmlformats.org/officeDocument/2006/relationships/image" Target="../media/image12.svg"/><Relationship Id="rId9" Type="http://schemas.openxmlformats.org/officeDocument/2006/relationships/image" Target="../media/image7.png"/><Relationship Id="rId14" Type="http://schemas.openxmlformats.org/officeDocument/2006/relationships/image" Target="../media/image30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48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13" Type="http://schemas.openxmlformats.org/officeDocument/2006/relationships/image" Target="../media/image52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microsoft.com/office/2007/relationships/hdphoto" Target="../media/hdphoto2.wdp"/><Relationship Id="rId2" Type="http://schemas.openxmlformats.org/officeDocument/2006/relationships/notesSlide" Target="../notesSlides/notesSlide12.xml"/><Relationship Id="rId20" Type="http://schemas.openxmlformats.org/officeDocument/2006/relationships/audio" Target="../media/audio2.wav"/><Relationship Id="rId1" Type="http://schemas.openxmlformats.org/officeDocument/2006/relationships/slideLayout" Target="../slideLayouts/slideLayout29.xml"/><Relationship Id="rId6" Type="http://schemas.openxmlformats.org/officeDocument/2006/relationships/audio" Target="../media/audio5.wav"/><Relationship Id="rId11" Type="http://schemas.openxmlformats.org/officeDocument/2006/relationships/image" Target="../media/image51.png"/><Relationship Id="rId5" Type="http://schemas.openxmlformats.org/officeDocument/2006/relationships/audio" Target="../media/audio4.wav"/><Relationship Id="rId10" Type="http://schemas.microsoft.com/office/2007/relationships/hdphoto" Target="../media/hdphoto1.wdp"/><Relationship Id="rId4" Type="http://schemas.openxmlformats.org/officeDocument/2006/relationships/audio" Target="../media/audio3.wav"/><Relationship Id="rId9" Type="http://schemas.openxmlformats.org/officeDocument/2006/relationships/image" Target="../media/image50.png"/><Relationship Id="rId1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13" Type="http://schemas.openxmlformats.org/officeDocument/2006/relationships/image" Target="../media/image52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microsoft.com/office/2007/relationships/hdphoto" Target="../media/hdphoto2.wdp"/><Relationship Id="rId2" Type="http://schemas.openxmlformats.org/officeDocument/2006/relationships/notesSlide" Target="../notesSlides/notesSlide13.xml"/><Relationship Id="rId20" Type="http://schemas.openxmlformats.org/officeDocument/2006/relationships/audio" Target="../media/audio2.wav"/><Relationship Id="rId1" Type="http://schemas.openxmlformats.org/officeDocument/2006/relationships/slideLayout" Target="../slideLayouts/slideLayout40.xml"/><Relationship Id="rId6" Type="http://schemas.openxmlformats.org/officeDocument/2006/relationships/audio" Target="../media/audio5.wav"/><Relationship Id="rId11" Type="http://schemas.openxmlformats.org/officeDocument/2006/relationships/image" Target="../media/image51.png"/><Relationship Id="rId5" Type="http://schemas.openxmlformats.org/officeDocument/2006/relationships/audio" Target="../media/audio4.wav"/><Relationship Id="rId10" Type="http://schemas.microsoft.com/office/2007/relationships/hdphoto" Target="../media/hdphoto1.wdp"/><Relationship Id="rId4" Type="http://schemas.openxmlformats.org/officeDocument/2006/relationships/audio" Target="../media/audio3.wav"/><Relationship Id="rId9" Type="http://schemas.openxmlformats.org/officeDocument/2006/relationships/image" Target="../media/image50.png"/><Relationship Id="rId1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13" Type="http://schemas.openxmlformats.org/officeDocument/2006/relationships/image" Target="../media/image52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microsoft.com/office/2007/relationships/hdphoto" Target="../media/hdphoto2.wdp"/><Relationship Id="rId2" Type="http://schemas.openxmlformats.org/officeDocument/2006/relationships/notesSlide" Target="../notesSlides/notesSlide14.xml"/><Relationship Id="rId20" Type="http://schemas.openxmlformats.org/officeDocument/2006/relationships/audio" Target="../media/audio2.wav"/><Relationship Id="rId1" Type="http://schemas.openxmlformats.org/officeDocument/2006/relationships/slideLayout" Target="../slideLayouts/slideLayout29.xml"/><Relationship Id="rId6" Type="http://schemas.openxmlformats.org/officeDocument/2006/relationships/audio" Target="../media/audio5.wav"/><Relationship Id="rId11" Type="http://schemas.openxmlformats.org/officeDocument/2006/relationships/image" Target="../media/image51.png"/><Relationship Id="rId5" Type="http://schemas.openxmlformats.org/officeDocument/2006/relationships/audio" Target="../media/audio4.wav"/><Relationship Id="rId10" Type="http://schemas.microsoft.com/office/2007/relationships/hdphoto" Target="../media/hdphoto1.wdp"/><Relationship Id="rId4" Type="http://schemas.openxmlformats.org/officeDocument/2006/relationships/audio" Target="../media/audio3.wav"/><Relationship Id="rId9" Type="http://schemas.openxmlformats.org/officeDocument/2006/relationships/image" Target="../media/image50.png"/><Relationship Id="rId1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13" Type="http://schemas.openxmlformats.org/officeDocument/2006/relationships/image" Target="../media/image52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microsoft.com/office/2007/relationships/hdphoto" Target="../media/hdphoto2.wdp"/><Relationship Id="rId2" Type="http://schemas.openxmlformats.org/officeDocument/2006/relationships/notesSlide" Target="../notesSlides/notesSlide15.xml"/><Relationship Id="rId20" Type="http://schemas.openxmlformats.org/officeDocument/2006/relationships/audio" Target="../media/audio2.wav"/><Relationship Id="rId1" Type="http://schemas.openxmlformats.org/officeDocument/2006/relationships/slideLayout" Target="../slideLayouts/slideLayout29.xml"/><Relationship Id="rId6" Type="http://schemas.openxmlformats.org/officeDocument/2006/relationships/audio" Target="../media/audio5.wav"/><Relationship Id="rId11" Type="http://schemas.openxmlformats.org/officeDocument/2006/relationships/image" Target="../media/image51.png"/><Relationship Id="rId5" Type="http://schemas.openxmlformats.org/officeDocument/2006/relationships/audio" Target="../media/audio4.wav"/><Relationship Id="rId10" Type="http://schemas.microsoft.com/office/2007/relationships/hdphoto" Target="../media/hdphoto1.wdp"/><Relationship Id="rId4" Type="http://schemas.openxmlformats.org/officeDocument/2006/relationships/audio" Target="../media/audio3.wav"/><Relationship Id="rId9" Type="http://schemas.openxmlformats.org/officeDocument/2006/relationships/image" Target="../media/image50.png"/><Relationship Id="rId14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13" Type="http://schemas.openxmlformats.org/officeDocument/2006/relationships/image" Target="../media/image52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microsoft.com/office/2007/relationships/hdphoto" Target="../media/hdphoto2.wdp"/><Relationship Id="rId2" Type="http://schemas.openxmlformats.org/officeDocument/2006/relationships/notesSlide" Target="../notesSlides/notesSlide16.xml"/><Relationship Id="rId20" Type="http://schemas.openxmlformats.org/officeDocument/2006/relationships/audio" Target="../media/audio2.wav"/><Relationship Id="rId1" Type="http://schemas.openxmlformats.org/officeDocument/2006/relationships/slideLayout" Target="../slideLayouts/slideLayout40.xml"/><Relationship Id="rId6" Type="http://schemas.openxmlformats.org/officeDocument/2006/relationships/audio" Target="../media/audio5.wav"/><Relationship Id="rId11" Type="http://schemas.openxmlformats.org/officeDocument/2006/relationships/image" Target="../media/image51.png"/><Relationship Id="rId5" Type="http://schemas.openxmlformats.org/officeDocument/2006/relationships/audio" Target="../media/audio4.wav"/><Relationship Id="rId10" Type="http://schemas.microsoft.com/office/2007/relationships/hdphoto" Target="../media/hdphoto1.wdp"/><Relationship Id="rId4" Type="http://schemas.openxmlformats.org/officeDocument/2006/relationships/audio" Target="../media/audio3.wav"/><Relationship Id="rId9" Type="http://schemas.openxmlformats.org/officeDocument/2006/relationships/image" Target="../media/image50.png"/><Relationship Id="rId1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13" Type="http://schemas.openxmlformats.org/officeDocument/2006/relationships/image" Target="../media/image52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microsoft.com/office/2007/relationships/hdphoto" Target="../media/hdphoto2.wdp"/><Relationship Id="rId2" Type="http://schemas.openxmlformats.org/officeDocument/2006/relationships/notesSlide" Target="../notesSlides/notesSlide17.xml"/><Relationship Id="rId20" Type="http://schemas.openxmlformats.org/officeDocument/2006/relationships/audio" Target="../media/audio2.wav"/><Relationship Id="rId1" Type="http://schemas.openxmlformats.org/officeDocument/2006/relationships/slideLayout" Target="../slideLayouts/slideLayout29.xml"/><Relationship Id="rId6" Type="http://schemas.openxmlformats.org/officeDocument/2006/relationships/audio" Target="../media/audio5.wav"/><Relationship Id="rId11" Type="http://schemas.openxmlformats.org/officeDocument/2006/relationships/image" Target="../media/image51.png"/><Relationship Id="rId5" Type="http://schemas.openxmlformats.org/officeDocument/2006/relationships/audio" Target="../media/audio4.wav"/><Relationship Id="rId10" Type="http://schemas.microsoft.com/office/2007/relationships/hdphoto" Target="../media/hdphoto1.wdp"/><Relationship Id="rId4" Type="http://schemas.openxmlformats.org/officeDocument/2006/relationships/audio" Target="../media/audio3.wav"/><Relationship Id="rId9" Type="http://schemas.openxmlformats.org/officeDocument/2006/relationships/image" Target="../media/image50.png"/><Relationship Id="rId14" Type="http://schemas.openxmlformats.org/officeDocument/2006/relationships/image" Target="../media/image3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3" Type="http://schemas.openxmlformats.org/officeDocument/2006/relationships/image" Target="../media/image55.jpeg"/><Relationship Id="rId7" Type="http://schemas.openxmlformats.org/officeDocument/2006/relationships/image" Target="../media/image53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9448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3416" b="-8341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171105" y="1795277"/>
            <a:ext cx="13945790" cy="6161504"/>
          </a:xfrm>
          <a:custGeom>
            <a:avLst/>
            <a:gdLst/>
            <a:ahLst/>
            <a:cxnLst/>
            <a:rect l="l" t="t" r="r" b="b"/>
            <a:pathLst>
              <a:path w="13945790" h="6161504">
                <a:moveTo>
                  <a:pt x="0" y="0"/>
                </a:moveTo>
                <a:lnTo>
                  <a:pt x="13945791" y="0"/>
                </a:lnTo>
                <a:lnTo>
                  <a:pt x="13945791" y="6161504"/>
                </a:lnTo>
                <a:lnTo>
                  <a:pt x="0" y="61615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227816" y="1741152"/>
            <a:ext cx="502856" cy="482742"/>
          </a:xfrm>
          <a:custGeom>
            <a:avLst/>
            <a:gdLst/>
            <a:ahLst/>
            <a:cxnLst/>
            <a:rect l="l" t="t" r="r" b="b"/>
            <a:pathLst>
              <a:path w="502856" h="482742">
                <a:moveTo>
                  <a:pt x="0" y="0"/>
                </a:moveTo>
                <a:lnTo>
                  <a:pt x="502856" y="0"/>
                </a:lnTo>
                <a:lnTo>
                  <a:pt x="502856" y="482742"/>
                </a:lnTo>
                <a:lnTo>
                  <a:pt x="0" y="4827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224851" y="8303192"/>
            <a:ext cx="502856" cy="482742"/>
          </a:xfrm>
          <a:custGeom>
            <a:avLst/>
            <a:gdLst/>
            <a:ahLst/>
            <a:cxnLst/>
            <a:rect l="l" t="t" r="r" b="b"/>
            <a:pathLst>
              <a:path w="502856" h="482742">
                <a:moveTo>
                  <a:pt x="0" y="0"/>
                </a:moveTo>
                <a:lnTo>
                  <a:pt x="502856" y="0"/>
                </a:lnTo>
                <a:lnTo>
                  <a:pt x="502856" y="482742"/>
                </a:lnTo>
                <a:lnTo>
                  <a:pt x="0" y="4827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2416153">
            <a:off x="8658520" y="6565587"/>
            <a:ext cx="1847411" cy="2762484"/>
          </a:xfrm>
          <a:custGeom>
            <a:avLst/>
            <a:gdLst/>
            <a:ahLst/>
            <a:cxnLst/>
            <a:rect l="l" t="t" r="r" b="b"/>
            <a:pathLst>
              <a:path w="1847411" h="2762484">
                <a:moveTo>
                  <a:pt x="0" y="0"/>
                </a:moveTo>
                <a:lnTo>
                  <a:pt x="1847412" y="0"/>
                </a:lnTo>
                <a:lnTo>
                  <a:pt x="1847412" y="2762484"/>
                </a:lnTo>
                <a:lnTo>
                  <a:pt x="0" y="27624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458519" y="805394"/>
            <a:ext cx="2216405" cy="2836998"/>
          </a:xfrm>
          <a:custGeom>
            <a:avLst/>
            <a:gdLst/>
            <a:ahLst/>
            <a:cxnLst/>
            <a:rect l="l" t="t" r="r" b="b"/>
            <a:pathLst>
              <a:path w="2216405" h="2836998">
                <a:moveTo>
                  <a:pt x="0" y="0"/>
                </a:moveTo>
                <a:lnTo>
                  <a:pt x="2216404" y="0"/>
                </a:lnTo>
                <a:lnTo>
                  <a:pt x="2216404" y="2836999"/>
                </a:lnTo>
                <a:lnTo>
                  <a:pt x="0" y="283699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863273">
            <a:off x="15245460" y="4228994"/>
            <a:ext cx="649022" cy="4056386"/>
          </a:xfrm>
          <a:custGeom>
            <a:avLst/>
            <a:gdLst/>
            <a:ahLst/>
            <a:cxnLst/>
            <a:rect l="l" t="t" r="r" b="b"/>
            <a:pathLst>
              <a:path w="649022" h="4056386">
                <a:moveTo>
                  <a:pt x="0" y="0"/>
                </a:moveTo>
                <a:lnTo>
                  <a:pt x="649022" y="0"/>
                </a:lnTo>
                <a:lnTo>
                  <a:pt x="649022" y="4056387"/>
                </a:lnTo>
                <a:lnTo>
                  <a:pt x="0" y="405638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0" y="3278735"/>
            <a:ext cx="18210341" cy="25340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400"/>
              </a:lnSpc>
            </a:pPr>
            <a:r>
              <a:rPr lang="en-US" sz="6000" dirty="0">
                <a:solidFill>
                  <a:srgbClr val="2E2C7F"/>
                </a:solidFill>
                <a:latin typeface="Gagalin"/>
              </a:rPr>
              <a:t>Unit 10: COMMUNICACTION IN THE FUTURE</a:t>
            </a:r>
          </a:p>
          <a:p>
            <a:pPr algn="ctr">
              <a:lnSpc>
                <a:spcPts val="10400"/>
              </a:lnSpc>
            </a:pPr>
            <a:endParaRPr lang="en-US" sz="6000" dirty="0">
              <a:solidFill>
                <a:srgbClr val="2E2C7F"/>
              </a:solidFill>
              <a:latin typeface="Gagalin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96807" y="-993840"/>
            <a:ext cx="5262041" cy="2183747"/>
          </a:xfrm>
          <a:custGeom>
            <a:avLst/>
            <a:gdLst/>
            <a:ahLst/>
            <a:cxnLst/>
            <a:rect l="l" t="t" r="r" b="b"/>
            <a:pathLst>
              <a:path w="5262041" h="2183747">
                <a:moveTo>
                  <a:pt x="0" y="0"/>
                </a:moveTo>
                <a:lnTo>
                  <a:pt x="5262042" y="0"/>
                </a:lnTo>
                <a:lnTo>
                  <a:pt x="5262042" y="2183747"/>
                </a:lnTo>
                <a:lnTo>
                  <a:pt x="0" y="218374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2531345" y="-2235847"/>
            <a:ext cx="4078795" cy="4114800"/>
          </a:xfrm>
          <a:custGeom>
            <a:avLst/>
            <a:gdLst/>
            <a:ahLst/>
            <a:cxnLst/>
            <a:rect l="l" t="t" r="r" b="b"/>
            <a:pathLst>
              <a:path w="4078795" h="4114800">
                <a:moveTo>
                  <a:pt x="0" y="0"/>
                </a:moveTo>
                <a:lnTo>
                  <a:pt x="4078796" y="0"/>
                </a:lnTo>
                <a:lnTo>
                  <a:pt x="40787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3928571">
            <a:off x="2854738" y="1368500"/>
            <a:ext cx="434983" cy="3025969"/>
          </a:xfrm>
          <a:custGeom>
            <a:avLst/>
            <a:gdLst/>
            <a:ahLst/>
            <a:cxnLst/>
            <a:rect l="l" t="t" r="r" b="b"/>
            <a:pathLst>
              <a:path w="434983" h="3025969">
                <a:moveTo>
                  <a:pt x="0" y="0"/>
                </a:moveTo>
                <a:lnTo>
                  <a:pt x="434983" y="0"/>
                </a:lnTo>
                <a:lnTo>
                  <a:pt x="434983" y="3025969"/>
                </a:lnTo>
                <a:lnTo>
                  <a:pt x="0" y="302596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552741" y="7946829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6376212" y="2798603"/>
            <a:ext cx="1036023" cy="722626"/>
          </a:xfrm>
          <a:custGeom>
            <a:avLst/>
            <a:gdLst/>
            <a:ahLst/>
            <a:cxnLst/>
            <a:rect l="l" t="t" r="r" b="b"/>
            <a:pathLst>
              <a:path w="1036023" h="722626">
                <a:moveTo>
                  <a:pt x="0" y="0"/>
                </a:moveTo>
                <a:lnTo>
                  <a:pt x="1036023" y="0"/>
                </a:lnTo>
                <a:lnTo>
                  <a:pt x="1036023" y="722627"/>
                </a:lnTo>
                <a:lnTo>
                  <a:pt x="0" y="722627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5689079" y="8544563"/>
            <a:ext cx="1036023" cy="722626"/>
          </a:xfrm>
          <a:custGeom>
            <a:avLst/>
            <a:gdLst/>
            <a:ahLst/>
            <a:cxnLst/>
            <a:rect l="l" t="t" r="r" b="b"/>
            <a:pathLst>
              <a:path w="1036023" h="722626">
                <a:moveTo>
                  <a:pt x="0" y="0"/>
                </a:moveTo>
                <a:lnTo>
                  <a:pt x="1036023" y="0"/>
                </a:lnTo>
                <a:lnTo>
                  <a:pt x="1036023" y="722626"/>
                </a:lnTo>
                <a:lnTo>
                  <a:pt x="0" y="722626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342A718-D96C-C8F1-CC93-DAF6ED9A247B}"/>
              </a:ext>
            </a:extLst>
          </p:cNvPr>
          <p:cNvSpPr txBox="1"/>
          <p:nvPr/>
        </p:nvSpPr>
        <p:spPr>
          <a:xfrm>
            <a:off x="6458519" y="5104890"/>
            <a:ext cx="7374013" cy="707872"/>
          </a:xfrm>
          <a:prstGeom prst="rect">
            <a:avLst/>
          </a:prstGeom>
          <a:noFill/>
        </p:spPr>
        <p:txBody>
          <a:bodyPr wrap="square" lIns="91425" tIns="45713" rIns="91425" bIns="45713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</a:rPr>
              <a:t>LESSON 2: A CLOSER LOOK 1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  <p:sndAc>
          <p:stSnd>
            <p:snd r:embed="rId2" name="camera.wav"/>
          </p:stSnd>
        </p:sndAc>
      </p:transition>
    </mc:Choice>
    <mc:Fallback>
      <p:transition spd="slow">
        <p:split orient="vert"/>
        <p:sndAc>
          <p:stSnd>
            <p:snd r:embed="rId2" name="camera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2858" y="2864"/>
            <a:ext cx="18288000" cy="1624962"/>
            <a:chOff x="0" y="-3"/>
            <a:chExt cx="12192000" cy="1083309"/>
          </a:xfrm>
          <a:solidFill>
            <a:srgbClr val="7030A0"/>
          </a:solidFill>
        </p:grpSpPr>
        <p:sp>
          <p:nvSpPr>
            <p:cNvPr id="17" name="Round Single Corner Rectangle 16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408"/>
              <a:endParaRPr lang="en-GB" sz="28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408"/>
              <a:endParaRPr lang="en-GB" sz="28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408"/>
              <a:endParaRPr lang="en-GB" sz="285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749657" y="289637"/>
            <a:ext cx="16395343" cy="992559"/>
          </a:xfrm>
          <a:prstGeom prst="rect">
            <a:avLst/>
          </a:prstGeom>
          <a:noFill/>
          <a:effectLst/>
        </p:spPr>
        <p:txBody>
          <a:bodyPr wrap="square" lIns="137138" tIns="68570" rIns="137138" bIns="68570" rtlCol="0">
            <a:spAutoFit/>
          </a:bodyPr>
          <a:lstStyle/>
          <a:p>
            <a:pPr algn="ctr" defTabSz="1371408"/>
            <a:r>
              <a:rPr lang="en-US" sz="5550" b="1" dirty="0"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917817" y="2115817"/>
          <a:ext cx="15699399" cy="7167337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50511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706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776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87214">
                <a:tc>
                  <a:txBody>
                    <a:bodyPr/>
                    <a:lstStyle/>
                    <a:p>
                      <a:pPr algn="ctr"/>
                      <a:r>
                        <a:rPr lang="en-US" sz="3800" b="1" dirty="0">
                          <a:solidFill>
                            <a:srgbClr val="0070C0"/>
                          </a:solidFill>
                        </a:rPr>
                        <a:t>New words</a:t>
                      </a: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 b="1" dirty="0">
                          <a:solidFill>
                            <a:srgbClr val="0070C0"/>
                          </a:solidFill>
                        </a:rPr>
                        <a:t>Pronunciation</a:t>
                      </a: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 b="1" dirty="0">
                          <a:solidFill>
                            <a:srgbClr val="0070C0"/>
                          </a:solidFill>
                        </a:rPr>
                        <a:t>Meaning</a:t>
                      </a: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3391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vi-VN" sz="45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r>
                        <a:rPr lang="en-US" sz="45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 social network (n)</a:t>
                      </a:r>
                      <a:endParaRPr lang="vi-VN" sz="45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07630" marR="107630" marT="107630" marB="10763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45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/ˌ</a:t>
                      </a:r>
                      <a:r>
                        <a:rPr lang="en-US" sz="4500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səʊʃl</a:t>
                      </a:r>
                      <a:r>
                        <a:rPr lang="en-US" sz="45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ˈ</a:t>
                      </a:r>
                      <a:r>
                        <a:rPr lang="en-US" sz="4500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netwɜːk</a:t>
                      </a:r>
                      <a:r>
                        <a:rPr lang="en-US" sz="45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  <a:endParaRPr lang="vi-VN" sz="45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54290" marR="54290" marT="107630" marB="10763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vi-VN" sz="45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mạng xã hội</a:t>
                      </a:r>
                    </a:p>
                  </a:txBody>
                  <a:tcPr marL="54290" marR="54290" marT="107630" marB="10763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84998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vi-VN" sz="45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r>
                        <a:rPr lang="en-US" sz="45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 voice message (n)</a:t>
                      </a:r>
                      <a:endParaRPr lang="vi-VN" sz="4500" b="0" i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07630" marR="107630" marT="107630" marB="10763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45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4500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vɔɪs</a:t>
                      </a:r>
                      <a:r>
                        <a:rPr lang="en-US" sz="45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500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mesɪdʒ</a:t>
                      </a:r>
                      <a:r>
                        <a:rPr lang="en-US" sz="45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  <a:endParaRPr lang="vi-VN" sz="45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54290" marR="54290" marT="107630" marB="10763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vi-VN" sz="4500" b="0" i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tin nhắn thoại</a:t>
                      </a:r>
                    </a:p>
                  </a:txBody>
                  <a:tcPr marL="54290" marR="54290" marT="107630" marB="10763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84998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vi-VN" sz="45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r>
                        <a:rPr lang="en-US" sz="45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 </a:t>
                      </a:r>
                      <a:r>
                        <a:rPr lang="vi-VN" sz="45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group call (n)</a:t>
                      </a:r>
                      <a:endParaRPr lang="vi-VN" sz="4500" b="0" i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07630" marR="107630" marT="107630" marB="10763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45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4500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ɡruːp</a:t>
                      </a:r>
                      <a:r>
                        <a:rPr lang="en-US" sz="45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500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kɔːl</a:t>
                      </a:r>
                      <a:r>
                        <a:rPr lang="en-US" sz="45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  <a:endParaRPr lang="vi-VN" sz="45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54290" marR="54290" marT="107630" marB="10763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vi-VN" sz="4500" b="0" i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cuộc gọi nhóm</a:t>
                      </a:r>
                    </a:p>
                  </a:txBody>
                  <a:tcPr marL="54290" marR="54290" marT="107630" marB="10763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36740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vi-VN" sz="45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r>
                        <a:rPr lang="en-US" sz="45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 smartphone (n)</a:t>
                      </a:r>
                      <a:endParaRPr lang="vi-VN" sz="4500" b="0" i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07630" marR="107630" marT="107630" marB="10763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45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4500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smɑːtfəʊn</a:t>
                      </a:r>
                      <a:r>
                        <a:rPr lang="en-US" sz="45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  <a:endParaRPr lang="vi-VN" sz="45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54290" marR="54290" marT="107630" marB="10763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vi-VN" sz="4500" b="0" i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điện thoại thông minh</a:t>
                      </a:r>
                    </a:p>
                  </a:txBody>
                  <a:tcPr marL="54290" marR="54290" marT="107630" marB="10763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84998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vi-VN" sz="45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 emoji (n)</a:t>
                      </a:r>
                      <a:endParaRPr lang="vi-VN" sz="4500" b="0" i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07630" marR="107630" marT="107630" marB="10763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45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4500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ɪˈməʊdʒi</a:t>
                      </a:r>
                      <a:r>
                        <a:rPr lang="en-US" sz="45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  <a:endParaRPr lang="vi-VN" sz="45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54290" marR="54290" marT="107630" marB="10763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vi-VN" sz="4500" b="0" i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biểu tượng cảm xúc</a:t>
                      </a:r>
                    </a:p>
                  </a:txBody>
                  <a:tcPr marL="54290" marR="54290" marT="107630" marB="107630"/>
                </a:tc>
                <a:extLst>
                  <a:ext uri="{0D108BD9-81ED-4DB2-BD59-A6C34878D82A}">
                    <a16:rowId xmlns:a16="http://schemas.microsoft.com/office/drawing/2014/main" val="972522505"/>
                  </a:ext>
                </a:extLst>
              </a:tr>
              <a:tr h="984998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vi-VN" sz="4500" b="0" i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6. holography (n)</a:t>
                      </a:r>
                    </a:p>
                  </a:txBody>
                  <a:tcPr marL="107630" marR="107630" marT="107630" marB="10763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45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4500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hɒlˈɒɡrəfi</a:t>
                      </a:r>
                      <a:r>
                        <a:rPr lang="en-US" sz="45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  <a:endParaRPr lang="vi-VN" sz="45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54290" marR="54290" marT="107630" marB="10763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vi-VN" sz="4500" b="0" i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hình chiếu 3 chiều</a:t>
                      </a:r>
                    </a:p>
                  </a:txBody>
                  <a:tcPr marL="54290" marR="54290" marT="107630" marB="107630"/>
                </a:tc>
                <a:extLst>
                  <a:ext uri="{0D108BD9-81ED-4DB2-BD59-A6C34878D82A}">
                    <a16:rowId xmlns:a16="http://schemas.microsoft.com/office/drawing/2014/main" val="1926800383"/>
                  </a:ext>
                </a:extLst>
              </a:tr>
            </a:tbl>
          </a:graphicData>
        </a:graphic>
      </p:graphicFrame>
      <p:sp>
        <p:nvSpPr>
          <p:cNvPr id="2" name="Freeform 6">
            <a:extLst>
              <a:ext uri="{FF2B5EF4-FFF2-40B4-BE49-F238E27FC236}">
                <a16:creationId xmlns:a16="http://schemas.microsoft.com/office/drawing/2014/main" id="{B103ABC6-8FAE-BCA1-1DFD-7DD64783BD93}"/>
              </a:ext>
            </a:extLst>
          </p:cNvPr>
          <p:cNvSpPr/>
          <p:nvPr/>
        </p:nvSpPr>
        <p:spPr>
          <a:xfrm rot="2416153">
            <a:off x="367307" y="8671854"/>
            <a:ext cx="1151059" cy="1657980"/>
          </a:xfrm>
          <a:custGeom>
            <a:avLst/>
            <a:gdLst/>
            <a:ahLst/>
            <a:cxnLst/>
            <a:rect l="l" t="t" r="r" b="b"/>
            <a:pathLst>
              <a:path w="3028673" h="4528857">
                <a:moveTo>
                  <a:pt x="0" y="0"/>
                </a:moveTo>
                <a:lnTo>
                  <a:pt x="3028672" y="0"/>
                </a:lnTo>
                <a:lnTo>
                  <a:pt x="3028672" y="4528856"/>
                </a:lnTo>
                <a:lnTo>
                  <a:pt x="0" y="45288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48B5D8BD-2AF6-DCC8-D34B-10811B5D7754}"/>
              </a:ext>
            </a:extLst>
          </p:cNvPr>
          <p:cNvSpPr/>
          <p:nvPr/>
        </p:nvSpPr>
        <p:spPr>
          <a:xfrm rot="18270454">
            <a:off x="16769634" y="8671854"/>
            <a:ext cx="1151059" cy="1657980"/>
          </a:xfrm>
          <a:custGeom>
            <a:avLst/>
            <a:gdLst/>
            <a:ahLst/>
            <a:cxnLst/>
            <a:rect l="l" t="t" r="r" b="b"/>
            <a:pathLst>
              <a:path w="3028673" h="4528857">
                <a:moveTo>
                  <a:pt x="0" y="0"/>
                </a:moveTo>
                <a:lnTo>
                  <a:pt x="3028672" y="0"/>
                </a:lnTo>
                <a:lnTo>
                  <a:pt x="3028672" y="4528856"/>
                </a:lnTo>
                <a:lnTo>
                  <a:pt x="0" y="45288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6">
            <a:extLst>
              <a:ext uri="{FF2B5EF4-FFF2-40B4-BE49-F238E27FC236}">
                <a16:creationId xmlns:a16="http://schemas.microsoft.com/office/drawing/2014/main" id="{EC76EBA3-1138-E4C7-C580-315B6B58F9FC}"/>
              </a:ext>
            </a:extLst>
          </p:cNvPr>
          <p:cNvSpPr/>
          <p:nvPr/>
        </p:nvSpPr>
        <p:spPr>
          <a:xfrm>
            <a:off x="34636" y="19985"/>
            <a:ext cx="5262041" cy="1622346"/>
          </a:xfrm>
          <a:custGeom>
            <a:avLst/>
            <a:gdLst/>
            <a:ahLst/>
            <a:cxnLst/>
            <a:rect l="l" t="t" r="r" b="b"/>
            <a:pathLst>
              <a:path w="5262041" h="2183747">
                <a:moveTo>
                  <a:pt x="0" y="0"/>
                </a:moveTo>
                <a:lnTo>
                  <a:pt x="5262041" y="0"/>
                </a:lnTo>
                <a:lnTo>
                  <a:pt x="5262041" y="2183747"/>
                </a:lnTo>
                <a:lnTo>
                  <a:pt x="0" y="21837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C8E7DA3F-6812-46D6-072B-E538CC825D8E}"/>
              </a:ext>
            </a:extLst>
          </p:cNvPr>
          <p:cNvSpPr/>
          <p:nvPr/>
        </p:nvSpPr>
        <p:spPr>
          <a:xfrm>
            <a:off x="13023101" y="-25257"/>
            <a:ext cx="5262041" cy="1622346"/>
          </a:xfrm>
          <a:custGeom>
            <a:avLst/>
            <a:gdLst/>
            <a:ahLst/>
            <a:cxnLst/>
            <a:rect l="l" t="t" r="r" b="b"/>
            <a:pathLst>
              <a:path w="5262041" h="2183747">
                <a:moveTo>
                  <a:pt x="0" y="0"/>
                </a:moveTo>
                <a:lnTo>
                  <a:pt x="5262041" y="0"/>
                </a:lnTo>
                <a:lnTo>
                  <a:pt x="5262041" y="2183747"/>
                </a:lnTo>
                <a:lnTo>
                  <a:pt x="0" y="21837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4F60337-05F9-EEEB-02A3-A4B3B75008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3122" y="1554191"/>
            <a:ext cx="10095320" cy="8742336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-2858" y="2864"/>
            <a:ext cx="18288000" cy="1624962"/>
            <a:chOff x="0" y="-3"/>
            <a:chExt cx="12192000" cy="1083309"/>
          </a:xfrm>
          <a:solidFill>
            <a:srgbClr val="7030A0"/>
          </a:solidFill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408"/>
              <a:endParaRPr lang="en-GB" sz="28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408"/>
              <a:endParaRPr lang="en-GB" sz="28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408"/>
              <a:endParaRPr lang="en-GB" sz="285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730607" y="203912"/>
            <a:ext cx="16490593" cy="992559"/>
          </a:xfrm>
          <a:prstGeom prst="rect">
            <a:avLst/>
          </a:prstGeom>
          <a:noFill/>
          <a:effectLst/>
        </p:spPr>
        <p:txBody>
          <a:bodyPr wrap="square" lIns="137138" tIns="68570" rIns="137138" bIns="68570" rtlCol="0">
            <a:spAutoFit/>
          </a:bodyPr>
          <a:lstStyle/>
          <a:p>
            <a:pPr algn="ctr" defTabSz="1371408"/>
            <a:r>
              <a:rPr lang="en-US" sz="5550" b="1" dirty="0"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7" name="Rectangle 21">
            <a:extLst>
              <a:ext uri="{FF2B5EF4-FFF2-40B4-BE49-F238E27FC236}">
                <a16:creationId xmlns:a16="http://schemas.microsoft.com/office/drawing/2014/main" id="{90C9062D-FCD6-8807-C2CA-5FEC453899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970" y="1663848"/>
            <a:ext cx="8105994" cy="1431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7138" tIns="68570" rIns="137138" bIns="68570" numCol="1" anchor="ctr" anchorCtr="0" compatLnSpc="1">
            <a:prstTxWarp prst="textNoShape">
              <a:avLst/>
            </a:prstTxWarp>
            <a:spAutoFit/>
          </a:bodyPr>
          <a:lstStyle/>
          <a:p>
            <a:pPr defTabSz="1371408"/>
            <a:r>
              <a:rPr lang="en-US" sz="4200" b="1" dirty="0">
                <a:solidFill>
                  <a:prstClr val="black"/>
                </a:solidFill>
                <a:latin typeface="Calibri"/>
              </a:rPr>
              <a:t>Work in pairs. Find the words in the word search.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34D546-5D42-E947-1FEB-A19218367828}"/>
              </a:ext>
            </a:extLst>
          </p:cNvPr>
          <p:cNvSpPr txBox="1"/>
          <p:nvPr/>
        </p:nvSpPr>
        <p:spPr>
          <a:xfrm>
            <a:off x="730607" y="3146585"/>
            <a:ext cx="6199043" cy="5124460"/>
          </a:xfrm>
          <a:prstGeom prst="rect">
            <a:avLst/>
          </a:prstGeom>
          <a:noFill/>
        </p:spPr>
        <p:txBody>
          <a:bodyPr wrap="square" lIns="137138" tIns="68570" rIns="137138" bIns="68570">
            <a:spAutoFit/>
          </a:bodyPr>
          <a:lstStyle/>
          <a:p>
            <a:pPr defTabSz="1371408"/>
            <a:r>
              <a:rPr lang="en-US" sz="5400" b="1" dirty="0">
                <a:solidFill>
                  <a:schemeClr val="accent2">
                    <a:lumMod val="50000"/>
                  </a:schemeClr>
                </a:solidFill>
                <a:latin typeface="Calibri"/>
              </a:rPr>
              <a:t>voice message </a:t>
            </a:r>
          </a:p>
          <a:p>
            <a:pPr defTabSz="1371408"/>
            <a:r>
              <a:rPr lang="en-US" sz="5400" b="1" dirty="0">
                <a:solidFill>
                  <a:schemeClr val="accent2">
                    <a:lumMod val="50000"/>
                  </a:schemeClr>
                </a:solidFill>
                <a:latin typeface="Calibri"/>
              </a:rPr>
              <a:t>social network </a:t>
            </a:r>
          </a:p>
          <a:p>
            <a:pPr defTabSz="1371408"/>
            <a:r>
              <a:rPr lang="en-US" sz="5400" b="1" dirty="0">
                <a:solidFill>
                  <a:schemeClr val="accent2">
                    <a:lumMod val="50000"/>
                  </a:schemeClr>
                </a:solidFill>
                <a:latin typeface="Calibri"/>
              </a:rPr>
              <a:t>group call</a:t>
            </a:r>
          </a:p>
          <a:p>
            <a:pPr defTabSz="1371408"/>
            <a:r>
              <a:rPr lang="en-US" sz="5400" b="1" dirty="0">
                <a:solidFill>
                  <a:schemeClr val="accent2">
                    <a:lumMod val="50000"/>
                  </a:schemeClr>
                </a:solidFill>
                <a:latin typeface="Calibri"/>
              </a:rPr>
              <a:t>smart phone</a:t>
            </a:r>
          </a:p>
          <a:p>
            <a:pPr defTabSz="1371408"/>
            <a:r>
              <a:rPr lang="en-US" sz="5400" b="1" dirty="0">
                <a:solidFill>
                  <a:schemeClr val="accent2">
                    <a:lumMod val="50000"/>
                  </a:schemeClr>
                </a:solidFill>
                <a:latin typeface="Calibri"/>
              </a:rPr>
              <a:t>emojis</a:t>
            </a:r>
          </a:p>
          <a:p>
            <a:pPr defTabSz="1371408"/>
            <a:r>
              <a:rPr lang="en-US" sz="5400" b="1" dirty="0">
                <a:solidFill>
                  <a:schemeClr val="accent2">
                    <a:lumMod val="50000"/>
                  </a:schemeClr>
                </a:solidFill>
                <a:latin typeface="Calibri"/>
              </a:rPr>
              <a:t>holography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463E1683-8E94-C785-1F57-DDA4E00CB8FD}"/>
              </a:ext>
            </a:extLst>
          </p:cNvPr>
          <p:cNvSpPr/>
          <p:nvPr/>
        </p:nvSpPr>
        <p:spPr>
          <a:xfrm>
            <a:off x="8134545" y="3693321"/>
            <a:ext cx="602262" cy="6372225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38" tIns="68570" rIns="137138" bIns="68570" rtlCol="0" anchor="ctr"/>
          <a:lstStyle/>
          <a:p>
            <a:pPr algn="ctr" defTabSz="1371408"/>
            <a:endParaRPr lang="x-none" sz="28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D56B0EBA-DC9A-0072-D3A0-56F816C4A212}"/>
              </a:ext>
            </a:extLst>
          </p:cNvPr>
          <p:cNvSpPr/>
          <p:nvPr/>
        </p:nvSpPr>
        <p:spPr>
          <a:xfrm>
            <a:off x="11379994" y="1750220"/>
            <a:ext cx="3793331" cy="585788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38" tIns="68570" rIns="137138" bIns="68570" rtlCol="0" anchor="ctr"/>
          <a:lstStyle/>
          <a:p>
            <a:pPr algn="ctr" defTabSz="1371408"/>
            <a:endParaRPr lang="x-none" sz="2850">
              <a:solidFill>
                <a:srgbClr val="7030A0"/>
              </a:solidFill>
              <a:latin typeface="Calibri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857C215-8A23-DCD7-1471-C85CB7807C8D}"/>
              </a:ext>
            </a:extLst>
          </p:cNvPr>
          <p:cNvSpPr/>
          <p:nvPr/>
        </p:nvSpPr>
        <p:spPr>
          <a:xfrm>
            <a:off x="9446661" y="3702855"/>
            <a:ext cx="6258159" cy="512472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38" tIns="68570" rIns="137138" bIns="68570" rtlCol="0" anchor="ctr"/>
          <a:lstStyle/>
          <a:p>
            <a:pPr algn="ctr" defTabSz="1371408"/>
            <a:endParaRPr lang="x-none" sz="28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49277209-FBB5-8969-0779-548900008316}"/>
              </a:ext>
            </a:extLst>
          </p:cNvPr>
          <p:cNvSpPr/>
          <p:nvPr/>
        </p:nvSpPr>
        <p:spPr>
          <a:xfrm>
            <a:off x="10737056" y="4986338"/>
            <a:ext cx="5736431" cy="571500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38" tIns="68570" rIns="137138" bIns="68570" rtlCol="0" anchor="ctr"/>
          <a:lstStyle/>
          <a:p>
            <a:pPr algn="ctr" defTabSz="1371408"/>
            <a:endParaRPr lang="x-none" sz="28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22AC532-939A-6CE7-54CB-271DF201216E}"/>
              </a:ext>
            </a:extLst>
          </p:cNvPr>
          <p:cNvSpPr/>
          <p:nvPr/>
        </p:nvSpPr>
        <p:spPr>
          <a:xfrm>
            <a:off x="10097692" y="5632846"/>
            <a:ext cx="7654529" cy="578645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38" tIns="68570" rIns="137138" bIns="68570" rtlCol="0" anchor="ctr"/>
          <a:lstStyle/>
          <a:p>
            <a:pPr algn="ctr" defTabSz="1371408"/>
            <a:endParaRPr lang="x-none" sz="28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59F7D3E5-28FC-7FB4-2FE8-848608165199}"/>
              </a:ext>
            </a:extLst>
          </p:cNvPr>
          <p:cNvSpPr/>
          <p:nvPr/>
        </p:nvSpPr>
        <p:spPr>
          <a:xfrm>
            <a:off x="9446660" y="6275785"/>
            <a:ext cx="8305560" cy="573347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38" tIns="68570" rIns="137138" bIns="68570" rtlCol="0" anchor="ctr"/>
          <a:lstStyle/>
          <a:p>
            <a:pPr algn="ctr" defTabSz="1371408"/>
            <a:endParaRPr lang="x-none" sz="285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767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7" grpId="0" animBg="1"/>
      <p:bldP spid="4" grpId="0" animBg="1"/>
      <p:bldP spid="5" grpId="0" animBg="1"/>
      <p:bldP spid="6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2858" y="2864"/>
            <a:ext cx="18288000" cy="1624962"/>
            <a:chOff x="0" y="-3"/>
            <a:chExt cx="12192000" cy="1083309"/>
          </a:xfrm>
          <a:solidFill>
            <a:srgbClr val="7030A0"/>
          </a:solidFill>
        </p:grpSpPr>
        <p:sp>
          <p:nvSpPr>
            <p:cNvPr id="23" name="Round Single Corner Rectangle 2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408"/>
              <a:endParaRPr lang="en-GB" sz="28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408"/>
              <a:endParaRPr lang="en-GB" sz="28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408"/>
              <a:endParaRPr lang="en-GB" sz="285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75638" y="1622269"/>
            <a:ext cx="17664307" cy="877143"/>
          </a:xfrm>
          <a:prstGeom prst="rect">
            <a:avLst/>
          </a:prstGeom>
          <a:noFill/>
          <a:effectLst/>
        </p:spPr>
        <p:txBody>
          <a:bodyPr wrap="square" lIns="137138" tIns="68570" rIns="137138" bIns="68570" rtlCol="0">
            <a:spAutoFit/>
          </a:bodyPr>
          <a:lstStyle/>
          <a:p>
            <a:pPr defTabSz="1371408"/>
            <a:r>
              <a:rPr lang="en-US" sz="4800" b="1" dirty="0">
                <a:solidFill>
                  <a:prstClr val="black"/>
                </a:solidFill>
                <a:highlight>
                  <a:srgbClr val="800000"/>
                </a:highlight>
                <a:latin typeface="Calibri"/>
              </a:rPr>
              <a:t>1. </a:t>
            </a:r>
            <a:r>
              <a:rPr lang="en-US" sz="4800" b="1" dirty="0">
                <a:solidFill>
                  <a:prstClr val="black"/>
                </a:solidFill>
                <a:latin typeface="Calibri"/>
              </a:rPr>
              <a:t>Write the correct word or phrase from the box under each picture.</a:t>
            </a:r>
            <a:endParaRPr lang="en-US" sz="4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3A14271-C282-1C42-C88F-F897FF9EE275}"/>
              </a:ext>
            </a:extLst>
          </p:cNvPr>
          <p:cNvSpPr/>
          <p:nvPr/>
        </p:nvSpPr>
        <p:spPr>
          <a:xfrm>
            <a:off x="2211094" y="2646425"/>
            <a:ext cx="13348766" cy="143965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38" tIns="68570" rIns="137138" bIns="68570" rtlCol="0" anchor="b"/>
          <a:lstStyle/>
          <a:p>
            <a:pPr defTabSz="1371408"/>
            <a:r>
              <a:rPr lang="en-US" sz="4400" dirty="0">
                <a:solidFill>
                  <a:prstClr val="black"/>
                </a:solidFill>
                <a:latin typeface="Calibri"/>
              </a:rPr>
              <a:t>voice message		smartphone 	social network</a:t>
            </a:r>
          </a:p>
          <a:p>
            <a:pPr defTabSz="1371408"/>
            <a:r>
              <a:rPr lang="en-US" sz="4400" dirty="0">
                <a:solidFill>
                  <a:prstClr val="black"/>
                </a:solidFill>
                <a:latin typeface="Calibri"/>
              </a:rPr>
              <a:t>emojis			group call		holography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6978075-B0DF-85D5-9FC3-92CB1C57182D}"/>
              </a:ext>
            </a:extLst>
          </p:cNvPr>
          <p:cNvGrpSpPr/>
          <p:nvPr/>
        </p:nvGrpSpPr>
        <p:grpSpPr>
          <a:xfrm>
            <a:off x="996218" y="4615613"/>
            <a:ext cx="6562497" cy="3587163"/>
            <a:chOff x="352678" y="2132223"/>
            <a:chExt cx="1976400" cy="1080329"/>
          </a:xfrm>
        </p:grpSpPr>
        <p:pic>
          <p:nvPicPr>
            <p:cNvPr id="1029" name="Picture 5">
              <a:extLst>
                <a:ext uri="{FF2B5EF4-FFF2-40B4-BE49-F238E27FC236}">
                  <a16:creationId xmlns:a16="http://schemas.microsoft.com/office/drawing/2014/main" id="{A981525E-BA93-9912-828D-DA52463124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678" y="2132223"/>
              <a:ext cx="1976400" cy="1080329"/>
            </a:xfrm>
            <a:prstGeom prst="roundRect">
              <a:avLst/>
            </a:prstGeom>
            <a:noFill/>
            <a:ln w="1270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45530956-F0EA-2601-B5BA-CA63C039BD39}"/>
                </a:ext>
              </a:extLst>
            </p:cNvPr>
            <p:cNvSpPr/>
            <p:nvPr/>
          </p:nvSpPr>
          <p:spPr>
            <a:xfrm>
              <a:off x="352678" y="2133366"/>
              <a:ext cx="1976400" cy="1076851"/>
            </a:xfrm>
            <a:prstGeom prst="roundRect">
              <a:avLst/>
            </a:prstGeom>
            <a:noFill/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408"/>
              <a:endParaRPr lang="x-none" sz="285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55C7FBA-CF8D-CFE2-4274-D329953F1DC0}"/>
              </a:ext>
            </a:extLst>
          </p:cNvPr>
          <p:cNvGrpSpPr/>
          <p:nvPr/>
        </p:nvGrpSpPr>
        <p:grpSpPr>
          <a:xfrm>
            <a:off x="10296584" y="4651225"/>
            <a:ext cx="6562497" cy="3575609"/>
            <a:chOff x="2865020" y="2166737"/>
            <a:chExt cx="1976400" cy="1076851"/>
          </a:xfrm>
        </p:grpSpPr>
        <p:pic>
          <p:nvPicPr>
            <p:cNvPr id="1033" name="Picture 9" descr="The origin of modern day emoji dates back to 1999. (Image: Shutterstock)">
              <a:extLst>
                <a:ext uri="{FF2B5EF4-FFF2-40B4-BE49-F238E27FC236}">
                  <a16:creationId xmlns:a16="http://schemas.microsoft.com/office/drawing/2014/main" id="{023C4BA0-1C56-0F8A-9DAB-9F288CB02E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8752" y="2193951"/>
              <a:ext cx="1563589" cy="1042392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0ADA0DF4-0465-CC49-60B1-44C67FF0908C}"/>
                </a:ext>
              </a:extLst>
            </p:cNvPr>
            <p:cNvSpPr/>
            <p:nvPr/>
          </p:nvSpPr>
          <p:spPr>
            <a:xfrm>
              <a:off x="2865020" y="2166737"/>
              <a:ext cx="1976400" cy="1076851"/>
            </a:xfrm>
            <a:prstGeom prst="roundRect">
              <a:avLst/>
            </a:prstGeom>
            <a:noFill/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408"/>
              <a:endParaRPr lang="x-none" sz="285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D16ED3E9-09EC-0657-D123-2C43E9C714AE}"/>
              </a:ext>
            </a:extLst>
          </p:cNvPr>
          <p:cNvSpPr txBox="1"/>
          <p:nvPr/>
        </p:nvSpPr>
        <p:spPr>
          <a:xfrm>
            <a:off x="2211093" y="8335848"/>
            <a:ext cx="6104139" cy="1131956"/>
          </a:xfrm>
          <a:prstGeom prst="rect">
            <a:avLst/>
          </a:prstGeom>
          <a:noFill/>
        </p:spPr>
        <p:txBody>
          <a:bodyPr wrap="square" lIns="137138" tIns="68570" rIns="137138" bIns="68570">
            <a:spAutoFit/>
          </a:bodyPr>
          <a:lstStyle/>
          <a:p>
            <a:pPr defTabSz="1371408">
              <a:lnSpc>
                <a:spcPct val="150000"/>
              </a:lnSpc>
            </a:pPr>
            <a:r>
              <a:rPr lang="en-US" sz="4800" b="1" dirty="0">
                <a:solidFill>
                  <a:srgbClr val="E0702A"/>
                </a:solidFill>
                <a:latin typeface="Calibri"/>
              </a:rPr>
              <a:t>1. </a:t>
            </a:r>
            <a:r>
              <a:rPr lang="en-US" sz="4800" dirty="0">
                <a:solidFill>
                  <a:prstClr val="black"/>
                </a:solidFill>
                <a:latin typeface="Calibri"/>
              </a:rPr>
              <a:t>___________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7183FF-3ABE-1067-EFC8-EB71E6CFE237}"/>
              </a:ext>
            </a:extLst>
          </p:cNvPr>
          <p:cNvSpPr txBox="1"/>
          <p:nvPr/>
        </p:nvSpPr>
        <p:spPr>
          <a:xfrm>
            <a:off x="11764467" y="8343590"/>
            <a:ext cx="4537572" cy="1131956"/>
          </a:xfrm>
          <a:prstGeom prst="rect">
            <a:avLst/>
          </a:prstGeom>
          <a:noFill/>
        </p:spPr>
        <p:txBody>
          <a:bodyPr wrap="square" lIns="137138" tIns="68570" rIns="137138" bIns="68570">
            <a:spAutoFit/>
          </a:bodyPr>
          <a:lstStyle/>
          <a:p>
            <a:pPr defTabSz="1371408">
              <a:lnSpc>
                <a:spcPct val="150000"/>
              </a:lnSpc>
            </a:pPr>
            <a:r>
              <a:rPr lang="en-US" sz="4800" b="1" dirty="0">
                <a:solidFill>
                  <a:srgbClr val="E0702A"/>
                </a:solidFill>
                <a:latin typeface="Calibri"/>
              </a:rPr>
              <a:t>2.</a:t>
            </a:r>
            <a:r>
              <a:rPr lang="en-US" sz="4800" dirty="0">
                <a:solidFill>
                  <a:prstClr val="black"/>
                </a:solidFill>
                <a:latin typeface="Calibri"/>
              </a:rPr>
              <a:t> ___________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8A109F-2DD0-B4FE-1760-42CD09A9A6F9}"/>
              </a:ext>
            </a:extLst>
          </p:cNvPr>
          <p:cNvSpPr txBox="1"/>
          <p:nvPr/>
        </p:nvSpPr>
        <p:spPr>
          <a:xfrm>
            <a:off x="2915156" y="8336895"/>
            <a:ext cx="3742727" cy="1131956"/>
          </a:xfrm>
          <a:prstGeom prst="rect">
            <a:avLst/>
          </a:prstGeom>
          <a:noFill/>
        </p:spPr>
        <p:txBody>
          <a:bodyPr wrap="square" lIns="137138" tIns="68570" rIns="137138" bIns="68570">
            <a:spAutoFit/>
          </a:bodyPr>
          <a:lstStyle/>
          <a:p>
            <a:pPr defTabSz="1371408">
              <a:lnSpc>
                <a:spcPct val="150000"/>
              </a:lnSpc>
            </a:pPr>
            <a:r>
              <a:rPr lang="en-US" sz="4800" dirty="0">
                <a:solidFill>
                  <a:srgbClr val="C00000"/>
                </a:solidFill>
                <a:latin typeface="Calibri"/>
              </a:rPr>
              <a:t>smart phone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351647-58A8-D4D0-E3DA-3FC3F9013754}"/>
              </a:ext>
            </a:extLst>
          </p:cNvPr>
          <p:cNvSpPr txBox="1"/>
          <p:nvPr/>
        </p:nvSpPr>
        <p:spPr>
          <a:xfrm>
            <a:off x="12727755" y="8335848"/>
            <a:ext cx="2964597" cy="1131956"/>
          </a:xfrm>
          <a:prstGeom prst="rect">
            <a:avLst/>
          </a:prstGeom>
          <a:noFill/>
        </p:spPr>
        <p:txBody>
          <a:bodyPr wrap="square" lIns="137138" tIns="68570" rIns="137138" bIns="68570">
            <a:spAutoFit/>
          </a:bodyPr>
          <a:lstStyle/>
          <a:p>
            <a:pPr defTabSz="1371408">
              <a:lnSpc>
                <a:spcPct val="150000"/>
              </a:lnSpc>
            </a:pPr>
            <a:r>
              <a:rPr lang="en-US" sz="4800" dirty="0">
                <a:solidFill>
                  <a:srgbClr val="C00000"/>
                </a:solidFill>
                <a:latin typeface="Calibri"/>
              </a:rPr>
              <a:t>emojis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30607" y="203912"/>
            <a:ext cx="16719193" cy="992559"/>
          </a:xfrm>
          <a:prstGeom prst="rect">
            <a:avLst/>
          </a:prstGeom>
          <a:noFill/>
          <a:effectLst/>
        </p:spPr>
        <p:txBody>
          <a:bodyPr wrap="square" lIns="137138" tIns="68570" rIns="137138" bIns="68570" rtlCol="0">
            <a:spAutoFit/>
          </a:bodyPr>
          <a:lstStyle/>
          <a:p>
            <a:pPr algn="ctr" defTabSz="1371408"/>
            <a:r>
              <a:rPr lang="en-US" sz="5550" b="1" dirty="0"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1133796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2858" y="2864"/>
            <a:ext cx="18288000" cy="1624962"/>
            <a:chOff x="0" y="-3"/>
            <a:chExt cx="12192000" cy="1083309"/>
          </a:xfrm>
          <a:solidFill>
            <a:srgbClr val="7030A0"/>
          </a:solidFill>
        </p:grpSpPr>
        <p:sp>
          <p:nvSpPr>
            <p:cNvPr id="23" name="Round Single Corner Rectangle 2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408"/>
              <a:endParaRPr lang="en-GB" sz="28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408"/>
              <a:endParaRPr lang="en-GB" sz="28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408"/>
              <a:endParaRPr lang="en-GB" sz="285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0782" y="1609380"/>
            <a:ext cx="18018442" cy="877143"/>
          </a:xfrm>
          <a:prstGeom prst="rect">
            <a:avLst/>
          </a:prstGeom>
          <a:noFill/>
          <a:effectLst/>
        </p:spPr>
        <p:txBody>
          <a:bodyPr wrap="square" lIns="137138" tIns="68570" rIns="137138" bIns="68570" rtlCol="0">
            <a:spAutoFit/>
          </a:bodyPr>
          <a:lstStyle/>
          <a:p>
            <a:pPr defTabSz="1371408"/>
            <a:r>
              <a:rPr lang="en-US" sz="4800" b="1" dirty="0">
                <a:solidFill>
                  <a:prstClr val="black"/>
                </a:solidFill>
                <a:highlight>
                  <a:srgbClr val="800000"/>
                </a:highlight>
                <a:latin typeface="Calibri"/>
              </a:rPr>
              <a:t>1. </a:t>
            </a:r>
            <a:r>
              <a:rPr lang="en-US" sz="4800" b="1" dirty="0">
                <a:solidFill>
                  <a:prstClr val="black"/>
                </a:solidFill>
                <a:latin typeface="Calibri"/>
              </a:rPr>
              <a:t>Write the correct word or phrase from the box under each picture.</a:t>
            </a:r>
            <a:endParaRPr lang="en-US" sz="4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3A14271-C282-1C42-C88F-F897FF9EE275}"/>
              </a:ext>
            </a:extLst>
          </p:cNvPr>
          <p:cNvSpPr/>
          <p:nvPr/>
        </p:nvSpPr>
        <p:spPr>
          <a:xfrm>
            <a:off x="2211094" y="2646425"/>
            <a:ext cx="13348766" cy="143965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38" tIns="68570" rIns="137138" bIns="68570" rtlCol="0" anchor="b"/>
          <a:lstStyle/>
          <a:p>
            <a:pPr defTabSz="1371408"/>
            <a:r>
              <a:rPr lang="en-US" sz="4400" dirty="0">
                <a:solidFill>
                  <a:prstClr val="black"/>
                </a:solidFill>
                <a:latin typeface="Calibri"/>
              </a:rPr>
              <a:t>voice message		smartphone 	social network</a:t>
            </a:r>
          </a:p>
          <a:p>
            <a:pPr defTabSz="1371408"/>
            <a:r>
              <a:rPr lang="en-US" sz="4400" dirty="0">
                <a:solidFill>
                  <a:prstClr val="black"/>
                </a:solidFill>
                <a:latin typeface="Calibri"/>
              </a:rPr>
              <a:t>emojis			group call		holography</a:t>
            </a:r>
          </a:p>
        </p:txBody>
      </p:sp>
      <p:pic>
        <p:nvPicPr>
          <p:cNvPr id="1035" name="Picture 11" descr="Concept image, futuristic holographic interface">
            <a:extLst>
              <a:ext uri="{FF2B5EF4-FFF2-40B4-BE49-F238E27FC236}">
                <a16:creationId xmlns:a16="http://schemas.microsoft.com/office/drawing/2014/main" id="{892BE8A9-0B77-06FE-2A3F-0E534C5C8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9053" y="4785835"/>
            <a:ext cx="6039485" cy="3369686"/>
          </a:xfrm>
          <a:prstGeom prst="roundRect">
            <a:avLst/>
          </a:prstGeom>
          <a:noFill/>
          <a:ln w="1905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2E340AB2-CD8F-5052-E0DD-FBBE87A9A907}"/>
              </a:ext>
            </a:extLst>
          </p:cNvPr>
          <p:cNvGrpSpPr/>
          <p:nvPr/>
        </p:nvGrpSpPr>
        <p:grpSpPr>
          <a:xfrm>
            <a:off x="1272486" y="4795663"/>
            <a:ext cx="6166518" cy="3359858"/>
            <a:chOff x="352678" y="3982153"/>
            <a:chExt cx="1976400" cy="1076851"/>
          </a:xfrm>
        </p:grpSpPr>
        <p:pic>
          <p:nvPicPr>
            <p:cNvPr id="1037" name="Picture 13" descr="Bild: Mr Aesthetics | Shutterstock">
              <a:extLst>
                <a:ext uri="{FF2B5EF4-FFF2-40B4-BE49-F238E27FC236}">
                  <a16:creationId xmlns:a16="http://schemas.microsoft.com/office/drawing/2014/main" id="{402B6AAC-836D-0EF7-C9B3-F7551320F1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678" y="4105941"/>
              <a:ext cx="1973571" cy="8480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CC943198-A920-B68E-42F4-8FA3520A1DB3}"/>
                </a:ext>
              </a:extLst>
            </p:cNvPr>
            <p:cNvSpPr/>
            <p:nvPr/>
          </p:nvSpPr>
          <p:spPr>
            <a:xfrm>
              <a:off x="352678" y="3982153"/>
              <a:ext cx="1976400" cy="1076851"/>
            </a:xfrm>
            <a:prstGeom prst="roundRect">
              <a:avLst/>
            </a:prstGeom>
            <a:noFill/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408"/>
              <a:endParaRPr lang="x-none" sz="285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8FC8C4C-84C9-0946-DBDA-CEA5D59C92B8}"/>
              </a:ext>
            </a:extLst>
          </p:cNvPr>
          <p:cNvSpPr txBox="1"/>
          <p:nvPr/>
        </p:nvSpPr>
        <p:spPr>
          <a:xfrm>
            <a:off x="1789203" y="8147579"/>
            <a:ext cx="5649801" cy="1131956"/>
          </a:xfrm>
          <a:prstGeom prst="rect">
            <a:avLst/>
          </a:prstGeom>
          <a:noFill/>
        </p:spPr>
        <p:txBody>
          <a:bodyPr wrap="square" lIns="137138" tIns="68570" rIns="137138" bIns="68570">
            <a:spAutoFit/>
          </a:bodyPr>
          <a:lstStyle/>
          <a:p>
            <a:pPr defTabSz="1371408">
              <a:lnSpc>
                <a:spcPct val="150000"/>
              </a:lnSpc>
            </a:pPr>
            <a:r>
              <a:rPr lang="en-US" sz="4800" b="1" dirty="0">
                <a:solidFill>
                  <a:srgbClr val="E0702A"/>
                </a:solidFill>
                <a:latin typeface="Calibri"/>
              </a:rPr>
              <a:t>3.</a:t>
            </a:r>
            <a:r>
              <a:rPr lang="en-US" sz="4800" dirty="0">
                <a:solidFill>
                  <a:prstClr val="black"/>
                </a:solidFill>
                <a:latin typeface="Calibri"/>
              </a:rPr>
              <a:t> _____________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B5606D3-6610-79A2-5EC7-ADB27BC117A9}"/>
              </a:ext>
            </a:extLst>
          </p:cNvPr>
          <p:cNvSpPr txBox="1"/>
          <p:nvPr/>
        </p:nvSpPr>
        <p:spPr>
          <a:xfrm>
            <a:off x="11567696" y="8172701"/>
            <a:ext cx="5649801" cy="1131956"/>
          </a:xfrm>
          <a:prstGeom prst="rect">
            <a:avLst/>
          </a:prstGeom>
          <a:noFill/>
        </p:spPr>
        <p:txBody>
          <a:bodyPr wrap="square" lIns="137138" tIns="68570" rIns="137138" bIns="68570">
            <a:spAutoFit/>
          </a:bodyPr>
          <a:lstStyle/>
          <a:p>
            <a:pPr defTabSz="1371408">
              <a:lnSpc>
                <a:spcPct val="150000"/>
              </a:lnSpc>
            </a:pPr>
            <a:r>
              <a:rPr lang="en-US" sz="4800" b="1" dirty="0">
                <a:solidFill>
                  <a:srgbClr val="E0702A"/>
                </a:solidFill>
                <a:latin typeface="Calibri"/>
              </a:rPr>
              <a:t>4.</a:t>
            </a:r>
            <a:r>
              <a:rPr lang="en-US" sz="4800" dirty="0">
                <a:solidFill>
                  <a:prstClr val="black"/>
                </a:solidFill>
                <a:latin typeface="Calibri"/>
              </a:rPr>
              <a:t> ___________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F72AD94-A1FC-E830-BE57-B83D19766F69}"/>
              </a:ext>
            </a:extLst>
          </p:cNvPr>
          <p:cNvSpPr txBox="1"/>
          <p:nvPr/>
        </p:nvSpPr>
        <p:spPr>
          <a:xfrm>
            <a:off x="2471504" y="8174378"/>
            <a:ext cx="4865846" cy="1131956"/>
          </a:xfrm>
          <a:prstGeom prst="rect">
            <a:avLst/>
          </a:prstGeom>
          <a:noFill/>
        </p:spPr>
        <p:txBody>
          <a:bodyPr wrap="square" lIns="137138" tIns="68570" rIns="137138" bIns="68570">
            <a:spAutoFit/>
          </a:bodyPr>
          <a:lstStyle/>
          <a:p>
            <a:pPr defTabSz="1371408">
              <a:lnSpc>
                <a:spcPct val="150000"/>
              </a:lnSpc>
            </a:pPr>
            <a:r>
              <a:rPr lang="en-US" sz="4800" dirty="0">
                <a:solidFill>
                  <a:srgbClr val="C00000"/>
                </a:solidFill>
                <a:latin typeface="Calibri"/>
              </a:rPr>
              <a:t>voice message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398BB34-ABD5-7DEF-C734-2A5B21B044C9}"/>
              </a:ext>
            </a:extLst>
          </p:cNvPr>
          <p:cNvSpPr txBox="1"/>
          <p:nvPr/>
        </p:nvSpPr>
        <p:spPr>
          <a:xfrm>
            <a:off x="12182557" y="8207373"/>
            <a:ext cx="4865846" cy="1131956"/>
          </a:xfrm>
          <a:prstGeom prst="rect">
            <a:avLst/>
          </a:prstGeom>
          <a:noFill/>
        </p:spPr>
        <p:txBody>
          <a:bodyPr wrap="square" lIns="137138" tIns="68570" rIns="137138" bIns="68570">
            <a:spAutoFit/>
          </a:bodyPr>
          <a:lstStyle/>
          <a:p>
            <a:pPr defTabSz="1371408">
              <a:lnSpc>
                <a:spcPct val="150000"/>
              </a:lnSpc>
            </a:pPr>
            <a:r>
              <a:rPr lang="en-US" sz="4800" dirty="0">
                <a:solidFill>
                  <a:srgbClr val="C00000"/>
                </a:solidFill>
                <a:latin typeface="Calibri"/>
              </a:rPr>
              <a:t>holography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30607" y="203912"/>
            <a:ext cx="16719193" cy="992559"/>
          </a:xfrm>
          <a:prstGeom prst="rect">
            <a:avLst/>
          </a:prstGeom>
          <a:noFill/>
          <a:effectLst/>
        </p:spPr>
        <p:txBody>
          <a:bodyPr wrap="square" lIns="137138" tIns="68570" rIns="137138" bIns="68570" rtlCol="0">
            <a:spAutoFit/>
          </a:bodyPr>
          <a:lstStyle/>
          <a:p>
            <a:pPr algn="ctr" defTabSz="1371408"/>
            <a:r>
              <a:rPr lang="en-US" sz="5550" b="1" dirty="0"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3633158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2858" y="2864"/>
            <a:ext cx="18288000" cy="1624962"/>
            <a:chOff x="0" y="-3"/>
            <a:chExt cx="12192000" cy="1083309"/>
          </a:xfrm>
          <a:solidFill>
            <a:srgbClr val="7030A0"/>
          </a:solidFill>
        </p:grpSpPr>
        <p:sp>
          <p:nvSpPr>
            <p:cNvPr id="23" name="Round Single Corner Rectangle 2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408"/>
              <a:endParaRPr lang="en-GB" sz="28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408"/>
              <a:endParaRPr lang="en-GB" sz="28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408"/>
              <a:endParaRPr lang="en-GB" sz="285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0" y="1599656"/>
            <a:ext cx="17844201" cy="877143"/>
          </a:xfrm>
          <a:prstGeom prst="rect">
            <a:avLst/>
          </a:prstGeom>
          <a:noFill/>
          <a:effectLst/>
        </p:spPr>
        <p:txBody>
          <a:bodyPr wrap="square" lIns="137138" tIns="68570" rIns="137138" bIns="68570" rtlCol="0">
            <a:spAutoFit/>
          </a:bodyPr>
          <a:lstStyle/>
          <a:p>
            <a:pPr defTabSz="1371408"/>
            <a:r>
              <a:rPr lang="en-US" sz="4800" b="1" dirty="0">
                <a:solidFill>
                  <a:prstClr val="black"/>
                </a:solidFill>
                <a:highlight>
                  <a:srgbClr val="800000"/>
                </a:highlight>
                <a:latin typeface="Calibri"/>
              </a:rPr>
              <a:t>1. </a:t>
            </a:r>
            <a:r>
              <a:rPr lang="en-US" sz="4800" b="1" dirty="0">
                <a:solidFill>
                  <a:prstClr val="black"/>
                </a:solidFill>
                <a:latin typeface="Calibri"/>
              </a:rPr>
              <a:t>Write the correct word or phrase from the box under each picture.</a:t>
            </a:r>
            <a:endParaRPr lang="en-US" sz="4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3A14271-C282-1C42-C88F-F897FF9EE275}"/>
              </a:ext>
            </a:extLst>
          </p:cNvPr>
          <p:cNvSpPr/>
          <p:nvPr/>
        </p:nvSpPr>
        <p:spPr>
          <a:xfrm>
            <a:off x="2211094" y="2646425"/>
            <a:ext cx="13348766" cy="143965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38" tIns="68570" rIns="137138" bIns="68570" rtlCol="0" anchor="b"/>
          <a:lstStyle/>
          <a:p>
            <a:pPr defTabSz="1371408"/>
            <a:r>
              <a:rPr lang="en-US" sz="4400" dirty="0">
                <a:solidFill>
                  <a:prstClr val="black"/>
                </a:solidFill>
                <a:latin typeface="Calibri"/>
              </a:rPr>
              <a:t>voice message		smartphone 	social network</a:t>
            </a:r>
          </a:p>
          <a:p>
            <a:pPr defTabSz="1371408"/>
            <a:r>
              <a:rPr lang="en-US" sz="4400" dirty="0">
                <a:solidFill>
                  <a:prstClr val="black"/>
                </a:solidFill>
                <a:latin typeface="Calibri"/>
              </a:rPr>
              <a:t>emojis			group call		holography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E666AC1-81A2-B534-F1E2-0B4E8974D683}"/>
              </a:ext>
            </a:extLst>
          </p:cNvPr>
          <p:cNvGrpSpPr/>
          <p:nvPr/>
        </p:nvGrpSpPr>
        <p:grpSpPr>
          <a:xfrm>
            <a:off x="10003503" y="4447217"/>
            <a:ext cx="7270554" cy="3972984"/>
            <a:chOff x="349849" y="5456450"/>
            <a:chExt cx="1976400" cy="1080000"/>
          </a:xfrm>
        </p:grpSpPr>
        <p:pic>
          <p:nvPicPr>
            <p:cNvPr id="1039" name="Picture 15" descr="A social video call is one way to acclimate to a new career when working from home.">
              <a:extLst>
                <a:ext uri="{FF2B5EF4-FFF2-40B4-BE49-F238E27FC236}">
                  <a16:creationId xmlns:a16="http://schemas.microsoft.com/office/drawing/2014/main" id="{D247034E-88C8-4715-E2E7-FC3903BCDD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049" y="5456450"/>
              <a:ext cx="1620000" cy="1080000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E40412D3-E57A-3416-07DD-63FF1BEE3DF4}"/>
                </a:ext>
              </a:extLst>
            </p:cNvPr>
            <p:cNvSpPr/>
            <p:nvPr/>
          </p:nvSpPr>
          <p:spPr>
            <a:xfrm>
              <a:off x="349849" y="5456450"/>
              <a:ext cx="1976400" cy="1076851"/>
            </a:xfrm>
            <a:prstGeom prst="roundRect">
              <a:avLst/>
            </a:prstGeom>
            <a:noFill/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408"/>
              <a:endParaRPr lang="x-none" sz="285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0B35C6C-416E-DF4D-453B-EC29ED07C8FC}"/>
              </a:ext>
            </a:extLst>
          </p:cNvPr>
          <p:cNvSpPr txBox="1"/>
          <p:nvPr/>
        </p:nvSpPr>
        <p:spPr>
          <a:xfrm>
            <a:off x="2553219" y="8379129"/>
            <a:ext cx="5690247" cy="1131956"/>
          </a:xfrm>
          <a:prstGeom prst="rect">
            <a:avLst/>
          </a:prstGeom>
          <a:noFill/>
        </p:spPr>
        <p:txBody>
          <a:bodyPr wrap="square" lIns="137138" tIns="68570" rIns="137138" bIns="68570">
            <a:spAutoFit/>
          </a:bodyPr>
          <a:lstStyle/>
          <a:p>
            <a:pPr defTabSz="1371408">
              <a:lnSpc>
                <a:spcPct val="150000"/>
              </a:lnSpc>
            </a:pPr>
            <a:r>
              <a:rPr lang="en-US" sz="4800" b="1" dirty="0">
                <a:solidFill>
                  <a:srgbClr val="E0702A"/>
                </a:solidFill>
                <a:latin typeface="Calibri"/>
              </a:rPr>
              <a:t>5.</a:t>
            </a:r>
            <a:r>
              <a:rPr lang="en-US" sz="4800" dirty="0">
                <a:solidFill>
                  <a:prstClr val="black"/>
                </a:solidFill>
                <a:latin typeface="Calibri"/>
              </a:rPr>
              <a:t> ___________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3884A7-3BA2-4F79-97A4-C549D83D7385}"/>
              </a:ext>
            </a:extLst>
          </p:cNvPr>
          <p:cNvSpPr txBox="1"/>
          <p:nvPr/>
        </p:nvSpPr>
        <p:spPr>
          <a:xfrm>
            <a:off x="11080668" y="8420201"/>
            <a:ext cx="5690247" cy="1131956"/>
          </a:xfrm>
          <a:prstGeom prst="rect">
            <a:avLst/>
          </a:prstGeom>
          <a:noFill/>
        </p:spPr>
        <p:txBody>
          <a:bodyPr wrap="square" lIns="137138" tIns="68570" rIns="137138" bIns="68570">
            <a:spAutoFit/>
          </a:bodyPr>
          <a:lstStyle/>
          <a:p>
            <a:pPr defTabSz="1371408">
              <a:lnSpc>
                <a:spcPct val="150000"/>
              </a:lnSpc>
            </a:pPr>
            <a:r>
              <a:rPr lang="en-US" sz="4800" b="1" dirty="0">
                <a:solidFill>
                  <a:srgbClr val="E0702A"/>
                </a:solidFill>
                <a:latin typeface="Calibri"/>
              </a:rPr>
              <a:t>6. </a:t>
            </a:r>
            <a:r>
              <a:rPr lang="en-US" sz="4800" dirty="0">
                <a:solidFill>
                  <a:prstClr val="black"/>
                </a:solidFill>
                <a:latin typeface="Calibri"/>
              </a:rPr>
              <a:t>___________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08C556-EE6F-1A91-D6DF-E42C891BCA30}"/>
              </a:ext>
            </a:extLst>
          </p:cNvPr>
          <p:cNvSpPr txBox="1"/>
          <p:nvPr/>
        </p:nvSpPr>
        <p:spPr>
          <a:xfrm>
            <a:off x="3319022" y="8383854"/>
            <a:ext cx="4900680" cy="1131956"/>
          </a:xfrm>
          <a:prstGeom prst="rect">
            <a:avLst/>
          </a:prstGeom>
          <a:noFill/>
        </p:spPr>
        <p:txBody>
          <a:bodyPr wrap="square" lIns="137138" tIns="68570" rIns="137138" bIns="68570">
            <a:spAutoFit/>
          </a:bodyPr>
          <a:lstStyle/>
          <a:p>
            <a:pPr defTabSz="1371408">
              <a:lnSpc>
                <a:spcPct val="150000"/>
              </a:lnSpc>
            </a:pPr>
            <a:r>
              <a:rPr lang="en-US" sz="4800" dirty="0">
                <a:solidFill>
                  <a:srgbClr val="C00000"/>
                </a:solidFill>
              </a:rPr>
              <a:t>social network</a:t>
            </a:r>
            <a:endParaRPr lang="en-US" sz="4800" dirty="0">
              <a:solidFill>
                <a:srgbClr val="C00000"/>
              </a:solidFill>
              <a:latin typeface="Calibri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C1D047B-AA31-B8F2-B3B1-F4F91507B35B}"/>
              </a:ext>
            </a:extLst>
          </p:cNvPr>
          <p:cNvSpPr txBox="1"/>
          <p:nvPr/>
        </p:nvSpPr>
        <p:spPr>
          <a:xfrm>
            <a:off x="11887088" y="8426298"/>
            <a:ext cx="4900680" cy="1131956"/>
          </a:xfrm>
          <a:prstGeom prst="rect">
            <a:avLst/>
          </a:prstGeom>
          <a:noFill/>
        </p:spPr>
        <p:txBody>
          <a:bodyPr wrap="square" lIns="137138" tIns="68570" rIns="137138" bIns="68570">
            <a:spAutoFit/>
          </a:bodyPr>
          <a:lstStyle/>
          <a:p>
            <a:pPr defTabSz="1371408">
              <a:lnSpc>
                <a:spcPct val="150000"/>
              </a:lnSpc>
            </a:pPr>
            <a:r>
              <a:rPr lang="en-US" sz="4800" dirty="0">
                <a:solidFill>
                  <a:srgbClr val="C00000"/>
                </a:solidFill>
                <a:latin typeface="Calibri"/>
              </a:rPr>
              <a:t>group call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7" t="1771" r="1732" b="3308"/>
          <a:stretch/>
        </p:blipFill>
        <p:spPr bwMode="auto">
          <a:xfrm>
            <a:off x="1660949" y="4476568"/>
            <a:ext cx="6174840" cy="3914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TextBox 39"/>
          <p:cNvSpPr txBox="1"/>
          <p:nvPr/>
        </p:nvSpPr>
        <p:spPr>
          <a:xfrm>
            <a:off x="730607" y="203912"/>
            <a:ext cx="16543450" cy="992559"/>
          </a:xfrm>
          <a:prstGeom prst="rect">
            <a:avLst/>
          </a:prstGeom>
          <a:noFill/>
          <a:effectLst/>
        </p:spPr>
        <p:txBody>
          <a:bodyPr wrap="square" lIns="137138" tIns="68570" rIns="137138" bIns="68570" rtlCol="0">
            <a:spAutoFit/>
          </a:bodyPr>
          <a:lstStyle/>
          <a:p>
            <a:pPr algn="ctr" defTabSz="1371408"/>
            <a:r>
              <a:rPr lang="en-US" sz="5550" b="1" dirty="0"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1948906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A0659D-D4D5-C53D-A69F-8CF5385ACB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DD000E88-324E-AFA6-0A06-875F705B1AB1}"/>
              </a:ext>
            </a:extLst>
          </p:cNvPr>
          <p:cNvGrpSpPr/>
          <p:nvPr/>
        </p:nvGrpSpPr>
        <p:grpSpPr>
          <a:xfrm>
            <a:off x="-2858" y="2864"/>
            <a:ext cx="18288000" cy="1624962"/>
            <a:chOff x="0" y="-3"/>
            <a:chExt cx="12192000" cy="1083309"/>
          </a:xfrm>
          <a:solidFill>
            <a:srgbClr val="7030A0"/>
          </a:solidFill>
        </p:grpSpPr>
        <p:sp>
          <p:nvSpPr>
            <p:cNvPr id="23" name="Round Single Corner Rectangle 22">
              <a:extLst>
                <a:ext uri="{FF2B5EF4-FFF2-40B4-BE49-F238E27FC236}">
                  <a16:creationId xmlns:a16="http://schemas.microsoft.com/office/drawing/2014/main" id="{D4B09D17-D699-4FDD-0BCB-B72FA2807A09}"/>
                </a:ext>
              </a:extLst>
            </p:cNvPr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408"/>
              <a:endParaRPr lang="en-GB" sz="28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4" name="Round Single Corner Rectangle 23">
              <a:extLst>
                <a:ext uri="{FF2B5EF4-FFF2-40B4-BE49-F238E27FC236}">
                  <a16:creationId xmlns:a16="http://schemas.microsoft.com/office/drawing/2014/main" id="{8053B65C-47ED-8EB0-C8A8-EAC8C59E72CE}"/>
                </a:ext>
              </a:extLst>
            </p:cNvPr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408"/>
              <a:endParaRPr lang="en-GB" sz="28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5" name="Round Single Corner Rectangle 24">
              <a:extLst>
                <a:ext uri="{FF2B5EF4-FFF2-40B4-BE49-F238E27FC236}">
                  <a16:creationId xmlns:a16="http://schemas.microsoft.com/office/drawing/2014/main" id="{B57FBE4E-B27D-A90F-4703-9CC1A4EF0FB8}"/>
                </a:ext>
              </a:extLst>
            </p:cNvPr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408"/>
              <a:endParaRPr lang="en-GB" sz="285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B8FC5423-E834-FFC5-7481-EC089FD3FDDE}"/>
              </a:ext>
            </a:extLst>
          </p:cNvPr>
          <p:cNvSpPr txBox="1"/>
          <p:nvPr/>
        </p:nvSpPr>
        <p:spPr>
          <a:xfrm>
            <a:off x="730607" y="203912"/>
            <a:ext cx="16543450" cy="992559"/>
          </a:xfrm>
          <a:prstGeom prst="rect">
            <a:avLst/>
          </a:prstGeom>
          <a:noFill/>
          <a:effectLst/>
        </p:spPr>
        <p:txBody>
          <a:bodyPr wrap="square" lIns="137138" tIns="68570" rIns="137138" bIns="68570" rtlCol="0">
            <a:spAutoFit/>
          </a:bodyPr>
          <a:lstStyle/>
          <a:p>
            <a:pPr algn="ctr" defTabSz="1371408"/>
            <a:r>
              <a:rPr lang="en-US" sz="5550" b="1" dirty="0"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3A75A2-9441-22EF-2D72-FD6D9D1091AF}"/>
              </a:ext>
            </a:extLst>
          </p:cNvPr>
          <p:cNvSpPr txBox="1"/>
          <p:nvPr/>
        </p:nvSpPr>
        <p:spPr>
          <a:xfrm>
            <a:off x="228600" y="1729410"/>
            <a:ext cx="17789842" cy="769427"/>
          </a:xfrm>
          <a:prstGeom prst="rect">
            <a:avLst/>
          </a:prstGeom>
          <a:noFill/>
          <a:effectLst/>
        </p:spPr>
        <p:txBody>
          <a:bodyPr wrap="square" lIns="91425" tIns="45713" rIns="91425" bIns="45713" rtlCol="0">
            <a:spAutoFit/>
          </a:bodyPr>
          <a:lstStyle/>
          <a:p>
            <a:r>
              <a:rPr lang="en-US" sz="4400" b="1" dirty="0">
                <a:highlight>
                  <a:srgbClr val="800000"/>
                </a:highlight>
              </a:rPr>
              <a:t>2. </a:t>
            </a:r>
            <a:r>
              <a:rPr lang="en-US" sz="4400" b="1" dirty="0"/>
              <a:t>Choose the correct answer A, B, or C. </a:t>
            </a:r>
            <a:endParaRPr lang="en-US" sz="4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058C2B-2EEE-CA2E-E448-BC9137A712B4}"/>
              </a:ext>
            </a:extLst>
          </p:cNvPr>
          <p:cNvSpPr txBox="1"/>
          <p:nvPr/>
        </p:nvSpPr>
        <p:spPr>
          <a:xfrm>
            <a:off x="398621" y="2933700"/>
            <a:ext cx="17485042" cy="6001629"/>
          </a:xfrm>
          <a:prstGeom prst="rect">
            <a:avLst/>
          </a:prstGeom>
          <a:noFill/>
        </p:spPr>
        <p:txBody>
          <a:bodyPr wrap="square" lIns="91425" tIns="45713" rIns="91425" bIns="45713">
            <a:spAutoFit/>
          </a:bodyPr>
          <a:lstStyle/>
          <a:p>
            <a:r>
              <a:rPr lang="en-US" sz="4800" b="1" dirty="0">
                <a:solidFill>
                  <a:srgbClr val="E0702A"/>
                </a:solidFill>
              </a:rPr>
              <a:t>1. </a:t>
            </a:r>
            <a:r>
              <a:rPr lang="en-US" sz="4800" dirty="0"/>
              <a:t>Many people add ______ to their text messages to express their feelings. </a:t>
            </a:r>
          </a:p>
          <a:p>
            <a:r>
              <a:rPr lang="en-US" sz="4800" dirty="0"/>
              <a:t>	</a:t>
            </a:r>
            <a:r>
              <a:rPr lang="en-US" sz="4800" dirty="0">
                <a:solidFill>
                  <a:srgbClr val="00B0F0"/>
                </a:solidFill>
              </a:rPr>
              <a:t>A.</a:t>
            </a:r>
            <a:r>
              <a:rPr lang="en-US" sz="4800" dirty="0"/>
              <a:t> emojis 			</a:t>
            </a:r>
            <a:r>
              <a:rPr lang="en-US" sz="4800" dirty="0">
                <a:solidFill>
                  <a:srgbClr val="00B0F0"/>
                </a:solidFill>
              </a:rPr>
              <a:t>B.</a:t>
            </a:r>
            <a:r>
              <a:rPr lang="en-US" sz="4800" dirty="0"/>
              <a:t> words 			</a:t>
            </a:r>
            <a:r>
              <a:rPr lang="en-US" sz="4800" dirty="0">
                <a:solidFill>
                  <a:srgbClr val="00B0F0"/>
                </a:solidFill>
              </a:rPr>
              <a:t>C.</a:t>
            </a:r>
            <a:r>
              <a:rPr lang="en-US" sz="4800" dirty="0"/>
              <a:t> letters </a:t>
            </a:r>
          </a:p>
          <a:p>
            <a:r>
              <a:rPr lang="en-US" sz="4800" b="1" dirty="0">
                <a:solidFill>
                  <a:srgbClr val="E0702A"/>
                </a:solidFill>
              </a:rPr>
              <a:t>2. </a:t>
            </a:r>
            <a:r>
              <a:rPr lang="en-US" sz="4800" dirty="0"/>
              <a:t>I send ______ messages when I don’t feel like typing. </a:t>
            </a:r>
          </a:p>
          <a:p>
            <a:r>
              <a:rPr lang="en-US" sz="4800" dirty="0"/>
              <a:t>	</a:t>
            </a:r>
            <a:r>
              <a:rPr lang="en-US" sz="4800" dirty="0">
                <a:solidFill>
                  <a:srgbClr val="00B0F0"/>
                </a:solidFill>
              </a:rPr>
              <a:t>A.</a:t>
            </a:r>
            <a:r>
              <a:rPr lang="en-US" sz="4800" dirty="0"/>
              <a:t> group 			</a:t>
            </a:r>
            <a:r>
              <a:rPr lang="en-US" sz="4800" dirty="0">
                <a:solidFill>
                  <a:srgbClr val="00B0F0"/>
                </a:solidFill>
              </a:rPr>
              <a:t>B.</a:t>
            </a:r>
            <a:r>
              <a:rPr lang="en-US" sz="4800" dirty="0"/>
              <a:t> text 			</a:t>
            </a:r>
            <a:r>
              <a:rPr lang="en-US" sz="4800" dirty="0">
                <a:solidFill>
                  <a:srgbClr val="00B0F0"/>
                </a:solidFill>
              </a:rPr>
              <a:t>C.</a:t>
            </a:r>
            <a:r>
              <a:rPr lang="en-US" sz="4800" dirty="0"/>
              <a:t> voice </a:t>
            </a:r>
          </a:p>
          <a:p>
            <a:r>
              <a:rPr lang="en-US" sz="4800" b="1" dirty="0">
                <a:solidFill>
                  <a:srgbClr val="E0702A"/>
                </a:solidFill>
              </a:rPr>
              <a:t>3. </a:t>
            </a:r>
            <a:r>
              <a:rPr lang="en-US" sz="4800" dirty="0"/>
              <a:t>Many teenagers like to meet on social ______ rather than face to face. </a:t>
            </a:r>
          </a:p>
          <a:p>
            <a:r>
              <a:rPr lang="en-US" sz="4800" dirty="0"/>
              <a:t>	</a:t>
            </a:r>
            <a:r>
              <a:rPr lang="en-US" sz="4800" dirty="0">
                <a:solidFill>
                  <a:srgbClr val="00B0F0"/>
                </a:solidFill>
              </a:rPr>
              <a:t>A. </a:t>
            </a:r>
            <a:r>
              <a:rPr lang="en-US" sz="4800" dirty="0"/>
              <a:t>television 		</a:t>
            </a:r>
            <a:r>
              <a:rPr lang="en-US" sz="4800" dirty="0">
                <a:solidFill>
                  <a:srgbClr val="00B0F0"/>
                </a:solidFill>
              </a:rPr>
              <a:t>B.</a:t>
            </a:r>
            <a:r>
              <a:rPr lang="en-US" sz="4800" dirty="0"/>
              <a:t> networks 		</a:t>
            </a:r>
            <a:r>
              <a:rPr lang="en-US" sz="4800" dirty="0">
                <a:solidFill>
                  <a:srgbClr val="00B0F0"/>
                </a:solidFill>
              </a:rPr>
              <a:t>C.</a:t>
            </a:r>
            <a:r>
              <a:rPr lang="en-US" sz="4800" dirty="0"/>
              <a:t> projects 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33529B4-1C18-1A4F-0F4E-29E6F99F7362}"/>
              </a:ext>
            </a:extLst>
          </p:cNvPr>
          <p:cNvSpPr/>
          <p:nvPr/>
        </p:nvSpPr>
        <p:spPr>
          <a:xfrm>
            <a:off x="1295400" y="4490178"/>
            <a:ext cx="609600" cy="65332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D36C4B1-6DB7-0627-5648-32BA89606DC7}"/>
              </a:ext>
            </a:extLst>
          </p:cNvPr>
          <p:cNvSpPr/>
          <p:nvPr/>
        </p:nvSpPr>
        <p:spPr>
          <a:xfrm>
            <a:off x="9525000" y="5981700"/>
            <a:ext cx="609600" cy="58773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BB8042-5D03-F483-CB82-731FB7D46A19}"/>
              </a:ext>
            </a:extLst>
          </p:cNvPr>
          <p:cNvSpPr/>
          <p:nvPr/>
        </p:nvSpPr>
        <p:spPr>
          <a:xfrm>
            <a:off x="5791200" y="8263720"/>
            <a:ext cx="609600" cy="58773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045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A5CAEE-E90D-D156-0E88-DB781080A5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C8508CB6-AD7E-9A28-43F1-40F52BAB56B9}"/>
              </a:ext>
            </a:extLst>
          </p:cNvPr>
          <p:cNvGrpSpPr/>
          <p:nvPr/>
        </p:nvGrpSpPr>
        <p:grpSpPr>
          <a:xfrm>
            <a:off x="-2858" y="2864"/>
            <a:ext cx="18288000" cy="1624962"/>
            <a:chOff x="0" y="-3"/>
            <a:chExt cx="12192000" cy="1083309"/>
          </a:xfrm>
          <a:solidFill>
            <a:srgbClr val="7030A0"/>
          </a:solidFill>
        </p:grpSpPr>
        <p:sp>
          <p:nvSpPr>
            <p:cNvPr id="23" name="Round Single Corner Rectangle 22">
              <a:extLst>
                <a:ext uri="{FF2B5EF4-FFF2-40B4-BE49-F238E27FC236}">
                  <a16:creationId xmlns:a16="http://schemas.microsoft.com/office/drawing/2014/main" id="{4809B90E-C5C9-67D8-1237-504C9116D81B}"/>
                </a:ext>
              </a:extLst>
            </p:cNvPr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408"/>
              <a:endParaRPr lang="en-GB" sz="28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4" name="Round Single Corner Rectangle 23">
              <a:extLst>
                <a:ext uri="{FF2B5EF4-FFF2-40B4-BE49-F238E27FC236}">
                  <a16:creationId xmlns:a16="http://schemas.microsoft.com/office/drawing/2014/main" id="{8D347CD2-CCFB-6CFE-2F4E-E16C523C820F}"/>
                </a:ext>
              </a:extLst>
            </p:cNvPr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408"/>
              <a:endParaRPr lang="en-GB" sz="28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5" name="Round Single Corner Rectangle 24">
              <a:extLst>
                <a:ext uri="{FF2B5EF4-FFF2-40B4-BE49-F238E27FC236}">
                  <a16:creationId xmlns:a16="http://schemas.microsoft.com/office/drawing/2014/main" id="{0083908B-2BC0-64B4-A999-369E20089EC2}"/>
                </a:ext>
              </a:extLst>
            </p:cNvPr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408"/>
              <a:endParaRPr lang="en-GB" sz="285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0132EDE5-9B51-4550-7FBC-D36AC7584C75}"/>
              </a:ext>
            </a:extLst>
          </p:cNvPr>
          <p:cNvSpPr txBox="1"/>
          <p:nvPr/>
        </p:nvSpPr>
        <p:spPr>
          <a:xfrm>
            <a:off x="730607" y="203912"/>
            <a:ext cx="16543450" cy="992559"/>
          </a:xfrm>
          <a:prstGeom prst="rect">
            <a:avLst/>
          </a:prstGeom>
          <a:noFill/>
          <a:effectLst/>
        </p:spPr>
        <p:txBody>
          <a:bodyPr wrap="square" lIns="137138" tIns="68570" rIns="137138" bIns="68570" rtlCol="0">
            <a:spAutoFit/>
          </a:bodyPr>
          <a:lstStyle/>
          <a:p>
            <a:pPr algn="ctr" defTabSz="1371408"/>
            <a:r>
              <a:rPr lang="en-US" sz="5550" b="1" dirty="0"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8519C9-E759-6C08-5B5B-BA11E12D0A19}"/>
              </a:ext>
            </a:extLst>
          </p:cNvPr>
          <p:cNvSpPr txBox="1"/>
          <p:nvPr/>
        </p:nvSpPr>
        <p:spPr>
          <a:xfrm>
            <a:off x="228600" y="1729410"/>
            <a:ext cx="17789842" cy="769427"/>
          </a:xfrm>
          <a:prstGeom prst="rect">
            <a:avLst/>
          </a:prstGeom>
          <a:noFill/>
          <a:effectLst/>
        </p:spPr>
        <p:txBody>
          <a:bodyPr wrap="square" lIns="91425" tIns="45713" rIns="91425" bIns="45713" rtlCol="0">
            <a:spAutoFit/>
          </a:bodyPr>
          <a:lstStyle/>
          <a:p>
            <a:r>
              <a:rPr lang="en-US" sz="4400" b="1" dirty="0">
                <a:highlight>
                  <a:srgbClr val="800000"/>
                </a:highlight>
              </a:rPr>
              <a:t>2. </a:t>
            </a:r>
            <a:r>
              <a:rPr lang="en-US" sz="4400" b="1" dirty="0"/>
              <a:t>Choose the correct answer A, B, or C. </a:t>
            </a:r>
            <a:endParaRPr lang="en-US" sz="4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21DD61-2820-F38A-8273-E54F68E7B38F}"/>
              </a:ext>
            </a:extLst>
          </p:cNvPr>
          <p:cNvSpPr txBox="1"/>
          <p:nvPr/>
        </p:nvSpPr>
        <p:spPr>
          <a:xfrm>
            <a:off x="228600" y="3467100"/>
            <a:ext cx="17789842" cy="3785638"/>
          </a:xfrm>
          <a:prstGeom prst="rect">
            <a:avLst/>
          </a:prstGeom>
          <a:noFill/>
        </p:spPr>
        <p:txBody>
          <a:bodyPr wrap="square" lIns="91425" tIns="45713" rIns="91425" bIns="45713">
            <a:spAutoFit/>
          </a:bodyPr>
          <a:lstStyle/>
          <a:p>
            <a:r>
              <a:rPr lang="en-US" sz="4800" b="1" dirty="0">
                <a:solidFill>
                  <a:srgbClr val="E0702A"/>
                </a:solidFill>
              </a:rPr>
              <a:t>4. </a:t>
            </a:r>
            <a:r>
              <a:rPr lang="en-US" sz="4800" dirty="0"/>
              <a:t>In a ______, people in different places can join the conversation. </a:t>
            </a:r>
          </a:p>
          <a:p>
            <a:r>
              <a:rPr lang="en-US" sz="4800" dirty="0"/>
              <a:t>	</a:t>
            </a:r>
            <a:r>
              <a:rPr lang="en-US" sz="4800" dirty="0">
                <a:solidFill>
                  <a:srgbClr val="00B0F0"/>
                </a:solidFill>
              </a:rPr>
              <a:t>A.</a:t>
            </a:r>
            <a:r>
              <a:rPr lang="en-US" sz="4800" dirty="0"/>
              <a:t> voice message 	</a:t>
            </a:r>
            <a:r>
              <a:rPr lang="en-US" sz="4800" dirty="0">
                <a:solidFill>
                  <a:srgbClr val="00B0F0"/>
                </a:solidFill>
              </a:rPr>
              <a:t>B.</a:t>
            </a:r>
            <a:r>
              <a:rPr lang="en-US" sz="4800" dirty="0"/>
              <a:t> group call 		</a:t>
            </a:r>
            <a:r>
              <a:rPr lang="en-US" sz="4800" dirty="0">
                <a:solidFill>
                  <a:srgbClr val="00B0F0"/>
                </a:solidFill>
              </a:rPr>
              <a:t>C.</a:t>
            </a:r>
            <a:r>
              <a:rPr lang="en-US" sz="4800" dirty="0"/>
              <a:t> system of </a:t>
            </a:r>
            <a:r>
              <a:rPr lang="en-US" sz="4800" dirty="0" err="1"/>
              <a:t>emojis</a:t>
            </a:r>
            <a:r>
              <a:rPr lang="en-US" sz="4800" dirty="0"/>
              <a:t> </a:t>
            </a:r>
          </a:p>
          <a:p>
            <a:r>
              <a:rPr lang="en-US" sz="4800" b="1" dirty="0">
                <a:solidFill>
                  <a:srgbClr val="E0702A"/>
                </a:solidFill>
              </a:rPr>
              <a:t>5. </a:t>
            </a:r>
            <a:r>
              <a:rPr lang="en-US" sz="4800" dirty="0"/>
              <a:t>By using ______, you can attend a meeting with your 3D image instead of being there in person. </a:t>
            </a:r>
          </a:p>
          <a:p>
            <a:r>
              <a:rPr lang="en-US" sz="4800" dirty="0"/>
              <a:t>	</a:t>
            </a:r>
            <a:r>
              <a:rPr lang="en-US" sz="4800" dirty="0">
                <a:solidFill>
                  <a:srgbClr val="00B0F0"/>
                </a:solidFill>
              </a:rPr>
              <a:t>A.</a:t>
            </a:r>
            <a:r>
              <a:rPr lang="en-US" sz="4800" dirty="0"/>
              <a:t> holography 		</a:t>
            </a:r>
            <a:r>
              <a:rPr lang="en-US" sz="4800" dirty="0">
                <a:solidFill>
                  <a:srgbClr val="00B0F0"/>
                </a:solidFill>
              </a:rPr>
              <a:t>B.</a:t>
            </a:r>
            <a:r>
              <a:rPr lang="en-US" sz="4800" dirty="0"/>
              <a:t> voice messages 	</a:t>
            </a:r>
            <a:r>
              <a:rPr lang="en-US" sz="4800" dirty="0">
                <a:solidFill>
                  <a:srgbClr val="00B0F0"/>
                </a:solidFill>
              </a:rPr>
              <a:t>C.</a:t>
            </a:r>
            <a:r>
              <a:rPr lang="en-US" sz="4800" dirty="0"/>
              <a:t> social networks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0B65CE5-7BAE-1ECD-81D3-5D5C60C2A088}"/>
              </a:ext>
            </a:extLst>
          </p:cNvPr>
          <p:cNvSpPr/>
          <p:nvPr/>
        </p:nvSpPr>
        <p:spPr>
          <a:xfrm>
            <a:off x="5562600" y="4354941"/>
            <a:ext cx="838200" cy="77194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A74710E-37F5-A7F9-CA31-66BBFDBD6039}"/>
              </a:ext>
            </a:extLst>
          </p:cNvPr>
          <p:cNvSpPr/>
          <p:nvPr/>
        </p:nvSpPr>
        <p:spPr>
          <a:xfrm>
            <a:off x="990600" y="6505743"/>
            <a:ext cx="838200" cy="77194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544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2858" y="2864"/>
            <a:ext cx="18288000" cy="1624962"/>
            <a:chOff x="0" y="-3"/>
            <a:chExt cx="12192000" cy="1083309"/>
          </a:xfrm>
          <a:solidFill>
            <a:srgbClr val="7030A0"/>
          </a:solidFill>
        </p:grpSpPr>
        <p:sp>
          <p:nvSpPr>
            <p:cNvPr id="18" name="Round Single Corner Rectangle 1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408"/>
              <a:endParaRPr lang="en-GB" sz="28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408"/>
              <a:endParaRPr lang="en-GB" sz="28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408"/>
              <a:endParaRPr lang="en-GB" sz="285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0" y="1610093"/>
            <a:ext cx="18288000" cy="815588"/>
          </a:xfrm>
          <a:prstGeom prst="rect">
            <a:avLst/>
          </a:prstGeom>
          <a:noFill/>
          <a:effectLst/>
        </p:spPr>
        <p:txBody>
          <a:bodyPr wrap="square" lIns="137138" tIns="68570" rIns="137138" bIns="68570" rtlCol="0">
            <a:spAutoFit/>
          </a:bodyPr>
          <a:lstStyle/>
          <a:p>
            <a:pPr defTabSz="1371408"/>
            <a:r>
              <a:rPr lang="en-US" sz="4400" b="1" dirty="0">
                <a:solidFill>
                  <a:prstClr val="black"/>
                </a:solidFill>
                <a:highlight>
                  <a:srgbClr val="800000"/>
                </a:highlight>
                <a:latin typeface="Calibri"/>
              </a:rPr>
              <a:t>3. 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Complete the sentences with the words from the box.</a:t>
            </a:r>
            <a:endParaRPr lang="en-US" sz="4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43480" y="1548337"/>
            <a:ext cx="595553" cy="1038726"/>
          </a:xfrm>
          <a:prstGeom prst="rect">
            <a:avLst/>
          </a:prstGeom>
          <a:noFill/>
        </p:spPr>
        <p:txBody>
          <a:bodyPr wrap="square" lIns="137138" tIns="68570" rIns="137138" bIns="68570" rtlCol="0">
            <a:spAutoFit/>
          </a:bodyPr>
          <a:lstStyle/>
          <a:p>
            <a:pPr algn="ctr" defTabSz="1371408"/>
            <a:r>
              <a:rPr lang="en-US" sz="5850" b="1" dirty="0">
                <a:solidFill>
                  <a:prstClr val="white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30607" y="311507"/>
            <a:ext cx="16566793" cy="992559"/>
          </a:xfrm>
          <a:prstGeom prst="rect">
            <a:avLst/>
          </a:prstGeom>
          <a:noFill/>
          <a:effectLst/>
        </p:spPr>
        <p:txBody>
          <a:bodyPr wrap="square" lIns="137138" tIns="68570" rIns="137138" bIns="68570" rtlCol="0">
            <a:spAutoFit/>
          </a:bodyPr>
          <a:lstStyle/>
          <a:p>
            <a:pPr algn="ctr" defTabSz="1371408"/>
            <a:r>
              <a:rPr lang="en-US" sz="5550" b="1" dirty="0"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2" name="Hộp Văn bản 4">
            <a:extLst>
              <a:ext uri="{FF2B5EF4-FFF2-40B4-BE49-F238E27FC236}">
                <a16:creationId xmlns:a16="http://schemas.microsoft.com/office/drawing/2014/main" id="{063D8389-5EB7-1373-5D60-6385BE7575E6}"/>
              </a:ext>
            </a:extLst>
          </p:cNvPr>
          <p:cNvSpPr txBox="1"/>
          <p:nvPr/>
        </p:nvSpPr>
        <p:spPr>
          <a:xfrm>
            <a:off x="496306" y="3724652"/>
            <a:ext cx="17016686" cy="6047789"/>
          </a:xfrm>
          <a:prstGeom prst="rect">
            <a:avLst/>
          </a:prstGeom>
          <a:noFill/>
        </p:spPr>
        <p:txBody>
          <a:bodyPr wrap="square" lIns="137138" tIns="68570" rIns="137138" bIns="68570">
            <a:spAutoFit/>
          </a:bodyPr>
          <a:lstStyle/>
          <a:p>
            <a:pPr defTabSz="1371408">
              <a:buClr>
                <a:srgbClr val="C00000"/>
              </a:buClr>
            </a:pPr>
            <a:r>
              <a:rPr lang="en-US" sz="4800" b="1" dirty="0">
                <a:solidFill>
                  <a:srgbClr val="E0702A"/>
                </a:solidFill>
                <a:latin typeface="Calibri"/>
              </a:rPr>
              <a:t>1. </a:t>
            </a:r>
            <a:r>
              <a:rPr lang="en-US" sz="4800" dirty="0">
                <a:solidFill>
                  <a:prstClr val="black"/>
                </a:solidFill>
                <a:latin typeface="Calibri"/>
              </a:rPr>
              <a:t>Do you often send _______ messages to your friends? </a:t>
            </a:r>
          </a:p>
          <a:p>
            <a:pPr defTabSz="1371408">
              <a:buClr>
                <a:srgbClr val="C00000"/>
              </a:buClr>
            </a:pPr>
            <a:r>
              <a:rPr lang="en-US" sz="4800" b="1" dirty="0">
                <a:solidFill>
                  <a:srgbClr val="E0702A"/>
                </a:solidFill>
                <a:latin typeface="Calibri"/>
              </a:rPr>
              <a:t>2. </a:t>
            </a:r>
            <a:r>
              <a:rPr lang="en-US" sz="4800" dirty="0">
                <a:solidFill>
                  <a:prstClr val="black"/>
                </a:solidFill>
                <a:latin typeface="Calibri"/>
              </a:rPr>
              <a:t>Can learning English help you overcome the _________ barrier when living abroad? </a:t>
            </a:r>
          </a:p>
          <a:p>
            <a:pPr defTabSz="1371408">
              <a:buClr>
                <a:srgbClr val="C00000"/>
              </a:buClr>
            </a:pPr>
            <a:r>
              <a:rPr lang="en-US" sz="4800" b="1" dirty="0">
                <a:solidFill>
                  <a:srgbClr val="E0702A"/>
                </a:solidFill>
                <a:latin typeface="Calibri"/>
              </a:rPr>
              <a:t>3. </a:t>
            </a:r>
            <a:r>
              <a:rPr lang="en-US" sz="4800" dirty="0">
                <a:solidFill>
                  <a:prstClr val="black"/>
                </a:solidFill>
                <a:latin typeface="Calibri"/>
              </a:rPr>
              <a:t>Telephone helps you communicate in _______ time. </a:t>
            </a:r>
          </a:p>
          <a:p>
            <a:pPr defTabSz="1371408">
              <a:buClr>
                <a:srgbClr val="C00000"/>
              </a:buClr>
            </a:pPr>
            <a:r>
              <a:rPr lang="en-US" sz="4800" b="1" dirty="0">
                <a:solidFill>
                  <a:srgbClr val="E0702A"/>
                </a:solidFill>
                <a:latin typeface="Calibri"/>
              </a:rPr>
              <a:t>4. </a:t>
            </a:r>
            <a:r>
              <a:rPr lang="en-US" sz="4800" dirty="0">
                <a:solidFill>
                  <a:prstClr val="black"/>
                </a:solidFill>
                <a:latin typeface="Calibri"/>
              </a:rPr>
              <a:t>Do you think translators will lose their jobs when ___________ machines become popular? </a:t>
            </a:r>
          </a:p>
          <a:p>
            <a:pPr defTabSz="1371408">
              <a:buClr>
                <a:srgbClr val="C00000"/>
              </a:buClr>
            </a:pPr>
            <a:r>
              <a:rPr lang="en-US" sz="4800" b="1" dirty="0">
                <a:solidFill>
                  <a:srgbClr val="E0702A"/>
                </a:solidFill>
                <a:latin typeface="Calibri"/>
              </a:rPr>
              <a:t>5. </a:t>
            </a:r>
            <a:r>
              <a:rPr lang="en-US" sz="4800" dirty="0">
                <a:solidFill>
                  <a:prstClr val="black"/>
                </a:solidFill>
                <a:latin typeface="Calibri"/>
              </a:rPr>
              <a:t>Many people reply to messages _________, but others take a long time to respond. 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DD981FE2-9138-740D-E113-9931F201939C}"/>
              </a:ext>
            </a:extLst>
          </p:cNvPr>
          <p:cNvSpPr/>
          <p:nvPr/>
        </p:nvSpPr>
        <p:spPr>
          <a:xfrm>
            <a:off x="943481" y="2703382"/>
            <a:ext cx="16168068" cy="79252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38" tIns="68570" rIns="137138" bIns="68570" rtlCol="0" anchor="b"/>
          <a:lstStyle/>
          <a:p>
            <a:pPr defTabSz="1371408"/>
            <a:r>
              <a:rPr lang="en-US" sz="4400" dirty="0">
                <a:solidFill>
                  <a:srgbClr val="C00000"/>
                </a:solidFill>
                <a:latin typeface="ChronicaPro"/>
              </a:rPr>
              <a:t>translation 	      real 	     language 	  instantly 	       private </a:t>
            </a:r>
            <a:endParaRPr lang="en-US" sz="4400" dirty="0">
              <a:solidFill>
                <a:srgbClr val="C00000"/>
              </a:solidFill>
              <a:latin typeface="Calibri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CBBBBFB-FC5E-94A6-CB72-41CCA1DC0F1E}"/>
              </a:ext>
            </a:extLst>
          </p:cNvPr>
          <p:cNvSpPr txBox="1"/>
          <p:nvPr/>
        </p:nvSpPr>
        <p:spPr>
          <a:xfrm>
            <a:off x="5990252" y="3735929"/>
            <a:ext cx="2239350" cy="877143"/>
          </a:xfrm>
          <a:prstGeom prst="rect">
            <a:avLst/>
          </a:prstGeom>
          <a:noFill/>
        </p:spPr>
        <p:txBody>
          <a:bodyPr wrap="square" lIns="137138" tIns="68570" rIns="137138" bIns="68570">
            <a:spAutoFit/>
          </a:bodyPr>
          <a:lstStyle/>
          <a:p>
            <a:pPr defTabSz="1371408"/>
            <a:r>
              <a:rPr lang="en-US" sz="4800" b="1" dirty="0">
                <a:solidFill>
                  <a:srgbClr val="7030A0"/>
                </a:solidFill>
                <a:latin typeface="Calibri"/>
              </a:rPr>
              <a:t>private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F594110-173F-7EDF-A988-A5A124F9091B}"/>
              </a:ext>
            </a:extLst>
          </p:cNvPr>
          <p:cNvSpPr txBox="1"/>
          <p:nvPr/>
        </p:nvSpPr>
        <p:spPr>
          <a:xfrm>
            <a:off x="12209270" y="4505003"/>
            <a:ext cx="2625486" cy="877143"/>
          </a:xfrm>
          <a:prstGeom prst="rect">
            <a:avLst/>
          </a:prstGeom>
          <a:noFill/>
        </p:spPr>
        <p:txBody>
          <a:bodyPr wrap="square" lIns="137138" tIns="68570" rIns="137138" bIns="68570">
            <a:spAutoFit/>
          </a:bodyPr>
          <a:lstStyle/>
          <a:p>
            <a:pPr defTabSz="1371408"/>
            <a:r>
              <a:rPr lang="en-US" sz="4800" b="1" dirty="0">
                <a:solidFill>
                  <a:srgbClr val="7030A0"/>
                </a:solidFill>
                <a:latin typeface="Calibri"/>
              </a:rPr>
              <a:t>language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34786B0-EDA7-6CBD-4E0C-7B98A6D2D6EF}"/>
              </a:ext>
            </a:extLst>
          </p:cNvPr>
          <p:cNvSpPr txBox="1"/>
          <p:nvPr/>
        </p:nvSpPr>
        <p:spPr>
          <a:xfrm>
            <a:off x="10983194" y="5945124"/>
            <a:ext cx="1533524" cy="877143"/>
          </a:xfrm>
          <a:prstGeom prst="rect">
            <a:avLst/>
          </a:prstGeom>
          <a:noFill/>
        </p:spPr>
        <p:txBody>
          <a:bodyPr wrap="square" lIns="137138" tIns="68570" rIns="137138" bIns="68570">
            <a:spAutoFit/>
          </a:bodyPr>
          <a:lstStyle/>
          <a:p>
            <a:pPr defTabSz="1371408"/>
            <a:r>
              <a:rPr lang="en-US" sz="4800" b="1" dirty="0">
                <a:solidFill>
                  <a:srgbClr val="7030A0"/>
                </a:solidFill>
                <a:latin typeface="Calibri"/>
              </a:rPr>
              <a:t>real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D3867AE-91A6-C9A4-CE71-319A3FB45DAE}"/>
              </a:ext>
            </a:extLst>
          </p:cNvPr>
          <p:cNvSpPr txBox="1"/>
          <p:nvPr/>
        </p:nvSpPr>
        <p:spPr>
          <a:xfrm>
            <a:off x="13494740" y="6654711"/>
            <a:ext cx="3265544" cy="877143"/>
          </a:xfrm>
          <a:prstGeom prst="rect">
            <a:avLst/>
          </a:prstGeom>
          <a:noFill/>
        </p:spPr>
        <p:txBody>
          <a:bodyPr wrap="square" lIns="137138" tIns="68570" rIns="137138" bIns="68570">
            <a:spAutoFit/>
          </a:bodyPr>
          <a:lstStyle/>
          <a:p>
            <a:pPr defTabSz="1371408"/>
            <a:r>
              <a:rPr lang="en-US" sz="4800" b="1" dirty="0">
                <a:solidFill>
                  <a:srgbClr val="7030A0"/>
                </a:solidFill>
                <a:latin typeface="Calibri"/>
              </a:rPr>
              <a:t>translations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EF27CBB-D170-9AF1-2265-E1EDC083AD26}"/>
              </a:ext>
            </a:extLst>
          </p:cNvPr>
          <p:cNvSpPr txBox="1"/>
          <p:nvPr/>
        </p:nvSpPr>
        <p:spPr>
          <a:xfrm>
            <a:off x="9258083" y="8162340"/>
            <a:ext cx="2500166" cy="877143"/>
          </a:xfrm>
          <a:prstGeom prst="rect">
            <a:avLst/>
          </a:prstGeom>
          <a:noFill/>
        </p:spPr>
        <p:txBody>
          <a:bodyPr wrap="square" lIns="137138" tIns="68570" rIns="137138" bIns="68570">
            <a:spAutoFit/>
          </a:bodyPr>
          <a:lstStyle/>
          <a:p>
            <a:pPr defTabSz="1371408"/>
            <a:r>
              <a:rPr lang="en-US" sz="4800" b="1" dirty="0">
                <a:solidFill>
                  <a:srgbClr val="7030A0"/>
                </a:solidFill>
                <a:latin typeface="Calibri"/>
              </a:rPr>
              <a:t>instantly</a:t>
            </a:r>
          </a:p>
        </p:txBody>
      </p:sp>
    </p:spTree>
    <p:extLst>
      <p:ext uri="{BB962C8B-B14F-4D97-AF65-F5344CB8AC3E}">
        <p14:creationId xmlns:p14="http://schemas.microsoft.com/office/powerpoint/2010/main" val="626516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-2858" y="2864"/>
            <a:ext cx="18288000" cy="1624962"/>
            <a:chOff x="0" y="-3"/>
            <a:chExt cx="12192000" cy="1083309"/>
          </a:xfrm>
          <a:solidFill>
            <a:srgbClr val="7030A0"/>
          </a:solidFill>
        </p:grpSpPr>
        <p:sp>
          <p:nvSpPr>
            <p:cNvPr id="28" name="Round Single Corner Rectangle 2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408"/>
              <a:endParaRPr lang="en-GB" sz="28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408"/>
              <a:endParaRPr lang="en-GB" sz="28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408"/>
              <a:endParaRPr lang="en-GB" sz="285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730607" y="292450"/>
            <a:ext cx="16795393" cy="992559"/>
          </a:xfrm>
          <a:prstGeom prst="rect">
            <a:avLst/>
          </a:prstGeom>
          <a:noFill/>
          <a:effectLst/>
        </p:spPr>
        <p:txBody>
          <a:bodyPr wrap="square" lIns="137138" tIns="68570" rIns="137138" bIns="68570" rtlCol="0">
            <a:spAutoFit/>
          </a:bodyPr>
          <a:lstStyle/>
          <a:p>
            <a:pPr algn="ctr" defTabSz="1371408"/>
            <a:r>
              <a:rPr lang="en-US" sz="5550" b="1" dirty="0"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8C3CC7A-AC6D-1D15-5ABC-A2D623929D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957" y="2109797"/>
            <a:ext cx="14976093" cy="606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093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-2858" y="2864"/>
            <a:ext cx="18288000" cy="1624962"/>
            <a:chOff x="0" y="-3"/>
            <a:chExt cx="12192000" cy="1083309"/>
          </a:xfrm>
          <a:solidFill>
            <a:srgbClr val="7030A0"/>
          </a:solidFill>
        </p:grpSpPr>
        <p:sp>
          <p:nvSpPr>
            <p:cNvPr id="28" name="Round Single Corner Rectangle 2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408"/>
              <a:endParaRPr lang="en-GB" sz="28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408"/>
              <a:endParaRPr lang="en-GB" sz="28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408"/>
              <a:endParaRPr lang="en-GB" sz="285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-2858" y="1661434"/>
            <a:ext cx="18018442" cy="815588"/>
          </a:xfrm>
          <a:prstGeom prst="rect">
            <a:avLst/>
          </a:prstGeom>
          <a:noFill/>
          <a:effectLst/>
        </p:spPr>
        <p:txBody>
          <a:bodyPr wrap="square" lIns="137138" tIns="68570" rIns="137138" bIns="68570" rtlCol="0">
            <a:spAutoFit/>
          </a:bodyPr>
          <a:lstStyle/>
          <a:p>
            <a:pPr defTabSz="1371408"/>
            <a:r>
              <a:rPr lang="en-US" sz="4400" b="1" dirty="0">
                <a:solidFill>
                  <a:prstClr val="black"/>
                </a:solidFill>
                <a:latin typeface="Calibri"/>
              </a:rPr>
              <a:t>4. Listen and repeat the words. Pay attention to the word stress. </a:t>
            </a:r>
            <a:endParaRPr lang="en-US" sz="4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0607" y="292450"/>
            <a:ext cx="16642993" cy="992559"/>
          </a:xfrm>
          <a:prstGeom prst="rect">
            <a:avLst/>
          </a:prstGeom>
          <a:noFill/>
          <a:effectLst/>
        </p:spPr>
        <p:txBody>
          <a:bodyPr wrap="square" lIns="137138" tIns="68570" rIns="137138" bIns="68570" rtlCol="0">
            <a:spAutoFit/>
          </a:bodyPr>
          <a:lstStyle/>
          <a:p>
            <a:pPr algn="ctr" defTabSz="1371408"/>
            <a:r>
              <a:rPr lang="en-US" sz="5550" b="1" dirty="0"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075" y="2933700"/>
            <a:ext cx="12515850" cy="587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Track 6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0911" y="2510630"/>
            <a:ext cx="914400" cy="914400"/>
          </a:xfrm>
          <a:prstGeom prst="rect">
            <a:avLst/>
          </a:prstGeom>
        </p:spPr>
      </p:pic>
      <p:sp>
        <p:nvSpPr>
          <p:cNvPr id="3" name="Freeform 6">
            <a:extLst>
              <a:ext uri="{FF2B5EF4-FFF2-40B4-BE49-F238E27FC236}">
                <a16:creationId xmlns:a16="http://schemas.microsoft.com/office/drawing/2014/main" id="{4F6C86B9-80C3-6C1B-68DF-803DE534D234}"/>
              </a:ext>
            </a:extLst>
          </p:cNvPr>
          <p:cNvSpPr/>
          <p:nvPr/>
        </p:nvSpPr>
        <p:spPr>
          <a:xfrm rot="2416153">
            <a:off x="15478557" y="6769709"/>
            <a:ext cx="2322772" cy="3711711"/>
          </a:xfrm>
          <a:custGeom>
            <a:avLst/>
            <a:gdLst/>
            <a:ahLst/>
            <a:cxnLst/>
            <a:rect l="l" t="t" r="r" b="b"/>
            <a:pathLst>
              <a:path w="3028673" h="4528857">
                <a:moveTo>
                  <a:pt x="0" y="0"/>
                </a:moveTo>
                <a:lnTo>
                  <a:pt x="3028672" y="0"/>
                </a:lnTo>
                <a:lnTo>
                  <a:pt x="3028672" y="4528856"/>
                </a:lnTo>
                <a:lnTo>
                  <a:pt x="0" y="452885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7">
            <a:extLst>
              <a:ext uri="{FF2B5EF4-FFF2-40B4-BE49-F238E27FC236}">
                <a16:creationId xmlns:a16="http://schemas.microsoft.com/office/drawing/2014/main" id="{2DF9562D-9D68-1170-3AD7-0ABDF9CD8B0C}"/>
              </a:ext>
            </a:extLst>
          </p:cNvPr>
          <p:cNvSpPr/>
          <p:nvPr/>
        </p:nvSpPr>
        <p:spPr>
          <a:xfrm>
            <a:off x="27709" y="8119509"/>
            <a:ext cx="2767448" cy="2162011"/>
          </a:xfrm>
          <a:custGeom>
            <a:avLst/>
            <a:gdLst/>
            <a:ahLst/>
            <a:cxnLst/>
            <a:rect l="l" t="t" r="r" b="b"/>
            <a:pathLst>
              <a:path w="4703015" h="3339140">
                <a:moveTo>
                  <a:pt x="0" y="0"/>
                </a:moveTo>
                <a:lnTo>
                  <a:pt x="4703014" y="0"/>
                </a:lnTo>
                <a:lnTo>
                  <a:pt x="4703014" y="3339140"/>
                </a:lnTo>
                <a:lnTo>
                  <a:pt x="0" y="333914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141101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5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3416" b="-83416"/>
            </a:stretch>
          </a:blipFill>
        </p:spPr>
      </p:sp>
      <p:sp>
        <p:nvSpPr>
          <p:cNvPr id="3" name="Freeform 3"/>
          <p:cNvSpPr/>
          <p:nvPr/>
        </p:nvSpPr>
        <p:spPr>
          <a:xfrm rot="-1213915">
            <a:off x="792276" y="332641"/>
            <a:ext cx="1717599" cy="2198526"/>
          </a:xfrm>
          <a:custGeom>
            <a:avLst/>
            <a:gdLst/>
            <a:ahLst/>
            <a:cxnLst/>
            <a:rect l="l" t="t" r="r" b="b"/>
            <a:pathLst>
              <a:path w="1717599" h="2198526">
                <a:moveTo>
                  <a:pt x="0" y="0"/>
                </a:moveTo>
                <a:lnTo>
                  <a:pt x="1717598" y="0"/>
                </a:lnTo>
                <a:lnTo>
                  <a:pt x="1717598" y="2198526"/>
                </a:lnTo>
                <a:lnTo>
                  <a:pt x="0" y="21985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628761">
            <a:off x="14882009" y="278946"/>
            <a:ext cx="2896292" cy="2577700"/>
          </a:xfrm>
          <a:custGeom>
            <a:avLst/>
            <a:gdLst/>
            <a:ahLst/>
            <a:cxnLst/>
            <a:rect l="l" t="t" r="r" b="b"/>
            <a:pathLst>
              <a:path w="2896292" h="2577700">
                <a:moveTo>
                  <a:pt x="0" y="0"/>
                </a:moveTo>
                <a:lnTo>
                  <a:pt x="2896292" y="0"/>
                </a:lnTo>
                <a:lnTo>
                  <a:pt x="2896292" y="2577699"/>
                </a:lnTo>
                <a:lnTo>
                  <a:pt x="0" y="257769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77272" y="4072952"/>
            <a:ext cx="502856" cy="482742"/>
          </a:xfrm>
          <a:custGeom>
            <a:avLst/>
            <a:gdLst/>
            <a:ahLst/>
            <a:cxnLst/>
            <a:rect l="l" t="t" r="r" b="b"/>
            <a:pathLst>
              <a:path w="502856" h="482742">
                <a:moveTo>
                  <a:pt x="0" y="0"/>
                </a:moveTo>
                <a:lnTo>
                  <a:pt x="502856" y="0"/>
                </a:lnTo>
                <a:lnTo>
                  <a:pt x="502856" y="482742"/>
                </a:lnTo>
                <a:lnTo>
                  <a:pt x="0" y="48274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037487" y="5789838"/>
            <a:ext cx="502856" cy="482742"/>
          </a:xfrm>
          <a:custGeom>
            <a:avLst/>
            <a:gdLst/>
            <a:ahLst/>
            <a:cxnLst/>
            <a:rect l="l" t="t" r="r" b="b"/>
            <a:pathLst>
              <a:path w="502856" h="482742">
                <a:moveTo>
                  <a:pt x="0" y="0"/>
                </a:moveTo>
                <a:lnTo>
                  <a:pt x="502856" y="0"/>
                </a:lnTo>
                <a:lnTo>
                  <a:pt x="502856" y="482742"/>
                </a:lnTo>
                <a:lnTo>
                  <a:pt x="0" y="48274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837035" y="3584738"/>
            <a:ext cx="893200" cy="623007"/>
          </a:xfrm>
          <a:custGeom>
            <a:avLst/>
            <a:gdLst/>
            <a:ahLst/>
            <a:cxnLst/>
            <a:rect l="l" t="t" r="r" b="b"/>
            <a:pathLst>
              <a:path w="893200" h="623007">
                <a:moveTo>
                  <a:pt x="0" y="0"/>
                </a:moveTo>
                <a:lnTo>
                  <a:pt x="893200" y="0"/>
                </a:lnTo>
                <a:lnTo>
                  <a:pt x="893200" y="623007"/>
                </a:lnTo>
                <a:lnTo>
                  <a:pt x="0" y="62300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330155" y="4555694"/>
            <a:ext cx="1355946" cy="945772"/>
          </a:xfrm>
          <a:custGeom>
            <a:avLst/>
            <a:gdLst/>
            <a:ahLst/>
            <a:cxnLst/>
            <a:rect l="l" t="t" r="r" b="b"/>
            <a:pathLst>
              <a:path w="1355946" h="945772">
                <a:moveTo>
                  <a:pt x="0" y="0"/>
                </a:moveTo>
                <a:lnTo>
                  <a:pt x="1355946" y="0"/>
                </a:lnTo>
                <a:lnTo>
                  <a:pt x="1355946" y="945773"/>
                </a:lnTo>
                <a:lnTo>
                  <a:pt x="0" y="94577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1517316">
            <a:off x="15624081" y="7812509"/>
            <a:ext cx="1412148" cy="1886007"/>
          </a:xfrm>
          <a:custGeom>
            <a:avLst/>
            <a:gdLst/>
            <a:ahLst/>
            <a:cxnLst/>
            <a:rect l="l" t="t" r="r" b="b"/>
            <a:pathLst>
              <a:path w="1412148" h="1886007">
                <a:moveTo>
                  <a:pt x="0" y="0"/>
                </a:moveTo>
                <a:lnTo>
                  <a:pt x="1412148" y="0"/>
                </a:lnTo>
                <a:lnTo>
                  <a:pt x="1412148" y="1886007"/>
                </a:lnTo>
                <a:lnTo>
                  <a:pt x="0" y="188600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280128" y="788068"/>
            <a:ext cx="16091266" cy="1333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0"/>
              </a:lnSpc>
            </a:pPr>
            <a:r>
              <a:rPr lang="en-US" sz="10400" dirty="0">
                <a:solidFill>
                  <a:srgbClr val="2E2C7F"/>
                </a:solidFill>
                <a:latin typeface="Gagalin"/>
              </a:rPr>
              <a:t>Warm - up</a:t>
            </a:r>
          </a:p>
        </p:txBody>
      </p:sp>
      <p:sp>
        <p:nvSpPr>
          <p:cNvPr id="12" name="Rectangle 21">
            <a:extLst>
              <a:ext uri="{FF2B5EF4-FFF2-40B4-BE49-F238E27FC236}">
                <a16:creationId xmlns:a16="http://schemas.microsoft.com/office/drawing/2014/main" id="{60B0E689-E2B7-9DB2-0169-F2B8755E49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2592" y="2627974"/>
            <a:ext cx="9666565" cy="6673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3" rIns="91425" bIns="45713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200000"/>
              </a:lnSpc>
            </a:pPr>
            <a:r>
              <a:rPr lang="en-US" sz="4400" dirty="0">
                <a:solidFill>
                  <a:srgbClr val="C00000"/>
                </a:solidFill>
              </a:rPr>
              <a:t>1. </a:t>
            </a:r>
            <a:r>
              <a:rPr lang="en-US" sz="4400" dirty="0" err="1">
                <a:solidFill>
                  <a:srgbClr val="C00000"/>
                </a:solidFill>
              </a:rPr>
              <a:t>devio</a:t>
            </a:r>
            <a:r>
              <a:rPr lang="en-US" sz="4400" dirty="0">
                <a:solidFill>
                  <a:srgbClr val="C00000"/>
                </a:solidFill>
              </a:rPr>
              <a:t> </a:t>
            </a:r>
            <a:r>
              <a:rPr lang="en-US" sz="4400" dirty="0" err="1">
                <a:solidFill>
                  <a:srgbClr val="C00000"/>
                </a:solidFill>
              </a:rPr>
              <a:t>receonnfc</a:t>
            </a:r>
            <a:endParaRPr lang="en-US" sz="4400" dirty="0">
              <a:solidFill>
                <a:srgbClr val="C00000"/>
              </a:solidFill>
            </a:endParaRPr>
          </a:p>
          <a:p>
            <a:pPr>
              <a:lnSpc>
                <a:spcPct val="200000"/>
              </a:lnSpc>
            </a:pPr>
            <a:r>
              <a:rPr lang="en-US" sz="4400" dirty="0">
                <a:solidFill>
                  <a:srgbClr val="C00000"/>
                </a:solidFill>
                <a:cs typeface="Calibri" panose="020F0502020204030204" pitchFamily="34" charset="0"/>
              </a:rPr>
              <a:t>2</a:t>
            </a:r>
            <a:r>
              <a:rPr lang="en-US" sz="4400" dirty="0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. </a:t>
            </a:r>
            <a:r>
              <a:rPr lang="vi-VN" sz="4400" dirty="0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atlbet</a:t>
            </a:r>
          </a:p>
          <a:p>
            <a:pPr>
              <a:lnSpc>
                <a:spcPct val="200000"/>
              </a:lnSpc>
            </a:pPr>
            <a:r>
              <a:rPr lang="en-US" sz="4400" dirty="0">
                <a:solidFill>
                  <a:srgbClr val="C00000"/>
                </a:solidFill>
                <a:cs typeface="Calibri" panose="020F0502020204030204" pitchFamily="34" charset="0"/>
              </a:rPr>
              <a:t>3. </a:t>
            </a:r>
            <a:r>
              <a:rPr lang="vi-VN" sz="4400" dirty="0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tinerent neitonccon</a:t>
            </a:r>
          </a:p>
          <a:p>
            <a:pPr>
              <a:lnSpc>
                <a:spcPct val="200000"/>
              </a:lnSpc>
            </a:pPr>
            <a:r>
              <a:rPr lang="en-US" sz="4400" dirty="0">
                <a:solidFill>
                  <a:srgbClr val="C00000"/>
                </a:solidFill>
                <a:cs typeface="Calibri" panose="020F0502020204030204" pitchFamily="34" charset="0"/>
              </a:rPr>
              <a:t>4. </a:t>
            </a:r>
            <a:r>
              <a:rPr lang="vi-VN" sz="4400" dirty="0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oomz ni</a:t>
            </a:r>
          </a:p>
          <a:p>
            <a:pPr>
              <a:lnSpc>
                <a:spcPct val="200000"/>
              </a:lnSpc>
            </a:pPr>
            <a:r>
              <a:rPr lang="en-US" sz="4400" dirty="0">
                <a:solidFill>
                  <a:srgbClr val="C00000"/>
                </a:solidFill>
                <a:cs typeface="Calibri" panose="020F0502020204030204" pitchFamily="34" charset="0"/>
              </a:rPr>
              <a:t>5. </a:t>
            </a:r>
            <a:r>
              <a:rPr lang="vi-VN" sz="4400" dirty="0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cebwam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64EA7E-9F59-2116-EC1B-BF84F19817D8}"/>
              </a:ext>
            </a:extLst>
          </p:cNvPr>
          <p:cNvSpPr txBox="1"/>
          <p:nvPr/>
        </p:nvSpPr>
        <p:spPr>
          <a:xfrm>
            <a:off x="151936" y="5119255"/>
            <a:ext cx="3721758" cy="1815868"/>
          </a:xfrm>
          <a:prstGeom prst="rect">
            <a:avLst/>
          </a:prstGeom>
          <a:noFill/>
        </p:spPr>
        <p:txBody>
          <a:bodyPr wrap="square" lIns="91425" tIns="45713" rIns="91425" bIns="45713" rtlCol="0">
            <a:spAutoFit/>
          </a:bodyPr>
          <a:lstStyle/>
          <a:p>
            <a:pPr algn="ctr"/>
            <a:r>
              <a:rPr lang="en-US" sz="5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JUMBLED WORDS</a:t>
            </a:r>
          </a:p>
        </p:txBody>
      </p:sp>
      <p:sp>
        <p:nvSpPr>
          <p:cNvPr id="14" name="Moon 13">
            <a:extLst>
              <a:ext uri="{FF2B5EF4-FFF2-40B4-BE49-F238E27FC236}">
                <a16:creationId xmlns:a16="http://schemas.microsoft.com/office/drawing/2014/main" id="{37BF288C-1ED1-47B9-9E12-3264E6310C23}"/>
              </a:ext>
            </a:extLst>
          </p:cNvPr>
          <p:cNvSpPr/>
          <p:nvPr/>
        </p:nvSpPr>
        <p:spPr>
          <a:xfrm flipH="1">
            <a:off x="1250401" y="2875633"/>
            <a:ext cx="4563726" cy="6354674"/>
          </a:xfrm>
          <a:prstGeom prst="moon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DD4B64E-E8A9-E7CD-2A26-2C01AFF8346F}"/>
              </a:ext>
            </a:extLst>
          </p:cNvPr>
          <p:cNvSpPr txBox="1"/>
          <p:nvPr/>
        </p:nvSpPr>
        <p:spPr>
          <a:xfrm>
            <a:off x="6986084" y="3896241"/>
            <a:ext cx="43417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7030A0"/>
                </a:solidFill>
              </a:rPr>
              <a:t>→ video conference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468D4F4-0D5B-6ECF-18E5-201BAC119D8D}"/>
              </a:ext>
            </a:extLst>
          </p:cNvPr>
          <p:cNvSpPr txBox="1"/>
          <p:nvPr/>
        </p:nvSpPr>
        <p:spPr>
          <a:xfrm>
            <a:off x="6986084" y="5110335"/>
            <a:ext cx="19944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27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→ tablet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12F08AA-72F7-794E-FC24-86A63E898972}"/>
              </a:ext>
            </a:extLst>
          </p:cNvPr>
          <p:cNvSpPr txBox="1"/>
          <p:nvPr/>
        </p:nvSpPr>
        <p:spPr>
          <a:xfrm>
            <a:off x="6865569" y="6642735"/>
            <a:ext cx="48770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7030A0"/>
                </a:solidFill>
              </a:rPr>
              <a:t>→ internet connection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08E9822-5085-AAD5-8CB0-61B3D427FEDE}"/>
              </a:ext>
            </a:extLst>
          </p:cNvPr>
          <p:cNvSpPr txBox="1"/>
          <p:nvPr/>
        </p:nvSpPr>
        <p:spPr>
          <a:xfrm>
            <a:off x="6968695" y="7941648"/>
            <a:ext cx="24095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7030A0"/>
                </a:solidFill>
              </a:rPr>
              <a:t>→ zoom in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038B95F-F920-65C2-1CFE-CB0CDAF7529F}"/>
              </a:ext>
            </a:extLst>
          </p:cNvPr>
          <p:cNvSpPr txBox="1"/>
          <p:nvPr/>
        </p:nvSpPr>
        <p:spPr>
          <a:xfrm>
            <a:off x="6986084" y="9255144"/>
            <a:ext cx="25195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7030A0"/>
                </a:solidFill>
              </a:rPr>
              <a:t>→ webcam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-2858" y="2864"/>
            <a:ext cx="18288000" cy="1624962"/>
            <a:chOff x="0" y="-3"/>
            <a:chExt cx="12192000" cy="1083309"/>
          </a:xfrm>
          <a:solidFill>
            <a:srgbClr val="7030A0"/>
          </a:solidFill>
        </p:grpSpPr>
        <p:sp>
          <p:nvSpPr>
            <p:cNvPr id="28" name="Round Single Corner Rectangle 2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408"/>
              <a:endParaRPr lang="en-GB" sz="28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408"/>
              <a:endParaRPr lang="en-GB" sz="28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408"/>
              <a:endParaRPr lang="en-GB" sz="285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0" y="1619553"/>
            <a:ext cx="18516600" cy="1492696"/>
          </a:xfrm>
          <a:prstGeom prst="rect">
            <a:avLst/>
          </a:prstGeom>
          <a:noFill/>
          <a:effectLst/>
        </p:spPr>
        <p:txBody>
          <a:bodyPr wrap="square" lIns="137138" tIns="68570" rIns="137138" bIns="68570" rtlCol="0">
            <a:spAutoFit/>
          </a:bodyPr>
          <a:lstStyle/>
          <a:p>
            <a:pPr defTabSz="1371408"/>
            <a:r>
              <a:rPr lang="en-US" sz="4400" b="1" dirty="0">
                <a:solidFill>
                  <a:prstClr val="black"/>
                </a:solidFill>
                <a:highlight>
                  <a:srgbClr val="800000"/>
                </a:highlight>
                <a:latin typeface="Calibri"/>
              </a:rPr>
              <a:t>5. 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Mark the stress in the underlined words. Then listen and repeat the sentences. </a:t>
            </a:r>
            <a:endParaRPr lang="en-US" sz="4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0607" y="292450"/>
            <a:ext cx="16490593" cy="992559"/>
          </a:xfrm>
          <a:prstGeom prst="rect">
            <a:avLst/>
          </a:prstGeom>
          <a:noFill/>
          <a:effectLst/>
        </p:spPr>
        <p:txBody>
          <a:bodyPr wrap="square" lIns="137138" tIns="68570" rIns="137138" bIns="68570" rtlCol="0">
            <a:spAutoFit/>
          </a:bodyPr>
          <a:lstStyle/>
          <a:p>
            <a:pPr algn="ctr" defTabSz="1371408"/>
            <a:r>
              <a:rPr lang="en-US" sz="5550" b="1" dirty="0"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2" name="Hộp Văn bản 4">
            <a:extLst>
              <a:ext uri="{FF2B5EF4-FFF2-40B4-BE49-F238E27FC236}">
                <a16:creationId xmlns:a16="http://schemas.microsoft.com/office/drawing/2014/main" id="{36EE8F6B-2FE7-29A0-1564-5A85D5C72020}"/>
              </a:ext>
            </a:extLst>
          </p:cNvPr>
          <p:cNvSpPr txBox="1"/>
          <p:nvPr/>
        </p:nvSpPr>
        <p:spPr>
          <a:xfrm>
            <a:off x="730607" y="3447844"/>
            <a:ext cx="17497935" cy="5563939"/>
          </a:xfrm>
          <a:prstGeom prst="rect">
            <a:avLst/>
          </a:prstGeom>
          <a:noFill/>
        </p:spPr>
        <p:txBody>
          <a:bodyPr wrap="square" lIns="137138" tIns="68570" rIns="137138" bIns="68570">
            <a:spAutoFit/>
          </a:bodyPr>
          <a:lstStyle/>
          <a:p>
            <a:pPr defTabSz="1371408">
              <a:lnSpc>
                <a:spcPct val="150000"/>
              </a:lnSpc>
              <a:buClr>
                <a:srgbClr val="C00000"/>
              </a:buClr>
            </a:pPr>
            <a:r>
              <a:rPr lang="en-US" sz="4800" b="1" dirty="0">
                <a:solidFill>
                  <a:srgbClr val="E0702A"/>
                </a:solidFill>
                <a:latin typeface="Calibri"/>
              </a:rPr>
              <a:t>1. </a:t>
            </a:r>
            <a:r>
              <a:rPr lang="en-US" sz="4800" dirty="0">
                <a:solidFill>
                  <a:prstClr val="black"/>
                </a:solidFill>
                <a:latin typeface="Calibri"/>
              </a:rPr>
              <a:t>The </a:t>
            </a:r>
            <a:r>
              <a:rPr lang="en-US" sz="4800" u="sng" dirty="0">
                <a:solidFill>
                  <a:prstClr val="black"/>
                </a:solidFill>
                <a:latin typeface="Calibri"/>
              </a:rPr>
              <a:t>interviewees</a:t>
            </a:r>
            <a:r>
              <a:rPr lang="en-US" sz="4800" dirty="0">
                <a:solidFill>
                  <a:prstClr val="black"/>
                </a:solidFill>
                <a:latin typeface="Calibri"/>
              </a:rPr>
              <a:t> said that they were </a:t>
            </a:r>
            <a:r>
              <a:rPr lang="en-US" sz="4800" u="sng" dirty="0">
                <a:solidFill>
                  <a:prstClr val="black"/>
                </a:solidFill>
                <a:latin typeface="Calibri"/>
              </a:rPr>
              <a:t>Taiwanese</a:t>
            </a:r>
            <a:r>
              <a:rPr lang="en-US" sz="4800" dirty="0">
                <a:solidFill>
                  <a:prstClr val="black"/>
                </a:solidFill>
                <a:latin typeface="Calibri"/>
              </a:rPr>
              <a:t>. </a:t>
            </a:r>
          </a:p>
          <a:p>
            <a:pPr defTabSz="1371408">
              <a:lnSpc>
                <a:spcPct val="150000"/>
              </a:lnSpc>
              <a:buClr>
                <a:srgbClr val="C00000"/>
              </a:buClr>
            </a:pPr>
            <a:r>
              <a:rPr lang="en-US" sz="4800" b="1" dirty="0">
                <a:solidFill>
                  <a:srgbClr val="E0702A"/>
                </a:solidFill>
                <a:latin typeface="Calibri"/>
              </a:rPr>
              <a:t>2. </a:t>
            </a:r>
            <a:r>
              <a:rPr lang="en-US" sz="4800" dirty="0">
                <a:solidFill>
                  <a:prstClr val="black"/>
                </a:solidFill>
                <a:latin typeface="Calibri"/>
              </a:rPr>
              <a:t>Joe </a:t>
            </a:r>
            <a:r>
              <a:rPr lang="en-US" sz="4800" u="sng" dirty="0">
                <a:solidFill>
                  <a:prstClr val="black"/>
                </a:solidFill>
                <a:latin typeface="Calibri"/>
              </a:rPr>
              <a:t>agrees</a:t>
            </a:r>
            <a:r>
              <a:rPr lang="en-US" sz="4800" dirty="0">
                <a:solidFill>
                  <a:prstClr val="black"/>
                </a:solidFill>
                <a:latin typeface="Calibri"/>
              </a:rPr>
              <a:t> with me that learning </a:t>
            </a:r>
            <a:r>
              <a:rPr lang="en-US" sz="4800" u="sng" dirty="0">
                <a:solidFill>
                  <a:prstClr val="black"/>
                </a:solidFill>
                <a:latin typeface="Calibri"/>
              </a:rPr>
              <a:t>Chinese</a:t>
            </a:r>
            <a:r>
              <a:rPr lang="en-US" sz="4800" dirty="0">
                <a:solidFill>
                  <a:prstClr val="black"/>
                </a:solidFill>
                <a:latin typeface="Calibri"/>
              </a:rPr>
              <a:t> is difficult. </a:t>
            </a:r>
          </a:p>
          <a:p>
            <a:pPr defTabSz="1371408">
              <a:lnSpc>
                <a:spcPct val="150000"/>
              </a:lnSpc>
              <a:buClr>
                <a:srgbClr val="C00000"/>
              </a:buClr>
            </a:pPr>
            <a:r>
              <a:rPr lang="en-US" sz="4800" b="1" dirty="0">
                <a:solidFill>
                  <a:srgbClr val="E0702A"/>
                </a:solidFill>
                <a:latin typeface="Calibri"/>
              </a:rPr>
              <a:t>3. </a:t>
            </a:r>
            <a:r>
              <a:rPr lang="en-US" sz="4800" dirty="0">
                <a:solidFill>
                  <a:prstClr val="black"/>
                </a:solidFill>
                <a:latin typeface="Calibri"/>
              </a:rPr>
              <a:t>She obtained a bachelor’s </a:t>
            </a:r>
            <a:r>
              <a:rPr lang="en-US" sz="4800" u="sng" dirty="0">
                <a:solidFill>
                  <a:prstClr val="black"/>
                </a:solidFill>
                <a:latin typeface="Calibri"/>
              </a:rPr>
              <a:t>degree</a:t>
            </a:r>
            <a:r>
              <a:rPr lang="en-US" sz="4800" dirty="0">
                <a:solidFill>
                  <a:prstClr val="black"/>
                </a:solidFill>
                <a:latin typeface="Calibri"/>
              </a:rPr>
              <a:t> in </a:t>
            </a:r>
            <a:r>
              <a:rPr lang="en-US" sz="4800" u="sng" dirty="0">
                <a:solidFill>
                  <a:prstClr val="black"/>
                </a:solidFill>
                <a:latin typeface="Calibri"/>
              </a:rPr>
              <a:t>Japanese</a:t>
            </a:r>
            <a:r>
              <a:rPr lang="en-US" sz="4800" dirty="0">
                <a:solidFill>
                  <a:prstClr val="black"/>
                </a:solidFill>
                <a:latin typeface="Calibri"/>
              </a:rPr>
              <a:t>. </a:t>
            </a:r>
          </a:p>
          <a:p>
            <a:pPr defTabSz="1371408">
              <a:lnSpc>
                <a:spcPct val="150000"/>
              </a:lnSpc>
              <a:buClr>
                <a:srgbClr val="C00000"/>
              </a:buClr>
            </a:pPr>
            <a:r>
              <a:rPr lang="en-US" sz="4800" b="1" dirty="0">
                <a:solidFill>
                  <a:srgbClr val="E0702A"/>
                </a:solidFill>
                <a:latin typeface="Calibri"/>
              </a:rPr>
              <a:t>4. </a:t>
            </a:r>
            <a:r>
              <a:rPr lang="en-US" sz="4800" dirty="0">
                <a:solidFill>
                  <a:prstClr val="black"/>
                </a:solidFill>
                <a:latin typeface="Calibri"/>
              </a:rPr>
              <a:t>The </a:t>
            </a:r>
            <a:r>
              <a:rPr lang="en-US" sz="4800" u="sng" dirty="0">
                <a:solidFill>
                  <a:prstClr val="black"/>
                </a:solidFill>
                <a:latin typeface="Calibri"/>
              </a:rPr>
              <a:t>Taiwanese</a:t>
            </a:r>
            <a:r>
              <a:rPr lang="en-US" sz="4800" dirty="0">
                <a:solidFill>
                  <a:prstClr val="black"/>
                </a:solidFill>
                <a:latin typeface="Calibri"/>
              </a:rPr>
              <a:t> company gave each </a:t>
            </a:r>
            <a:r>
              <a:rPr lang="en-US" sz="4800" u="sng" dirty="0">
                <a:solidFill>
                  <a:prstClr val="black"/>
                </a:solidFill>
                <a:latin typeface="Calibri"/>
              </a:rPr>
              <a:t>awardee</a:t>
            </a:r>
            <a:r>
              <a:rPr lang="en-US" sz="4800" dirty="0">
                <a:solidFill>
                  <a:prstClr val="black"/>
                </a:solidFill>
                <a:latin typeface="Calibri"/>
              </a:rPr>
              <a:t> a smartphone. </a:t>
            </a:r>
          </a:p>
          <a:p>
            <a:pPr defTabSz="1371408">
              <a:lnSpc>
                <a:spcPct val="150000"/>
              </a:lnSpc>
              <a:buClr>
                <a:srgbClr val="C00000"/>
              </a:buClr>
            </a:pPr>
            <a:r>
              <a:rPr lang="en-US" sz="4800" b="1" dirty="0">
                <a:solidFill>
                  <a:srgbClr val="E0702A"/>
                </a:solidFill>
                <a:latin typeface="Calibri"/>
              </a:rPr>
              <a:t>5. </a:t>
            </a:r>
            <a:r>
              <a:rPr lang="en-US" sz="4800" dirty="0">
                <a:solidFill>
                  <a:prstClr val="black"/>
                </a:solidFill>
                <a:latin typeface="Calibri"/>
              </a:rPr>
              <a:t>The </a:t>
            </a:r>
            <a:r>
              <a:rPr lang="en-US" sz="4800" u="sng" dirty="0">
                <a:solidFill>
                  <a:prstClr val="black"/>
                </a:solidFill>
                <a:latin typeface="Calibri"/>
              </a:rPr>
              <a:t>Japanese</a:t>
            </a:r>
            <a:r>
              <a:rPr lang="en-US" sz="4800" dirty="0">
                <a:solidFill>
                  <a:prstClr val="black"/>
                </a:solidFill>
                <a:latin typeface="Calibri"/>
              </a:rPr>
              <a:t> teacher sent a video to the </a:t>
            </a:r>
            <a:r>
              <a:rPr lang="en-US" sz="4800" u="sng" dirty="0">
                <a:solidFill>
                  <a:prstClr val="black"/>
                </a:solidFill>
                <a:latin typeface="Calibri"/>
              </a:rPr>
              <a:t>absentees</a:t>
            </a:r>
            <a:r>
              <a:rPr lang="en-US" sz="4800" dirty="0">
                <a:solidFill>
                  <a:prstClr val="black"/>
                </a:solidFill>
                <a:latin typeface="Calibri"/>
              </a:rPr>
              <a:t> on Monday. 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681784" y="3493147"/>
            <a:ext cx="3578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408"/>
            <a:r>
              <a:rPr lang="en-US" sz="4800" b="1" dirty="0">
                <a:solidFill>
                  <a:srgbClr val="FF0000"/>
                </a:solidFill>
                <a:latin typeface="Calibri"/>
              </a:rPr>
              <a:t>‘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1924503" y="3511990"/>
            <a:ext cx="3578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408"/>
            <a:r>
              <a:rPr lang="en-US" sz="4800" b="1" dirty="0">
                <a:solidFill>
                  <a:srgbClr val="FF0000"/>
                </a:solidFill>
                <a:latin typeface="Calibri"/>
              </a:rPr>
              <a:t>‘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540761" y="4649414"/>
            <a:ext cx="3578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408"/>
            <a:r>
              <a:rPr lang="en-US" sz="4800" b="1" dirty="0">
                <a:solidFill>
                  <a:srgbClr val="FF0000"/>
                </a:solidFill>
                <a:latin typeface="Calibri"/>
              </a:rPr>
              <a:t>‘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0285283" y="4632688"/>
            <a:ext cx="3578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408"/>
            <a:r>
              <a:rPr lang="en-US" sz="4800" b="1" dirty="0">
                <a:solidFill>
                  <a:srgbClr val="FF0000"/>
                </a:solidFill>
                <a:latin typeface="Calibri"/>
              </a:rPr>
              <a:t>‘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8445331" y="5693197"/>
            <a:ext cx="3578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408"/>
            <a:r>
              <a:rPr lang="en-US" sz="4800" b="1" dirty="0">
                <a:solidFill>
                  <a:srgbClr val="FF0000"/>
                </a:solidFill>
                <a:latin typeface="Calibri"/>
              </a:rPr>
              <a:t>‘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1315797" y="5714678"/>
            <a:ext cx="3578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408"/>
            <a:r>
              <a:rPr lang="en-US" sz="4800" b="1" dirty="0">
                <a:solidFill>
                  <a:srgbClr val="FF0000"/>
                </a:solidFill>
                <a:latin typeface="Calibri"/>
              </a:rPr>
              <a:t>‘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729452" y="6818645"/>
            <a:ext cx="3578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408"/>
            <a:r>
              <a:rPr lang="en-US" sz="4800" b="1" dirty="0">
                <a:solidFill>
                  <a:srgbClr val="FF0000"/>
                </a:solidFill>
                <a:latin typeface="Calibri"/>
              </a:rPr>
              <a:t>‘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1248576" y="6818644"/>
            <a:ext cx="3578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408"/>
            <a:r>
              <a:rPr lang="en-US" sz="4800" b="1" dirty="0">
                <a:solidFill>
                  <a:srgbClr val="FF0000"/>
                </a:solidFill>
                <a:latin typeface="Calibri"/>
              </a:rPr>
              <a:t>‘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400325" y="7933442"/>
            <a:ext cx="3578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408"/>
            <a:r>
              <a:rPr lang="en-US" sz="4800" b="1" dirty="0">
                <a:solidFill>
                  <a:srgbClr val="FF0000"/>
                </a:solidFill>
                <a:latin typeface="Calibri"/>
              </a:rPr>
              <a:t>‘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2924115" y="7960015"/>
            <a:ext cx="3578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408"/>
            <a:r>
              <a:rPr lang="en-US" sz="4800" b="1" dirty="0">
                <a:solidFill>
                  <a:srgbClr val="FF0000"/>
                </a:solidFill>
                <a:latin typeface="Calibri"/>
              </a:rPr>
              <a:t>‘</a:t>
            </a:r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349BB8C1-BD9A-71E0-78A0-77B6D34B0E76}"/>
              </a:ext>
            </a:extLst>
          </p:cNvPr>
          <p:cNvSpPr/>
          <p:nvPr/>
        </p:nvSpPr>
        <p:spPr>
          <a:xfrm rot="18706277">
            <a:off x="14350723" y="3819697"/>
            <a:ext cx="3890999" cy="1858136"/>
          </a:xfrm>
          <a:custGeom>
            <a:avLst/>
            <a:gdLst/>
            <a:ahLst/>
            <a:cxnLst/>
            <a:rect l="l" t="t" r="r" b="b"/>
            <a:pathLst>
              <a:path w="5262041" h="2183747">
                <a:moveTo>
                  <a:pt x="0" y="0"/>
                </a:moveTo>
                <a:lnTo>
                  <a:pt x="5262041" y="0"/>
                </a:lnTo>
                <a:lnTo>
                  <a:pt x="5262041" y="2183747"/>
                </a:lnTo>
                <a:lnTo>
                  <a:pt x="0" y="218374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724603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866A65-CF7E-01C1-3439-F1348175DB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C52C510-653B-1FBE-757E-552B5F653B49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3416" b="-83416"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88DF44A4-A942-447A-C9FC-00FA815B6652}"/>
              </a:ext>
            </a:extLst>
          </p:cNvPr>
          <p:cNvSpPr/>
          <p:nvPr/>
        </p:nvSpPr>
        <p:spPr>
          <a:xfrm>
            <a:off x="2126758" y="2141688"/>
            <a:ext cx="13945790" cy="6161504"/>
          </a:xfrm>
          <a:custGeom>
            <a:avLst/>
            <a:gdLst/>
            <a:ahLst/>
            <a:cxnLst/>
            <a:rect l="l" t="t" r="r" b="b"/>
            <a:pathLst>
              <a:path w="13945790" h="6161504">
                <a:moveTo>
                  <a:pt x="0" y="0"/>
                </a:moveTo>
                <a:lnTo>
                  <a:pt x="13945791" y="0"/>
                </a:lnTo>
                <a:lnTo>
                  <a:pt x="13945791" y="6161504"/>
                </a:lnTo>
                <a:lnTo>
                  <a:pt x="0" y="61615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A2871652-A128-F695-20F1-1342AC74FB50}"/>
              </a:ext>
            </a:extLst>
          </p:cNvPr>
          <p:cNvSpPr txBox="1"/>
          <p:nvPr/>
        </p:nvSpPr>
        <p:spPr>
          <a:xfrm rot="-224683">
            <a:off x="3319588" y="3672485"/>
            <a:ext cx="11424193" cy="23029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01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galin"/>
                <a:ea typeface="+mn-ea"/>
                <a:cs typeface="+mn-cs"/>
              </a:rPr>
              <a:t>GAMES</a:t>
            </a: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32163702-EF71-F2A7-3F8C-8321DB4A5DB8}"/>
              </a:ext>
            </a:extLst>
          </p:cNvPr>
          <p:cNvSpPr/>
          <p:nvPr/>
        </p:nvSpPr>
        <p:spPr>
          <a:xfrm>
            <a:off x="11471485" y="6119445"/>
            <a:ext cx="5262041" cy="2183747"/>
          </a:xfrm>
          <a:custGeom>
            <a:avLst/>
            <a:gdLst/>
            <a:ahLst/>
            <a:cxnLst/>
            <a:rect l="l" t="t" r="r" b="b"/>
            <a:pathLst>
              <a:path w="5262041" h="2183747">
                <a:moveTo>
                  <a:pt x="0" y="0"/>
                </a:moveTo>
                <a:lnTo>
                  <a:pt x="5262041" y="0"/>
                </a:lnTo>
                <a:lnTo>
                  <a:pt x="5262041" y="2183747"/>
                </a:lnTo>
                <a:lnTo>
                  <a:pt x="0" y="21837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748538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Rectángulo redondeado"/>
          <p:cNvSpPr/>
          <p:nvPr/>
        </p:nvSpPr>
        <p:spPr>
          <a:xfrm>
            <a:off x="11544300" y="4343400"/>
            <a:ext cx="3429000" cy="1089471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s-ES_tradnl" sz="3750" dirty="0" err="1">
                <a:solidFill>
                  <a:prstClr val="white"/>
                </a:solidFill>
                <a:latin typeface="Comic Sans MS" pitchFamily="66" charset="0"/>
                <a:cs typeface="Times New Roman" pitchFamily="18" charset="0"/>
              </a:rPr>
              <a:t>voice</a:t>
            </a:r>
            <a:r>
              <a:rPr lang="es-ES_tradnl" sz="3750" dirty="0">
                <a:solidFill>
                  <a:prstClr val="white"/>
                </a:solidFill>
                <a:latin typeface="Comic Sans MS" pitchFamily="66" charset="0"/>
                <a:cs typeface="Times New Roman" pitchFamily="18" charset="0"/>
              </a:rPr>
              <a:t> </a:t>
            </a:r>
            <a:r>
              <a:rPr lang="es-ES_tradnl" sz="3750" dirty="0" err="1">
                <a:solidFill>
                  <a:prstClr val="white"/>
                </a:solidFill>
                <a:latin typeface="Comic Sans MS" pitchFamily="66" charset="0"/>
                <a:cs typeface="Times New Roman" pitchFamily="18" charset="0"/>
              </a:rPr>
              <a:t>message</a:t>
            </a:r>
            <a:r>
              <a:rPr lang="es-ES_tradnl" sz="3750" dirty="0">
                <a:solidFill>
                  <a:prstClr val="white"/>
                </a:solidFill>
                <a:latin typeface="Comic Sans MS" pitchFamily="66" charset="0"/>
                <a:cs typeface="Times New Roman" pitchFamily="18" charset="0"/>
              </a:rPr>
              <a:t> </a:t>
            </a:r>
            <a:endParaRPr lang="es-ES" sz="3750" dirty="0">
              <a:solidFill>
                <a:prstClr val="white"/>
              </a:solidFill>
              <a:latin typeface="Comic Sans MS" pitchFamily="66" charset="0"/>
              <a:cs typeface="Times New Roman" pitchFamily="18" charset="0"/>
            </a:endParaRPr>
          </a:p>
        </p:txBody>
      </p:sp>
      <p:sp>
        <p:nvSpPr>
          <p:cNvPr id="3" name="4 Rectángulo redondeado"/>
          <p:cNvSpPr/>
          <p:nvPr/>
        </p:nvSpPr>
        <p:spPr>
          <a:xfrm>
            <a:off x="11544300" y="2743201"/>
            <a:ext cx="3429000" cy="108512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s-ES_tradnl" sz="3750" dirty="0" err="1">
                <a:solidFill>
                  <a:prstClr val="white"/>
                </a:solidFill>
                <a:latin typeface="Comic Sans MS" pitchFamily="66" charset="0"/>
                <a:cs typeface="Times New Roman" pitchFamily="18" charset="0"/>
              </a:rPr>
              <a:t>group</a:t>
            </a:r>
            <a:r>
              <a:rPr lang="es-ES_tradnl" sz="3750" dirty="0">
                <a:solidFill>
                  <a:prstClr val="white"/>
                </a:solidFill>
                <a:latin typeface="Comic Sans MS" pitchFamily="66" charset="0"/>
                <a:cs typeface="Times New Roman" pitchFamily="18" charset="0"/>
              </a:rPr>
              <a:t> </a:t>
            </a:r>
            <a:r>
              <a:rPr lang="es-ES_tradnl" sz="3750" dirty="0" err="1">
                <a:solidFill>
                  <a:prstClr val="white"/>
                </a:solidFill>
                <a:latin typeface="Comic Sans MS" pitchFamily="66" charset="0"/>
                <a:cs typeface="Times New Roman" pitchFamily="18" charset="0"/>
              </a:rPr>
              <a:t>call</a:t>
            </a:r>
            <a:r>
              <a:rPr lang="es-ES_tradnl" sz="3750" dirty="0">
                <a:solidFill>
                  <a:prstClr val="white"/>
                </a:solidFill>
                <a:latin typeface="Comic Sans MS" pitchFamily="66" charset="0"/>
                <a:cs typeface="Times New Roman" pitchFamily="18" charset="0"/>
              </a:rPr>
              <a:t> </a:t>
            </a:r>
            <a:endParaRPr lang="es-ES" sz="3750" dirty="0">
              <a:solidFill>
                <a:prstClr val="white"/>
              </a:solidFill>
              <a:latin typeface="Comic Sans MS" pitchFamily="66" charset="0"/>
              <a:cs typeface="Times New Roman" pitchFamily="18" charset="0"/>
            </a:endParaRPr>
          </a:p>
        </p:txBody>
      </p:sp>
      <p:sp>
        <p:nvSpPr>
          <p:cNvPr id="4" name="5 Rectángulo redondeado"/>
          <p:cNvSpPr/>
          <p:nvPr/>
        </p:nvSpPr>
        <p:spPr>
          <a:xfrm>
            <a:off x="11544301" y="5921152"/>
            <a:ext cx="3407969" cy="1147379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s-ES_tradnl" sz="3750" dirty="0">
                <a:solidFill>
                  <a:prstClr val="white"/>
                </a:solidFill>
                <a:latin typeface="Comic Sans MS" pitchFamily="66" charset="0"/>
                <a:cs typeface="Times New Roman" pitchFamily="18" charset="0"/>
              </a:rPr>
              <a:t>social </a:t>
            </a:r>
            <a:r>
              <a:rPr lang="es-ES_tradnl" sz="3750" dirty="0" err="1">
                <a:solidFill>
                  <a:prstClr val="white"/>
                </a:solidFill>
                <a:latin typeface="Comic Sans MS" pitchFamily="66" charset="0"/>
                <a:cs typeface="Times New Roman" pitchFamily="18" charset="0"/>
              </a:rPr>
              <a:t>network</a:t>
            </a:r>
            <a:r>
              <a:rPr lang="es-ES_tradnl" sz="3750" dirty="0">
                <a:solidFill>
                  <a:prstClr val="white"/>
                </a:solidFill>
                <a:latin typeface="Comic Sans MS" pitchFamily="66" charset="0"/>
                <a:cs typeface="Times New Roman" pitchFamily="18" charset="0"/>
              </a:rPr>
              <a:t> </a:t>
            </a:r>
            <a:endParaRPr lang="es-ES" sz="3750" dirty="0">
              <a:solidFill>
                <a:prstClr val="white"/>
              </a:solidFill>
              <a:latin typeface="Comic Sans MS" pitchFamily="66" charset="0"/>
              <a:cs typeface="Times New Roman" pitchFamily="18" charset="0"/>
            </a:endParaRPr>
          </a:p>
        </p:txBody>
      </p:sp>
      <p:pic>
        <p:nvPicPr>
          <p:cNvPr id="5" name="10 Imagen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3369" y="5347511"/>
            <a:ext cx="921378" cy="92286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1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3669" y="9121125"/>
            <a:ext cx="1229340" cy="11658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Google Shape;85;p4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857500" y="-1485900"/>
            <a:ext cx="9258300" cy="5527347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3086100" y="800101"/>
            <a:ext cx="8458200" cy="184665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1371600"/>
            <a:r>
              <a:rPr lang="en-US" sz="5700" b="1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latin typeface="Comic Sans MS" pitchFamily="66" charset="0"/>
                <a:cs typeface="Times New Roman" pitchFamily="18" charset="0"/>
              </a:rPr>
              <a:t>What does the picture describe?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4A78A190-C552-14B6-0793-BD946E5171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7" t="1771" r="1732" b="3308"/>
          <a:stretch/>
        </p:blipFill>
        <p:spPr bwMode="auto">
          <a:xfrm>
            <a:off x="718892" y="3648538"/>
            <a:ext cx="9258300" cy="5868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8384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  <p:sndAc>
          <p:stSnd>
            <p:snd r:embed="rId3" name="chimes.wav"/>
          </p:stSnd>
        </p:sndAc>
      </p:transition>
    </mc:Choice>
    <mc:Fallback xmlns="">
      <p:transition spd="slow">
        <p:split orient="vert"/>
        <p:sndAc>
          <p:stSnd>
            <p:snd r:embed="rId2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75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375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  <p:bldP spid="3" grpId="0" animBg="1"/>
      <p:bldP spid="3" grpId="1" animBg="1"/>
      <p:bldP spid="3" grpId="2" animBg="1"/>
      <p:bldP spid="4" grpId="0" animBg="1"/>
      <p:bldP spid="4" grpId="1" animBg="1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Rectángulo redondeado"/>
          <p:cNvSpPr/>
          <p:nvPr/>
        </p:nvSpPr>
        <p:spPr>
          <a:xfrm>
            <a:off x="11544299" y="5882829"/>
            <a:ext cx="3817452" cy="1089471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s-ES_tradnl" sz="3750" dirty="0" err="1">
                <a:solidFill>
                  <a:prstClr val="white"/>
                </a:solidFill>
                <a:latin typeface="Comic Sans MS" pitchFamily="66" charset="0"/>
                <a:cs typeface="Times New Roman" pitchFamily="18" charset="0"/>
              </a:rPr>
              <a:t>voice</a:t>
            </a:r>
            <a:r>
              <a:rPr lang="es-ES_tradnl" sz="3750" dirty="0">
                <a:solidFill>
                  <a:prstClr val="white"/>
                </a:solidFill>
                <a:latin typeface="Comic Sans MS" pitchFamily="66" charset="0"/>
                <a:cs typeface="Times New Roman" pitchFamily="18" charset="0"/>
              </a:rPr>
              <a:t> </a:t>
            </a:r>
            <a:r>
              <a:rPr lang="es-ES_tradnl" sz="3750" dirty="0" err="1">
                <a:solidFill>
                  <a:prstClr val="white"/>
                </a:solidFill>
                <a:latin typeface="Comic Sans MS" pitchFamily="66" charset="0"/>
                <a:cs typeface="Times New Roman" pitchFamily="18" charset="0"/>
              </a:rPr>
              <a:t>message</a:t>
            </a:r>
            <a:endParaRPr lang="es-ES_tradnl" sz="3750" dirty="0">
              <a:solidFill>
                <a:prstClr val="white"/>
              </a:solidFill>
              <a:latin typeface="Comic Sans MS" pitchFamily="66" charset="0"/>
              <a:cs typeface="Times New Roman" pitchFamily="18" charset="0"/>
            </a:endParaRPr>
          </a:p>
        </p:txBody>
      </p:sp>
      <p:sp>
        <p:nvSpPr>
          <p:cNvPr id="3" name="4 Rectángulo redondeado"/>
          <p:cNvSpPr/>
          <p:nvPr/>
        </p:nvSpPr>
        <p:spPr>
          <a:xfrm>
            <a:off x="11544299" y="4282630"/>
            <a:ext cx="3817452" cy="108512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s-ES_tradnl" sz="3750" dirty="0" err="1">
                <a:solidFill>
                  <a:prstClr val="white"/>
                </a:solidFill>
                <a:latin typeface="Comic Sans MS" pitchFamily="66" charset="0"/>
                <a:cs typeface="Times New Roman" pitchFamily="18" charset="0"/>
              </a:rPr>
              <a:t>holography</a:t>
            </a:r>
            <a:endParaRPr lang="es-ES_tradnl" sz="3750" dirty="0">
              <a:solidFill>
                <a:prstClr val="white"/>
              </a:solidFill>
              <a:latin typeface="Comic Sans MS" pitchFamily="66" charset="0"/>
              <a:cs typeface="Times New Roman" pitchFamily="18" charset="0"/>
            </a:endParaRPr>
          </a:p>
        </p:txBody>
      </p:sp>
      <p:sp>
        <p:nvSpPr>
          <p:cNvPr id="4" name="5 Rectángulo redondeado"/>
          <p:cNvSpPr/>
          <p:nvPr/>
        </p:nvSpPr>
        <p:spPr>
          <a:xfrm>
            <a:off x="11544301" y="2668445"/>
            <a:ext cx="3794039" cy="1147379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s-ES_tradnl" sz="3750" dirty="0" err="1">
                <a:solidFill>
                  <a:prstClr val="white"/>
                </a:solidFill>
                <a:latin typeface="Comic Sans MS" pitchFamily="66" charset="0"/>
                <a:cs typeface="Times New Roman" pitchFamily="18" charset="0"/>
              </a:rPr>
              <a:t>smart</a:t>
            </a:r>
            <a:r>
              <a:rPr lang="es-ES_tradnl" sz="3750" dirty="0">
                <a:solidFill>
                  <a:prstClr val="white"/>
                </a:solidFill>
                <a:latin typeface="Comic Sans MS" pitchFamily="66" charset="0"/>
                <a:cs typeface="Times New Roman" pitchFamily="18" charset="0"/>
              </a:rPr>
              <a:t> </a:t>
            </a:r>
            <a:r>
              <a:rPr lang="es-ES_tradnl" sz="3750" dirty="0" err="1">
                <a:solidFill>
                  <a:prstClr val="white"/>
                </a:solidFill>
                <a:latin typeface="Comic Sans MS" pitchFamily="66" charset="0"/>
                <a:cs typeface="Times New Roman" pitchFamily="18" charset="0"/>
              </a:rPr>
              <a:t>phone</a:t>
            </a:r>
            <a:endParaRPr lang="es-ES_tradnl" sz="3750" dirty="0">
              <a:solidFill>
                <a:prstClr val="white"/>
              </a:solidFill>
              <a:latin typeface="Comic Sans MS" pitchFamily="66" charset="0"/>
              <a:cs typeface="Times New Roman" pitchFamily="18" charset="0"/>
            </a:endParaRPr>
          </a:p>
        </p:txBody>
      </p:sp>
      <p:pic>
        <p:nvPicPr>
          <p:cNvPr id="5" name="10 Imagen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6322" y="2339530"/>
            <a:ext cx="921378" cy="92286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1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3669" y="9121125"/>
            <a:ext cx="1229340" cy="11658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Google Shape;85;p4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857500" y="-1464765"/>
            <a:ext cx="9258300" cy="5527347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3086100" y="850375"/>
            <a:ext cx="8458200" cy="184665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 defTabSz="1371600"/>
            <a:r>
              <a:rPr lang="en-US" sz="5700" b="1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latin typeface="Comic Sans MS" pitchFamily="66" charset="0"/>
                <a:cs typeface="Times New Roman" pitchFamily="18" charset="0"/>
              </a:rPr>
              <a:t>What does the picture describe?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A4A66C6-4BBF-8A6F-1C05-3C52F489B4E7}"/>
              </a:ext>
            </a:extLst>
          </p:cNvPr>
          <p:cNvGrpSpPr/>
          <p:nvPr/>
        </p:nvGrpSpPr>
        <p:grpSpPr>
          <a:xfrm>
            <a:off x="838199" y="3815824"/>
            <a:ext cx="10156739" cy="5842513"/>
            <a:chOff x="352678" y="2132223"/>
            <a:chExt cx="1976400" cy="1080329"/>
          </a:xfrm>
        </p:grpSpPr>
        <p:pic>
          <p:nvPicPr>
            <p:cNvPr id="8" name="Picture 5">
              <a:extLst>
                <a:ext uri="{FF2B5EF4-FFF2-40B4-BE49-F238E27FC236}">
                  <a16:creationId xmlns:a16="http://schemas.microsoft.com/office/drawing/2014/main" id="{71B03852-C7CD-E5AA-E7BB-4D6C1E3C5F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678" y="2132223"/>
              <a:ext cx="1976400" cy="1080329"/>
            </a:xfrm>
            <a:prstGeom prst="roundRect">
              <a:avLst/>
            </a:prstGeom>
            <a:noFill/>
            <a:ln w="1270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ounded Rectangle 17">
              <a:extLst>
                <a:ext uri="{FF2B5EF4-FFF2-40B4-BE49-F238E27FC236}">
                  <a16:creationId xmlns:a16="http://schemas.microsoft.com/office/drawing/2014/main" id="{9E814F0B-B062-B39A-EF2E-2ADB4A07D949}"/>
                </a:ext>
              </a:extLst>
            </p:cNvPr>
            <p:cNvSpPr/>
            <p:nvPr/>
          </p:nvSpPr>
          <p:spPr>
            <a:xfrm>
              <a:off x="352678" y="2133366"/>
              <a:ext cx="1976400" cy="1076851"/>
            </a:xfrm>
            <a:prstGeom prst="roundRect">
              <a:avLst/>
            </a:prstGeom>
            <a:noFill/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408"/>
              <a:endParaRPr lang="x-none" sz="2850">
                <a:solidFill>
                  <a:prstClr val="white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0829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  <p:sndAc>
          <p:stSnd>
            <p:snd r:embed="rId3" name="chimes.wav"/>
          </p:stSnd>
        </p:sndAc>
      </p:transition>
    </mc:Choice>
    <mc:Fallback xmlns="">
      <p:transition spd="slow">
        <p:split orient="vert"/>
        <p:sndAc>
          <p:stSnd>
            <p:snd r:embed="rId2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75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375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  <p:bldP spid="3" grpId="0" animBg="1"/>
      <p:bldP spid="3" grpId="1" animBg="1"/>
      <p:bldP spid="3" grpId="2" animBg="1"/>
      <p:bldP spid="4" grpId="0" animBg="1"/>
      <p:bldP spid="4" grpId="1" animBg="1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Rectángulo redondeado"/>
          <p:cNvSpPr/>
          <p:nvPr/>
        </p:nvSpPr>
        <p:spPr>
          <a:xfrm>
            <a:off x="11315700" y="5943600"/>
            <a:ext cx="4035195" cy="1089471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s-ES_tradnl" sz="3750" dirty="0" err="1">
                <a:solidFill>
                  <a:prstClr val="white"/>
                </a:solidFill>
                <a:latin typeface="Comic Sans MS" pitchFamily="66" charset="0"/>
                <a:cs typeface="Times New Roman" pitchFamily="18" charset="0"/>
              </a:rPr>
              <a:t>voice</a:t>
            </a:r>
            <a:r>
              <a:rPr lang="es-ES_tradnl" sz="3750" dirty="0">
                <a:solidFill>
                  <a:prstClr val="white"/>
                </a:solidFill>
                <a:latin typeface="Comic Sans MS" pitchFamily="66" charset="0"/>
                <a:cs typeface="Times New Roman" pitchFamily="18" charset="0"/>
              </a:rPr>
              <a:t> </a:t>
            </a:r>
            <a:r>
              <a:rPr lang="es-ES_tradnl" sz="3750" dirty="0" err="1">
                <a:solidFill>
                  <a:prstClr val="white"/>
                </a:solidFill>
                <a:latin typeface="Comic Sans MS" pitchFamily="66" charset="0"/>
                <a:cs typeface="Times New Roman" pitchFamily="18" charset="0"/>
              </a:rPr>
              <a:t>message</a:t>
            </a:r>
            <a:endParaRPr lang="es-ES_tradnl" sz="3750" dirty="0">
              <a:solidFill>
                <a:prstClr val="white"/>
              </a:solidFill>
              <a:latin typeface="Comic Sans MS" pitchFamily="66" charset="0"/>
              <a:cs typeface="Times New Roman" pitchFamily="18" charset="0"/>
            </a:endParaRPr>
          </a:p>
        </p:txBody>
      </p:sp>
      <p:sp>
        <p:nvSpPr>
          <p:cNvPr id="3" name="4 Rectángulo redondeado"/>
          <p:cNvSpPr/>
          <p:nvPr/>
        </p:nvSpPr>
        <p:spPr>
          <a:xfrm>
            <a:off x="11315700" y="2743201"/>
            <a:ext cx="4035195" cy="108512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s-ES_tradnl" sz="3750" dirty="0">
                <a:solidFill>
                  <a:prstClr val="white"/>
                </a:solidFill>
                <a:latin typeface="Comic Sans MS" pitchFamily="66" charset="0"/>
                <a:cs typeface="Times New Roman" pitchFamily="18" charset="0"/>
              </a:rPr>
              <a:t>emojis</a:t>
            </a:r>
          </a:p>
        </p:txBody>
      </p:sp>
      <p:sp>
        <p:nvSpPr>
          <p:cNvPr id="4" name="5 Rectángulo redondeado"/>
          <p:cNvSpPr/>
          <p:nvPr/>
        </p:nvSpPr>
        <p:spPr>
          <a:xfrm>
            <a:off x="11315702" y="4329416"/>
            <a:ext cx="4010447" cy="1147379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s-ES_tradnl" sz="3750" dirty="0" err="1">
                <a:solidFill>
                  <a:prstClr val="white"/>
                </a:solidFill>
                <a:latin typeface="Comic Sans MS" pitchFamily="66" charset="0"/>
                <a:cs typeface="Times New Roman" pitchFamily="18" charset="0"/>
              </a:rPr>
              <a:t>group</a:t>
            </a:r>
            <a:r>
              <a:rPr lang="es-ES_tradnl" sz="3750" dirty="0">
                <a:solidFill>
                  <a:prstClr val="white"/>
                </a:solidFill>
                <a:latin typeface="Comic Sans MS" pitchFamily="66" charset="0"/>
                <a:cs typeface="Times New Roman" pitchFamily="18" charset="0"/>
              </a:rPr>
              <a:t> </a:t>
            </a:r>
            <a:r>
              <a:rPr lang="es-ES_tradnl" sz="3750" dirty="0" err="1">
                <a:solidFill>
                  <a:prstClr val="white"/>
                </a:solidFill>
                <a:latin typeface="Comic Sans MS" pitchFamily="66" charset="0"/>
                <a:cs typeface="Times New Roman" pitchFamily="18" charset="0"/>
              </a:rPr>
              <a:t>call</a:t>
            </a:r>
            <a:endParaRPr lang="es-ES_tradnl" sz="3750" dirty="0">
              <a:solidFill>
                <a:prstClr val="white"/>
              </a:solidFill>
              <a:latin typeface="Comic Sans MS" pitchFamily="66" charset="0"/>
              <a:cs typeface="Times New Roman" pitchFamily="18" charset="0"/>
            </a:endParaRPr>
          </a:p>
          <a:p>
            <a:pPr algn="ctr" defTabSz="1371600"/>
            <a:endParaRPr lang="es-ES" sz="3750" dirty="0">
              <a:solidFill>
                <a:prstClr val="white"/>
              </a:solidFill>
              <a:latin typeface="Comic Sans MS" pitchFamily="66" charset="0"/>
              <a:cs typeface="Times New Roman" pitchFamily="18" charset="0"/>
            </a:endParaRPr>
          </a:p>
        </p:txBody>
      </p:sp>
      <p:pic>
        <p:nvPicPr>
          <p:cNvPr id="5" name="10 Imagen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2022" y="3886201"/>
            <a:ext cx="921378" cy="92286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1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3669" y="9121125"/>
            <a:ext cx="1229340" cy="11658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Google Shape;85;p4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857500" y="-1464765"/>
            <a:ext cx="9258300" cy="5527347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3086100" y="800101"/>
            <a:ext cx="8458200" cy="184665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 defTabSz="1371600"/>
            <a:r>
              <a:rPr lang="en-US" sz="5700" b="1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latin typeface="Comic Sans MS" pitchFamily="66" charset="0"/>
                <a:cs typeface="Times New Roman" pitchFamily="18" charset="0"/>
              </a:rPr>
              <a:t>What does the picture describe?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F5E3AB9-F010-2E6E-521D-8913EDC539FA}"/>
              </a:ext>
            </a:extLst>
          </p:cNvPr>
          <p:cNvGrpSpPr/>
          <p:nvPr/>
        </p:nvGrpSpPr>
        <p:grpSpPr>
          <a:xfrm>
            <a:off x="1066800" y="3886201"/>
            <a:ext cx="9601200" cy="5259169"/>
            <a:chOff x="349849" y="5456450"/>
            <a:chExt cx="1976400" cy="1080000"/>
          </a:xfrm>
        </p:grpSpPr>
        <p:pic>
          <p:nvPicPr>
            <p:cNvPr id="8" name="Picture 15" descr="A social video call is one way to acclimate to a new career when working from home.">
              <a:extLst>
                <a:ext uri="{FF2B5EF4-FFF2-40B4-BE49-F238E27FC236}">
                  <a16:creationId xmlns:a16="http://schemas.microsoft.com/office/drawing/2014/main" id="{CC52CCEC-ABD0-A707-0F3D-35C5CD82C6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049" y="5456450"/>
              <a:ext cx="1620000" cy="1080000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ounded Rectangle 25">
              <a:extLst>
                <a:ext uri="{FF2B5EF4-FFF2-40B4-BE49-F238E27FC236}">
                  <a16:creationId xmlns:a16="http://schemas.microsoft.com/office/drawing/2014/main" id="{AF30D48C-4E28-833D-5008-5E0358B4FF6E}"/>
                </a:ext>
              </a:extLst>
            </p:cNvPr>
            <p:cNvSpPr/>
            <p:nvPr/>
          </p:nvSpPr>
          <p:spPr>
            <a:xfrm>
              <a:off x="349849" y="5456450"/>
              <a:ext cx="1976400" cy="1076851"/>
            </a:xfrm>
            <a:prstGeom prst="roundRect">
              <a:avLst/>
            </a:prstGeom>
            <a:noFill/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408"/>
              <a:endParaRPr lang="x-none" sz="2850">
                <a:solidFill>
                  <a:prstClr val="white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3579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  <p:sndAc>
          <p:stSnd>
            <p:snd r:embed="rId3" name="chimes.wav"/>
          </p:stSnd>
        </p:sndAc>
      </p:transition>
    </mc:Choice>
    <mc:Fallback xmlns="">
      <p:transition spd="slow">
        <p:split orient="vert"/>
        <p:sndAc>
          <p:stSnd>
            <p:snd r:embed="rId2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75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375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  <p:bldP spid="3" grpId="0" animBg="1"/>
      <p:bldP spid="3" grpId="1" animBg="1"/>
      <p:bldP spid="3" grpId="2" animBg="1"/>
      <p:bldP spid="4" grpId="0" animBg="1"/>
      <p:bldP spid="4" grpId="1" animBg="1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25F9F7-E4D6-EEAD-85AE-C17876ECA0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Rectángulo redondeado">
            <a:extLst>
              <a:ext uri="{FF2B5EF4-FFF2-40B4-BE49-F238E27FC236}">
                <a16:creationId xmlns:a16="http://schemas.microsoft.com/office/drawing/2014/main" id="{2266E600-9BA4-1E22-A0BE-3CCE4C6D2C01}"/>
              </a:ext>
            </a:extLst>
          </p:cNvPr>
          <p:cNvSpPr/>
          <p:nvPr/>
        </p:nvSpPr>
        <p:spPr>
          <a:xfrm>
            <a:off x="11544300" y="4343400"/>
            <a:ext cx="3429000" cy="1089471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7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itchFamily="66" charset="0"/>
                <a:ea typeface="+mn-ea"/>
                <a:cs typeface="Times New Roman" pitchFamily="18" charset="0"/>
              </a:rPr>
              <a:t>voice</a:t>
            </a:r>
            <a:r>
              <a:rPr kumimoji="0" lang="es-ES_tradnl" sz="37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itchFamily="66" charset="0"/>
                <a:ea typeface="+mn-ea"/>
                <a:cs typeface="Times New Roman" pitchFamily="18" charset="0"/>
              </a:rPr>
              <a:t> </a:t>
            </a:r>
            <a:r>
              <a:rPr kumimoji="0" lang="es-ES_tradnl" sz="37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itchFamily="66" charset="0"/>
                <a:ea typeface="+mn-ea"/>
                <a:cs typeface="Times New Roman" pitchFamily="18" charset="0"/>
              </a:rPr>
              <a:t>message</a:t>
            </a:r>
            <a:r>
              <a:rPr kumimoji="0" lang="es-ES_tradnl" sz="37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itchFamily="66" charset="0"/>
                <a:ea typeface="+mn-ea"/>
                <a:cs typeface="Times New Roman" pitchFamily="18" charset="0"/>
              </a:rPr>
              <a:t> </a:t>
            </a:r>
            <a:endParaRPr kumimoji="0" lang="es-ES" sz="37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itchFamily="66" charset="0"/>
              <a:ea typeface="+mn-ea"/>
              <a:cs typeface="Times New Roman" pitchFamily="18" charset="0"/>
            </a:endParaRPr>
          </a:p>
        </p:txBody>
      </p:sp>
      <p:sp>
        <p:nvSpPr>
          <p:cNvPr id="3" name="4 Rectángulo redondeado">
            <a:extLst>
              <a:ext uri="{FF2B5EF4-FFF2-40B4-BE49-F238E27FC236}">
                <a16:creationId xmlns:a16="http://schemas.microsoft.com/office/drawing/2014/main" id="{68CFCEEB-152A-0F8F-7035-800317AAF276}"/>
              </a:ext>
            </a:extLst>
          </p:cNvPr>
          <p:cNvSpPr/>
          <p:nvPr/>
        </p:nvSpPr>
        <p:spPr>
          <a:xfrm>
            <a:off x="11544300" y="2743201"/>
            <a:ext cx="3429000" cy="108512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7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itchFamily="66" charset="0"/>
                <a:ea typeface="+mn-ea"/>
                <a:cs typeface="Times New Roman" pitchFamily="18" charset="0"/>
              </a:rPr>
              <a:t>group</a:t>
            </a:r>
            <a:r>
              <a:rPr kumimoji="0" lang="es-ES_tradnl" sz="37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itchFamily="66" charset="0"/>
                <a:ea typeface="+mn-ea"/>
                <a:cs typeface="Times New Roman" pitchFamily="18" charset="0"/>
              </a:rPr>
              <a:t> </a:t>
            </a:r>
            <a:r>
              <a:rPr kumimoji="0" lang="es-ES_tradnl" sz="37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itchFamily="66" charset="0"/>
                <a:ea typeface="+mn-ea"/>
                <a:cs typeface="Times New Roman" pitchFamily="18" charset="0"/>
              </a:rPr>
              <a:t>call</a:t>
            </a:r>
            <a:r>
              <a:rPr kumimoji="0" lang="es-ES_tradnl" sz="37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itchFamily="66" charset="0"/>
                <a:ea typeface="+mn-ea"/>
                <a:cs typeface="Times New Roman" pitchFamily="18" charset="0"/>
              </a:rPr>
              <a:t> </a:t>
            </a:r>
            <a:endParaRPr kumimoji="0" lang="es-ES" sz="37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itchFamily="66" charset="0"/>
              <a:ea typeface="+mn-ea"/>
              <a:cs typeface="Times New Roman" pitchFamily="18" charset="0"/>
            </a:endParaRPr>
          </a:p>
        </p:txBody>
      </p:sp>
      <p:sp>
        <p:nvSpPr>
          <p:cNvPr id="4" name="5 Rectángulo redondeado">
            <a:extLst>
              <a:ext uri="{FF2B5EF4-FFF2-40B4-BE49-F238E27FC236}">
                <a16:creationId xmlns:a16="http://schemas.microsoft.com/office/drawing/2014/main" id="{E92650E5-34A3-9B29-5672-9064F32EE962}"/>
              </a:ext>
            </a:extLst>
          </p:cNvPr>
          <p:cNvSpPr/>
          <p:nvPr/>
        </p:nvSpPr>
        <p:spPr>
          <a:xfrm>
            <a:off x="11544301" y="5921152"/>
            <a:ext cx="3407969" cy="1147379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7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itchFamily="66" charset="0"/>
                <a:ea typeface="+mn-ea"/>
                <a:cs typeface="Times New Roman" pitchFamily="18" charset="0"/>
              </a:rPr>
              <a:t>emojies</a:t>
            </a:r>
            <a:endParaRPr kumimoji="0" lang="es-ES" sz="37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itchFamily="66" charset="0"/>
              <a:ea typeface="+mn-ea"/>
              <a:cs typeface="Times New Roman" pitchFamily="18" charset="0"/>
            </a:endParaRPr>
          </a:p>
        </p:txBody>
      </p:sp>
      <p:pic>
        <p:nvPicPr>
          <p:cNvPr id="5" name="10 Imagen">
            <a:extLst>
              <a:ext uri="{FF2B5EF4-FFF2-40B4-BE49-F238E27FC236}">
                <a16:creationId xmlns:a16="http://schemas.microsoft.com/office/drawing/2014/main" id="{1DB1FF8A-F772-5329-8EE9-6C9AE2CDAB5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3369" y="5347511"/>
            <a:ext cx="921378" cy="92286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13 Image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D4DD77B-6418-E16A-0B71-733712A28AA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3669" y="9121125"/>
            <a:ext cx="1229340" cy="11658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Google Shape;85;p4">
            <a:extLst>
              <a:ext uri="{FF2B5EF4-FFF2-40B4-BE49-F238E27FC236}">
                <a16:creationId xmlns:a16="http://schemas.microsoft.com/office/drawing/2014/main" id="{A5FE725E-A0C5-CC73-D86C-703FBE01FD0B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857500" y="-1485900"/>
            <a:ext cx="9258300" cy="5527347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094E1B0-039B-9A52-9070-B498F2D775C8}"/>
              </a:ext>
            </a:extLst>
          </p:cNvPr>
          <p:cNvSpPr txBox="1"/>
          <p:nvPr/>
        </p:nvSpPr>
        <p:spPr>
          <a:xfrm>
            <a:off x="3086100" y="800101"/>
            <a:ext cx="8458200" cy="184665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700" b="1" i="0" u="none" strike="noStrike" kern="1200" cap="none" spc="0" normalizeH="0" baseline="0" noProof="0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Times New Roman" pitchFamily="18" charset="0"/>
              </a:rPr>
              <a:t>What does the picture describe?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EB19613-F623-C1C6-7E63-A0C299542D2C}"/>
              </a:ext>
            </a:extLst>
          </p:cNvPr>
          <p:cNvGrpSpPr/>
          <p:nvPr/>
        </p:nvGrpSpPr>
        <p:grpSpPr>
          <a:xfrm>
            <a:off x="924153" y="3680474"/>
            <a:ext cx="10017670" cy="5806425"/>
            <a:chOff x="2865020" y="2166737"/>
            <a:chExt cx="1976400" cy="1076851"/>
          </a:xfrm>
        </p:grpSpPr>
        <p:pic>
          <p:nvPicPr>
            <p:cNvPr id="9" name="Picture 9" descr="The origin of modern day emoji dates back to 1999. (Image: Shutterstock)">
              <a:extLst>
                <a:ext uri="{FF2B5EF4-FFF2-40B4-BE49-F238E27FC236}">
                  <a16:creationId xmlns:a16="http://schemas.microsoft.com/office/drawing/2014/main" id="{F6DA9E00-E7B3-6DA0-FD9D-9D14331620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8752" y="2193951"/>
              <a:ext cx="1563589" cy="1042392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ounded Rectangle 19">
              <a:extLst>
                <a:ext uri="{FF2B5EF4-FFF2-40B4-BE49-F238E27FC236}">
                  <a16:creationId xmlns:a16="http://schemas.microsoft.com/office/drawing/2014/main" id="{3EFAA0F5-6AF6-83F8-5E22-F1459D417D9E}"/>
                </a:ext>
              </a:extLst>
            </p:cNvPr>
            <p:cNvSpPr/>
            <p:nvPr/>
          </p:nvSpPr>
          <p:spPr>
            <a:xfrm>
              <a:off x="2865020" y="2166737"/>
              <a:ext cx="1976400" cy="1076851"/>
            </a:xfrm>
            <a:prstGeom prst="roundRect">
              <a:avLst/>
            </a:prstGeom>
            <a:noFill/>
            <a:ln w="19050" cap="flat" cmpd="sng" algn="ctr">
              <a:solidFill>
                <a:srgbClr val="70AD47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37140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28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8468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  <p:sndAc>
          <p:stSnd>
            <p:snd r:embed="rId3" name="chimes.wav"/>
          </p:stSnd>
        </p:sndAc>
      </p:transition>
    </mc:Choice>
    <mc:Fallback xmlns="">
      <p:transition spd="slow">
        <p:split orient="vert"/>
        <p:sndAc>
          <p:stSnd>
            <p:snd r:embed="rId2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75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375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  <p:bldP spid="3" grpId="0" animBg="1"/>
      <p:bldP spid="3" grpId="1" animBg="1"/>
      <p:bldP spid="3" grpId="2" animBg="1"/>
      <p:bldP spid="4" grpId="0" animBg="1"/>
      <p:bldP spid="4" grpId="1" animBg="1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DBB9673-1303-1C4E-6F58-385A775FCA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Rectángulo redondeado">
            <a:extLst>
              <a:ext uri="{FF2B5EF4-FFF2-40B4-BE49-F238E27FC236}">
                <a16:creationId xmlns:a16="http://schemas.microsoft.com/office/drawing/2014/main" id="{F0496E46-739F-C3D6-F20C-8CCC824DBF35}"/>
              </a:ext>
            </a:extLst>
          </p:cNvPr>
          <p:cNvSpPr/>
          <p:nvPr/>
        </p:nvSpPr>
        <p:spPr>
          <a:xfrm>
            <a:off x="11623414" y="5865729"/>
            <a:ext cx="3817452" cy="1089471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7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itchFamily="66" charset="0"/>
                <a:ea typeface="+mn-ea"/>
                <a:cs typeface="Times New Roman" pitchFamily="18" charset="0"/>
              </a:rPr>
              <a:t>message</a:t>
            </a:r>
            <a:endParaRPr kumimoji="0" lang="es-ES_tradnl" sz="37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itchFamily="66" charset="0"/>
              <a:ea typeface="+mn-ea"/>
              <a:cs typeface="Times New Roman" pitchFamily="18" charset="0"/>
            </a:endParaRPr>
          </a:p>
        </p:txBody>
      </p:sp>
      <p:sp>
        <p:nvSpPr>
          <p:cNvPr id="3" name="4 Rectángulo redondeado">
            <a:extLst>
              <a:ext uri="{FF2B5EF4-FFF2-40B4-BE49-F238E27FC236}">
                <a16:creationId xmlns:a16="http://schemas.microsoft.com/office/drawing/2014/main" id="{A045E24E-11A7-5C4B-8523-F6932526FADB}"/>
              </a:ext>
            </a:extLst>
          </p:cNvPr>
          <p:cNvSpPr/>
          <p:nvPr/>
        </p:nvSpPr>
        <p:spPr>
          <a:xfrm>
            <a:off x="11544299" y="4282630"/>
            <a:ext cx="3817452" cy="108512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7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itchFamily="66" charset="0"/>
                <a:ea typeface="+mn-ea"/>
                <a:cs typeface="Times New Roman" pitchFamily="18" charset="0"/>
              </a:rPr>
              <a:t>holography</a:t>
            </a:r>
            <a:endParaRPr kumimoji="0" lang="es-ES_tradnl" sz="37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itchFamily="66" charset="0"/>
              <a:ea typeface="+mn-ea"/>
              <a:cs typeface="Times New Roman" pitchFamily="18" charset="0"/>
            </a:endParaRPr>
          </a:p>
        </p:txBody>
      </p:sp>
      <p:sp>
        <p:nvSpPr>
          <p:cNvPr id="4" name="5 Rectángulo redondeado">
            <a:extLst>
              <a:ext uri="{FF2B5EF4-FFF2-40B4-BE49-F238E27FC236}">
                <a16:creationId xmlns:a16="http://schemas.microsoft.com/office/drawing/2014/main" id="{43F53440-AEE0-8E98-E42D-17D342167C74}"/>
              </a:ext>
            </a:extLst>
          </p:cNvPr>
          <p:cNvSpPr/>
          <p:nvPr/>
        </p:nvSpPr>
        <p:spPr>
          <a:xfrm>
            <a:off x="11544301" y="2668445"/>
            <a:ext cx="3794039" cy="1147379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7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itchFamily="66" charset="0"/>
                <a:ea typeface="+mn-ea"/>
                <a:cs typeface="Times New Roman" pitchFamily="18" charset="0"/>
              </a:rPr>
              <a:t>Voice</a:t>
            </a:r>
            <a:r>
              <a:rPr kumimoji="0" lang="es-ES_tradnl" sz="37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itchFamily="66" charset="0"/>
                <a:ea typeface="+mn-ea"/>
                <a:cs typeface="Times New Roman" pitchFamily="18" charset="0"/>
              </a:rPr>
              <a:t> </a:t>
            </a:r>
            <a:r>
              <a:rPr kumimoji="0" lang="es-ES_tradnl" sz="37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itchFamily="66" charset="0"/>
                <a:ea typeface="+mn-ea"/>
                <a:cs typeface="Times New Roman" pitchFamily="18" charset="0"/>
              </a:rPr>
              <a:t>message</a:t>
            </a:r>
            <a:endParaRPr kumimoji="0" lang="es-ES_tradnl" sz="37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itchFamily="66" charset="0"/>
              <a:ea typeface="+mn-ea"/>
              <a:cs typeface="Times New Roman" pitchFamily="18" charset="0"/>
            </a:endParaRPr>
          </a:p>
        </p:txBody>
      </p:sp>
      <p:pic>
        <p:nvPicPr>
          <p:cNvPr id="5" name="10 Imagen">
            <a:extLst>
              <a:ext uri="{FF2B5EF4-FFF2-40B4-BE49-F238E27FC236}">
                <a16:creationId xmlns:a16="http://schemas.microsoft.com/office/drawing/2014/main" id="{DF83D350-3B78-ED91-3C1D-A5C06D19304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6322" y="2339530"/>
            <a:ext cx="921378" cy="92286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13 Image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DD04488-36AF-8830-B2CE-E12B54C3D5B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3669" y="9121125"/>
            <a:ext cx="1229340" cy="11658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Google Shape;85;p4">
            <a:extLst>
              <a:ext uri="{FF2B5EF4-FFF2-40B4-BE49-F238E27FC236}">
                <a16:creationId xmlns:a16="http://schemas.microsoft.com/office/drawing/2014/main" id="{2A6DA4F4-17DB-E533-DE4E-543C6587EE80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857500" y="-1464765"/>
            <a:ext cx="9258300" cy="5527347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BE759FC-25A7-9E36-70A9-F2E5B1EDD885}"/>
              </a:ext>
            </a:extLst>
          </p:cNvPr>
          <p:cNvSpPr txBox="1"/>
          <p:nvPr/>
        </p:nvSpPr>
        <p:spPr>
          <a:xfrm>
            <a:off x="3086100" y="850375"/>
            <a:ext cx="8458200" cy="184665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700" b="1" i="0" u="none" strike="noStrike" kern="1200" cap="none" spc="0" normalizeH="0" baseline="0" noProof="0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Times New Roman" pitchFamily="18" charset="0"/>
              </a:rPr>
              <a:t>What does the picture describe?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4B87731-B282-15A9-9692-8542149C5ACE}"/>
              </a:ext>
            </a:extLst>
          </p:cNvPr>
          <p:cNvGrpSpPr/>
          <p:nvPr/>
        </p:nvGrpSpPr>
        <p:grpSpPr>
          <a:xfrm>
            <a:off x="1272486" y="4795663"/>
            <a:ext cx="6166518" cy="3359858"/>
            <a:chOff x="352678" y="3982153"/>
            <a:chExt cx="1976400" cy="1076851"/>
          </a:xfrm>
        </p:grpSpPr>
        <p:pic>
          <p:nvPicPr>
            <p:cNvPr id="13" name="Picture 13" descr="Bild: Mr Aesthetics | Shutterstock">
              <a:extLst>
                <a:ext uri="{FF2B5EF4-FFF2-40B4-BE49-F238E27FC236}">
                  <a16:creationId xmlns:a16="http://schemas.microsoft.com/office/drawing/2014/main" id="{9A5A5140-5306-603B-A33D-C6E52FE6BB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678" y="4105941"/>
              <a:ext cx="1973571" cy="8480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ounded Rectangle 20">
              <a:extLst>
                <a:ext uri="{FF2B5EF4-FFF2-40B4-BE49-F238E27FC236}">
                  <a16:creationId xmlns:a16="http://schemas.microsoft.com/office/drawing/2014/main" id="{4CF50599-5A72-754F-373D-0C3C2B56EDD7}"/>
                </a:ext>
              </a:extLst>
            </p:cNvPr>
            <p:cNvSpPr/>
            <p:nvPr/>
          </p:nvSpPr>
          <p:spPr>
            <a:xfrm>
              <a:off x="352678" y="3982153"/>
              <a:ext cx="1976400" cy="1076851"/>
            </a:xfrm>
            <a:prstGeom prst="roundRect">
              <a:avLst/>
            </a:prstGeom>
            <a:noFill/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408"/>
              <a:endParaRPr lang="x-none" sz="2850">
                <a:solidFill>
                  <a:prstClr val="white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33091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  <p:sndAc>
          <p:stSnd>
            <p:snd r:embed="rId3" name="chimes.wav"/>
          </p:stSnd>
        </p:sndAc>
      </p:transition>
    </mc:Choice>
    <mc:Fallback xmlns="">
      <p:transition spd="slow">
        <p:split orient="vert"/>
        <p:sndAc>
          <p:stSnd>
            <p:snd r:embed="rId2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75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375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  <p:bldP spid="3" grpId="0" animBg="1"/>
      <p:bldP spid="3" grpId="1" animBg="1"/>
      <p:bldP spid="3" grpId="2" animBg="1"/>
      <p:bldP spid="4" grpId="0" animBg="1"/>
      <p:bldP spid="4" grpId="1" animBg="1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089E2B2-826B-4C61-242C-1956554BF7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Rectángulo redondeado">
            <a:extLst>
              <a:ext uri="{FF2B5EF4-FFF2-40B4-BE49-F238E27FC236}">
                <a16:creationId xmlns:a16="http://schemas.microsoft.com/office/drawing/2014/main" id="{FEF0FE18-00E7-4055-48AD-415E620C8901}"/>
              </a:ext>
            </a:extLst>
          </p:cNvPr>
          <p:cNvSpPr/>
          <p:nvPr/>
        </p:nvSpPr>
        <p:spPr>
          <a:xfrm>
            <a:off x="11544300" y="4343400"/>
            <a:ext cx="3429000" cy="1089471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7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itchFamily="66" charset="0"/>
                <a:ea typeface="+mn-ea"/>
                <a:cs typeface="Times New Roman" pitchFamily="18" charset="0"/>
              </a:rPr>
              <a:t>voice</a:t>
            </a:r>
            <a:r>
              <a:rPr kumimoji="0" lang="es-ES_tradnl" sz="37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itchFamily="66" charset="0"/>
                <a:ea typeface="+mn-ea"/>
                <a:cs typeface="Times New Roman" pitchFamily="18" charset="0"/>
              </a:rPr>
              <a:t> </a:t>
            </a:r>
            <a:r>
              <a:rPr kumimoji="0" lang="es-ES_tradnl" sz="37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itchFamily="66" charset="0"/>
                <a:ea typeface="+mn-ea"/>
                <a:cs typeface="Times New Roman" pitchFamily="18" charset="0"/>
              </a:rPr>
              <a:t>message</a:t>
            </a:r>
            <a:r>
              <a:rPr kumimoji="0" lang="es-ES_tradnl" sz="37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itchFamily="66" charset="0"/>
                <a:ea typeface="+mn-ea"/>
                <a:cs typeface="Times New Roman" pitchFamily="18" charset="0"/>
              </a:rPr>
              <a:t> </a:t>
            </a:r>
            <a:endParaRPr kumimoji="0" lang="es-ES" sz="37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itchFamily="66" charset="0"/>
              <a:ea typeface="+mn-ea"/>
              <a:cs typeface="Times New Roman" pitchFamily="18" charset="0"/>
            </a:endParaRPr>
          </a:p>
        </p:txBody>
      </p:sp>
      <p:sp>
        <p:nvSpPr>
          <p:cNvPr id="3" name="4 Rectángulo redondeado">
            <a:extLst>
              <a:ext uri="{FF2B5EF4-FFF2-40B4-BE49-F238E27FC236}">
                <a16:creationId xmlns:a16="http://schemas.microsoft.com/office/drawing/2014/main" id="{EC29C9EB-1418-23E1-ACE6-51587C0F3C99}"/>
              </a:ext>
            </a:extLst>
          </p:cNvPr>
          <p:cNvSpPr/>
          <p:nvPr/>
        </p:nvSpPr>
        <p:spPr>
          <a:xfrm>
            <a:off x="11544300" y="2743201"/>
            <a:ext cx="3429000" cy="108512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7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itchFamily="66" charset="0"/>
                <a:ea typeface="+mn-ea"/>
                <a:cs typeface="Times New Roman" pitchFamily="18" charset="0"/>
              </a:rPr>
              <a:t>group</a:t>
            </a:r>
            <a:r>
              <a:rPr kumimoji="0" lang="es-ES_tradnl" sz="37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itchFamily="66" charset="0"/>
                <a:ea typeface="+mn-ea"/>
                <a:cs typeface="Times New Roman" pitchFamily="18" charset="0"/>
              </a:rPr>
              <a:t> </a:t>
            </a:r>
            <a:r>
              <a:rPr kumimoji="0" lang="es-ES_tradnl" sz="37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itchFamily="66" charset="0"/>
                <a:ea typeface="+mn-ea"/>
                <a:cs typeface="Times New Roman" pitchFamily="18" charset="0"/>
              </a:rPr>
              <a:t>call</a:t>
            </a:r>
            <a:r>
              <a:rPr kumimoji="0" lang="es-ES_tradnl" sz="37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itchFamily="66" charset="0"/>
                <a:ea typeface="+mn-ea"/>
                <a:cs typeface="Times New Roman" pitchFamily="18" charset="0"/>
              </a:rPr>
              <a:t> </a:t>
            </a:r>
            <a:endParaRPr kumimoji="0" lang="es-ES" sz="37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itchFamily="66" charset="0"/>
              <a:ea typeface="+mn-ea"/>
              <a:cs typeface="Times New Roman" pitchFamily="18" charset="0"/>
            </a:endParaRPr>
          </a:p>
        </p:txBody>
      </p:sp>
      <p:sp>
        <p:nvSpPr>
          <p:cNvPr id="4" name="5 Rectángulo redondeado">
            <a:extLst>
              <a:ext uri="{FF2B5EF4-FFF2-40B4-BE49-F238E27FC236}">
                <a16:creationId xmlns:a16="http://schemas.microsoft.com/office/drawing/2014/main" id="{FF7D6687-4589-9C76-FCDA-5DC7317D78A5}"/>
              </a:ext>
            </a:extLst>
          </p:cNvPr>
          <p:cNvSpPr/>
          <p:nvPr/>
        </p:nvSpPr>
        <p:spPr>
          <a:xfrm>
            <a:off x="11544301" y="5921152"/>
            <a:ext cx="3407969" cy="1147379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7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itchFamily="66" charset="0"/>
                <a:ea typeface="+mn-ea"/>
                <a:cs typeface="Times New Roman" pitchFamily="18" charset="0"/>
              </a:rPr>
              <a:t>holography</a:t>
            </a:r>
            <a:endParaRPr kumimoji="0" lang="es-ES" sz="37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itchFamily="66" charset="0"/>
              <a:ea typeface="+mn-ea"/>
              <a:cs typeface="Times New Roman" pitchFamily="18" charset="0"/>
            </a:endParaRPr>
          </a:p>
        </p:txBody>
      </p:sp>
      <p:pic>
        <p:nvPicPr>
          <p:cNvPr id="5" name="10 Imagen">
            <a:extLst>
              <a:ext uri="{FF2B5EF4-FFF2-40B4-BE49-F238E27FC236}">
                <a16:creationId xmlns:a16="http://schemas.microsoft.com/office/drawing/2014/main" id="{8E878BAF-90A6-5DE5-CCEE-32477A930F4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3369" y="5347511"/>
            <a:ext cx="921378" cy="92286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13 Image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73C85F4-226C-3F16-C695-1BA9C8ECFBB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3669" y="9121125"/>
            <a:ext cx="1229340" cy="11658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Google Shape;85;p4">
            <a:extLst>
              <a:ext uri="{FF2B5EF4-FFF2-40B4-BE49-F238E27FC236}">
                <a16:creationId xmlns:a16="http://schemas.microsoft.com/office/drawing/2014/main" id="{0CE094DB-6305-5249-E210-7824930780F8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857500" y="-1485900"/>
            <a:ext cx="9258300" cy="5527347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749DC1F-D0D5-FACB-BC10-9485B5DDC385}"/>
              </a:ext>
            </a:extLst>
          </p:cNvPr>
          <p:cNvSpPr txBox="1"/>
          <p:nvPr/>
        </p:nvSpPr>
        <p:spPr>
          <a:xfrm>
            <a:off x="3086100" y="800101"/>
            <a:ext cx="8458200" cy="184665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700" b="1" i="0" u="none" strike="noStrike" kern="1200" cap="none" spc="0" normalizeH="0" baseline="0" noProof="0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Times New Roman" pitchFamily="18" charset="0"/>
              </a:rPr>
              <a:t>What does the picture describe?</a:t>
            </a:r>
          </a:p>
        </p:txBody>
      </p:sp>
      <p:pic>
        <p:nvPicPr>
          <p:cNvPr id="8" name="Picture 11" descr="Concept image, futuristic holographic interface">
            <a:extLst>
              <a:ext uri="{FF2B5EF4-FFF2-40B4-BE49-F238E27FC236}">
                <a16:creationId xmlns:a16="http://schemas.microsoft.com/office/drawing/2014/main" id="{F46A0E60-B6F4-7B7F-61EE-93CFBFDE2A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082" y="3828321"/>
            <a:ext cx="9906659" cy="5527347"/>
          </a:xfrm>
          <a:prstGeom prst="roundRect">
            <a:avLst/>
          </a:prstGeom>
          <a:noFill/>
          <a:ln w="1905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2567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  <p:sndAc>
          <p:stSnd>
            <p:snd r:embed="rId3" name="chimes.wav"/>
          </p:stSnd>
        </p:sndAc>
      </p:transition>
    </mc:Choice>
    <mc:Fallback xmlns="">
      <p:transition spd="slow">
        <p:split orient="vert"/>
        <p:sndAc>
          <p:stSnd>
            <p:snd r:embed="rId2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75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375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  <p:bldP spid="3" grpId="0" animBg="1"/>
      <p:bldP spid="3" grpId="1" animBg="1"/>
      <p:bldP spid="3" grpId="2" animBg="1"/>
      <p:bldP spid="4" grpId="0" animBg="1"/>
      <p:bldP spid="4" grpId="1" animBg="1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002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7555B4C-EB92-3875-B75D-69798CE52F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>
            <a:extLst>
              <a:ext uri="{FF2B5EF4-FFF2-40B4-BE49-F238E27FC236}">
                <a16:creationId xmlns:a16="http://schemas.microsoft.com/office/drawing/2014/main" id="{C3782B24-A164-88D1-F936-3ACF3D630559}"/>
              </a:ext>
            </a:extLst>
          </p:cNvPr>
          <p:cNvSpPr/>
          <p:nvPr/>
        </p:nvSpPr>
        <p:spPr>
          <a:xfrm>
            <a:off x="-3821310" y="-5817057"/>
            <a:ext cx="8735399" cy="7294058"/>
          </a:xfrm>
          <a:custGeom>
            <a:avLst/>
            <a:gdLst/>
            <a:ahLst/>
            <a:cxnLst/>
            <a:rect l="l" t="t" r="r" b="b"/>
            <a:pathLst>
              <a:path w="8735399" h="7294058">
                <a:moveTo>
                  <a:pt x="0" y="0"/>
                </a:moveTo>
                <a:lnTo>
                  <a:pt x="8735399" y="0"/>
                </a:lnTo>
                <a:lnTo>
                  <a:pt x="8735399" y="7294058"/>
                </a:lnTo>
                <a:lnTo>
                  <a:pt x="0" y="72940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41F7113F-ADA2-85A5-D541-1DC647EB8DD2}"/>
              </a:ext>
            </a:extLst>
          </p:cNvPr>
          <p:cNvSpPr/>
          <p:nvPr/>
        </p:nvSpPr>
        <p:spPr>
          <a:xfrm>
            <a:off x="-1678152" y="9258300"/>
            <a:ext cx="8735399" cy="7294058"/>
          </a:xfrm>
          <a:custGeom>
            <a:avLst/>
            <a:gdLst/>
            <a:ahLst/>
            <a:cxnLst/>
            <a:rect l="l" t="t" r="r" b="b"/>
            <a:pathLst>
              <a:path w="8735399" h="7294058">
                <a:moveTo>
                  <a:pt x="0" y="0"/>
                </a:moveTo>
                <a:lnTo>
                  <a:pt x="8735398" y="0"/>
                </a:lnTo>
                <a:lnTo>
                  <a:pt x="8735398" y="7294058"/>
                </a:lnTo>
                <a:lnTo>
                  <a:pt x="0" y="72940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F486364D-E5C7-5F2D-723F-6B20A83032B4}"/>
              </a:ext>
            </a:extLst>
          </p:cNvPr>
          <p:cNvSpPr/>
          <p:nvPr/>
        </p:nvSpPr>
        <p:spPr>
          <a:xfrm>
            <a:off x="15258747" y="-5169361"/>
            <a:ext cx="8735399" cy="7294058"/>
          </a:xfrm>
          <a:custGeom>
            <a:avLst/>
            <a:gdLst/>
            <a:ahLst/>
            <a:cxnLst/>
            <a:rect l="l" t="t" r="r" b="b"/>
            <a:pathLst>
              <a:path w="8735399" h="7294058">
                <a:moveTo>
                  <a:pt x="0" y="0"/>
                </a:moveTo>
                <a:lnTo>
                  <a:pt x="8735399" y="0"/>
                </a:lnTo>
                <a:lnTo>
                  <a:pt x="8735399" y="7294058"/>
                </a:lnTo>
                <a:lnTo>
                  <a:pt x="0" y="72940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49199582-A8DD-9182-5F69-F63DB6F05F5B}"/>
              </a:ext>
            </a:extLst>
          </p:cNvPr>
          <p:cNvSpPr/>
          <p:nvPr/>
        </p:nvSpPr>
        <p:spPr>
          <a:xfrm>
            <a:off x="14455063" y="9058825"/>
            <a:ext cx="8735399" cy="7294058"/>
          </a:xfrm>
          <a:custGeom>
            <a:avLst/>
            <a:gdLst/>
            <a:ahLst/>
            <a:cxnLst/>
            <a:rect l="l" t="t" r="r" b="b"/>
            <a:pathLst>
              <a:path w="8735399" h="7294058">
                <a:moveTo>
                  <a:pt x="0" y="0"/>
                </a:moveTo>
                <a:lnTo>
                  <a:pt x="8735398" y="0"/>
                </a:lnTo>
                <a:lnTo>
                  <a:pt x="8735398" y="7294058"/>
                </a:lnTo>
                <a:lnTo>
                  <a:pt x="0" y="72940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2F3F38D-9517-B635-46C7-0F63FF09D70E}"/>
              </a:ext>
            </a:extLst>
          </p:cNvPr>
          <p:cNvSpPr/>
          <p:nvPr/>
        </p:nvSpPr>
        <p:spPr>
          <a:xfrm>
            <a:off x="0" y="1592373"/>
            <a:ext cx="18288000" cy="734432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D59B5D70-D5FF-3041-154D-7641FA10072C}"/>
              </a:ext>
            </a:extLst>
          </p:cNvPr>
          <p:cNvSpPr txBox="1"/>
          <p:nvPr/>
        </p:nvSpPr>
        <p:spPr>
          <a:xfrm>
            <a:off x="4914089" y="1810561"/>
            <a:ext cx="7951072" cy="1224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4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634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aleway Heavy"/>
                <a:ea typeface="+mn-ea"/>
                <a:cs typeface="+mn-cs"/>
              </a:rPr>
              <a:t>HOMEWORK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0E388EE-93B7-5613-7E21-DA56E303AC94}"/>
              </a:ext>
            </a:extLst>
          </p:cNvPr>
          <p:cNvSpPr txBox="1"/>
          <p:nvPr/>
        </p:nvSpPr>
        <p:spPr>
          <a:xfrm>
            <a:off x="546389" y="3325257"/>
            <a:ext cx="100845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va Sans Bold" panose="020B0604020202020204" charset="0"/>
                <a:ea typeface="+mn-ea"/>
                <a:cs typeface="+mn-cs"/>
              </a:rPr>
              <a:t>- Learn by heart all the words that you have just learnt.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D5104C-B40B-71E1-9AEF-91575ACC4C1A}"/>
              </a:ext>
            </a:extLst>
          </p:cNvPr>
          <p:cNvSpPr txBox="1"/>
          <p:nvPr/>
        </p:nvSpPr>
        <p:spPr>
          <a:xfrm>
            <a:off x="541626" y="5127171"/>
            <a:ext cx="100941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va Sans Bold" panose="020B0604020202020204" charset="0"/>
                <a:ea typeface="+mn-ea"/>
                <a:cs typeface="+mn-cs"/>
              </a:rPr>
              <a:t>- Do exercises in the workbook.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242F4F-0028-F446-DE7D-5FDAF94653DA}"/>
              </a:ext>
            </a:extLst>
          </p:cNvPr>
          <p:cNvSpPr txBox="1"/>
          <p:nvPr/>
        </p:nvSpPr>
        <p:spPr>
          <a:xfrm>
            <a:off x="504207" y="6422560"/>
            <a:ext cx="100941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va Sans Bold" panose="020B0604020202020204" charset="0"/>
                <a:ea typeface="+mn-ea"/>
                <a:cs typeface="+mn-cs"/>
              </a:rPr>
              <a:t>- Prepare for Lesson 3 - A closer look 2</a:t>
            </a:r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F1BDD3FD-2917-C3AC-FB7D-69E1C1FC8E5A}"/>
              </a:ext>
            </a:extLst>
          </p:cNvPr>
          <p:cNvSpPr/>
          <p:nvPr/>
        </p:nvSpPr>
        <p:spPr>
          <a:xfrm rot="2416153">
            <a:off x="11436639" y="3302696"/>
            <a:ext cx="3028673" cy="4528857"/>
          </a:xfrm>
          <a:custGeom>
            <a:avLst/>
            <a:gdLst/>
            <a:ahLst/>
            <a:cxnLst/>
            <a:rect l="l" t="t" r="r" b="b"/>
            <a:pathLst>
              <a:path w="3028673" h="4528857">
                <a:moveTo>
                  <a:pt x="0" y="0"/>
                </a:moveTo>
                <a:lnTo>
                  <a:pt x="3028672" y="0"/>
                </a:lnTo>
                <a:lnTo>
                  <a:pt x="3028672" y="4528856"/>
                </a:lnTo>
                <a:lnTo>
                  <a:pt x="0" y="45288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514204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000" r="-1000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253700" y="1381993"/>
            <a:ext cx="12948450" cy="7618265"/>
          </a:xfrm>
          <a:custGeom>
            <a:avLst/>
            <a:gdLst/>
            <a:ahLst/>
            <a:cxnLst/>
            <a:rect l="l" t="t" r="r" b="b"/>
            <a:pathLst>
              <a:path w="12948450" h="7618265">
                <a:moveTo>
                  <a:pt x="0" y="0"/>
                </a:moveTo>
                <a:lnTo>
                  <a:pt x="12948450" y="0"/>
                </a:lnTo>
                <a:lnTo>
                  <a:pt x="12948450" y="7618264"/>
                </a:lnTo>
                <a:lnTo>
                  <a:pt x="0" y="76182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2611345" y="1639483"/>
            <a:ext cx="14143311" cy="7008034"/>
            <a:chOff x="0" y="0"/>
            <a:chExt cx="3724987" cy="1845737"/>
          </a:xfrm>
          <a:solidFill>
            <a:srgbClr val="7030A0"/>
          </a:solidFill>
        </p:grpSpPr>
        <p:sp>
          <p:nvSpPr>
            <p:cNvPr id="5" name="Freeform 5"/>
            <p:cNvSpPr/>
            <p:nvPr/>
          </p:nvSpPr>
          <p:spPr>
            <a:xfrm>
              <a:off x="0" y="0"/>
              <a:ext cx="3724987" cy="1845737"/>
            </a:xfrm>
            <a:custGeom>
              <a:avLst/>
              <a:gdLst/>
              <a:ahLst/>
              <a:cxnLst/>
              <a:rect l="l" t="t" r="r" b="b"/>
              <a:pathLst>
                <a:path w="3724987" h="1845737">
                  <a:moveTo>
                    <a:pt x="0" y="0"/>
                  </a:moveTo>
                  <a:lnTo>
                    <a:pt x="3724987" y="0"/>
                  </a:lnTo>
                  <a:lnTo>
                    <a:pt x="3724987" y="1845737"/>
                  </a:lnTo>
                  <a:lnTo>
                    <a:pt x="0" y="1845737"/>
                  </a:lnTo>
                  <a:close/>
                </a:path>
              </a:pathLst>
            </a:custGeom>
            <a:grpFill/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3724987" cy="1883837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0" y="1484085"/>
            <a:ext cx="5741738" cy="8802915"/>
            <a:chOff x="0" y="0"/>
            <a:chExt cx="7655651" cy="11737220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5"/>
            <a:srcRect b="18455"/>
            <a:stretch>
              <a:fillRect/>
            </a:stretch>
          </p:blipFill>
          <p:spPr>
            <a:xfrm>
              <a:off x="0" y="0"/>
              <a:ext cx="7655651" cy="11737220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3871083" y="1964040"/>
            <a:ext cx="5957967" cy="8322960"/>
            <a:chOff x="0" y="0"/>
            <a:chExt cx="7943956" cy="11097280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6"/>
            <a:srcRect r="403"/>
            <a:stretch>
              <a:fillRect/>
            </a:stretch>
          </p:blipFill>
          <p:spPr>
            <a:xfrm>
              <a:off x="0" y="0"/>
              <a:ext cx="7943956" cy="11097280"/>
            </a:xfrm>
            <a:prstGeom prst="rect">
              <a:avLst/>
            </a:prstGeom>
          </p:spPr>
        </p:pic>
      </p:grpSp>
      <p:sp>
        <p:nvSpPr>
          <p:cNvPr id="11" name="TextBox 11"/>
          <p:cNvSpPr txBox="1"/>
          <p:nvPr/>
        </p:nvSpPr>
        <p:spPr>
          <a:xfrm>
            <a:off x="8682000" y="2537290"/>
            <a:ext cx="7087056" cy="15430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125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9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adea Bold"/>
                <a:ea typeface="+mn-ea"/>
                <a:cs typeface="+mn-cs"/>
              </a:rPr>
              <a:t>Thank You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696399" y="3823176"/>
            <a:ext cx="8072657" cy="15430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125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999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adea Bold"/>
                <a:ea typeface="+mn-ea"/>
                <a:cs typeface="+mn-cs"/>
              </a:rPr>
              <a:t>For Listening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612822" y="7309655"/>
            <a:ext cx="6156234" cy="448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350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-6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Open Sauce"/>
                <a:ea typeface="+mn-ea"/>
                <a:cs typeface="+mn-cs"/>
              </a:rPr>
              <a:t>CÔNG THÀNH_TRỌNG QUYỀN</a:t>
            </a:r>
          </a:p>
        </p:txBody>
      </p:sp>
      <p:sp>
        <p:nvSpPr>
          <p:cNvPr id="17" name="Freeform 4">
            <a:extLst>
              <a:ext uri="{FF2B5EF4-FFF2-40B4-BE49-F238E27FC236}">
                <a16:creationId xmlns:a16="http://schemas.microsoft.com/office/drawing/2014/main" id="{DC6FE272-34D2-C446-CCFB-92DC403EBA83}"/>
              </a:ext>
            </a:extLst>
          </p:cNvPr>
          <p:cNvSpPr/>
          <p:nvPr/>
        </p:nvSpPr>
        <p:spPr>
          <a:xfrm>
            <a:off x="11732727" y="-6512638"/>
            <a:ext cx="11843029" cy="9810430"/>
          </a:xfrm>
          <a:custGeom>
            <a:avLst/>
            <a:gdLst/>
            <a:ahLst/>
            <a:cxnLst/>
            <a:rect l="l" t="t" r="r" b="b"/>
            <a:pathLst>
              <a:path w="13888036" h="11596510">
                <a:moveTo>
                  <a:pt x="0" y="0"/>
                </a:moveTo>
                <a:lnTo>
                  <a:pt x="13888036" y="0"/>
                </a:lnTo>
                <a:lnTo>
                  <a:pt x="13888036" y="11596510"/>
                </a:lnTo>
                <a:lnTo>
                  <a:pt x="0" y="115965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4">
            <a:extLst>
              <a:ext uri="{FF2B5EF4-FFF2-40B4-BE49-F238E27FC236}">
                <a16:creationId xmlns:a16="http://schemas.microsoft.com/office/drawing/2014/main" id="{5DD27837-985A-64BC-9373-A0FED358E67E}"/>
              </a:ext>
            </a:extLst>
          </p:cNvPr>
          <p:cNvSpPr/>
          <p:nvPr/>
        </p:nvSpPr>
        <p:spPr>
          <a:xfrm>
            <a:off x="15529351" y="5939487"/>
            <a:ext cx="7241579" cy="7008034"/>
          </a:xfrm>
          <a:custGeom>
            <a:avLst/>
            <a:gdLst/>
            <a:ahLst/>
            <a:cxnLst/>
            <a:rect l="l" t="t" r="r" b="b"/>
            <a:pathLst>
              <a:path w="13888036" h="11596510">
                <a:moveTo>
                  <a:pt x="0" y="0"/>
                </a:moveTo>
                <a:lnTo>
                  <a:pt x="13888036" y="0"/>
                </a:lnTo>
                <a:lnTo>
                  <a:pt x="13888036" y="11596510"/>
                </a:lnTo>
                <a:lnTo>
                  <a:pt x="0" y="115965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  <p:sndAc>
          <p:stSnd>
            <p:snd r:embed="rId2" name="applause.wav"/>
          </p:stSnd>
        </p:sndAc>
      </p:transition>
    </mc:Choice>
    <mc:Fallback>
      <p:transition spd="slow">
        <p:fade/>
        <p:sndAc>
          <p:stSnd>
            <p:snd r:embed="rId2" name="applause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3416" b="-8341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401947" y="2486372"/>
            <a:ext cx="13945790" cy="6161504"/>
          </a:xfrm>
          <a:custGeom>
            <a:avLst/>
            <a:gdLst/>
            <a:ahLst/>
            <a:cxnLst/>
            <a:rect l="l" t="t" r="r" b="b"/>
            <a:pathLst>
              <a:path w="13945790" h="6161504">
                <a:moveTo>
                  <a:pt x="0" y="0"/>
                </a:moveTo>
                <a:lnTo>
                  <a:pt x="13945791" y="0"/>
                </a:lnTo>
                <a:lnTo>
                  <a:pt x="13945791" y="6161504"/>
                </a:lnTo>
                <a:lnTo>
                  <a:pt x="0" y="61615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239797">
            <a:off x="9419189" y="3309400"/>
            <a:ext cx="5149268" cy="4357568"/>
          </a:xfrm>
          <a:custGeom>
            <a:avLst/>
            <a:gdLst/>
            <a:ahLst/>
            <a:cxnLst/>
            <a:rect l="l" t="t" r="r" b="b"/>
            <a:pathLst>
              <a:path w="5149268" h="4357568">
                <a:moveTo>
                  <a:pt x="0" y="0"/>
                </a:moveTo>
                <a:lnTo>
                  <a:pt x="5149268" y="0"/>
                </a:lnTo>
                <a:lnTo>
                  <a:pt x="5149268" y="4357568"/>
                </a:lnTo>
                <a:lnTo>
                  <a:pt x="0" y="43575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 rot="-224683">
            <a:off x="2703257" y="5305307"/>
            <a:ext cx="7226323" cy="13465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10526"/>
              </a:lnSpc>
            </a:pPr>
            <a:r>
              <a:rPr lang="en-US" sz="9600" dirty="0">
                <a:solidFill>
                  <a:srgbClr val="000000"/>
                </a:solidFill>
                <a:latin typeface="Gagalin"/>
              </a:rPr>
              <a:t>vocabulary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3416" b="-8341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126758" y="2141688"/>
            <a:ext cx="13945790" cy="6161504"/>
          </a:xfrm>
          <a:custGeom>
            <a:avLst/>
            <a:gdLst/>
            <a:ahLst/>
            <a:cxnLst/>
            <a:rect l="l" t="t" r="r" b="b"/>
            <a:pathLst>
              <a:path w="13945790" h="6161504">
                <a:moveTo>
                  <a:pt x="0" y="0"/>
                </a:moveTo>
                <a:lnTo>
                  <a:pt x="13945791" y="0"/>
                </a:lnTo>
                <a:lnTo>
                  <a:pt x="13945791" y="6161504"/>
                </a:lnTo>
                <a:lnTo>
                  <a:pt x="0" y="61615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 rot="-224683">
            <a:off x="4290443" y="882488"/>
            <a:ext cx="13883686" cy="30923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9465"/>
              </a:lnSpc>
              <a:spcBef>
                <a:spcPct val="0"/>
              </a:spcBef>
            </a:pPr>
            <a:r>
              <a:rPr lang="en-US" sz="8000" dirty="0">
                <a:solidFill>
                  <a:srgbClr val="000000"/>
                </a:solidFill>
                <a:latin typeface="Gagalin"/>
              </a:rPr>
              <a:t>social network (n)</a:t>
            </a:r>
          </a:p>
        </p:txBody>
      </p:sp>
      <p:sp>
        <p:nvSpPr>
          <p:cNvPr id="5" name="Freeform 5"/>
          <p:cNvSpPr/>
          <p:nvPr/>
        </p:nvSpPr>
        <p:spPr>
          <a:xfrm>
            <a:off x="12003135" y="6244002"/>
            <a:ext cx="4562389" cy="3860922"/>
          </a:xfrm>
          <a:custGeom>
            <a:avLst/>
            <a:gdLst/>
            <a:ahLst/>
            <a:cxnLst/>
            <a:rect l="l" t="t" r="r" b="b"/>
            <a:pathLst>
              <a:path w="4562389" h="3860922">
                <a:moveTo>
                  <a:pt x="0" y="0"/>
                </a:moveTo>
                <a:lnTo>
                  <a:pt x="4562389" y="0"/>
                </a:lnTo>
                <a:lnTo>
                  <a:pt x="4562389" y="3860922"/>
                </a:lnTo>
                <a:lnTo>
                  <a:pt x="0" y="386092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96E41D-AEFD-6082-04ED-369A354E6C00}"/>
              </a:ext>
            </a:extLst>
          </p:cNvPr>
          <p:cNvSpPr txBox="1"/>
          <p:nvPr/>
        </p:nvSpPr>
        <p:spPr>
          <a:xfrm rot="21413122">
            <a:off x="4818488" y="4142111"/>
            <a:ext cx="9144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0" dirty="0">
                <a:solidFill>
                  <a:srgbClr val="C00000"/>
                </a:solidFill>
              </a:rPr>
              <a:t>/ˌ</a:t>
            </a:r>
            <a:r>
              <a:rPr lang="en-US" sz="8000" dirty="0" err="1">
                <a:solidFill>
                  <a:srgbClr val="C00000"/>
                </a:solidFill>
              </a:rPr>
              <a:t>səʊʃl</a:t>
            </a:r>
            <a:r>
              <a:rPr lang="en-US" sz="8000" dirty="0">
                <a:solidFill>
                  <a:srgbClr val="C00000"/>
                </a:solidFill>
              </a:rPr>
              <a:t> ˈ</a:t>
            </a:r>
            <a:r>
              <a:rPr lang="en-US" sz="8000" dirty="0" err="1">
                <a:solidFill>
                  <a:srgbClr val="C00000"/>
                </a:solidFill>
              </a:rPr>
              <a:t>netwɜːk</a:t>
            </a:r>
            <a:r>
              <a:rPr lang="en-US" sz="8000" dirty="0">
                <a:solidFill>
                  <a:srgbClr val="C00000"/>
                </a:solidFill>
              </a:rPr>
              <a:t>/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88A5EB-57E2-0BE7-568E-56C41A6180DA}"/>
              </a:ext>
            </a:extLst>
          </p:cNvPr>
          <p:cNvSpPr txBox="1"/>
          <p:nvPr/>
        </p:nvSpPr>
        <p:spPr>
          <a:xfrm rot="21429009">
            <a:off x="3989645" y="5516219"/>
            <a:ext cx="9144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0" dirty="0" err="1">
                <a:solidFill>
                  <a:srgbClr val="002060"/>
                </a:solidFill>
              </a:rPr>
              <a:t>mạng</a:t>
            </a:r>
            <a:r>
              <a:rPr lang="en-US" sz="8000" dirty="0">
                <a:solidFill>
                  <a:srgbClr val="002060"/>
                </a:solidFill>
              </a:rPr>
              <a:t> </a:t>
            </a:r>
            <a:r>
              <a:rPr lang="en-US" sz="8000" dirty="0" err="1">
                <a:solidFill>
                  <a:srgbClr val="002060"/>
                </a:solidFill>
              </a:rPr>
              <a:t>xã</a:t>
            </a:r>
            <a:r>
              <a:rPr lang="en-US" sz="8000" dirty="0">
                <a:solidFill>
                  <a:srgbClr val="002060"/>
                </a:solidFill>
              </a:rPr>
              <a:t> </a:t>
            </a:r>
            <a:r>
              <a:rPr lang="en-US" sz="8000" dirty="0" err="1">
                <a:solidFill>
                  <a:srgbClr val="002060"/>
                </a:solidFill>
              </a:rPr>
              <a:t>hội</a:t>
            </a:r>
            <a:endParaRPr lang="en-US" sz="80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99C1A2-7611-E948-3B6E-546F265C29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D47875B-0CFA-CEF6-147F-3DE99D248799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3416" b="-83416"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3BDBEED8-17DC-5B1E-28D5-1BF97C55291D}"/>
              </a:ext>
            </a:extLst>
          </p:cNvPr>
          <p:cNvSpPr/>
          <p:nvPr/>
        </p:nvSpPr>
        <p:spPr>
          <a:xfrm>
            <a:off x="2126758" y="2141688"/>
            <a:ext cx="13945790" cy="6161504"/>
          </a:xfrm>
          <a:custGeom>
            <a:avLst/>
            <a:gdLst/>
            <a:ahLst/>
            <a:cxnLst/>
            <a:rect l="l" t="t" r="r" b="b"/>
            <a:pathLst>
              <a:path w="13945790" h="6161504">
                <a:moveTo>
                  <a:pt x="0" y="0"/>
                </a:moveTo>
                <a:lnTo>
                  <a:pt x="13945791" y="0"/>
                </a:lnTo>
                <a:lnTo>
                  <a:pt x="13945791" y="6161504"/>
                </a:lnTo>
                <a:lnTo>
                  <a:pt x="0" y="61615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EF7CDB8A-9651-CB63-D55F-A6CD41EE1E1E}"/>
              </a:ext>
            </a:extLst>
          </p:cNvPr>
          <p:cNvSpPr txBox="1"/>
          <p:nvPr/>
        </p:nvSpPr>
        <p:spPr>
          <a:xfrm rot="-224683">
            <a:off x="4290443" y="882488"/>
            <a:ext cx="13883686" cy="30923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9465"/>
              </a:lnSpc>
              <a:spcBef>
                <a:spcPct val="0"/>
              </a:spcBef>
            </a:pPr>
            <a:r>
              <a:rPr lang="en-US" sz="8000" dirty="0">
                <a:solidFill>
                  <a:srgbClr val="000000"/>
                </a:solidFill>
                <a:latin typeface="Gagalin"/>
              </a:rPr>
              <a:t>voice message (n)</a:t>
            </a: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CD4DFFB6-0648-17C2-47FF-CAF1C0248A3E}"/>
              </a:ext>
            </a:extLst>
          </p:cNvPr>
          <p:cNvSpPr/>
          <p:nvPr/>
        </p:nvSpPr>
        <p:spPr>
          <a:xfrm>
            <a:off x="12003135" y="6244002"/>
            <a:ext cx="4562389" cy="3860922"/>
          </a:xfrm>
          <a:custGeom>
            <a:avLst/>
            <a:gdLst/>
            <a:ahLst/>
            <a:cxnLst/>
            <a:rect l="l" t="t" r="r" b="b"/>
            <a:pathLst>
              <a:path w="4562389" h="3860922">
                <a:moveTo>
                  <a:pt x="0" y="0"/>
                </a:moveTo>
                <a:lnTo>
                  <a:pt x="4562389" y="0"/>
                </a:lnTo>
                <a:lnTo>
                  <a:pt x="4562389" y="3860922"/>
                </a:lnTo>
                <a:lnTo>
                  <a:pt x="0" y="386092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6AA80C-B6B8-1D05-8593-80292881179E}"/>
              </a:ext>
            </a:extLst>
          </p:cNvPr>
          <p:cNvSpPr txBox="1"/>
          <p:nvPr/>
        </p:nvSpPr>
        <p:spPr>
          <a:xfrm rot="21413122">
            <a:off x="4818488" y="4142111"/>
            <a:ext cx="9144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0" dirty="0">
                <a:solidFill>
                  <a:srgbClr val="C00000"/>
                </a:solidFill>
              </a:rPr>
              <a:t>/ˈ</a:t>
            </a:r>
            <a:r>
              <a:rPr lang="en-US" sz="8000" dirty="0" err="1">
                <a:solidFill>
                  <a:srgbClr val="C00000"/>
                </a:solidFill>
              </a:rPr>
              <a:t>vɔɪs</a:t>
            </a:r>
            <a:r>
              <a:rPr lang="en-US" sz="8000" dirty="0">
                <a:solidFill>
                  <a:srgbClr val="C00000"/>
                </a:solidFill>
              </a:rPr>
              <a:t> </a:t>
            </a:r>
            <a:r>
              <a:rPr lang="en-US" sz="8000" dirty="0" err="1">
                <a:solidFill>
                  <a:srgbClr val="C00000"/>
                </a:solidFill>
              </a:rPr>
              <a:t>mesɪdʒ</a:t>
            </a:r>
            <a:r>
              <a:rPr lang="en-US" sz="8000" dirty="0">
                <a:solidFill>
                  <a:srgbClr val="C00000"/>
                </a:solidFill>
              </a:rPr>
              <a:t>/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2AD490-D10D-DE2C-B17D-8E8894F0A94F}"/>
              </a:ext>
            </a:extLst>
          </p:cNvPr>
          <p:cNvSpPr txBox="1"/>
          <p:nvPr/>
        </p:nvSpPr>
        <p:spPr>
          <a:xfrm rot="21429009">
            <a:off x="3989645" y="5516219"/>
            <a:ext cx="9144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0" dirty="0">
                <a:solidFill>
                  <a:srgbClr val="002060"/>
                </a:solidFill>
              </a:rPr>
              <a:t>Tin </a:t>
            </a:r>
            <a:r>
              <a:rPr lang="en-US" sz="8000" dirty="0" err="1">
                <a:solidFill>
                  <a:srgbClr val="002060"/>
                </a:solidFill>
              </a:rPr>
              <a:t>nhắn</a:t>
            </a:r>
            <a:r>
              <a:rPr lang="en-US" sz="8000" dirty="0">
                <a:solidFill>
                  <a:srgbClr val="002060"/>
                </a:solidFill>
              </a:rPr>
              <a:t> </a:t>
            </a:r>
            <a:r>
              <a:rPr lang="en-US" sz="8000" dirty="0" err="1">
                <a:solidFill>
                  <a:srgbClr val="002060"/>
                </a:solidFill>
              </a:rPr>
              <a:t>thoại</a:t>
            </a:r>
            <a:endParaRPr lang="en-US" sz="8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42960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AE3EF9-BDAB-99EE-065E-BEE5C510AD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3159147-1523-9FED-EDC9-7EE2594BE942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3416" b="-83416"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D69BC61B-C454-BBED-FAD9-96D689D3B440}"/>
              </a:ext>
            </a:extLst>
          </p:cNvPr>
          <p:cNvSpPr/>
          <p:nvPr/>
        </p:nvSpPr>
        <p:spPr>
          <a:xfrm>
            <a:off x="2126758" y="2141688"/>
            <a:ext cx="13945790" cy="6161504"/>
          </a:xfrm>
          <a:custGeom>
            <a:avLst/>
            <a:gdLst/>
            <a:ahLst/>
            <a:cxnLst/>
            <a:rect l="l" t="t" r="r" b="b"/>
            <a:pathLst>
              <a:path w="13945790" h="6161504">
                <a:moveTo>
                  <a:pt x="0" y="0"/>
                </a:moveTo>
                <a:lnTo>
                  <a:pt x="13945791" y="0"/>
                </a:lnTo>
                <a:lnTo>
                  <a:pt x="13945791" y="6161504"/>
                </a:lnTo>
                <a:lnTo>
                  <a:pt x="0" y="61615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3137A4FD-324A-61D1-17AC-80CEC6B6889D}"/>
              </a:ext>
            </a:extLst>
          </p:cNvPr>
          <p:cNvSpPr txBox="1"/>
          <p:nvPr/>
        </p:nvSpPr>
        <p:spPr>
          <a:xfrm rot="-224683">
            <a:off x="4290443" y="882488"/>
            <a:ext cx="13883686" cy="30923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9465"/>
              </a:lnSpc>
              <a:spcBef>
                <a:spcPct val="0"/>
              </a:spcBef>
            </a:pPr>
            <a:r>
              <a:rPr lang="en-US" sz="8000" dirty="0">
                <a:solidFill>
                  <a:srgbClr val="000000"/>
                </a:solidFill>
                <a:latin typeface="Gagalin"/>
              </a:rPr>
              <a:t>group call (n)</a:t>
            </a: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7C93C669-EAED-4B5F-A52C-C29B60574A6C}"/>
              </a:ext>
            </a:extLst>
          </p:cNvPr>
          <p:cNvSpPr/>
          <p:nvPr/>
        </p:nvSpPr>
        <p:spPr>
          <a:xfrm>
            <a:off x="12003135" y="6244002"/>
            <a:ext cx="4562389" cy="3860922"/>
          </a:xfrm>
          <a:custGeom>
            <a:avLst/>
            <a:gdLst/>
            <a:ahLst/>
            <a:cxnLst/>
            <a:rect l="l" t="t" r="r" b="b"/>
            <a:pathLst>
              <a:path w="4562389" h="3860922">
                <a:moveTo>
                  <a:pt x="0" y="0"/>
                </a:moveTo>
                <a:lnTo>
                  <a:pt x="4562389" y="0"/>
                </a:lnTo>
                <a:lnTo>
                  <a:pt x="4562389" y="3860922"/>
                </a:lnTo>
                <a:lnTo>
                  <a:pt x="0" y="386092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EDAA95-6B28-67E3-9E0E-3EAE546AACB8}"/>
              </a:ext>
            </a:extLst>
          </p:cNvPr>
          <p:cNvSpPr txBox="1"/>
          <p:nvPr/>
        </p:nvSpPr>
        <p:spPr>
          <a:xfrm rot="21413122">
            <a:off x="4818488" y="4142111"/>
            <a:ext cx="9144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0" dirty="0">
                <a:solidFill>
                  <a:srgbClr val="C00000"/>
                </a:solidFill>
              </a:rPr>
              <a:t>/</a:t>
            </a:r>
            <a:r>
              <a:rPr lang="en-US" sz="8000" dirty="0" err="1">
                <a:solidFill>
                  <a:srgbClr val="C00000"/>
                </a:solidFill>
              </a:rPr>
              <a:t>ɡruːp</a:t>
            </a:r>
            <a:r>
              <a:rPr lang="en-US" sz="8000" dirty="0">
                <a:solidFill>
                  <a:srgbClr val="C00000"/>
                </a:solidFill>
              </a:rPr>
              <a:t> </a:t>
            </a:r>
            <a:r>
              <a:rPr lang="en-US" sz="8000" dirty="0" err="1">
                <a:solidFill>
                  <a:srgbClr val="C00000"/>
                </a:solidFill>
              </a:rPr>
              <a:t>kɔːl</a:t>
            </a:r>
            <a:r>
              <a:rPr lang="en-US" sz="8000" dirty="0">
                <a:solidFill>
                  <a:srgbClr val="C00000"/>
                </a:solidFill>
              </a:rPr>
              <a:t>/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072020-C259-5A52-93D6-6EE5CA187232}"/>
              </a:ext>
            </a:extLst>
          </p:cNvPr>
          <p:cNvSpPr txBox="1"/>
          <p:nvPr/>
        </p:nvSpPr>
        <p:spPr>
          <a:xfrm rot="21429009">
            <a:off x="3989645" y="5516219"/>
            <a:ext cx="9144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0" dirty="0" err="1">
                <a:solidFill>
                  <a:srgbClr val="002060"/>
                </a:solidFill>
              </a:rPr>
              <a:t>Cuộc</a:t>
            </a:r>
            <a:r>
              <a:rPr lang="en-US" sz="8000" dirty="0">
                <a:solidFill>
                  <a:srgbClr val="002060"/>
                </a:solidFill>
              </a:rPr>
              <a:t> </a:t>
            </a:r>
            <a:r>
              <a:rPr lang="en-US" sz="8000" dirty="0" err="1">
                <a:solidFill>
                  <a:srgbClr val="002060"/>
                </a:solidFill>
              </a:rPr>
              <a:t>gọi</a:t>
            </a:r>
            <a:r>
              <a:rPr lang="en-US" sz="8000" dirty="0">
                <a:solidFill>
                  <a:srgbClr val="002060"/>
                </a:solidFill>
              </a:rPr>
              <a:t> </a:t>
            </a:r>
            <a:r>
              <a:rPr lang="en-US" sz="8000" dirty="0" err="1">
                <a:solidFill>
                  <a:srgbClr val="002060"/>
                </a:solidFill>
              </a:rPr>
              <a:t>nhóm</a:t>
            </a:r>
            <a:endParaRPr lang="en-US" sz="8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0448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22ED2D-5876-B1B1-2DC7-BE2DE6F706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E6E7E73-3F9E-4BDC-5EFD-034A0A937E38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3416" b="-83416"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AC66C749-B1F2-AF79-6F55-9CD514556D0D}"/>
              </a:ext>
            </a:extLst>
          </p:cNvPr>
          <p:cNvSpPr/>
          <p:nvPr/>
        </p:nvSpPr>
        <p:spPr>
          <a:xfrm>
            <a:off x="2126758" y="2141688"/>
            <a:ext cx="13945790" cy="6161504"/>
          </a:xfrm>
          <a:custGeom>
            <a:avLst/>
            <a:gdLst/>
            <a:ahLst/>
            <a:cxnLst/>
            <a:rect l="l" t="t" r="r" b="b"/>
            <a:pathLst>
              <a:path w="13945790" h="6161504">
                <a:moveTo>
                  <a:pt x="0" y="0"/>
                </a:moveTo>
                <a:lnTo>
                  <a:pt x="13945791" y="0"/>
                </a:lnTo>
                <a:lnTo>
                  <a:pt x="13945791" y="6161504"/>
                </a:lnTo>
                <a:lnTo>
                  <a:pt x="0" y="61615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6CBBD767-5412-956B-1FA0-ACA52C4DBCED}"/>
              </a:ext>
            </a:extLst>
          </p:cNvPr>
          <p:cNvSpPr txBox="1"/>
          <p:nvPr/>
        </p:nvSpPr>
        <p:spPr>
          <a:xfrm rot="-224683">
            <a:off x="4290443" y="882488"/>
            <a:ext cx="13883686" cy="30923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9465"/>
              </a:lnSpc>
              <a:spcBef>
                <a:spcPct val="0"/>
              </a:spcBef>
            </a:pPr>
            <a:r>
              <a:rPr lang="en-US" sz="8000" dirty="0">
                <a:solidFill>
                  <a:srgbClr val="000000"/>
                </a:solidFill>
                <a:latin typeface="Gagalin"/>
              </a:rPr>
              <a:t>smartphone (n)</a:t>
            </a: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50C2853B-998E-E336-999C-46351288F9C7}"/>
              </a:ext>
            </a:extLst>
          </p:cNvPr>
          <p:cNvSpPr/>
          <p:nvPr/>
        </p:nvSpPr>
        <p:spPr>
          <a:xfrm>
            <a:off x="12003135" y="6244002"/>
            <a:ext cx="4562389" cy="3860922"/>
          </a:xfrm>
          <a:custGeom>
            <a:avLst/>
            <a:gdLst/>
            <a:ahLst/>
            <a:cxnLst/>
            <a:rect l="l" t="t" r="r" b="b"/>
            <a:pathLst>
              <a:path w="4562389" h="3860922">
                <a:moveTo>
                  <a:pt x="0" y="0"/>
                </a:moveTo>
                <a:lnTo>
                  <a:pt x="4562389" y="0"/>
                </a:lnTo>
                <a:lnTo>
                  <a:pt x="4562389" y="3860922"/>
                </a:lnTo>
                <a:lnTo>
                  <a:pt x="0" y="386092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D745D7-E0A2-9E09-5072-FBF1EDA501E5}"/>
              </a:ext>
            </a:extLst>
          </p:cNvPr>
          <p:cNvSpPr txBox="1"/>
          <p:nvPr/>
        </p:nvSpPr>
        <p:spPr>
          <a:xfrm rot="21413122">
            <a:off x="4818488" y="4142111"/>
            <a:ext cx="9144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0" dirty="0">
                <a:solidFill>
                  <a:srgbClr val="C00000"/>
                </a:solidFill>
              </a:rPr>
              <a:t>/ˈ</a:t>
            </a:r>
            <a:r>
              <a:rPr lang="en-US" sz="8000" dirty="0" err="1">
                <a:solidFill>
                  <a:srgbClr val="C00000"/>
                </a:solidFill>
              </a:rPr>
              <a:t>smɑːtfəʊn</a:t>
            </a:r>
            <a:r>
              <a:rPr lang="en-US" sz="8000" dirty="0">
                <a:solidFill>
                  <a:srgbClr val="C00000"/>
                </a:solidFill>
              </a:rPr>
              <a:t>/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3D6572-4932-49A0-84FF-20F73BF29086}"/>
              </a:ext>
            </a:extLst>
          </p:cNvPr>
          <p:cNvSpPr txBox="1"/>
          <p:nvPr/>
        </p:nvSpPr>
        <p:spPr>
          <a:xfrm rot="21429009">
            <a:off x="2645992" y="5396827"/>
            <a:ext cx="1042804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0" dirty="0" err="1">
                <a:solidFill>
                  <a:srgbClr val="002060"/>
                </a:solidFill>
              </a:rPr>
              <a:t>Điện</a:t>
            </a:r>
            <a:r>
              <a:rPr lang="en-US" sz="8000" dirty="0">
                <a:solidFill>
                  <a:srgbClr val="002060"/>
                </a:solidFill>
              </a:rPr>
              <a:t> </a:t>
            </a:r>
            <a:r>
              <a:rPr lang="en-US" sz="8000" dirty="0" err="1">
                <a:solidFill>
                  <a:srgbClr val="002060"/>
                </a:solidFill>
              </a:rPr>
              <a:t>thoại</a:t>
            </a:r>
            <a:r>
              <a:rPr lang="en-US" sz="8000" dirty="0">
                <a:solidFill>
                  <a:srgbClr val="002060"/>
                </a:solidFill>
              </a:rPr>
              <a:t> </a:t>
            </a:r>
            <a:r>
              <a:rPr lang="en-US" sz="8000" dirty="0" err="1">
                <a:solidFill>
                  <a:srgbClr val="002060"/>
                </a:solidFill>
              </a:rPr>
              <a:t>thông</a:t>
            </a:r>
            <a:r>
              <a:rPr lang="en-US" sz="8000" dirty="0">
                <a:solidFill>
                  <a:srgbClr val="002060"/>
                </a:solidFill>
              </a:rPr>
              <a:t> </a:t>
            </a:r>
            <a:r>
              <a:rPr lang="en-US" sz="8000" dirty="0" err="1">
                <a:solidFill>
                  <a:srgbClr val="002060"/>
                </a:solidFill>
              </a:rPr>
              <a:t>minh</a:t>
            </a:r>
            <a:endParaRPr lang="en-US" sz="8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69878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083B67-0AC0-69C8-AB0D-5C8BCBC25A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7ACB02A-FA33-ACEA-5EFC-3FF6B7CD992B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3416" b="-83416"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525655C5-E762-9083-8789-0D7F932DD8D8}"/>
              </a:ext>
            </a:extLst>
          </p:cNvPr>
          <p:cNvSpPr/>
          <p:nvPr/>
        </p:nvSpPr>
        <p:spPr>
          <a:xfrm>
            <a:off x="2126758" y="2141688"/>
            <a:ext cx="13945790" cy="6161504"/>
          </a:xfrm>
          <a:custGeom>
            <a:avLst/>
            <a:gdLst/>
            <a:ahLst/>
            <a:cxnLst/>
            <a:rect l="l" t="t" r="r" b="b"/>
            <a:pathLst>
              <a:path w="13945790" h="6161504">
                <a:moveTo>
                  <a:pt x="0" y="0"/>
                </a:moveTo>
                <a:lnTo>
                  <a:pt x="13945791" y="0"/>
                </a:lnTo>
                <a:lnTo>
                  <a:pt x="13945791" y="6161504"/>
                </a:lnTo>
                <a:lnTo>
                  <a:pt x="0" y="61615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88805716-478A-8BEC-6108-F6F21400613C}"/>
              </a:ext>
            </a:extLst>
          </p:cNvPr>
          <p:cNvSpPr txBox="1"/>
          <p:nvPr/>
        </p:nvSpPr>
        <p:spPr>
          <a:xfrm rot="-224683">
            <a:off x="4290443" y="882488"/>
            <a:ext cx="13883686" cy="30923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2946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galin"/>
                <a:ea typeface="+mn-ea"/>
                <a:cs typeface="+mn-cs"/>
              </a:rPr>
              <a:t>emoji (n)</a:t>
            </a: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A314A34E-3907-5AA6-B6C9-E353F87178B0}"/>
              </a:ext>
            </a:extLst>
          </p:cNvPr>
          <p:cNvSpPr/>
          <p:nvPr/>
        </p:nvSpPr>
        <p:spPr>
          <a:xfrm>
            <a:off x="12003135" y="6244002"/>
            <a:ext cx="4562389" cy="3860922"/>
          </a:xfrm>
          <a:custGeom>
            <a:avLst/>
            <a:gdLst/>
            <a:ahLst/>
            <a:cxnLst/>
            <a:rect l="l" t="t" r="r" b="b"/>
            <a:pathLst>
              <a:path w="4562389" h="3860922">
                <a:moveTo>
                  <a:pt x="0" y="0"/>
                </a:moveTo>
                <a:lnTo>
                  <a:pt x="4562389" y="0"/>
                </a:lnTo>
                <a:lnTo>
                  <a:pt x="4562389" y="3860922"/>
                </a:lnTo>
                <a:lnTo>
                  <a:pt x="0" y="386092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D596FE-4606-847F-8B2C-EC5DCCBD151E}"/>
              </a:ext>
            </a:extLst>
          </p:cNvPr>
          <p:cNvSpPr txBox="1"/>
          <p:nvPr/>
        </p:nvSpPr>
        <p:spPr>
          <a:xfrm rot="21413122">
            <a:off x="4818488" y="4142111"/>
            <a:ext cx="9144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ɪˈməʊdʒi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BCAEF6-3870-D468-9706-F4818E485C19}"/>
              </a:ext>
            </a:extLst>
          </p:cNvPr>
          <p:cNvSpPr txBox="1"/>
          <p:nvPr/>
        </p:nvSpPr>
        <p:spPr>
          <a:xfrm rot="21429009">
            <a:off x="3989645" y="5516219"/>
            <a:ext cx="9144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Biểu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tượng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cảm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xúc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53497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5EB197-7AF6-74C5-9638-9FDCFC3428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4F321B3-F031-23AB-F806-60A6B7CB438E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3416" b="-83416"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CA68CC5D-1B10-30C9-1C1F-639DC9A4C09D}"/>
              </a:ext>
            </a:extLst>
          </p:cNvPr>
          <p:cNvSpPr/>
          <p:nvPr/>
        </p:nvSpPr>
        <p:spPr>
          <a:xfrm>
            <a:off x="2126758" y="2141688"/>
            <a:ext cx="13945790" cy="6161504"/>
          </a:xfrm>
          <a:custGeom>
            <a:avLst/>
            <a:gdLst/>
            <a:ahLst/>
            <a:cxnLst/>
            <a:rect l="l" t="t" r="r" b="b"/>
            <a:pathLst>
              <a:path w="13945790" h="6161504">
                <a:moveTo>
                  <a:pt x="0" y="0"/>
                </a:moveTo>
                <a:lnTo>
                  <a:pt x="13945791" y="0"/>
                </a:lnTo>
                <a:lnTo>
                  <a:pt x="13945791" y="6161504"/>
                </a:lnTo>
                <a:lnTo>
                  <a:pt x="0" y="61615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ECA02369-267F-B326-FC4A-54BB296B9F9C}"/>
              </a:ext>
            </a:extLst>
          </p:cNvPr>
          <p:cNvSpPr txBox="1"/>
          <p:nvPr/>
        </p:nvSpPr>
        <p:spPr>
          <a:xfrm rot="-224683">
            <a:off x="4290443" y="882488"/>
            <a:ext cx="13883686" cy="30923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2946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galin"/>
                <a:ea typeface="+mn-ea"/>
                <a:cs typeface="+mn-cs"/>
              </a:rPr>
              <a:t>holography (n)</a:t>
            </a: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F3DBBB40-7D4E-087A-DFAE-9D8ADB039C17}"/>
              </a:ext>
            </a:extLst>
          </p:cNvPr>
          <p:cNvSpPr/>
          <p:nvPr/>
        </p:nvSpPr>
        <p:spPr>
          <a:xfrm>
            <a:off x="12003135" y="6244002"/>
            <a:ext cx="4562389" cy="3860922"/>
          </a:xfrm>
          <a:custGeom>
            <a:avLst/>
            <a:gdLst/>
            <a:ahLst/>
            <a:cxnLst/>
            <a:rect l="l" t="t" r="r" b="b"/>
            <a:pathLst>
              <a:path w="4562389" h="3860922">
                <a:moveTo>
                  <a:pt x="0" y="0"/>
                </a:moveTo>
                <a:lnTo>
                  <a:pt x="4562389" y="0"/>
                </a:lnTo>
                <a:lnTo>
                  <a:pt x="4562389" y="3860922"/>
                </a:lnTo>
                <a:lnTo>
                  <a:pt x="0" y="386092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123E13-7DC1-008B-7AEA-40E3962B14BD}"/>
              </a:ext>
            </a:extLst>
          </p:cNvPr>
          <p:cNvSpPr txBox="1"/>
          <p:nvPr/>
        </p:nvSpPr>
        <p:spPr>
          <a:xfrm rot="21413122">
            <a:off x="4818488" y="4142111"/>
            <a:ext cx="9144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hɒlˈɒɡrəfi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4FA50D-52E8-D74E-5FD2-099EDDBCE49E}"/>
              </a:ext>
            </a:extLst>
          </p:cNvPr>
          <p:cNvSpPr txBox="1"/>
          <p:nvPr/>
        </p:nvSpPr>
        <p:spPr>
          <a:xfrm rot="21429009">
            <a:off x="3989645" y="5516219"/>
            <a:ext cx="9144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Hình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chiếu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chiều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95091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73</TotalTime>
  <Words>885</Words>
  <Application>Microsoft Office PowerPoint</Application>
  <PresentationFormat>Custom</PresentationFormat>
  <Paragraphs>184</Paragraphs>
  <Slides>29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29</vt:i4>
      </vt:variant>
    </vt:vector>
  </HeadingPairs>
  <TitlesOfParts>
    <vt:vector size="44" baseType="lpstr">
      <vt:lpstr>Raleway Heavy</vt:lpstr>
      <vt:lpstr>Calibri</vt:lpstr>
      <vt:lpstr>Caladea Bold</vt:lpstr>
      <vt:lpstr>Myriad Pro</vt:lpstr>
      <vt:lpstr>Comic Sans MS</vt:lpstr>
      <vt:lpstr>ChronicaPro</vt:lpstr>
      <vt:lpstr>Arial</vt:lpstr>
      <vt:lpstr>Gagalin</vt:lpstr>
      <vt:lpstr>Calibri Light</vt:lpstr>
      <vt:lpstr>Open Sauce</vt:lpstr>
      <vt:lpstr>Canva Sans Bold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huyentrang</dc:creator>
  <cp:lastModifiedBy>Administrator</cp:lastModifiedBy>
  <cp:revision>15</cp:revision>
  <dcterms:created xsi:type="dcterms:W3CDTF">2006-08-16T00:00:00Z</dcterms:created>
  <dcterms:modified xsi:type="dcterms:W3CDTF">2024-02-28T03:20:28Z</dcterms:modified>
  <dc:identifier>DAF-Cce1JXU</dc:identifier>
</cp:coreProperties>
</file>