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68" r:id="rId5"/>
    <p:sldId id="261" r:id="rId6"/>
    <p:sldId id="269" r:id="rId7"/>
    <p:sldId id="259" r:id="rId8"/>
    <p:sldId id="271" r:id="rId9"/>
    <p:sldId id="263" r:id="rId10"/>
    <p:sldId id="270" r:id="rId11"/>
    <p:sldId id="260" r:id="rId12"/>
    <p:sldId id="262" r:id="rId13"/>
    <p:sldId id="264" r:id="rId14"/>
    <p:sldId id="265"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DM Jacaranda" panose="020B0604020202020204" charset="-34"/>
      <p:regular r:id="rId21"/>
    </p:embeddedFont>
    <p:embeddedFont>
      <p:font typeface="Dreaming Outloud Pro" panose="03050502040302030504" pitchFamily="66" charset="0"/>
      <p:regular r:id="rId22"/>
      <p:italic r:id="rId23"/>
    </p:embeddedFont>
    <p:embeddedFont>
      <p:font typeface="Dreaming Outloud Sans"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05544-F3A9-45D6-A120-BA986F515F1B}" v="78" dt="2023-12-03T08:18:15.3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25" d="100"/>
          <a:sy n="25" d="100"/>
        </p:scale>
        <p:origin x="514" y="8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yên Lương" userId="3a9e482f-ceb4-484a-8eab-f708ff3e9a36" providerId="ADAL" clId="{B5505544-F3A9-45D6-A120-BA986F515F1B}"/>
    <pc:docChg chg="undo custSel delSld modSld sldOrd">
      <pc:chgData name="Duyên Lương" userId="3a9e482f-ceb4-484a-8eab-f708ff3e9a36" providerId="ADAL" clId="{B5505544-F3A9-45D6-A120-BA986F515F1B}" dt="2023-12-03T08:18:15.348" v="1971"/>
      <pc:docMkLst>
        <pc:docMk/>
      </pc:docMkLst>
      <pc:sldChg chg="delSp modSp mod modTransition">
        <pc:chgData name="Duyên Lương" userId="3a9e482f-ceb4-484a-8eab-f708ff3e9a36" providerId="ADAL" clId="{B5505544-F3A9-45D6-A120-BA986F515F1B}" dt="2023-12-03T08:18:15.348" v="1971"/>
        <pc:sldMkLst>
          <pc:docMk/>
          <pc:sldMk cId="0" sldId="256"/>
        </pc:sldMkLst>
        <pc:spChg chg="mod">
          <ac:chgData name="Duyên Lương" userId="3a9e482f-ceb4-484a-8eab-f708ff3e9a36" providerId="ADAL" clId="{B5505544-F3A9-45D6-A120-BA986F515F1B}" dt="2023-12-03T07:15:41.277" v="89" actId="14100"/>
          <ac:spMkLst>
            <pc:docMk/>
            <pc:sldMk cId="0" sldId="256"/>
            <ac:spMk id="4" creationId="{00000000-0000-0000-0000-000000000000}"/>
          </ac:spMkLst>
        </pc:spChg>
        <pc:spChg chg="mod">
          <ac:chgData name="Duyên Lương" userId="3a9e482f-ceb4-484a-8eab-f708ff3e9a36" providerId="ADAL" clId="{B5505544-F3A9-45D6-A120-BA986F515F1B}" dt="2023-12-03T07:15:48.789" v="91" actId="1076"/>
          <ac:spMkLst>
            <pc:docMk/>
            <pc:sldMk cId="0" sldId="256"/>
            <ac:spMk id="10" creationId="{00000000-0000-0000-0000-000000000000}"/>
          </ac:spMkLst>
        </pc:spChg>
        <pc:spChg chg="mod">
          <ac:chgData name="Duyên Lương" userId="3a9e482f-ceb4-484a-8eab-f708ff3e9a36" providerId="ADAL" clId="{B5505544-F3A9-45D6-A120-BA986F515F1B}" dt="2023-12-03T07:15:51.265" v="92" actId="1076"/>
          <ac:spMkLst>
            <pc:docMk/>
            <pc:sldMk cId="0" sldId="256"/>
            <ac:spMk id="11" creationId="{00000000-0000-0000-0000-000000000000}"/>
          </ac:spMkLst>
        </pc:spChg>
        <pc:spChg chg="mod">
          <ac:chgData name="Duyên Lương" userId="3a9e482f-ceb4-484a-8eab-f708ff3e9a36" providerId="ADAL" clId="{B5505544-F3A9-45D6-A120-BA986F515F1B}" dt="2023-12-03T07:15:13.011" v="38" actId="1076"/>
          <ac:spMkLst>
            <pc:docMk/>
            <pc:sldMk cId="0" sldId="256"/>
            <ac:spMk id="13" creationId="{00000000-0000-0000-0000-000000000000}"/>
          </ac:spMkLst>
        </pc:spChg>
        <pc:spChg chg="mod">
          <ac:chgData name="Duyên Lương" userId="3a9e482f-ceb4-484a-8eab-f708ff3e9a36" providerId="ADAL" clId="{B5505544-F3A9-45D6-A120-BA986F515F1B}" dt="2023-12-03T07:15:37.366" v="87" actId="1076"/>
          <ac:spMkLst>
            <pc:docMk/>
            <pc:sldMk cId="0" sldId="256"/>
            <ac:spMk id="14" creationId="{00000000-0000-0000-0000-000000000000}"/>
          </ac:spMkLst>
        </pc:spChg>
        <pc:spChg chg="del">
          <ac:chgData name="Duyên Lương" userId="3a9e482f-ceb4-484a-8eab-f708ff3e9a36" providerId="ADAL" clId="{B5505544-F3A9-45D6-A120-BA986F515F1B}" dt="2023-12-03T07:15:44.543" v="90" actId="478"/>
          <ac:spMkLst>
            <pc:docMk/>
            <pc:sldMk cId="0" sldId="256"/>
            <ac:spMk id="15" creationId="{00000000-0000-0000-0000-000000000000}"/>
          </ac:spMkLst>
        </pc:spChg>
      </pc:sldChg>
      <pc:sldChg chg="delSp modSp mod modTransition">
        <pc:chgData name="Duyên Lương" userId="3a9e482f-ceb4-484a-8eab-f708ff3e9a36" providerId="ADAL" clId="{B5505544-F3A9-45D6-A120-BA986F515F1B}" dt="2023-12-03T08:18:15.348" v="1971"/>
        <pc:sldMkLst>
          <pc:docMk/>
          <pc:sldMk cId="0" sldId="257"/>
        </pc:sldMkLst>
        <pc:spChg chg="del">
          <ac:chgData name="Duyên Lương" userId="3a9e482f-ceb4-484a-8eab-f708ff3e9a36" providerId="ADAL" clId="{B5505544-F3A9-45D6-A120-BA986F515F1B}" dt="2023-12-03T07:16:44.148" v="136" actId="478"/>
          <ac:spMkLst>
            <pc:docMk/>
            <pc:sldMk cId="0" sldId="257"/>
            <ac:spMk id="6" creationId="{00000000-0000-0000-0000-000000000000}"/>
          </ac:spMkLst>
        </pc:spChg>
        <pc:spChg chg="mod">
          <ac:chgData name="Duyên Lương" userId="3a9e482f-ceb4-484a-8eab-f708ff3e9a36" providerId="ADAL" clId="{B5505544-F3A9-45D6-A120-BA986F515F1B}" dt="2023-12-03T08:02:10.461" v="1789" actId="207"/>
          <ac:spMkLst>
            <pc:docMk/>
            <pc:sldMk cId="0" sldId="257"/>
            <ac:spMk id="7" creationId="{00000000-0000-0000-0000-000000000000}"/>
          </ac:spMkLst>
        </pc:spChg>
        <pc:spChg chg="mod">
          <ac:chgData name="Duyên Lương" userId="3a9e482f-ceb4-484a-8eab-f708ff3e9a36" providerId="ADAL" clId="{B5505544-F3A9-45D6-A120-BA986F515F1B}" dt="2023-12-03T07:16:26.901" v="121" actId="403"/>
          <ac:spMkLst>
            <pc:docMk/>
            <pc:sldMk cId="0" sldId="257"/>
            <ac:spMk id="8" creationId="{00000000-0000-0000-0000-000000000000}"/>
          </ac:spMkLst>
        </pc:spChg>
      </pc:sldChg>
      <pc:sldChg chg="addSp delSp modSp mod ord modTransition modAnim">
        <pc:chgData name="Duyên Lương" userId="3a9e482f-ceb4-484a-8eab-f708ff3e9a36" providerId="ADAL" clId="{B5505544-F3A9-45D6-A120-BA986F515F1B}" dt="2023-12-03T08:18:15.348" v="1971"/>
        <pc:sldMkLst>
          <pc:docMk/>
          <pc:sldMk cId="0" sldId="258"/>
        </pc:sldMkLst>
        <pc:spChg chg="mod">
          <ac:chgData name="Duyên Lương" userId="3a9e482f-ceb4-484a-8eab-f708ff3e9a36" providerId="ADAL" clId="{B5505544-F3A9-45D6-A120-BA986F515F1B}" dt="2023-12-03T07:23:50.935" v="255" actId="1076"/>
          <ac:spMkLst>
            <pc:docMk/>
            <pc:sldMk cId="0" sldId="258"/>
            <ac:spMk id="2" creationId="{00000000-0000-0000-0000-000000000000}"/>
          </ac:spMkLst>
        </pc:spChg>
        <pc:spChg chg="del">
          <ac:chgData name="Duyên Lương" userId="3a9e482f-ceb4-484a-8eab-f708ff3e9a36" providerId="ADAL" clId="{B5505544-F3A9-45D6-A120-BA986F515F1B}" dt="2023-12-03T07:23:44.612" v="252" actId="478"/>
          <ac:spMkLst>
            <pc:docMk/>
            <pc:sldMk cId="0" sldId="258"/>
            <ac:spMk id="3" creationId="{00000000-0000-0000-0000-000000000000}"/>
          </ac:spMkLst>
        </pc:spChg>
        <pc:spChg chg="mod">
          <ac:chgData name="Duyên Lương" userId="3a9e482f-ceb4-484a-8eab-f708ff3e9a36" providerId="ADAL" clId="{B5505544-F3A9-45D6-A120-BA986F515F1B}" dt="2023-12-03T08:08:41.756" v="1964" actId="1076"/>
          <ac:spMkLst>
            <pc:docMk/>
            <pc:sldMk cId="0" sldId="258"/>
            <ac:spMk id="4" creationId="{00000000-0000-0000-0000-000000000000}"/>
          </ac:spMkLst>
        </pc:spChg>
        <pc:spChg chg="mod">
          <ac:chgData name="Duyên Lương" userId="3a9e482f-ceb4-484a-8eab-f708ff3e9a36" providerId="ADAL" clId="{B5505544-F3A9-45D6-A120-BA986F515F1B}" dt="2023-12-03T07:23:47.096" v="253" actId="1076"/>
          <ac:spMkLst>
            <pc:docMk/>
            <pc:sldMk cId="0" sldId="258"/>
            <ac:spMk id="5" creationId="{00000000-0000-0000-0000-000000000000}"/>
          </ac:spMkLst>
        </pc:spChg>
        <pc:spChg chg="mod">
          <ac:chgData name="Duyên Lương" userId="3a9e482f-ceb4-484a-8eab-f708ff3e9a36" providerId="ADAL" clId="{B5505544-F3A9-45D6-A120-BA986F515F1B}" dt="2023-12-03T07:22:23.435" v="236" actId="1076"/>
          <ac:spMkLst>
            <pc:docMk/>
            <pc:sldMk cId="0" sldId="258"/>
            <ac:spMk id="6" creationId="{00000000-0000-0000-0000-000000000000}"/>
          </ac:spMkLst>
        </pc:spChg>
        <pc:spChg chg="del">
          <ac:chgData name="Duyên Lương" userId="3a9e482f-ceb4-484a-8eab-f708ff3e9a36" providerId="ADAL" clId="{B5505544-F3A9-45D6-A120-BA986F515F1B}" dt="2023-12-03T07:22:25.742" v="237" actId="478"/>
          <ac:spMkLst>
            <pc:docMk/>
            <pc:sldMk cId="0" sldId="258"/>
            <ac:spMk id="7" creationId="{00000000-0000-0000-0000-000000000000}"/>
          </ac:spMkLst>
        </pc:spChg>
        <pc:spChg chg="add mod">
          <ac:chgData name="Duyên Lương" userId="3a9e482f-ceb4-484a-8eab-f708ff3e9a36" providerId="ADAL" clId="{B5505544-F3A9-45D6-A120-BA986F515F1B}" dt="2023-12-03T07:24:43.910" v="262" actId="1076"/>
          <ac:spMkLst>
            <pc:docMk/>
            <pc:sldMk cId="0" sldId="258"/>
            <ac:spMk id="8" creationId="{2E3F20B9-0C20-FF5B-FAB1-05A81AC497D2}"/>
          </ac:spMkLst>
        </pc:spChg>
        <pc:spChg chg="add mod">
          <ac:chgData name="Duyên Lương" userId="3a9e482f-ceb4-484a-8eab-f708ff3e9a36" providerId="ADAL" clId="{B5505544-F3A9-45D6-A120-BA986F515F1B}" dt="2023-12-03T07:24:34.465" v="260" actId="1036"/>
          <ac:spMkLst>
            <pc:docMk/>
            <pc:sldMk cId="0" sldId="258"/>
            <ac:spMk id="9" creationId="{2422285E-B461-56FD-D995-5CC254E0700E}"/>
          </ac:spMkLst>
        </pc:spChg>
        <pc:spChg chg="add mod">
          <ac:chgData name="Duyên Lương" userId="3a9e482f-ceb4-484a-8eab-f708ff3e9a36" providerId="ADAL" clId="{B5505544-F3A9-45D6-A120-BA986F515F1B}" dt="2023-12-03T07:24:34.465" v="260" actId="1036"/>
          <ac:spMkLst>
            <pc:docMk/>
            <pc:sldMk cId="0" sldId="258"/>
            <ac:spMk id="10" creationId="{2113D50C-462D-91B5-442A-E7C5274F9762}"/>
          </ac:spMkLst>
        </pc:spChg>
        <pc:spChg chg="add mod">
          <ac:chgData name="Duyên Lương" userId="3a9e482f-ceb4-484a-8eab-f708ff3e9a36" providerId="ADAL" clId="{B5505544-F3A9-45D6-A120-BA986F515F1B}" dt="2023-12-03T07:23:36.504" v="249" actId="14100"/>
          <ac:spMkLst>
            <pc:docMk/>
            <pc:sldMk cId="0" sldId="258"/>
            <ac:spMk id="11" creationId="{8258E1AE-C101-0353-B9EF-0823A57B8A8B}"/>
          </ac:spMkLst>
        </pc:spChg>
        <pc:spChg chg="add mod">
          <ac:chgData name="Duyên Lương" userId="3a9e482f-ceb4-484a-8eab-f708ff3e9a36" providerId="ADAL" clId="{B5505544-F3A9-45D6-A120-BA986F515F1B}" dt="2023-12-03T07:23:33.436" v="248" actId="403"/>
          <ac:spMkLst>
            <pc:docMk/>
            <pc:sldMk cId="0" sldId="258"/>
            <ac:spMk id="12" creationId="{1DA12AA7-C86A-B3A8-FFFD-A258E6CDDF26}"/>
          </ac:spMkLst>
        </pc:spChg>
        <pc:spChg chg="add mod">
          <ac:chgData name="Duyên Lương" userId="3a9e482f-ceb4-484a-8eab-f708ff3e9a36" providerId="ADAL" clId="{B5505544-F3A9-45D6-A120-BA986F515F1B}" dt="2023-12-03T07:24:48.164" v="263" actId="1076"/>
          <ac:spMkLst>
            <pc:docMk/>
            <pc:sldMk cId="0" sldId="258"/>
            <ac:spMk id="13" creationId="{72654403-6ECD-74B4-9C9D-E08730C5FF06}"/>
          </ac:spMkLst>
        </pc:spChg>
        <pc:picChg chg="add mod">
          <ac:chgData name="Duyên Lương" userId="3a9e482f-ceb4-484a-8eab-f708ff3e9a36" providerId="ADAL" clId="{B5505544-F3A9-45D6-A120-BA986F515F1B}" dt="2023-12-03T07:22:53.326" v="241" actId="1076"/>
          <ac:picMkLst>
            <pc:docMk/>
            <pc:sldMk cId="0" sldId="258"/>
            <ac:picMk id="14" creationId="{726ECB73-F337-E31E-8AA6-12E5A3DDB940}"/>
          </ac:picMkLst>
        </pc:picChg>
        <pc:picChg chg="add mod">
          <ac:chgData name="Duyên Lương" userId="3a9e482f-ceb4-484a-8eab-f708ff3e9a36" providerId="ADAL" clId="{B5505544-F3A9-45D6-A120-BA986F515F1B}" dt="2023-12-03T07:22:53.326" v="241" actId="1076"/>
          <ac:picMkLst>
            <pc:docMk/>
            <pc:sldMk cId="0" sldId="258"/>
            <ac:picMk id="15" creationId="{A8EA302D-F35A-88EF-40E6-76520974871A}"/>
          </ac:picMkLst>
        </pc:picChg>
        <pc:picChg chg="add mod">
          <ac:chgData name="Duyên Lương" userId="3a9e482f-ceb4-484a-8eab-f708ff3e9a36" providerId="ADAL" clId="{B5505544-F3A9-45D6-A120-BA986F515F1B}" dt="2023-12-03T07:22:53.326" v="241" actId="1076"/>
          <ac:picMkLst>
            <pc:docMk/>
            <pc:sldMk cId="0" sldId="258"/>
            <ac:picMk id="16" creationId="{DC29A715-0DCB-F6AC-91A1-A03BDB9FA4AE}"/>
          </ac:picMkLst>
        </pc:picChg>
        <pc:picChg chg="add mod">
          <ac:chgData name="Duyên Lương" userId="3a9e482f-ceb4-484a-8eab-f708ff3e9a36" providerId="ADAL" clId="{B5505544-F3A9-45D6-A120-BA986F515F1B}" dt="2023-12-03T07:23:06.531" v="245" actId="1076"/>
          <ac:picMkLst>
            <pc:docMk/>
            <pc:sldMk cId="0" sldId="258"/>
            <ac:picMk id="17" creationId="{58A1530B-85FA-2320-A529-FC0F4E386051}"/>
          </ac:picMkLst>
        </pc:picChg>
        <pc:picChg chg="add mod">
          <ac:chgData name="Duyên Lương" userId="3a9e482f-ceb4-484a-8eab-f708ff3e9a36" providerId="ADAL" clId="{B5505544-F3A9-45D6-A120-BA986F515F1B}" dt="2023-12-03T07:23:06.531" v="245" actId="1076"/>
          <ac:picMkLst>
            <pc:docMk/>
            <pc:sldMk cId="0" sldId="258"/>
            <ac:picMk id="18" creationId="{1294E9EA-1240-77C3-8272-1FFB2EAA6BDC}"/>
          </ac:picMkLst>
        </pc:picChg>
        <pc:picChg chg="add mod">
          <ac:chgData name="Duyên Lương" userId="3a9e482f-ceb4-484a-8eab-f708ff3e9a36" providerId="ADAL" clId="{B5505544-F3A9-45D6-A120-BA986F515F1B}" dt="2023-12-03T08:08:45.714" v="1965" actId="1076"/>
          <ac:picMkLst>
            <pc:docMk/>
            <pc:sldMk cId="0" sldId="258"/>
            <ac:picMk id="19" creationId="{5821E17E-738E-365C-B99D-395B79814A30}"/>
          </ac:picMkLst>
        </pc:picChg>
      </pc:sldChg>
      <pc:sldChg chg="addSp delSp modSp mod ord modTransition modAnim">
        <pc:chgData name="Duyên Lương" userId="3a9e482f-ceb4-484a-8eab-f708ff3e9a36" providerId="ADAL" clId="{B5505544-F3A9-45D6-A120-BA986F515F1B}" dt="2023-12-03T08:18:15.348" v="1971"/>
        <pc:sldMkLst>
          <pc:docMk/>
          <pc:sldMk cId="0" sldId="259"/>
        </pc:sldMkLst>
        <pc:spChg chg="del">
          <ac:chgData name="Duyên Lương" userId="3a9e482f-ceb4-484a-8eab-f708ff3e9a36" providerId="ADAL" clId="{B5505544-F3A9-45D6-A120-BA986F515F1B}" dt="2023-12-03T07:43:44.766" v="921" actId="478"/>
          <ac:spMkLst>
            <pc:docMk/>
            <pc:sldMk cId="0" sldId="259"/>
            <ac:spMk id="2" creationId="{00000000-0000-0000-0000-000000000000}"/>
          </ac:spMkLst>
        </pc:spChg>
        <pc:spChg chg="mod">
          <ac:chgData name="Duyên Lương" userId="3a9e482f-ceb4-484a-8eab-f708ff3e9a36" providerId="ADAL" clId="{B5505544-F3A9-45D6-A120-BA986F515F1B}" dt="2023-12-03T07:45:44.056" v="959" actId="1076"/>
          <ac:spMkLst>
            <pc:docMk/>
            <pc:sldMk cId="0" sldId="259"/>
            <ac:spMk id="3" creationId="{00000000-0000-0000-0000-000000000000}"/>
          </ac:spMkLst>
        </pc:spChg>
        <pc:spChg chg="del">
          <ac:chgData name="Duyên Lương" userId="3a9e482f-ceb4-484a-8eab-f708ff3e9a36" providerId="ADAL" clId="{B5505544-F3A9-45D6-A120-BA986F515F1B}" dt="2023-12-03T07:43:41.005" v="917" actId="478"/>
          <ac:spMkLst>
            <pc:docMk/>
            <pc:sldMk cId="0" sldId="259"/>
            <ac:spMk id="4" creationId="{00000000-0000-0000-0000-000000000000}"/>
          </ac:spMkLst>
        </pc:spChg>
        <pc:spChg chg="del">
          <ac:chgData name="Duyên Lương" userId="3a9e482f-ceb4-484a-8eab-f708ff3e9a36" providerId="ADAL" clId="{B5505544-F3A9-45D6-A120-BA986F515F1B}" dt="2023-12-03T07:43:45.168" v="922" actId="478"/>
          <ac:spMkLst>
            <pc:docMk/>
            <pc:sldMk cId="0" sldId="259"/>
            <ac:spMk id="5" creationId="{00000000-0000-0000-0000-000000000000}"/>
          </ac:spMkLst>
        </pc:spChg>
        <pc:spChg chg="del">
          <ac:chgData name="Duyên Lương" userId="3a9e482f-ceb4-484a-8eab-f708ff3e9a36" providerId="ADAL" clId="{B5505544-F3A9-45D6-A120-BA986F515F1B}" dt="2023-12-03T07:43:39.242" v="915" actId="478"/>
          <ac:spMkLst>
            <pc:docMk/>
            <pc:sldMk cId="0" sldId="259"/>
            <ac:spMk id="6" creationId="{00000000-0000-0000-0000-000000000000}"/>
          </ac:spMkLst>
        </pc:spChg>
        <pc:spChg chg="del">
          <ac:chgData name="Duyên Lương" userId="3a9e482f-ceb4-484a-8eab-f708ff3e9a36" providerId="ADAL" clId="{B5505544-F3A9-45D6-A120-BA986F515F1B}" dt="2023-12-03T07:43:43.096" v="919" actId="478"/>
          <ac:spMkLst>
            <pc:docMk/>
            <pc:sldMk cId="0" sldId="259"/>
            <ac:spMk id="7" creationId="{00000000-0000-0000-0000-000000000000}"/>
          </ac:spMkLst>
        </pc:spChg>
        <pc:spChg chg="del">
          <ac:chgData name="Duyên Lương" userId="3a9e482f-ceb4-484a-8eab-f708ff3e9a36" providerId="ADAL" clId="{B5505544-F3A9-45D6-A120-BA986F515F1B}" dt="2023-12-03T07:43:40.572" v="916" actId="478"/>
          <ac:spMkLst>
            <pc:docMk/>
            <pc:sldMk cId="0" sldId="259"/>
            <ac:spMk id="10" creationId="{00000000-0000-0000-0000-000000000000}"/>
          </ac:spMkLst>
        </pc:spChg>
        <pc:spChg chg="del">
          <ac:chgData name="Duyên Lương" userId="3a9e482f-ceb4-484a-8eab-f708ff3e9a36" providerId="ADAL" clId="{B5505544-F3A9-45D6-A120-BA986F515F1B}" dt="2023-12-03T07:43:42.587" v="918" actId="478"/>
          <ac:spMkLst>
            <pc:docMk/>
            <pc:sldMk cId="0" sldId="259"/>
            <ac:spMk id="11" creationId="{00000000-0000-0000-0000-000000000000}"/>
          </ac:spMkLst>
        </pc:spChg>
        <pc:spChg chg="del">
          <ac:chgData name="Duyên Lương" userId="3a9e482f-ceb4-484a-8eab-f708ff3e9a36" providerId="ADAL" clId="{B5505544-F3A9-45D6-A120-BA986F515F1B}" dt="2023-12-03T07:43:43.955" v="920" actId="478"/>
          <ac:spMkLst>
            <pc:docMk/>
            <pc:sldMk cId="0" sldId="259"/>
            <ac:spMk id="12" creationId="{00000000-0000-0000-0000-000000000000}"/>
          </ac:spMkLst>
        </pc:spChg>
        <pc:spChg chg="mod">
          <ac:chgData name="Duyên Lương" userId="3a9e482f-ceb4-484a-8eab-f708ff3e9a36" providerId="ADAL" clId="{B5505544-F3A9-45D6-A120-BA986F515F1B}" dt="2023-12-03T07:45:10.414" v="950" actId="2710"/>
          <ac:spMkLst>
            <pc:docMk/>
            <pc:sldMk cId="0" sldId="259"/>
            <ac:spMk id="13" creationId="{00000000-0000-0000-0000-000000000000}"/>
          </ac:spMkLst>
        </pc:spChg>
        <pc:spChg chg="add mod">
          <ac:chgData name="Duyên Lương" userId="3a9e482f-ceb4-484a-8eab-f708ff3e9a36" providerId="ADAL" clId="{B5505544-F3A9-45D6-A120-BA986F515F1B}" dt="2023-12-03T07:45:27.847" v="954" actId="1076"/>
          <ac:spMkLst>
            <pc:docMk/>
            <pc:sldMk cId="0" sldId="259"/>
            <ac:spMk id="14" creationId="{AAAB25EE-1164-8E04-3C6B-A1BA27C13FC5}"/>
          </ac:spMkLst>
        </pc:spChg>
        <pc:spChg chg="add mod">
          <ac:chgData name="Duyên Lương" userId="3a9e482f-ceb4-484a-8eab-f708ff3e9a36" providerId="ADAL" clId="{B5505544-F3A9-45D6-A120-BA986F515F1B}" dt="2023-12-03T07:45:34.236" v="955" actId="403"/>
          <ac:spMkLst>
            <pc:docMk/>
            <pc:sldMk cId="0" sldId="259"/>
            <ac:spMk id="16" creationId="{F1F6F92F-5B69-5950-C8F6-7F9401122387}"/>
          </ac:spMkLst>
        </pc:spChg>
        <pc:picChg chg="add mod">
          <ac:chgData name="Duyên Lương" userId="3a9e482f-ceb4-484a-8eab-f708ff3e9a36" providerId="ADAL" clId="{B5505544-F3A9-45D6-A120-BA986F515F1B}" dt="2023-12-03T07:45:41.385" v="958" actId="1076"/>
          <ac:picMkLst>
            <pc:docMk/>
            <pc:sldMk cId="0" sldId="259"/>
            <ac:picMk id="15" creationId="{EB592D70-F1E7-E99A-2004-6CDDEAEB3710}"/>
          </ac:picMkLst>
        </pc:picChg>
      </pc:sldChg>
      <pc:sldChg chg="addSp delSp modSp mod ord modTransition">
        <pc:chgData name="Duyên Lương" userId="3a9e482f-ceb4-484a-8eab-f708ff3e9a36" providerId="ADAL" clId="{B5505544-F3A9-45D6-A120-BA986F515F1B}" dt="2023-12-03T08:18:15.348" v="1971"/>
        <pc:sldMkLst>
          <pc:docMk/>
          <pc:sldMk cId="0" sldId="260"/>
        </pc:sldMkLst>
        <pc:spChg chg="del">
          <ac:chgData name="Duyên Lương" userId="3a9e482f-ceb4-484a-8eab-f708ff3e9a36" providerId="ADAL" clId="{B5505544-F3A9-45D6-A120-BA986F515F1B}" dt="2023-12-03T07:53:29.601" v="1355" actId="478"/>
          <ac:spMkLst>
            <pc:docMk/>
            <pc:sldMk cId="0" sldId="260"/>
            <ac:spMk id="4" creationId="{00000000-0000-0000-0000-000000000000}"/>
          </ac:spMkLst>
        </pc:spChg>
        <pc:spChg chg="mod">
          <ac:chgData name="Duyên Lương" userId="3a9e482f-ceb4-484a-8eab-f708ff3e9a36" providerId="ADAL" clId="{B5505544-F3A9-45D6-A120-BA986F515F1B}" dt="2023-12-03T07:53:35.392" v="1359" actId="14100"/>
          <ac:spMkLst>
            <pc:docMk/>
            <pc:sldMk cId="0" sldId="260"/>
            <ac:spMk id="5" creationId="{00000000-0000-0000-0000-000000000000}"/>
          </ac:spMkLst>
        </pc:spChg>
        <pc:spChg chg="del">
          <ac:chgData name="Duyên Lương" userId="3a9e482f-ceb4-484a-8eab-f708ff3e9a36" providerId="ADAL" clId="{B5505544-F3A9-45D6-A120-BA986F515F1B}" dt="2023-12-03T07:53:26.018" v="1352" actId="478"/>
          <ac:spMkLst>
            <pc:docMk/>
            <pc:sldMk cId="0" sldId="260"/>
            <ac:spMk id="6" creationId="{00000000-0000-0000-0000-000000000000}"/>
          </ac:spMkLst>
        </pc:spChg>
        <pc:spChg chg="mod">
          <ac:chgData name="Duyên Lương" userId="3a9e482f-ceb4-484a-8eab-f708ff3e9a36" providerId="ADAL" clId="{B5505544-F3A9-45D6-A120-BA986F515F1B}" dt="2023-12-03T07:55:03.585" v="1673" actId="1076"/>
          <ac:spMkLst>
            <pc:docMk/>
            <pc:sldMk cId="0" sldId="260"/>
            <ac:spMk id="7" creationId="{00000000-0000-0000-0000-000000000000}"/>
          </ac:spMkLst>
        </pc:spChg>
        <pc:spChg chg="del">
          <ac:chgData name="Duyên Lương" userId="3a9e482f-ceb4-484a-8eab-f708ff3e9a36" providerId="ADAL" clId="{B5505544-F3A9-45D6-A120-BA986F515F1B}" dt="2023-12-03T07:53:29.131" v="1354" actId="478"/>
          <ac:spMkLst>
            <pc:docMk/>
            <pc:sldMk cId="0" sldId="260"/>
            <ac:spMk id="8" creationId="{00000000-0000-0000-0000-000000000000}"/>
          </ac:spMkLst>
        </pc:spChg>
        <pc:spChg chg="mod">
          <ac:chgData name="Duyên Lương" userId="3a9e482f-ceb4-484a-8eab-f708ff3e9a36" providerId="ADAL" clId="{B5505544-F3A9-45D6-A120-BA986F515F1B}" dt="2023-12-03T07:55:14.789" v="1677" actId="1076"/>
          <ac:spMkLst>
            <pc:docMk/>
            <pc:sldMk cId="0" sldId="260"/>
            <ac:spMk id="9" creationId="{00000000-0000-0000-0000-000000000000}"/>
          </ac:spMkLst>
        </pc:spChg>
        <pc:spChg chg="mod">
          <ac:chgData name="Duyên Lương" userId="3a9e482f-ceb4-484a-8eab-f708ff3e9a36" providerId="ADAL" clId="{B5505544-F3A9-45D6-A120-BA986F515F1B}" dt="2023-12-03T07:53:57.939" v="1360" actId="1076"/>
          <ac:spMkLst>
            <pc:docMk/>
            <pc:sldMk cId="0" sldId="260"/>
            <ac:spMk id="10" creationId="{00000000-0000-0000-0000-000000000000}"/>
          </ac:spMkLst>
        </pc:spChg>
        <pc:spChg chg="del">
          <ac:chgData name="Duyên Lương" userId="3a9e482f-ceb4-484a-8eab-f708ff3e9a36" providerId="ADAL" clId="{B5505544-F3A9-45D6-A120-BA986F515F1B}" dt="2023-12-03T07:53:31.510" v="1356" actId="478"/>
          <ac:spMkLst>
            <pc:docMk/>
            <pc:sldMk cId="0" sldId="260"/>
            <ac:spMk id="11" creationId="{00000000-0000-0000-0000-000000000000}"/>
          </ac:spMkLst>
        </pc:spChg>
        <pc:spChg chg="mod">
          <ac:chgData name="Duyên Lương" userId="3a9e482f-ceb4-484a-8eab-f708ff3e9a36" providerId="ADAL" clId="{B5505544-F3A9-45D6-A120-BA986F515F1B}" dt="2023-12-03T07:53:16.459" v="1349" actId="1076"/>
          <ac:spMkLst>
            <pc:docMk/>
            <pc:sldMk cId="0" sldId="260"/>
            <ac:spMk id="12" creationId="{00000000-0000-0000-0000-000000000000}"/>
          </ac:spMkLst>
        </pc:spChg>
        <pc:spChg chg="del">
          <ac:chgData name="Duyên Lương" userId="3a9e482f-ceb4-484a-8eab-f708ff3e9a36" providerId="ADAL" clId="{B5505544-F3A9-45D6-A120-BA986F515F1B}" dt="2023-12-03T07:53:24.709" v="1351" actId="478"/>
          <ac:spMkLst>
            <pc:docMk/>
            <pc:sldMk cId="0" sldId="260"/>
            <ac:spMk id="13" creationId="{00000000-0000-0000-0000-000000000000}"/>
          </ac:spMkLst>
        </pc:spChg>
        <pc:spChg chg="del">
          <ac:chgData name="Duyên Lương" userId="3a9e482f-ceb4-484a-8eab-f708ff3e9a36" providerId="ADAL" clId="{B5505544-F3A9-45D6-A120-BA986F515F1B}" dt="2023-12-03T07:53:28.008" v="1353" actId="478"/>
          <ac:spMkLst>
            <pc:docMk/>
            <pc:sldMk cId="0" sldId="260"/>
            <ac:spMk id="14" creationId="{00000000-0000-0000-0000-000000000000}"/>
          </ac:spMkLst>
        </pc:spChg>
        <pc:spChg chg="del">
          <ac:chgData name="Duyên Lương" userId="3a9e482f-ceb4-484a-8eab-f708ff3e9a36" providerId="ADAL" clId="{B5505544-F3A9-45D6-A120-BA986F515F1B}" dt="2023-12-03T07:53:32.693" v="1357" actId="478"/>
          <ac:spMkLst>
            <pc:docMk/>
            <pc:sldMk cId="0" sldId="260"/>
            <ac:spMk id="15" creationId="{00000000-0000-0000-0000-000000000000}"/>
          </ac:spMkLst>
        </pc:spChg>
        <pc:spChg chg="add mod">
          <ac:chgData name="Duyên Lương" userId="3a9e482f-ceb4-484a-8eab-f708ff3e9a36" providerId="ADAL" clId="{B5505544-F3A9-45D6-A120-BA986F515F1B}" dt="2023-12-03T07:55:12.695" v="1676" actId="1076"/>
          <ac:spMkLst>
            <pc:docMk/>
            <pc:sldMk cId="0" sldId="260"/>
            <ac:spMk id="16" creationId="{92FC2B2C-69DC-04A4-80DC-66B5814BE173}"/>
          </ac:spMkLst>
        </pc:spChg>
        <pc:spChg chg="add mod">
          <ac:chgData name="Duyên Lương" userId="3a9e482f-ceb4-484a-8eab-f708ff3e9a36" providerId="ADAL" clId="{B5505544-F3A9-45D6-A120-BA986F515F1B}" dt="2023-12-03T07:55:00.042" v="1671" actId="1076"/>
          <ac:spMkLst>
            <pc:docMk/>
            <pc:sldMk cId="0" sldId="260"/>
            <ac:spMk id="17" creationId="{83B317DC-B40B-6293-6087-8A4583ACA82C}"/>
          </ac:spMkLst>
        </pc:spChg>
      </pc:sldChg>
      <pc:sldChg chg="addSp delSp modSp mod ord modTransition modAnim">
        <pc:chgData name="Duyên Lương" userId="3a9e482f-ceb4-484a-8eab-f708ff3e9a36" providerId="ADAL" clId="{B5505544-F3A9-45D6-A120-BA986F515F1B}" dt="2023-12-03T08:18:15.348" v="1971"/>
        <pc:sldMkLst>
          <pc:docMk/>
          <pc:sldMk cId="0" sldId="261"/>
        </pc:sldMkLst>
        <pc:spChg chg="mod">
          <ac:chgData name="Duyên Lương" userId="3a9e482f-ceb4-484a-8eab-f708ff3e9a36" providerId="ADAL" clId="{B5505544-F3A9-45D6-A120-BA986F515F1B}" dt="2023-12-03T07:32:16.683" v="442" actId="1076"/>
          <ac:spMkLst>
            <pc:docMk/>
            <pc:sldMk cId="0" sldId="261"/>
            <ac:spMk id="4" creationId="{00000000-0000-0000-0000-000000000000}"/>
          </ac:spMkLst>
        </pc:spChg>
        <pc:spChg chg="mod">
          <ac:chgData name="Duyên Lương" userId="3a9e482f-ceb4-484a-8eab-f708ff3e9a36" providerId="ADAL" clId="{B5505544-F3A9-45D6-A120-BA986F515F1B}" dt="2023-12-03T07:29:58.007" v="332" actId="1076"/>
          <ac:spMkLst>
            <pc:docMk/>
            <pc:sldMk cId="0" sldId="261"/>
            <ac:spMk id="5" creationId="{00000000-0000-0000-0000-000000000000}"/>
          </ac:spMkLst>
        </pc:spChg>
        <pc:spChg chg="mod">
          <ac:chgData name="Duyên Lương" userId="3a9e482f-ceb4-484a-8eab-f708ff3e9a36" providerId="ADAL" clId="{B5505544-F3A9-45D6-A120-BA986F515F1B}" dt="2023-12-03T07:31:35.095" v="430" actId="1076"/>
          <ac:spMkLst>
            <pc:docMk/>
            <pc:sldMk cId="0" sldId="261"/>
            <ac:spMk id="6" creationId="{00000000-0000-0000-0000-000000000000}"/>
          </ac:spMkLst>
        </pc:spChg>
        <pc:spChg chg="del">
          <ac:chgData name="Duyên Lương" userId="3a9e482f-ceb4-484a-8eab-f708ff3e9a36" providerId="ADAL" clId="{B5505544-F3A9-45D6-A120-BA986F515F1B}" dt="2023-12-03T07:30:55.257" v="413" actId="478"/>
          <ac:spMkLst>
            <pc:docMk/>
            <pc:sldMk cId="0" sldId="261"/>
            <ac:spMk id="7" creationId="{00000000-0000-0000-0000-000000000000}"/>
          </ac:spMkLst>
        </pc:spChg>
        <pc:spChg chg="del mod">
          <ac:chgData name="Duyên Lương" userId="3a9e482f-ceb4-484a-8eab-f708ff3e9a36" providerId="ADAL" clId="{B5505544-F3A9-45D6-A120-BA986F515F1B}" dt="2023-12-03T07:30:54.079" v="412" actId="478"/>
          <ac:spMkLst>
            <pc:docMk/>
            <pc:sldMk cId="0" sldId="261"/>
            <ac:spMk id="8" creationId="{00000000-0000-0000-0000-000000000000}"/>
          </ac:spMkLst>
        </pc:spChg>
        <pc:spChg chg="del">
          <ac:chgData name="Duyên Lương" userId="3a9e482f-ceb4-484a-8eab-f708ff3e9a36" providerId="ADAL" clId="{B5505544-F3A9-45D6-A120-BA986F515F1B}" dt="2023-12-03T07:30:58.775" v="415" actId="478"/>
          <ac:spMkLst>
            <pc:docMk/>
            <pc:sldMk cId="0" sldId="261"/>
            <ac:spMk id="9" creationId="{00000000-0000-0000-0000-000000000000}"/>
          </ac:spMkLst>
        </pc:spChg>
        <pc:spChg chg="add del mod">
          <ac:chgData name="Duyên Lương" userId="3a9e482f-ceb4-484a-8eab-f708ff3e9a36" providerId="ADAL" clId="{B5505544-F3A9-45D6-A120-BA986F515F1B}" dt="2023-12-03T07:32:11.769" v="439" actId="478"/>
          <ac:spMkLst>
            <pc:docMk/>
            <pc:sldMk cId="0" sldId="261"/>
            <ac:spMk id="11" creationId="{802AFE5D-CCFB-D425-9052-8AF9B76A5327}"/>
          </ac:spMkLst>
        </pc:spChg>
        <pc:graphicFrameChg chg="add mod modGraphic">
          <ac:chgData name="Duyên Lương" userId="3a9e482f-ceb4-484a-8eab-f708ff3e9a36" providerId="ADAL" clId="{B5505544-F3A9-45D6-A120-BA986F515F1B}" dt="2023-12-03T08:01:19.816" v="1788" actId="403"/>
          <ac:graphicFrameMkLst>
            <pc:docMk/>
            <pc:sldMk cId="0" sldId="261"/>
            <ac:graphicFrameMk id="12" creationId="{79DFE96E-E19D-F218-057D-EAEFD7D882E3}"/>
          </ac:graphicFrameMkLst>
        </pc:graphicFrameChg>
        <pc:picChg chg="add del mod">
          <ac:chgData name="Duyên Lương" userId="3a9e482f-ceb4-484a-8eab-f708ff3e9a36" providerId="ADAL" clId="{B5505544-F3A9-45D6-A120-BA986F515F1B}" dt="2023-12-03T07:36:47.541" v="789" actId="478"/>
          <ac:picMkLst>
            <pc:docMk/>
            <pc:sldMk cId="0" sldId="261"/>
            <ac:picMk id="13" creationId="{12D67E9C-CA68-EC2A-7865-2E47E6B2DBBA}"/>
          </ac:picMkLst>
        </pc:picChg>
        <pc:picChg chg="add mod">
          <ac:chgData name="Duyên Lương" userId="3a9e482f-ceb4-484a-8eab-f708ff3e9a36" providerId="ADAL" clId="{B5505544-F3A9-45D6-A120-BA986F515F1B}" dt="2023-12-03T08:03:23.950" v="1794" actId="1035"/>
          <ac:picMkLst>
            <pc:docMk/>
            <pc:sldMk cId="0" sldId="261"/>
            <ac:picMk id="15" creationId="{BAFD3BC9-FC66-4D78-02A1-E9A4CFD2BA1F}"/>
          </ac:picMkLst>
        </pc:picChg>
        <pc:picChg chg="add mod">
          <ac:chgData name="Duyên Lương" userId="3a9e482f-ceb4-484a-8eab-f708ff3e9a36" providerId="ADAL" clId="{B5505544-F3A9-45D6-A120-BA986F515F1B}" dt="2023-12-03T08:03:32.320" v="1796" actId="1076"/>
          <ac:picMkLst>
            <pc:docMk/>
            <pc:sldMk cId="0" sldId="261"/>
            <ac:picMk id="16" creationId="{CF04418C-D574-CA30-2AE3-14923AA976E4}"/>
          </ac:picMkLst>
        </pc:picChg>
        <pc:picChg chg="add mod">
          <ac:chgData name="Duyên Lương" userId="3a9e482f-ceb4-484a-8eab-f708ff3e9a36" providerId="ADAL" clId="{B5505544-F3A9-45D6-A120-BA986F515F1B}" dt="2023-12-03T08:03:35.145" v="1798" actId="1076"/>
          <ac:picMkLst>
            <pc:docMk/>
            <pc:sldMk cId="0" sldId="261"/>
            <ac:picMk id="17" creationId="{8839ED91-8757-DF72-8235-FE9A52E0AB96}"/>
          </ac:picMkLst>
        </pc:picChg>
        <pc:picChg chg="add mod">
          <ac:chgData name="Duyên Lương" userId="3a9e482f-ceb4-484a-8eab-f708ff3e9a36" providerId="ADAL" clId="{B5505544-F3A9-45D6-A120-BA986F515F1B}" dt="2023-12-03T08:03:42.768" v="1806" actId="1036"/>
          <ac:picMkLst>
            <pc:docMk/>
            <pc:sldMk cId="0" sldId="261"/>
            <ac:picMk id="18" creationId="{6E21CD55-5E9F-5C13-CFB5-D7C06EC1242A}"/>
          </ac:picMkLst>
        </pc:picChg>
        <pc:picChg chg="add mod">
          <ac:chgData name="Duyên Lương" userId="3a9e482f-ceb4-484a-8eab-f708ff3e9a36" providerId="ADAL" clId="{B5505544-F3A9-45D6-A120-BA986F515F1B}" dt="2023-12-03T08:03:48.188" v="1808" actId="1076"/>
          <ac:picMkLst>
            <pc:docMk/>
            <pc:sldMk cId="0" sldId="261"/>
            <ac:picMk id="19" creationId="{B474628F-C499-9D15-B70E-25694C998B95}"/>
          </ac:picMkLst>
        </pc:picChg>
      </pc:sldChg>
      <pc:sldChg chg="addSp delSp modSp mod modTransition">
        <pc:chgData name="Duyên Lương" userId="3a9e482f-ceb4-484a-8eab-f708ff3e9a36" providerId="ADAL" clId="{B5505544-F3A9-45D6-A120-BA986F515F1B}" dt="2023-12-03T08:18:15.348" v="1971"/>
        <pc:sldMkLst>
          <pc:docMk/>
          <pc:sldMk cId="0" sldId="262"/>
        </pc:sldMkLst>
        <pc:spChg chg="del">
          <ac:chgData name="Duyên Lương" userId="3a9e482f-ceb4-484a-8eab-f708ff3e9a36" providerId="ADAL" clId="{B5505544-F3A9-45D6-A120-BA986F515F1B}" dt="2023-12-03T07:55:28.328" v="1683" actId="478"/>
          <ac:spMkLst>
            <pc:docMk/>
            <pc:sldMk cId="0" sldId="262"/>
            <ac:spMk id="2" creationId="{00000000-0000-0000-0000-000000000000}"/>
          </ac:spMkLst>
        </pc:spChg>
        <pc:spChg chg="mod">
          <ac:chgData name="Duyên Lương" userId="3a9e482f-ceb4-484a-8eab-f708ff3e9a36" providerId="ADAL" clId="{B5505544-F3A9-45D6-A120-BA986F515F1B}" dt="2023-12-03T07:56:28.087" v="1706" actId="14100"/>
          <ac:spMkLst>
            <pc:docMk/>
            <pc:sldMk cId="0" sldId="262"/>
            <ac:spMk id="3" creationId="{00000000-0000-0000-0000-000000000000}"/>
          </ac:spMkLst>
        </pc:spChg>
        <pc:spChg chg="del">
          <ac:chgData name="Duyên Lương" userId="3a9e482f-ceb4-484a-8eab-f708ff3e9a36" providerId="ADAL" clId="{B5505544-F3A9-45D6-A120-BA986F515F1B}" dt="2023-12-03T07:55:23.964" v="1679" actId="478"/>
          <ac:spMkLst>
            <pc:docMk/>
            <pc:sldMk cId="0" sldId="262"/>
            <ac:spMk id="5" creationId="{00000000-0000-0000-0000-000000000000}"/>
          </ac:spMkLst>
        </pc:spChg>
        <pc:spChg chg="del">
          <ac:chgData name="Duyên Lương" userId="3a9e482f-ceb4-484a-8eab-f708ff3e9a36" providerId="ADAL" clId="{B5505544-F3A9-45D6-A120-BA986F515F1B}" dt="2023-12-03T07:55:22.773" v="1678" actId="478"/>
          <ac:spMkLst>
            <pc:docMk/>
            <pc:sldMk cId="0" sldId="262"/>
            <ac:spMk id="6" creationId="{00000000-0000-0000-0000-000000000000}"/>
          </ac:spMkLst>
        </pc:spChg>
        <pc:spChg chg="del">
          <ac:chgData name="Duyên Lương" userId="3a9e482f-ceb4-484a-8eab-f708ff3e9a36" providerId="ADAL" clId="{B5505544-F3A9-45D6-A120-BA986F515F1B}" dt="2023-12-03T07:55:25.310" v="1680" actId="478"/>
          <ac:spMkLst>
            <pc:docMk/>
            <pc:sldMk cId="0" sldId="262"/>
            <ac:spMk id="7" creationId="{00000000-0000-0000-0000-000000000000}"/>
          </ac:spMkLst>
        </pc:spChg>
        <pc:spChg chg="del">
          <ac:chgData name="Duyên Lương" userId="3a9e482f-ceb4-484a-8eab-f708ff3e9a36" providerId="ADAL" clId="{B5505544-F3A9-45D6-A120-BA986F515F1B}" dt="2023-12-03T07:55:26.274" v="1681" actId="478"/>
          <ac:spMkLst>
            <pc:docMk/>
            <pc:sldMk cId="0" sldId="262"/>
            <ac:spMk id="8" creationId="{00000000-0000-0000-0000-000000000000}"/>
          </ac:spMkLst>
        </pc:spChg>
        <pc:spChg chg="add mod">
          <ac:chgData name="Duyên Lương" userId="3a9e482f-ceb4-484a-8eab-f708ff3e9a36" providerId="ADAL" clId="{B5505544-F3A9-45D6-A120-BA986F515F1B}" dt="2023-12-03T07:57:47.549" v="1780" actId="1076"/>
          <ac:spMkLst>
            <pc:docMk/>
            <pc:sldMk cId="0" sldId="262"/>
            <ac:spMk id="11" creationId="{0304D1D5-C8DC-A0AE-A2E0-B9C60060E628}"/>
          </ac:spMkLst>
        </pc:spChg>
        <pc:spChg chg="add mod">
          <ac:chgData name="Duyên Lương" userId="3a9e482f-ceb4-484a-8eab-f708ff3e9a36" providerId="ADAL" clId="{B5505544-F3A9-45D6-A120-BA986F515F1B}" dt="2023-12-03T07:57:15.726" v="1778" actId="20577"/>
          <ac:spMkLst>
            <pc:docMk/>
            <pc:sldMk cId="0" sldId="262"/>
            <ac:spMk id="13" creationId="{7BA60D3F-1B74-9EBE-86D3-08DA45271773}"/>
          </ac:spMkLst>
        </pc:spChg>
      </pc:sldChg>
      <pc:sldChg chg="addSp delSp modSp mod ord modTransition modAnim">
        <pc:chgData name="Duyên Lương" userId="3a9e482f-ceb4-484a-8eab-f708ff3e9a36" providerId="ADAL" clId="{B5505544-F3A9-45D6-A120-BA986F515F1B}" dt="2023-12-03T08:18:15.348" v="1971"/>
        <pc:sldMkLst>
          <pc:docMk/>
          <pc:sldMk cId="0" sldId="263"/>
        </pc:sldMkLst>
        <pc:spChg chg="mod">
          <ac:chgData name="Duyên Lương" userId="3a9e482f-ceb4-484a-8eab-f708ff3e9a36" providerId="ADAL" clId="{B5505544-F3A9-45D6-A120-BA986F515F1B}" dt="2023-12-03T07:49:25.831" v="1155" actId="14100"/>
          <ac:spMkLst>
            <pc:docMk/>
            <pc:sldMk cId="0" sldId="263"/>
            <ac:spMk id="3" creationId="{00000000-0000-0000-0000-000000000000}"/>
          </ac:spMkLst>
        </pc:spChg>
        <pc:spChg chg="mod">
          <ac:chgData name="Duyên Lương" userId="3a9e482f-ceb4-484a-8eab-f708ff3e9a36" providerId="ADAL" clId="{B5505544-F3A9-45D6-A120-BA986F515F1B}" dt="2023-12-03T07:49:56.525" v="1210" actId="1076"/>
          <ac:spMkLst>
            <pc:docMk/>
            <pc:sldMk cId="0" sldId="263"/>
            <ac:spMk id="5" creationId="{00000000-0000-0000-0000-000000000000}"/>
          </ac:spMkLst>
        </pc:spChg>
        <pc:spChg chg="mod">
          <ac:chgData name="Duyên Lương" userId="3a9e482f-ceb4-484a-8eab-f708ff3e9a36" providerId="ADAL" clId="{B5505544-F3A9-45D6-A120-BA986F515F1B}" dt="2023-12-03T07:48:07.951" v="1107" actId="1076"/>
          <ac:spMkLst>
            <pc:docMk/>
            <pc:sldMk cId="0" sldId="263"/>
            <ac:spMk id="6" creationId="{00000000-0000-0000-0000-000000000000}"/>
          </ac:spMkLst>
        </pc:spChg>
        <pc:spChg chg="mod">
          <ac:chgData name="Duyên Lương" userId="3a9e482f-ceb4-484a-8eab-f708ff3e9a36" providerId="ADAL" clId="{B5505544-F3A9-45D6-A120-BA986F515F1B}" dt="2023-12-03T07:48:05.984" v="1106" actId="404"/>
          <ac:spMkLst>
            <pc:docMk/>
            <pc:sldMk cId="0" sldId="263"/>
            <ac:spMk id="7" creationId="{00000000-0000-0000-0000-000000000000}"/>
          </ac:spMkLst>
        </pc:spChg>
        <pc:spChg chg="del">
          <ac:chgData name="Duyên Lương" userId="3a9e482f-ceb4-484a-8eab-f708ff3e9a36" providerId="ADAL" clId="{B5505544-F3A9-45D6-A120-BA986F515F1B}" dt="2023-12-03T07:47:36.574" v="1094" actId="478"/>
          <ac:spMkLst>
            <pc:docMk/>
            <pc:sldMk cId="0" sldId="263"/>
            <ac:spMk id="8" creationId="{00000000-0000-0000-0000-000000000000}"/>
          </ac:spMkLst>
        </pc:spChg>
        <pc:spChg chg="del">
          <ac:chgData name="Duyên Lương" userId="3a9e482f-ceb4-484a-8eab-f708ff3e9a36" providerId="ADAL" clId="{B5505544-F3A9-45D6-A120-BA986F515F1B}" dt="2023-12-03T07:47:53.423" v="1101" actId="478"/>
          <ac:spMkLst>
            <pc:docMk/>
            <pc:sldMk cId="0" sldId="263"/>
            <ac:spMk id="9" creationId="{00000000-0000-0000-0000-000000000000}"/>
          </ac:spMkLst>
        </pc:spChg>
        <pc:spChg chg="del">
          <ac:chgData name="Duyên Lương" userId="3a9e482f-ceb4-484a-8eab-f708ff3e9a36" providerId="ADAL" clId="{B5505544-F3A9-45D6-A120-BA986F515F1B}" dt="2023-12-03T07:47:51.502" v="1100" actId="478"/>
          <ac:spMkLst>
            <pc:docMk/>
            <pc:sldMk cId="0" sldId="263"/>
            <ac:spMk id="10" creationId="{00000000-0000-0000-0000-000000000000}"/>
          </ac:spMkLst>
        </pc:spChg>
        <pc:spChg chg="add mod">
          <ac:chgData name="Duyên Lương" userId="3a9e482f-ceb4-484a-8eab-f708ff3e9a36" providerId="ADAL" clId="{B5505544-F3A9-45D6-A120-BA986F515F1B}" dt="2023-12-03T07:49:54.260" v="1209" actId="1076"/>
          <ac:spMkLst>
            <pc:docMk/>
            <pc:sldMk cId="0" sldId="263"/>
            <ac:spMk id="11" creationId="{A31505B3-6CDC-1E7C-278B-7423429EAFF6}"/>
          </ac:spMkLst>
        </pc:spChg>
        <pc:spChg chg="add mod">
          <ac:chgData name="Duyên Lương" userId="3a9e482f-ceb4-484a-8eab-f708ff3e9a36" providerId="ADAL" clId="{B5505544-F3A9-45D6-A120-BA986F515F1B}" dt="2023-12-03T07:50:33.539" v="1225" actId="1076"/>
          <ac:spMkLst>
            <pc:docMk/>
            <pc:sldMk cId="0" sldId="263"/>
            <ac:spMk id="12" creationId="{56DF47D8-AEC7-EC70-4A4F-5375872FA9E2}"/>
          </ac:spMkLst>
        </pc:spChg>
        <pc:spChg chg="add mod">
          <ac:chgData name="Duyên Lương" userId="3a9e482f-ceb4-484a-8eab-f708ff3e9a36" providerId="ADAL" clId="{B5505544-F3A9-45D6-A120-BA986F515F1B}" dt="2023-12-03T07:50:36.764" v="1226" actId="1076"/>
          <ac:spMkLst>
            <pc:docMk/>
            <pc:sldMk cId="0" sldId="263"/>
            <ac:spMk id="13" creationId="{DABB2EB3-7900-8091-58E0-1FB5C507E3BD}"/>
          </ac:spMkLst>
        </pc:spChg>
        <pc:spChg chg="add mod">
          <ac:chgData name="Duyên Lương" userId="3a9e482f-ceb4-484a-8eab-f708ff3e9a36" providerId="ADAL" clId="{B5505544-F3A9-45D6-A120-BA986F515F1B}" dt="2023-12-03T07:50:41.273" v="1227" actId="1076"/>
          <ac:spMkLst>
            <pc:docMk/>
            <pc:sldMk cId="0" sldId="263"/>
            <ac:spMk id="14" creationId="{BF271A5B-F3FC-7B72-AA5F-0B3D1178889D}"/>
          </ac:spMkLst>
        </pc:spChg>
        <pc:spChg chg="add mod">
          <ac:chgData name="Duyên Lương" userId="3a9e482f-ceb4-484a-8eab-f708ff3e9a36" providerId="ADAL" clId="{B5505544-F3A9-45D6-A120-BA986F515F1B}" dt="2023-12-03T07:50:43.501" v="1228" actId="1076"/>
          <ac:spMkLst>
            <pc:docMk/>
            <pc:sldMk cId="0" sldId="263"/>
            <ac:spMk id="15" creationId="{38826ABA-24F5-505C-DA4D-491C86C60A70}"/>
          </ac:spMkLst>
        </pc:spChg>
        <pc:spChg chg="add mod">
          <ac:chgData name="Duyên Lương" userId="3a9e482f-ceb4-484a-8eab-f708ff3e9a36" providerId="ADAL" clId="{B5505544-F3A9-45D6-A120-BA986F515F1B}" dt="2023-12-03T07:50:48.358" v="1231" actId="1076"/>
          <ac:spMkLst>
            <pc:docMk/>
            <pc:sldMk cId="0" sldId="263"/>
            <ac:spMk id="16" creationId="{326E496B-5C68-9D14-F1C1-15C2D43DB842}"/>
          </ac:spMkLst>
        </pc:spChg>
        <pc:picChg chg="add mod">
          <ac:chgData name="Duyên Lương" userId="3a9e482f-ceb4-484a-8eab-f708ff3e9a36" providerId="ADAL" clId="{B5505544-F3A9-45D6-A120-BA986F515F1B}" dt="2023-12-03T08:00:18.722" v="1784"/>
          <ac:picMkLst>
            <pc:docMk/>
            <pc:sldMk cId="0" sldId="263"/>
            <ac:picMk id="17" creationId="{6AA25203-8FE2-25F8-3749-BCB2950666B0}"/>
          </ac:picMkLst>
        </pc:picChg>
      </pc:sldChg>
      <pc:sldChg chg="addSp delSp modSp mod modTransition">
        <pc:chgData name="Duyên Lương" userId="3a9e482f-ceb4-484a-8eab-f708ff3e9a36" providerId="ADAL" clId="{B5505544-F3A9-45D6-A120-BA986F515F1B}" dt="2023-12-03T08:18:15.348" v="1971"/>
        <pc:sldMkLst>
          <pc:docMk/>
          <pc:sldMk cId="0" sldId="264"/>
        </pc:sldMkLst>
        <pc:spChg chg="mod">
          <ac:chgData name="Duyên Lương" userId="3a9e482f-ceb4-484a-8eab-f708ff3e9a36" providerId="ADAL" clId="{B5505544-F3A9-45D6-A120-BA986F515F1B}" dt="2023-12-03T08:05:54.132" v="1851" actId="14100"/>
          <ac:spMkLst>
            <pc:docMk/>
            <pc:sldMk cId="0" sldId="264"/>
            <ac:spMk id="3" creationId="{00000000-0000-0000-0000-000000000000}"/>
          </ac:spMkLst>
        </pc:spChg>
        <pc:spChg chg="mod">
          <ac:chgData name="Duyên Lương" userId="3a9e482f-ceb4-484a-8eab-f708ff3e9a36" providerId="ADAL" clId="{B5505544-F3A9-45D6-A120-BA986F515F1B}" dt="2023-12-03T08:05:52.288" v="1850" actId="1076"/>
          <ac:spMkLst>
            <pc:docMk/>
            <pc:sldMk cId="0" sldId="264"/>
            <ac:spMk id="6" creationId="{00000000-0000-0000-0000-000000000000}"/>
          </ac:spMkLst>
        </pc:spChg>
        <pc:spChg chg="mod">
          <ac:chgData name="Duyên Lương" userId="3a9e482f-ceb4-484a-8eab-f708ff3e9a36" providerId="ADAL" clId="{B5505544-F3A9-45D6-A120-BA986F515F1B}" dt="2023-12-03T08:04:56.491" v="1823" actId="404"/>
          <ac:spMkLst>
            <pc:docMk/>
            <pc:sldMk cId="0" sldId="264"/>
            <ac:spMk id="7" creationId="{00000000-0000-0000-0000-000000000000}"/>
          </ac:spMkLst>
        </pc:spChg>
        <pc:spChg chg="del mod">
          <ac:chgData name="Duyên Lương" userId="3a9e482f-ceb4-484a-8eab-f708ff3e9a36" providerId="ADAL" clId="{B5505544-F3A9-45D6-A120-BA986F515F1B}" dt="2023-12-03T08:05:01.955" v="1826" actId="478"/>
          <ac:spMkLst>
            <pc:docMk/>
            <pc:sldMk cId="0" sldId="264"/>
            <ac:spMk id="8" creationId="{00000000-0000-0000-0000-000000000000}"/>
          </ac:spMkLst>
        </pc:spChg>
        <pc:spChg chg="del mod">
          <ac:chgData name="Duyên Lương" userId="3a9e482f-ceb4-484a-8eab-f708ff3e9a36" providerId="ADAL" clId="{B5505544-F3A9-45D6-A120-BA986F515F1B}" dt="2023-12-03T08:05:32.317" v="1833" actId="478"/>
          <ac:spMkLst>
            <pc:docMk/>
            <pc:sldMk cId="0" sldId="264"/>
            <ac:spMk id="9" creationId="{00000000-0000-0000-0000-000000000000}"/>
          </ac:spMkLst>
        </pc:spChg>
        <pc:spChg chg="del">
          <ac:chgData name="Duyên Lương" userId="3a9e482f-ceb4-484a-8eab-f708ff3e9a36" providerId="ADAL" clId="{B5505544-F3A9-45D6-A120-BA986F515F1B}" dt="2023-12-03T08:05:09.050" v="1831" actId="478"/>
          <ac:spMkLst>
            <pc:docMk/>
            <pc:sldMk cId="0" sldId="264"/>
            <ac:spMk id="10" creationId="{00000000-0000-0000-0000-000000000000}"/>
          </ac:spMkLst>
        </pc:spChg>
        <pc:spChg chg="add mod">
          <ac:chgData name="Duyên Lương" userId="3a9e482f-ceb4-484a-8eab-f708ff3e9a36" providerId="ADAL" clId="{B5505544-F3A9-45D6-A120-BA986F515F1B}" dt="2023-12-03T08:05:55.693" v="1852" actId="313"/>
          <ac:spMkLst>
            <pc:docMk/>
            <pc:sldMk cId="0" sldId="264"/>
            <ac:spMk id="11" creationId="{069691E1-04D2-D477-6CC4-0A7F353C5F8B}"/>
          </ac:spMkLst>
        </pc:spChg>
      </pc:sldChg>
      <pc:sldChg chg="addSp delSp modSp mod modTransition">
        <pc:chgData name="Duyên Lương" userId="3a9e482f-ceb4-484a-8eab-f708ff3e9a36" providerId="ADAL" clId="{B5505544-F3A9-45D6-A120-BA986F515F1B}" dt="2023-12-03T08:18:15.348" v="1971"/>
        <pc:sldMkLst>
          <pc:docMk/>
          <pc:sldMk cId="0" sldId="265"/>
        </pc:sldMkLst>
        <pc:spChg chg="mod">
          <ac:chgData name="Duyên Lương" userId="3a9e482f-ceb4-484a-8eab-f708ff3e9a36" providerId="ADAL" clId="{B5505544-F3A9-45D6-A120-BA986F515F1B}" dt="2023-12-03T08:07:28.873" v="1937" actId="14100"/>
          <ac:spMkLst>
            <pc:docMk/>
            <pc:sldMk cId="0" sldId="265"/>
            <ac:spMk id="2" creationId="{00000000-0000-0000-0000-000000000000}"/>
          </ac:spMkLst>
        </pc:spChg>
        <pc:spChg chg="mod">
          <ac:chgData name="Duyên Lương" userId="3a9e482f-ceb4-484a-8eab-f708ff3e9a36" providerId="ADAL" clId="{B5505544-F3A9-45D6-A120-BA986F515F1B}" dt="2023-12-03T08:07:03.658" v="1929" actId="14100"/>
          <ac:spMkLst>
            <pc:docMk/>
            <pc:sldMk cId="0" sldId="265"/>
            <ac:spMk id="4" creationId="{00000000-0000-0000-0000-000000000000}"/>
          </ac:spMkLst>
        </pc:spChg>
        <pc:spChg chg="mod">
          <ac:chgData name="Duyên Lương" userId="3a9e482f-ceb4-484a-8eab-f708ff3e9a36" providerId="ADAL" clId="{B5505544-F3A9-45D6-A120-BA986F515F1B}" dt="2023-12-03T08:07:06.994" v="1931" actId="1076"/>
          <ac:spMkLst>
            <pc:docMk/>
            <pc:sldMk cId="0" sldId="265"/>
            <ac:spMk id="5" creationId="{00000000-0000-0000-0000-000000000000}"/>
          </ac:spMkLst>
        </pc:spChg>
        <pc:spChg chg="mod">
          <ac:chgData name="Duyên Lương" userId="3a9e482f-ceb4-484a-8eab-f708ff3e9a36" providerId="ADAL" clId="{B5505544-F3A9-45D6-A120-BA986F515F1B}" dt="2023-12-03T08:07:05.481" v="1930" actId="1076"/>
          <ac:spMkLst>
            <pc:docMk/>
            <pc:sldMk cId="0" sldId="265"/>
            <ac:spMk id="6" creationId="{00000000-0000-0000-0000-000000000000}"/>
          </ac:spMkLst>
        </pc:spChg>
        <pc:spChg chg="mod">
          <ac:chgData name="Duyên Lương" userId="3a9e482f-ceb4-484a-8eab-f708ff3e9a36" providerId="ADAL" clId="{B5505544-F3A9-45D6-A120-BA986F515F1B}" dt="2023-12-03T08:07:16.040" v="1932" actId="1076"/>
          <ac:spMkLst>
            <pc:docMk/>
            <pc:sldMk cId="0" sldId="265"/>
            <ac:spMk id="7" creationId="{00000000-0000-0000-0000-000000000000}"/>
          </ac:spMkLst>
        </pc:spChg>
        <pc:spChg chg="del">
          <ac:chgData name="Duyên Lương" userId="3a9e482f-ceb4-484a-8eab-f708ff3e9a36" providerId="ADAL" clId="{B5505544-F3A9-45D6-A120-BA986F515F1B}" dt="2023-12-03T08:06:11.325" v="1862" actId="478"/>
          <ac:spMkLst>
            <pc:docMk/>
            <pc:sldMk cId="0" sldId="265"/>
            <ac:spMk id="8" creationId="{00000000-0000-0000-0000-000000000000}"/>
          </ac:spMkLst>
        </pc:spChg>
        <pc:spChg chg="del">
          <ac:chgData name="Duyên Lương" userId="3a9e482f-ceb4-484a-8eab-f708ff3e9a36" providerId="ADAL" clId="{B5505544-F3A9-45D6-A120-BA986F515F1B}" dt="2023-12-03T08:06:12.953" v="1863" actId="478"/>
          <ac:spMkLst>
            <pc:docMk/>
            <pc:sldMk cId="0" sldId="265"/>
            <ac:spMk id="9" creationId="{00000000-0000-0000-0000-000000000000}"/>
          </ac:spMkLst>
        </pc:spChg>
        <pc:spChg chg="del">
          <ac:chgData name="Duyên Lương" userId="3a9e482f-ceb4-484a-8eab-f708ff3e9a36" providerId="ADAL" clId="{B5505544-F3A9-45D6-A120-BA986F515F1B}" dt="2023-12-03T08:06:13.833" v="1864" actId="478"/>
          <ac:spMkLst>
            <pc:docMk/>
            <pc:sldMk cId="0" sldId="265"/>
            <ac:spMk id="10" creationId="{00000000-0000-0000-0000-000000000000}"/>
          </ac:spMkLst>
        </pc:spChg>
        <pc:spChg chg="add mod">
          <ac:chgData name="Duyên Lương" userId="3a9e482f-ceb4-484a-8eab-f708ff3e9a36" providerId="ADAL" clId="{B5505544-F3A9-45D6-A120-BA986F515F1B}" dt="2023-12-03T08:07:32.309" v="1938" actId="1076"/>
          <ac:spMkLst>
            <pc:docMk/>
            <pc:sldMk cId="0" sldId="265"/>
            <ac:spMk id="13" creationId="{99CCF028-4D95-3FEA-BA7C-1F762E79C137}"/>
          </ac:spMkLst>
        </pc:spChg>
      </pc:sldChg>
      <pc:sldChg chg="del ord">
        <pc:chgData name="Duyên Lương" userId="3a9e482f-ceb4-484a-8eab-f708ff3e9a36" providerId="ADAL" clId="{B5505544-F3A9-45D6-A120-BA986F515F1B}" dt="2023-12-03T08:08:28.641" v="1963" actId="47"/>
        <pc:sldMkLst>
          <pc:docMk/>
          <pc:sldMk cId="0" sldId="266"/>
        </pc:sldMkLst>
      </pc:sldChg>
      <pc:sldChg chg="delSp modSp mod modTransition">
        <pc:chgData name="Duyên Lương" userId="3a9e482f-ceb4-484a-8eab-f708ff3e9a36" providerId="ADAL" clId="{B5505544-F3A9-45D6-A120-BA986F515F1B}" dt="2023-12-03T08:18:15.348" v="1971"/>
        <pc:sldMkLst>
          <pc:docMk/>
          <pc:sldMk cId="0" sldId="267"/>
        </pc:sldMkLst>
        <pc:spChg chg="mod">
          <ac:chgData name="Duyên Lương" userId="3a9e482f-ceb4-484a-8eab-f708ff3e9a36" providerId="ADAL" clId="{B5505544-F3A9-45D6-A120-BA986F515F1B}" dt="2023-12-03T08:08:01.523" v="1959" actId="1076"/>
          <ac:spMkLst>
            <pc:docMk/>
            <pc:sldMk cId="0" sldId="267"/>
            <ac:spMk id="2" creationId="{00000000-0000-0000-0000-000000000000}"/>
          </ac:spMkLst>
        </pc:spChg>
        <pc:spChg chg="del">
          <ac:chgData name="Duyên Lương" userId="3a9e482f-ceb4-484a-8eab-f708ff3e9a36" providerId="ADAL" clId="{B5505544-F3A9-45D6-A120-BA986F515F1B}" dt="2023-12-03T08:07:49.722" v="1950" actId="478"/>
          <ac:spMkLst>
            <pc:docMk/>
            <pc:sldMk cId="0" sldId="267"/>
            <ac:spMk id="4" creationId="{00000000-0000-0000-0000-000000000000}"/>
          </ac:spMkLst>
        </pc:spChg>
        <pc:spChg chg="mod">
          <ac:chgData name="Duyên Lương" userId="3a9e482f-ceb4-484a-8eab-f708ff3e9a36" providerId="ADAL" clId="{B5505544-F3A9-45D6-A120-BA986F515F1B}" dt="2023-12-03T08:08:03.228" v="1960" actId="1076"/>
          <ac:spMkLst>
            <pc:docMk/>
            <pc:sldMk cId="0" sldId="267"/>
            <ac:spMk id="5" creationId="{00000000-0000-0000-0000-000000000000}"/>
          </ac:spMkLst>
        </pc:spChg>
      </pc:sldChg>
      <pc:sldChg chg="delSp modSp del mod">
        <pc:chgData name="Duyên Lương" userId="3a9e482f-ceb4-484a-8eab-f708ff3e9a36" providerId="ADAL" clId="{B5505544-F3A9-45D6-A120-BA986F515F1B}" dt="2023-12-03T07:27:10.714" v="285" actId="47"/>
        <pc:sldMkLst>
          <pc:docMk/>
          <pc:sldMk cId="0" sldId="268"/>
        </pc:sldMkLst>
        <pc:spChg chg="del mod topLvl">
          <ac:chgData name="Duyên Lương" userId="3a9e482f-ceb4-484a-8eab-f708ff3e9a36" providerId="ADAL" clId="{B5505544-F3A9-45D6-A120-BA986F515F1B}" dt="2023-12-03T07:21:26.535" v="138" actId="478"/>
          <ac:spMkLst>
            <pc:docMk/>
            <pc:sldMk cId="0" sldId="268"/>
            <ac:spMk id="3" creationId="{00000000-0000-0000-0000-000000000000}"/>
          </ac:spMkLst>
        </pc:spChg>
        <pc:spChg chg="topLvl">
          <ac:chgData name="Duyên Lương" userId="3a9e482f-ceb4-484a-8eab-f708ff3e9a36" providerId="ADAL" clId="{B5505544-F3A9-45D6-A120-BA986F515F1B}" dt="2023-12-03T07:21:26.535" v="138" actId="478"/>
          <ac:spMkLst>
            <pc:docMk/>
            <pc:sldMk cId="0" sldId="268"/>
            <ac:spMk id="4" creationId="{00000000-0000-0000-0000-000000000000}"/>
          </ac:spMkLst>
        </pc:spChg>
        <pc:grpChg chg="del">
          <ac:chgData name="Duyên Lương" userId="3a9e482f-ceb4-484a-8eab-f708ff3e9a36" providerId="ADAL" clId="{B5505544-F3A9-45D6-A120-BA986F515F1B}" dt="2023-12-03T07:21:26.535" v="138" actId="478"/>
          <ac:grpSpMkLst>
            <pc:docMk/>
            <pc:sldMk cId="0" sldId="268"/>
            <ac:grpSpMk id="2" creationId="{00000000-0000-0000-0000-000000000000}"/>
          </ac:grpSpMkLst>
        </pc:grpChg>
      </pc:sldChg>
      <pc:sldChg chg="delSp modSp mod modTransition">
        <pc:chgData name="Duyên Lương" userId="3a9e482f-ceb4-484a-8eab-f708ff3e9a36" providerId="ADAL" clId="{B5505544-F3A9-45D6-A120-BA986F515F1B}" dt="2023-12-03T08:18:15.348" v="1971"/>
        <pc:sldMkLst>
          <pc:docMk/>
          <pc:sldMk cId="2950291606" sldId="268"/>
        </pc:sldMkLst>
        <pc:spChg chg="mod">
          <ac:chgData name="Duyên Lương" userId="3a9e482f-ceb4-484a-8eab-f708ff3e9a36" providerId="ADAL" clId="{B5505544-F3A9-45D6-A120-BA986F515F1B}" dt="2023-12-03T07:28:29.328" v="299" actId="14100"/>
          <ac:spMkLst>
            <pc:docMk/>
            <pc:sldMk cId="2950291606" sldId="268"/>
            <ac:spMk id="5" creationId="{00000000-0000-0000-0000-000000000000}"/>
          </ac:spMkLst>
        </pc:spChg>
        <pc:spChg chg="mod ord">
          <ac:chgData name="Duyên Lương" userId="3a9e482f-ceb4-484a-8eab-f708ff3e9a36" providerId="ADAL" clId="{B5505544-F3A9-45D6-A120-BA986F515F1B}" dt="2023-12-03T07:28:41.083" v="303" actId="1076"/>
          <ac:spMkLst>
            <pc:docMk/>
            <pc:sldMk cId="2950291606" sldId="268"/>
            <ac:spMk id="7" creationId="{00000000-0000-0000-0000-000000000000}"/>
          </ac:spMkLst>
        </pc:spChg>
        <pc:spChg chg="del">
          <ac:chgData name="Duyên Lương" userId="3a9e482f-ceb4-484a-8eab-f708ff3e9a36" providerId="ADAL" clId="{B5505544-F3A9-45D6-A120-BA986F515F1B}" dt="2023-12-03T07:28:19.429" v="295" actId="478"/>
          <ac:spMkLst>
            <pc:docMk/>
            <pc:sldMk cId="2950291606" sldId="268"/>
            <ac:spMk id="8" creationId="{00000000-0000-0000-0000-000000000000}"/>
          </ac:spMkLst>
        </pc:spChg>
        <pc:spChg chg="mod">
          <ac:chgData name="Duyên Lương" userId="3a9e482f-ceb4-484a-8eab-f708ff3e9a36" providerId="ADAL" clId="{B5505544-F3A9-45D6-A120-BA986F515F1B}" dt="2023-12-03T07:28:45.283" v="305" actId="1076"/>
          <ac:spMkLst>
            <pc:docMk/>
            <pc:sldMk cId="2950291606" sldId="268"/>
            <ac:spMk id="9" creationId="{00000000-0000-0000-0000-000000000000}"/>
          </ac:spMkLst>
        </pc:spChg>
        <pc:spChg chg="mod">
          <ac:chgData name="Duyên Lương" userId="3a9e482f-ceb4-484a-8eab-f708ff3e9a36" providerId="ADAL" clId="{B5505544-F3A9-45D6-A120-BA986F515F1B}" dt="2023-12-03T07:28:48.217" v="307" actId="1076"/>
          <ac:spMkLst>
            <pc:docMk/>
            <pc:sldMk cId="2950291606" sldId="268"/>
            <ac:spMk id="10" creationId="{00000000-0000-0000-0000-000000000000}"/>
          </ac:spMkLst>
        </pc:spChg>
      </pc:sldChg>
      <pc:sldChg chg="modSp mod modTransition">
        <pc:chgData name="Duyên Lương" userId="3a9e482f-ceb4-484a-8eab-f708ff3e9a36" providerId="ADAL" clId="{B5505544-F3A9-45D6-A120-BA986F515F1B}" dt="2023-12-03T08:18:15.348" v="1971"/>
        <pc:sldMkLst>
          <pc:docMk/>
          <pc:sldMk cId="3731542805" sldId="269"/>
        </pc:sldMkLst>
        <pc:spChg chg="mod">
          <ac:chgData name="Duyên Lương" userId="3a9e482f-ceb4-484a-8eab-f708ff3e9a36" providerId="ADAL" clId="{B5505544-F3A9-45D6-A120-BA986F515F1B}" dt="2023-12-03T07:29:05.713" v="318" actId="14100"/>
          <ac:spMkLst>
            <pc:docMk/>
            <pc:sldMk cId="3731542805" sldId="269"/>
            <ac:spMk id="4" creationId="{00000000-0000-0000-0000-000000000000}"/>
          </ac:spMkLst>
        </pc:spChg>
        <pc:spChg chg="mod">
          <ac:chgData name="Duyên Lương" userId="3a9e482f-ceb4-484a-8eab-f708ff3e9a36" providerId="ADAL" clId="{B5505544-F3A9-45D6-A120-BA986F515F1B}" dt="2023-12-03T07:29:05.713" v="318" actId="14100"/>
          <ac:spMkLst>
            <pc:docMk/>
            <pc:sldMk cId="3731542805" sldId="269"/>
            <ac:spMk id="5" creationId="{00000000-0000-0000-0000-000000000000}"/>
          </ac:spMkLst>
        </pc:spChg>
        <pc:spChg chg="mod">
          <ac:chgData name="Duyên Lương" userId="3a9e482f-ceb4-484a-8eab-f708ff3e9a36" providerId="ADAL" clId="{B5505544-F3A9-45D6-A120-BA986F515F1B}" dt="2023-12-03T07:29:08.492" v="319" actId="1076"/>
          <ac:spMkLst>
            <pc:docMk/>
            <pc:sldMk cId="3731542805" sldId="269"/>
            <ac:spMk id="7" creationId="{00000000-0000-0000-0000-000000000000}"/>
          </ac:spMkLst>
        </pc:spChg>
      </pc:sldChg>
      <pc:sldChg chg="modSp mod ord modTransition">
        <pc:chgData name="Duyên Lương" userId="3a9e482f-ceb4-484a-8eab-f708ff3e9a36" providerId="ADAL" clId="{B5505544-F3A9-45D6-A120-BA986F515F1B}" dt="2023-12-03T08:18:15.348" v="1971"/>
        <pc:sldMkLst>
          <pc:docMk/>
          <pc:sldMk cId="1555935117" sldId="270"/>
        </pc:sldMkLst>
        <pc:spChg chg="mod">
          <ac:chgData name="Duyên Lương" userId="3a9e482f-ceb4-484a-8eab-f708ff3e9a36" providerId="ADAL" clId="{B5505544-F3A9-45D6-A120-BA986F515F1B}" dt="2023-12-03T07:29:13.684" v="320" actId="20577"/>
          <ac:spMkLst>
            <pc:docMk/>
            <pc:sldMk cId="1555935117" sldId="270"/>
            <ac:spMk id="5" creationId="{00000000-0000-0000-0000-000000000000}"/>
          </ac:spMkLst>
        </pc:spChg>
        <pc:spChg chg="mod">
          <ac:chgData name="Duyên Lương" userId="3a9e482f-ceb4-484a-8eab-f708ff3e9a36" providerId="ADAL" clId="{B5505544-F3A9-45D6-A120-BA986F515F1B}" dt="2023-12-03T07:29:16.384" v="327" actId="20577"/>
          <ac:spMkLst>
            <pc:docMk/>
            <pc:sldMk cId="1555935117" sldId="270"/>
            <ac:spMk id="7" creationId="{00000000-0000-0000-0000-000000000000}"/>
          </ac:spMkLst>
        </pc:spChg>
        <pc:spChg chg="mod">
          <ac:chgData name="Duyên Lương" userId="3a9e482f-ceb4-484a-8eab-f708ff3e9a36" providerId="ADAL" clId="{B5505544-F3A9-45D6-A120-BA986F515F1B}" dt="2023-12-03T08:09:56.976" v="1970" actId="1076"/>
          <ac:spMkLst>
            <pc:docMk/>
            <pc:sldMk cId="1555935117" sldId="270"/>
            <ac:spMk id="10" creationId="{00000000-0000-0000-0000-000000000000}"/>
          </ac:spMkLst>
        </pc:spChg>
      </pc:sldChg>
      <pc:sldChg chg="modSp mod modTransition">
        <pc:chgData name="Duyên Lương" userId="3a9e482f-ceb4-484a-8eab-f708ff3e9a36" providerId="ADAL" clId="{B5505544-F3A9-45D6-A120-BA986F515F1B}" dt="2023-12-03T08:18:15.348" v="1971"/>
        <pc:sldMkLst>
          <pc:docMk/>
          <pc:sldMk cId="3084062317" sldId="271"/>
        </pc:sldMkLst>
        <pc:spChg chg="mod">
          <ac:chgData name="Duyên Lương" userId="3a9e482f-ceb4-484a-8eab-f708ff3e9a36" providerId="ADAL" clId="{B5505544-F3A9-45D6-A120-BA986F515F1B}" dt="2023-12-03T07:46:15.058" v="969" actId="14100"/>
          <ac:spMkLst>
            <pc:docMk/>
            <pc:sldMk cId="3084062317" sldId="271"/>
            <ac:spMk id="4" creationId="{00000000-0000-0000-0000-000000000000}"/>
          </ac:spMkLst>
        </pc:spChg>
        <pc:spChg chg="mod">
          <ac:chgData name="Duyên Lương" userId="3a9e482f-ceb4-484a-8eab-f708ff3e9a36" providerId="ADAL" clId="{B5505544-F3A9-45D6-A120-BA986F515F1B}" dt="2023-12-03T07:46:37.791" v="972" actId="14100"/>
          <ac:spMkLst>
            <pc:docMk/>
            <pc:sldMk cId="3084062317" sldId="271"/>
            <ac:spMk id="5" creationId="{00000000-0000-0000-0000-000000000000}"/>
          </ac:spMkLst>
        </pc:spChg>
        <pc:spChg chg="mod">
          <ac:chgData name="Duyên Lương" userId="3a9e482f-ceb4-484a-8eab-f708ff3e9a36" providerId="ADAL" clId="{B5505544-F3A9-45D6-A120-BA986F515F1B}" dt="2023-12-03T07:46:35.574" v="971" actId="1076"/>
          <ac:spMkLst>
            <pc:docMk/>
            <pc:sldMk cId="3084062317" sldId="271"/>
            <ac:spMk id="7"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image" Target="../media/image64.svg"/><Relationship Id="rId7" Type="http://schemas.openxmlformats.org/officeDocument/2006/relationships/image" Target="../media/image52.svg"/><Relationship Id="rId12" Type="http://schemas.openxmlformats.org/officeDocument/2006/relationships/image" Target="../media/image71.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70.svg"/><Relationship Id="rId5" Type="http://schemas.openxmlformats.org/officeDocument/2006/relationships/image" Target="../media/image66.svg"/><Relationship Id="rId15" Type="http://schemas.openxmlformats.org/officeDocument/2006/relationships/image" Target="../media/image36.sv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svg"/><Relationship Id="rId1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6.svg"/><Relationship Id="rId7" Type="http://schemas.openxmlformats.org/officeDocument/2006/relationships/image" Target="../media/image1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2.svg"/><Relationship Id="rId4" Type="http://schemas.openxmlformats.org/officeDocument/2006/relationships/image" Target="../media/image31.png"/><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32.svg"/><Relationship Id="rId7" Type="http://schemas.openxmlformats.org/officeDocument/2006/relationships/image" Target="../media/image6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4.svg"/><Relationship Id="rId5" Type="http://schemas.openxmlformats.org/officeDocument/2006/relationships/image" Target="../media/image36.svg"/><Relationship Id="rId10" Type="http://schemas.openxmlformats.org/officeDocument/2006/relationships/image" Target="../media/image73.png"/><Relationship Id="rId4" Type="http://schemas.openxmlformats.org/officeDocument/2006/relationships/image" Target="../media/image35.png"/><Relationship Id="rId9" Type="http://schemas.openxmlformats.org/officeDocument/2006/relationships/image" Target="../media/image56.svg"/></Relationships>
</file>

<file path=ppt/slides/_rels/slide14.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54.svg"/><Relationship Id="rId3" Type="http://schemas.openxmlformats.org/officeDocument/2006/relationships/image" Target="../media/image46.svg"/><Relationship Id="rId7" Type="http://schemas.openxmlformats.org/officeDocument/2006/relationships/image" Target="../media/image76.svg"/><Relationship Id="rId12"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5.png"/><Relationship Id="rId11" Type="http://schemas.openxmlformats.org/officeDocument/2006/relationships/image" Target="../media/image72.svg"/><Relationship Id="rId5" Type="http://schemas.openxmlformats.org/officeDocument/2006/relationships/image" Target="../media/image10.svg"/><Relationship Id="rId10" Type="http://schemas.openxmlformats.org/officeDocument/2006/relationships/image" Target="../media/image71.png"/><Relationship Id="rId4" Type="http://schemas.openxmlformats.org/officeDocument/2006/relationships/image" Target="../media/image9.png"/><Relationship Id="rId9" Type="http://schemas.openxmlformats.org/officeDocument/2006/relationships/image" Target="../media/image70.svg"/></Relationships>
</file>

<file path=ppt/slides/_rels/slide15.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8.svg"/><Relationship Id="rId7" Type="http://schemas.openxmlformats.org/officeDocument/2006/relationships/image" Target="../media/image14.sv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84.svg"/><Relationship Id="rId5" Type="http://schemas.openxmlformats.org/officeDocument/2006/relationships/image" Target="../media/image80.sv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sv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sv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svg"/><Relationship Id="rId7" Type="http://schemas.openxmlformats.org/officeDocument/2006/relationships/image" Target="../media/image46.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32.svg"/><Relationship Id="rId10" Type="http://schemas.openxmlformats.org/officeDocument/2006/relationships/image" Target="../media/image49.png"/><Relationship Id="rId4" Type="http://schemas.openxmlformats.org/officeDocument/2006/relationships/image" Target="../media/image31.png"/><Relationship Id="rId9" Type="http://schemas.openxmlformats.org/officeDocument/2006/relationships/image" Target="../media/image48.svg"/></Relationships>
</file>

<file path=ppt/slides/_rels/slide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svg"/><Relationship Id="rId7" Type="http://schemas.openxmlformats.org/officeDocument/2006/relationships/image" Target="../media/image36.svg"/><Relationship Id="rId12"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1.svg"/><Relationship Id="rId3" Type="http://schemas.openxmlformats.org/officeDocument/2006/relationships/slideLayout" Target="../slideLayouts/slideLayout7.xml"/><Relationship Id="rId7" Type="http://schemas.openxmlformats.org/officeDocument/2006/relationships/image" Target="../media/image46.svg"/><Relationship Id="rId12" Type="http://schemas.openxmlformats.org/officeDocument/2006/relationships/image" Target="../media/image6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5.png"/><Relationship Id="rId11" Type="http://schemas.openxmlformats.org/officeDocument/2006/relationships/image" Target="../media/image59.svg"/><Relationship Id="rId5" Type="http://schemas.openxmlformats.org/officeDocument/2006/relationships/image" Target="../media/image22.svg"/><Relationship Id="rId10" Type="http://schemas.openxmlformats.org/officeDocument/2006/relationships/image" Target="../media/image58.png"/><Relationship Id="rId4" Type="http://schemas.openxmlformats.org/officeDocument/2006/relationships/image" Target="../media/image21.png"/><Relationship Id="rId9" Type="http://schemas.openxmlformats.org/officeDocument/2006/relationships/image" Target="../media/image54.svg"/><Relationship Id="rId14" Type="http://schemas.openxmlformats.org/officeDocument/2006/relationships/image" Target="../media/image6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a:off x="6094804" y="4867823"/>
            <a:ext cx="6098393" cy="5869703"/>
          </a:xfrm>
          <a:custGeom>
            <a:avLst/>
            <a:gdLst/>
            <a:ahLst/>
            <a:cxnLst/>
            <a:rect l="l" t="t" r="r" b="b"/>
            <a:pathLst>
              <a:path w="6098393" h="5869703">
                <a:moveTo>
                  <a:pt x="0" y="0"/>
                </a:moveTo>
                <a:lnTo>
                  <a:pt x="6098392" y="0"/>
                </a:lnTo>
                <a:lnTo>
                  <a:pt x="6098392" y="5869703"/>
                </a:lnTo>
                <a:lnTo>
                  <a:pt x="0" y="586970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941774" y="8281075"/>
            <a:ext cx="1021401" cy="1642605"/>
          </a:xfrm>
          <a:custGeom>
            <a:avLst/>
            <a:gdLst/>
            <a:ahLst/>
            <a:cxnLst/>
            <a:rect l="l" t="t" r="r" b="b"/>
            <a:pathLst>
              <a:path w="1021401" h="1642605">
                <a:moveTo>
                  <a:pt x="0" y="0"/>
                </a:moveTo>
                <a:lnTo>
                  <a:pt x="1021401" y="0"/>
                </a:lnTo>
                <a:lnTo>
                  <a:pt x="1021401" y="1642605"/>
                </a:lnTo>
                <a:lnTo>
                  <a:pt x="0" y="164260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113408">
            <a:off x="11733186" y="4934361"/>
            <a:ext cx="6609437" cy="3203195"/>
          </a:xfrm>
          <a:custGeom>
            <a:avLst/>
            <a:gdLst/>
            <a:ahLst/>
            <a:cxnLst/>
            <a:rect l="l" t="t" r="r" b="b"/>
            <a:pathLst>
              <a:path w="4208582" h="2222658">
                <a:moveTo>
                  <a:pt x="0" y="0"/>
                </a:moveTo>
                <a:lnTo>
                  <a:pt x="4208583" y="0"/>
                </a:lnTo>
                <a:lnTo>
                  <a:pt x="4208583" y="2222657"/>
                </a:lnTo>
                <a:lnTo>
                  <a:pt x="0" y="222265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244703">
            <a:off x="1470466" y="5594913"/>
            <a:ext cx="4208582" cy="2222658"/>
          </a:xfrm>
          <a:custGeom>
            <a:avLst/>
            <a:gdLst/>
            <a:ahLst/>
            <a:cxnLst/>
            <a:rect l="l" t="t" r="r" b="b"/>
            <a:pathLst>
              <a:path w="4208582" h="2222658">
                <a:moveTo>
                  <a:pt x="0" y="0"/>
                </a:moveTo>
                <a:lnTo>
                  <a:pt x="4208583" y="0"/>
                </a:lnTo>
                <a:lnTo>
                  <a:pt x="4208583" y="2222658"/>
                </a:lnTo>
                <a:lnTo>
                  <a:pt x="0" y="22226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rot="583477" flipV="1">
            <a:off x="-2787426" y="-186858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5433364" y="1788296"/>
            <a:ext cx="1909099" cy="1076038"/>
          </a:xfrm>
          <a:custGeom>
            <a:avLst/>
            <a:gdLst/>
            <a:ahLst/>
            <a:cxnLst/>
            <a:rect l="l" t="t" r="r" b="b"/>
            <a:pathLst>
              <a:path w="1909099" h="1076038">
                <a:moveTo>
                  <a:pt x="0" y="0"/>
                </a:moveTo>
                <a:lnTo>
                  <a:pt x="1909099" y="0"/>
                </a:lnTo>
                <a:lnTo>
                  <a:pt x="1909099" y="1076037"/>
                </a:lnTo>
                <a:lnTo>
                  <a:pt x="0" y="107603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Freeform 8"/>
          <p:cNvSpPr/>
          <p:nvPr/>
        </p:nvSpPr>
        <p:spPr>
          <a:xfrm>
            <a:off x="5005325" y="5596522"/>
            <a:ext cx="1494867" cy="842562"/>
          </a:xfrm>
          <a:custGeom>
            <a:avLst/>
            <a:gdLst/>
            <a:ahLst/>
            <a:cxnLst/>
            <a:rect l="l" t="t" r="r" b="b"/>
            <a:pathLst>
              <a:path w="1494867" h="842562">
                <a:moveTo>
                  <a:pt x="0" y="0"/>
                </a:moveTo>
                <a:lnTo>
                  <a:pt x="1494868" y="0"/>
                </a:lnTo>
                <a:lnTo>
                  <a:pt x="1494868" y="842562"/>
                </a:lnTo>
                <a:lnTo>
                  <a:pt x="0" y="8425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Freeform 9"/>
          <p:cNvSpPr/>
          <p:nvPr/>
        </p:nvSpPr>
        <p:spPr>
          <a:xfrm>
            <a:off x="984026" y="1382920"/>
            <a:ext cx="1965405" cy="1886789"/>
          </a:xfrm>
          <a:custGeom>
            <a:avLst/>
            <a:gdLst/>
            <a:ahLst/>
            <a:cxnLst/>
            <a:rect l="l" t="t" r="r" b="b"/>
            <a:pathLst>
              <a:path w="1965405" h="1886789">
                <a:moveTo>
                  <a:pt x="0" y="0"/>
                </a:moveTo>
                <a:lnTo>
                  <a:pt x="1965405" y="0"/>
                </a:lnTo>
                <a:lnTo>
                  <a:pt x="1965405" y="1886789"/>
                </a:lnTo>
                <a:lnTo>
                  <a:pt x="0" y="188678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254800">
            <a:off x="13340039" y="7880044"/>
            <a:ext cx="4135851" cy="3248523"/>
          </a:xfrm>
          <a:custGeom>
            <a:avLst/>
            <a:gdLst/>
            <a:ahLst/>
            <a:cxnLst/>
            <a:rect l="l" t="t" r="r" b="b"/>
            <a:pathLst>
              <a:path w="4135851" h="3248523">
                <a:moveTo>
                  <a:pt x="0" y="0"/>
                </a:moveTo>
                <a:lnTo>
                  <a:pt x="4135851" y="0"/>
                </a:lnTo>
                <a:lnTo>
                  <a:pt x="4135851" y="3248523"/>
                </a:lnTo>
                <a:lnTo>
                  <a:pt x="0" y="3248523"/>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a:off x="16381102" y="7225881"/>
            <a:ext cx="2215353" cy="2215353"/>
          </a:xfrm>
          <a:custGeom>
            <a:avLst/>
            <a:gdLst/>
            <a:ahLst/>
            <a:cxnLst/>
            <a:rect l="l" t="t" r="r" b="b"/>
            <a:pathLst>
              <a:path w="2215353" h="2215353">
                <a:moveTo>
                  <a:pt x="0" y="0"/>
                </a:moveTo>
                <a:lnTo>
                  <a:pt x="2215353" y="0"/>
                </a:lnTo>
                <a:lnTo>
                  <a:pt x="2215353" y="2215352"/>
                </a:lnTo>
                <a:lnTo>
                  <a:pt x="0" y="2215352"/>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Freeform 12"/>
          <p:cNvSpPr/>
          <p:nvPr/>
        </p:nvSpPr>
        <p:spPr>
          <a:xfrm rot="4900267">
            <a:off x="128471" y="3491105"/>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sp>
      <p:sp>
        <p:nvSpPr>
          <p:cNvPr id="13" name="TextBox 13"/>
          <p:cNvSpPr txBox="1"/>
          <p:nvPr/>
        </p:nvSpPr>
        <p:spPr>
          <a:xfrm>
            <a:off x="3549357" y="1543924"/>
            <a:ext cx="11858607" cy="3282309"/>
          </a:xfrm>
          <a:prstGeom prst="rect">
            <a:avLst/>
          </a:prstGeom>
        </p:spPr>
        <p:txBody>
          <a:bodyPr wrap="square" lIns="0" tIns="0" rIns="0" bIns="0" rtlCol="0" anchor="t">
            <a:spAutoFit/>
          </a:bodyPr>
          <a:lstStyle/>
          <a:p>
            <a:pPr algn="ctr">
              <a:lnSpc>
                <a:spcPts val="11939"/>
              </a:lnSpc>
            </a:pPr>
            <a:r>
              <a:rPr lang="en-US" sz="15900" spc="-265" dirty="0">
                <a:solidFill>
                  <a:srgbClr val="531139"/>
                </a:solidFill>
                <a:latin typeface="DM Jacaranda"/>
              </a:rPr>
              <a:t>WELCOME TO OUR CLASS!</a:t>
            </a:r>
          </a:p>
        </p:txBody>
      </p:sp>
      <p:sp>
        <p:nvSpPr>
          <p:cNvPr id="14" name="TextBox 14"/>
          <p:cNvSpPr txBox="1"/>
          <p:nvPr/>
        </p:nvSpPr>
        <p:spPr>
          <a:xfrm rot="113408">
            <a:off x="12428168" y="5740284"/>
            <a:ext cx="4900455" cy="2031325"/>
          </a:xfrm>
          <a:prstGeom prst="rect">
            <a:avLst/>
          </a:prstGeom>
        </p:spPr>
        <p:txBody>
          <a:bodyPr wrap="square" lIns="0" tIns="0" rIns="0" bIns="0" rtlCol="0" anchor="t">
            <a:spAutoFit/>
          </a:bodyPr>
          <a:lstStyle/>
          <a:p>
            <a:pPr algn="ctr"/>
            <a:r>
              <a:rPr lang="en-US" sz="6600" dirty="0">
                <a:solidFill>
                  <a:srgbClr val="531139"/>
                </a:solidFill>
                <a:latin typeface="Dreaming Outloud Sans"/>
              </a:rPr>
              <a:t>Presented by: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5706082" y="522553"/>
            <a:ext cx="6875835" cy="9822621"/>
          </a:xfrm>
          <a:custGeom>
            <a:avLst/>
            <a:gdLst/>
            <a:ahLst/>
            <a:cxnLst/>
            <a:rect l="l" t="t" r="r" b="b"/>
            <a:pathLst>
              <a:path w="6875835" h="9822621">
                <a:moveTo>
                  <a:pt x="0" y="0"/>
                </a:moveTo>
                <a:lnTo>
                  <a:pt x="6875836" y="0"/>
                </a:lnTo>
                <a:lnTo>
                  <a:pt x="6875836" y="9822621"/>
                </a:lnTo>
                <a:lnTo>
                  <a:pt x="0" y="9822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4792613" y="2325143"/>
            <a:ext cx="8821500" cy="6070608"/>
          </a:xfrm>
          <a:custGeom>
            <a:avLst/>
            <a:gdLst/>
            <a:ahLst/>
            <a:cxnLst/>
            <a:rect l="l" t="t" r="r" b="b"/>
            <a:pathLst>
              <a:path w="6027757" h="1514474">
                <a:moveTo>
                  <a:pt x="0" y="0"/>
                </a:moveTo>
                <a:lnTo>
                  <a:pt x="6027758" y="0"/>
                </a:lnTo>
                <a:lnTo>
                  <a:pt x="6027758" y="1514474"/>
                </a:lnTo>
                <a:lnTo>
                  <a:pt x="0" y="1514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dirty="0"/>
          </a:p>
        </p:txBody>
      </p:sp>
      <p:sp>
        <p:nvSpPr>
          <p:cNvPr id="9" name="Freeform 9"/>
          <p:cNvSpPr/>
          <p:nvPr/>
        </p:nvSpPr>
        <p:spPr>
          <a:xfrm rot="692155">
            <a:off x="12500301" y="6062966"/>
            <a:ext cx="3664348" cy="4280725"/>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00391">
            <a:off x="1177790" y="1646245"/>
            <a:ext cx="4215222" cy="3033276"/>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 name="TextBox 7"/>
          <p:cNvSpPr txBox="1"/>
          <p:nvPr/>
        </p:nvSpPr>
        <p:spPr>
          <a:xfrm>
            <a:off x="4997068" y="5206983"/>
            <a:ext cx="8617045" cy="1340752"/>
          </a:xfrm>
          <a:prstGeom prst="rect">
            <a:avLst/>
          </a:prstGeom>
        </p:spPr>
        <p:txBody>
          <a:bodyPr wrap="square" lIns="0" tIns="0" rIns="0" bIns="0" rtlCol="0" anchor="t">
            <a:spAutoFit/>
          </a:bodyPr>
          <a:lstStyle/>
          <a:p>
            <a:pPr marL="0" marR="0" lvl="0" indent="0" algn="ctr" defTabSz="914400" rtl="0" eaLnBrk="1" fontAlgn="auto" latinLnBrk="0" hangingPunct="1">
              <a:lnSpc>
                <a:spcPts val="731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uLnTx/>
                <a:uFillTx/>
                <a:latin typeface="Dreaming Outloud Sans"/>
                <a:ea typeface="+mn-ea"/>
                <a:cs typeface="+mn-cs"/>
              </a:rPr>
              <a:t>WRITING</a:t>
            </a:r>
          </a:p>
        </p:txBody>
      </p:sp>
    </p:spTree>
    <p:extLst>
      <p:ext uri="{BB962C8B-B14F-4D97-AF65-F5344CB8AC3E}">
        <p14:creationId xmlns:p14="http://schemas.microsoft.com/office/powerpoint/2010/main" val="15559351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V="1">
            <a:off x="-2787426" y="-1680310"/>
            <a:ext cx="5574851" cy="4976822"/>
          </a:xfrm>
          <a:custGeom>
            <a:avLst/>
            <a:gdLst/>
            <a:ahLst/>
            <a:cxnLst/>
            <a:rect l="l" t="t" r="r" b="b"/>
            <a:pathLst>
              <a:path w="5574851" h="4976822">
                <a:moveTo>
                  <a:pt x="0" y="4976822"/>
                </a:moveTo>
                <a:lnTo>
                  <a:pt x="5574852" y="4976822"/>
                </a:lnTo>
                <a:lnTo>
                  <a:pt x="5574852" y="0"/>
                </a:lnTo>
                <a:lnTo>
                  <a:pt x="0" y="0"/>
                </a:lnTo>
                <a:lnTo>
                  <a:pt x="0"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3218420">
            <a:off x="16100959" y="805947"/>
            <a:ext cx="3240941" cy="3688126"/>
          </a:xfrm>
          <a:custGeom>
            <a:avLst/>
            <a:gdLst/>
            <a:ahLst/>
            <a:cxnLst/>
            <a:rect l="l" t="t" r="r" b="b"/>
            <a:pathLst>
              <a:path w="3240941" h="3688126">
                <a:moveTo>
                  <a:pt x="0" y="0"/>
                </a:moveTo>
                <a:lnTo>
                  <a:pt x="3240941" y="0"/>
                </a:lnTo>
                <a:lnTo>
                  <a:pt x="3240941" y="3688126"/>
                </a:lnTo>
                <a:lnTo>
                  <a:pt x="0" y="3688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15697200" y="7734300"/>
            <a:ext cx="3032565" cy="2761564"/>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flipH="1">
            <a:off x="0" y="1098441"/>
            <a:ext cx="1885470" cy="1718134"/>
          </a:xfrm>
          <a:custGeom>
            <a:avLst/>
            <a:gdLst/>
            <a:ahLst/>
            <a:cxnLst/>
            <a:rect l="l" t="t" r="r" b="b"/>
            <a:pathLst>
              <a:path w="1885470" h="1718134">
                <a:moveTo>
                  <a:pt x="1885470" y="0"/>
                </a:moveTo>
                <a:lnTo>
                  <a:pt x="0" y="0"/>
                </a:lnTo>
                <a:lnTo>
                  <a:pt x="0" y="1718134"/>
                </a:lnTo>
                <a:lnTo>
                  <a:pt x="1885470" y="1718134"/>
                </a:lnTo>
                <a:lnTo>
                  <a:pt x="188547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16788328" y="8606781"/>
            <a:ext cx="850308" cy="884586"/>
          </a:xfrm>
          <a:custGeom>
            <a:avLst/>
            <a:gdLst/>
            <a:ahLst/>
            <a:cxnLst/>
            <a:rect l="l" t="t" r="r" b="b"/>
            <a:pathLst>
              <a:path w="850308" h="884586">
                <a:moveTo>
                  <a:pt x="0" y="0"/>
                </a:moveTo>
                <a:lnTo>
                  <a:pt x="850308" y="0"/>
                </a:lnTo>
                <a:lnTo>
                  <a:pt x="850308" y="884586"/>
                </a:lnTo>
                <a:lnTo>
                  <a:pt x="0" y="88458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7213482" y="1680219"/>
            <a:ext cx="850308" cy="884586"/>
          </a:xfrm>
          <a:custGeom>
            <a:avLst/>
            <a:gdLst/>
            <a:ahLst/>
            <a:cxnLst/>
            <a:rect l="l" t="t" r="r" b="b"/>
            <a:pathLst>
              <a:path w="850308" h="884586">
                <a:moveTo>
                  <a:pt x="0" y="0"/>
                </a:moveTo>
                <a:lnTo>
                  <a:pt x="850308" y="0"/>
                </a:lnTo>
                <a:lnTo>
                  <a:pt x="850308" y="884586"/>
                </a:lnTo>
                <a:lnTo>
                  <a:pt x="0" y="88458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529174" y="0"/>
            <a:ext cx="17758826" cy="2564805"/>
          </a:xfrm>
          <a:prstGeom prst="rect">
            <a:avLst/>
          </a:prstGeom>
        </p:spPr>
        <p:txBody>
          <a:bodyPr wrap="square" lIns="0" tIns="0" rIns="0" bIns="0" rtlCol="0" anchor="t">
            <a:spAutoFit/>
          </a:bodyPr>
          <a:lstStyle/>
          <a:p>
            <a:pPr algn="ctr">
              <a:lnSpc>
                <a:spcPts val="9990"/>
              </a:lnSpc>
            </a:pPr>
            <a:r>
              <a:rPr lang="en-US" sz="7200" spc="-222" dirty="0">
                <a:solidFill>
                  <a:srgbClr val="FF0000"/>
                </a:solidFill>
                <a:latin typeface="DM Jacaranda"/>
              </a:rPr>
              <a:t>4. Write a paragraph (80-100 words) about where your family shops and give reasons for your choice. </a:t>
            </a:r>
          </a:p>
        </p:txBody>
      </p:sp>
      <p:sp>
        <p:nvSpPr>
          <p:cNvPr id="16" name="Freeform 3">
            <a:extLst>
              <a:ext uri="{FF2B5EF4-FFF2-40B4-BE49-F238E27FC236}">
                <a16:creationId xmlns:a16="http://schemas.microsoft.com/office/drawing/2014/main" id="{92FC2B2C-69DC-04A4-80DC-66B5814BE173}"/>
              </a:ext>
            </a:extLst>
          </p:cNvPr>
          <p:cNvSpPr/>
          <p:nvPr/>
        </p:nvSpPr>
        <p:spPr>
          <a:xfrm rot="5326155">
            <a:off x="5312542" y="-1722881"/>
            <a:ext cx="7268040" cy="1550656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7" name="TextBox 7">
            <a:extLst>
              <a:ext uri="{FF2B5EF4-FFF2-40B4-BE49-F238E27FC236}">
                <a16:creationId xmlns:a16="http://schemas.microsoft.com/office/drawing/2014/main" id="{83B317DC-B40B-6293-6087-8A4583ACA82C}"/>
              </a:ext>
            </a:extLst>
          </p:cNvPr>
          <p:cNvSpPr txBox="1"/>
          <p:nvPr/>
        </p:nvSpPr>
        <p:spPr>
          <a:xfrm>
            <a:off x="2357395" y="3579047"/>
            <a:ext cx="13938862" cy="4535857"/>
          </a:xfrm>
          <a:prstGeom prst="rect">
            <a:avLst/>
          </a:prstGeom>
        </p:spPr>
        <p:txBody>
          <a:bodyPr wrap="square" lIns="0" tIns="0" rIns="0" bIns="0" rtlCol="0" anchor="t">
            <a:spAutoFit/>
          </a:bodyPr>
          <a:lstStyle/>
          <a:p>
            <a:pPr>
              <a:lnSpc>
                <a:spcPts val="5040"/>
              </a:lnSpc>
            </a:pPr>
            <a:r>
              <a:rPr lang="en-US" sz="6000" dirty="0">
                <a:solidFill>
                  <a:srgbClr val="531139"/>
                </a:solidFill>
                <a:latin typeface="Dreaming Outloud Sans"/>
              </a:rPr>
              <a:t>My family usually shops 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rot="5326155">
            <a:off x="5266029" y="-2827769"/>
            <a:ext cx="7750649" cy="18287055"/>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9694838">
            <a:off x="-3979902" y="5738099"/>
            <a:ext cx="5574851" cy="4976822"/>
          </a:xfrm>
          <a:custGeom>
            <a:avLst/>
            <a:gdLst/>
            <a:ahLst/>
            <a:cxnLst/>
            <a:rect l="l" t="t" r="r" b="b"/>
            <a:pathLst>
              <a:path w="5574851" h="4976822">
                <a:moveTo>
                  <a:pt x="0" y="0"/>
                </a:moveTo>
                <a:lnTo>
                  <a:pt x="5574851" y="0"/>
                </a:lnTo>
                <a:lnTo>
                  <a:pt x="5574851" y="4976821"/>
                </a:lnTo>
                <a:lnTo>
                  <a:pt x="0" y="497682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a:off x="8473727" y="-315810"/>
            <a:ext cx="1965405" cy="1886789"/>
          </a:xfrm>
          <a:custGeom>
            <a:avLst/>
            <a:gdLst/>
            <a:ahLst/>
            <a:cxnLst/>
            <a:rect l="l" t="t" r="r" b="b"/>
            <a:pathLst>
              <a:path w="1965405" h="1886789">
                <a:moveTo>
                  <a:pt x="0" y="0"/>
                </a:moveTo>
                <a:lnTo>
                  <a:pt x="1965406" y="0"/>
                </a:lnTo>
                <a:lnTo>
                  <a:pt x="1965406" y="1886789"/>
                </a:lnTo>
                <a:lnTo>
                  <a:pt x="0" y="18867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0" name="Freeform 10"/>
          <p:cNvSpPr/>
          <p:nvPr/>
        </p:nvSpPr>
        <p:spPr>
          <a:xfrm rot="5727060">
            <a:off x="17206688" y="1619237"/>
            <a:ext cx="766658" cy="2254877"/>
          </a:xfrm>
          <a:custGeom>
            <a:avLst/>
            <a:gdLst/>
            <a:ahLst/>
            <a:cxnLst/>
            <a:rect l="l" t="t" r="r" b="b"/>
            <a:pathLst>
              <a:path w="766658" h="2254877">
                <a:moveTo>
                  <a:pt x="0" y="0"/>
                </a:moveTo>
                <a:lnTo>
                  <a:pt x="766658" y="0"/>
                </a:lnTo>
                <a:lnTo>
                  <a:pt x="766658" y="2254877"/>
                </a:lnTo>
                <a:lnTo>
                  <a:pt x="0" y="225487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2">
            <a:extLst>
              <a:ext uri="{FF2B5EF4-FFF2-40B4-BE49-F238E27FC236}">
                <a16:creationId xmlns:a16="http://schemas.microsoft.com/office/drawing/2014/main" id="{0304D1D5-C8DC-A0AE-A2E0-B9C60060E628}"/>
              </a:ext>
            </a:extLst>
          </p:cNvPr>
          <p:cNvSpPr txBox="1"/>
          <p:nvPr/>
        </p:nvSpPr>
        <p:spPr>
          <a:xfrm>
            <a:off x="212191" y="170732"/>
            <a:ext cx="17758826" cy="2215991"/>
          </a:xfrm>
          <a:prstGeom prst="rect">
            <a:avLst/>
          </a:prstGeom>
        </p:spPr>
        <p:txBody>
          <a:bodyPr wrap="square" lIns="0" tIns="0" rIns="0" bIns="0" rtlCol="0" anchor="t">
            <a:spAutoFit/>
          </a:bodyPr>
          <a:lstStyle/>
          <a:p>
            <a:pPr algn="ctr"/>
            <a:r>
              <a:rPr lang="en-US" sz="7200" spc="-222" dirty="0">
                <a:solidFill>
                  <a:srgbClr val="FF0000"/>
                </a:solidFill>
                <a:latin typeface="DM Jacaranda"/>
              </a:rPr>
              <a:t>4. Write a paragraph (80-100 words) about where your family shops and give reasons for your choice. </a:t>
            </a:r>
          </a:p>
        </p:txBody>
      </p:sp>
      <p:sp>
        <p:nvSpPr>
          <p:cNvPr id="13" name="TextBox 12">
            <a:extLst>
              <a:ext uri="{FF2B5EF4-FFF2-40B4-BE49-F238E27FC236}">
                <a16:creationId xmlns:a16="http://schemas.microsoft.com/office/drawing/2014/main" id="{7BA60D3F-1B74-9EBE-86D3-08DA45271773}"/>
              </a:ext>
            </a:extLst>
          </p:cNvPr>
          <p:cNvSpPr txBox="1"/>
          <p:nvPr/>
        </p:nvSpPr>
        <p:spPr>
          <a:xfrm>
            <a:off x="593191" y="3073723"/>
            <a:ext cx="16996826" cy="6740307"/>
          </a:xfrm>
          <a:prstGeom prst="rect">
            <a:avLst/>
          </a:prstGeom>
          <a:noFill/>
        </p:spPr>
        <p:txBody>
          <a:bodyPr wrap="square">
            <a:spAutoFit/>
          </a:bodyPr>
          <a:lstStyle/>
          <a:p>
            <a:pPr algn="just"/>
            <a:r>
              <a:rPr lang="en-US" sz="3600" b="0" i="0" dirty="0">
                <a:solidFill>
                  <a:srgbClr val="000000"/>
                </a:solidFill>
                <a:effectLst/>
                <a:latin typeface="Dreaming Outloud Pro" panose="03050502040302030504" pitchFamily="66" charset="0"/>
                <a:cs typeface="Dreaming Outloud Pro" panose="03050502040302030504" pitchFamily="66" charset="0"/>
              </a:rPr>
              <a:t>My family usually shops at the supermarket. The supermarket provides a wide range of goods which are displayed under one roof. This helps save a lot of time. If you go to a local market, you have to go to a lot of stores and stalls to buy stuff which is really time-consuming and tiring. Another advantage of shopping in a supermarket is that you can have more options for the same product for you to choose. For example, there are often one or two fixed brands of soap to choose from a store, but you can see about 10 – 15 brands of soap if you go to the supermarket. Another thing we like about shopping in the supermarket is that you can enjoy your shopping experience without worrying about the weather. A lot of people come to the supermarket to avoid the heating or rain from outside. To summarize, we like to shop in the supermarket because there are a lot of kinds of goods, each good has many options to choose and we can enjoy shopping without worrying about the weather.</a:t>
            </a:r>
            <a:endParaRPr lang="en-US" sz="3600" dirty="0">
              <a:latin typeface="Dreaming Outloud Pro" panose="03050502040302030504" pitchFamily="66" charset="0"/>
              <a:cs typeface="Dreaming Outloud Pro" panose="030505020403020305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8100000">
            <a:off x="12238264" y="-4536557"/>
            <a:ext cx="7578718" cy="6765728"/>
          </a:xfrm>
          <a:custGeom>
            <a:avLst/>
            <a:gdLst/>
            <a:ahLst/>
            <a:cxnLst/>
            <a:rect l="l" t="t" r="r" b="b"/>
            <a:pathLst>
              <a:path w="7578718" h="6765728">
                <a:moveTo>
                  <a:pt x="0" y="0"/>
                </a:moveTo>
                <a:lnTo>
                  <a:pt x="7578717" y="0"/>
                </a:lnTo>
                <a:lnTo>
                  <a:pt x="7578717" y="6765728"/>
                </a:lnTo>
                <a:lnTo>
                  <a:pt x="0" y="67657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5326155">
            <a:off x="6557930" y="-2206488"/>
            <a:ext cx="6403295" cy="16427913"/>
          </a:xfrm>
          <a:custGeom>
            <a:avLst/>
            <a:gdLst/>
            <a:ahLst/>
            <a:cxnLst/>
            <a:rect l="l" t="t" r="r" b="b"/>
            <a:pathLst>
              <a:path w="5010248" h="7157497">
                <a:moveTo>
                  <a:pt x="0" y="0"/>
                </a:moveTo>
                <a:lnTo>
                  <a:pt x="5010248" y="0"/>
                </a:lnTo>
                <a:lnTo>
                  <a:pt x="5010248" y="7157497"/>
                </a:lnTo>
                <a:lnTo>
                  <a:pt x="0" y="71574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3218420">
            <a:off x="9309000" y="7994120"/>
            <a:ext cx="3227112" cy="3672389"/>
          </a:xfrm>
          <a:custGeom>
            <a:avLst/>
            <a:gdLst/>
            <a:ahLst/>
            <a:cxnLst/>
            <a:rect l="l" t="t" r="r" b="b"/>
            <a:pathLst>
              <a:path w="3227112" h="3672389">
                <a:moveTo>
                  <a:pt x="0" y="0"/>
                </a:moveTo>
                <a:lnTo>
                  <a:pt x="3227113" y="0"/>
                </a:lnTo>
                <a:lnTo>
                  <a:pt x="3227113" y="3672389"/>
                </a:lnTo>
                <a:lnTo>
                  <a:pt x="0" y="367238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rot="5727060">
            <a:off x="16803048" y="6463414"/>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4181910" y="6049299"/>
            <a:ext cx="4240876" cy="4495628"/>
          </a:xfrm>
          <a:custGeom>
            <a:avLst/>
            <a:gdLst/>
            <a:ahLst/>
            <a:cxnLst/>
            <a:rect l="l" t="t" r="r" b="b"/>
            <a:pathLst>
              <a:path w="4240876" h="4495628">
                <a:moveTo>
                  <a:pt x="0" y="0"/>
                </a:moveTo>
                <a:lnTo>
                  <a:pt x="4240876" y="0"/>
                </a:lnTo>
                <a:lnTo>
                  <a:pt x="4240876" y="4495628"/>
                </a:lnTo>
                <a:lnTo>
                  <a:pt x="0" y="44956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479715" y="1287920"/>
            <a:ext cx="8212623" cy="1654299"/>
          </a:xfrm>
          <a:prstGeom prst="rect">
            <a:avLst/>
          </a:prstGeom>
        </p:spPr>
        <p:txBody>
          <a:bodyPr lIns="0" tIns="0" rIns="0" bIns="0" rtlCol="0" anchor="t">
            <a:spAutoFit/>
          </a:bodyPr>
          <a:lstStyle/>
          <a:p>
            <a:pPr>
              <a:lnSpc>
                <a:spcPts val="11219"/>
              </a:lnSpc>
            </a:pPr>
            <a:r>
              <a:rPr lang="en-US" sz="15000" spc="-249" dirty="0">
                <a:solidFill>
                  <a:srgbClr val="531139"/>
                </a:solidFill>
                <a:latin typeface="DM Jacaranda"/>
              </a:rPr>
              <a:t>Wrap - up</a:t>
            </a:r>
          </a:p>
        </p:txBody>
      </p:sp>
      <p:sp>
        <p:nvSpPr>
          <p:cNvPr id="11" name="TextBox 10">
            <a:extLst>
              <a:ext uri="{FF2B5EF4-FFF2-40B4-BE49-F238E27FC236}">
                <a16:creationId xmlns:a16="http://schemas.microsoft.com/office/drawing/2014/main" id="{069691E1-04D2-D477-6CC4-0A7F353C5F8B}"/>
              </a:ext>
            </a:extLst>
          </p:cNvPr>
          <p:cNvSpPr txBox="1"/>
          <p:nvPr/>
        </p:nvSpPr>
        <p:spPr>
          <a:xfrm>
            <a:off x="2153639" y="3554371"/>
            <a:ext cx="13556088" cy="4535857"/>
          </a:xfrm>
          <a:prstGeom prst="rect">
            <a:avLst/>
          </a:prstGeom>
          <a:noFill/>
        </p:spPr>
        <p:txBody>
          <a:bodyPr wrap="square" rtlCol="0">
            <a:spAutoFit/>
          </a:bodyPr>
          <a:lstStyle/>
          <a:p>
            <a:pPr>
              <a:lnSpc>
                <a:spcPct val="150000"/>
              </a:lnSpc>
            </a:pPr>
            <a:r>
              <a:rPr lang="en-US" sz="6600" b="1" dirty="0">
                <a:solidFill>
                  <a:srgbClr val="00B050"/>
                </a:solidFill>
                <a:latin typeface="Dreaming Outloud Pro" panose="03050502040302030504" pitchFamily="66" charset="0"/>
                <a:cs typeface="Dreaming Outloud Pro" panose="03050502040302030504" pitchFamily="66" charset="0"/>
              </a:rPr>
              <a:t>What have we learnt in this lesson?</a:t>
            </a:r>
          </a:p>
          <a:p>
            <a:pPr marL="457200" indent="-457200">
              <a:lnSpc>
                <a:spcPct val="150000"/>
              </a:lnSpc>
              <a:buFont typeface="Wingdings" panose="05000000000000000000" pitchFamily="2" charset="2"/>
              <a:buChar char="ü"/>
            </a:pPr>
            <a:r>
              <a:rPr lang="en-US" sz="6600" dirty="0">
                <a:latin typeface="Dreaming Outloud Pro" panose="03050502040302030504" pitchFamily="66" charset="0"/>
                <a:cs typeface="Dreaming Outloud Pro" panose="03050502040302030504" pitchFamily="66" charset="0"/>
              </a:rPr>
              <a:t>The skills students have practiced in Units 7 8 9.</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326155">
            <a:off x="5070258" y="-1011561"/>
            <a:ext cx="4819426" cy="12017290"/>
          </a:xfrm>
          <a:custGeom>
            <a:avLst/>
            <a:gdLst/>
            <a:ahLst/>
            <a:cxnLst/>
            <a:rect l="l" t="t" r="r" b="b"/>
            <a:pathLst>
              <a:path w="4819426" h="6884894">
                <a:moveTo>
                  <a:pt x="0" y="0"/>
                </a:moveTo>
                <a:lnTo>
                  <a:pt x="4819426" y="0"/>
                </a:lnTo>
                <a:lnTo>
                  <a:pt x="4819426" y="6884894"/>
                </a:lnTo>
                <a:lnTo>
                  <a:pt x="0" y="688489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8605210" y="5143501"/>
            <a:ext cx="5928083" cy="5143500"/>
          </a:xfrm>
          <a:custGeom>
            <a:avLst/>
            <a:gdLst/>
            <a:ahLst/>
            <a:cxnLst/>
            <a:rect l="l" t="t" r="r" b="b"/>
            <a:pathLst>
              <a:path w="4422918" h="3213987">
                <a:moveTo>
                  <a:pt x="0" y="0"/>
                </a:moveTo>
                <a:lnTo>
                  <a:pt x="4422919" y="0"/>
                </a:lnTo>
                <a:lnTo>
                  <a:pt x="4422919" y="3213987"/>
                </a:lnTo>
                <a:lnTo>
                  <a:pt x="0" y="3213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599634" y="5541621"/>
            <a:ext cx="1267412" cy="1318504"/>
          </a:xfrm>
          <a:custGeom>
            <a:avLst/>
            <a:gdLst/>
            <a:ahLst/>
            <a:cxnLst/>
            <a:rect l="l" t="t" r="r" b="b"/>
            <a:pathLst>
              <a:path w="1267412" h="1318504">
                <a:moveTo>
                  <a:pt x="0" y="0"/>
                </a:moveTo>
                <a:lnTo>
                  <a:pt x="1267412" y="0"/>
                </a:lnTo>
                <a:lnTo>
                  <a:pt x="1267412" y="1318503"/>
                </a:lnTo>
                <a:lnTo>
                  <a:pt x="0" y="13185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4332222" y="3557480"/>
            <a:ext cx="1267412" cy="1318504"/>
          </a:xfrm>
          <a:custGeom>
            <a:avLst/>
            <a:gdLst/>
            <a:ahLst/>
            <a:cxnLst/>
            <a:rect l="l" t="t" r="r" b="b"/>
            <a:pathLst>
              <a:path w="1267412" h="1318504">
                <a:moveTo>
                  <a:pt x="0" y="0"/>
                </a:moveTo>
                <a:lnTo>
                  <a:pt x="1267411" y="0"/>
                </a:lnTo>
                <a:lnTo>
                  <a:pt x="1267411" y="1318504"/>
                </a:lnTo>
                <a:lnTo>
                  <a:pt x="0" y="13185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1608450" y="1109458"/>
            <a:ext cx="7416160" cy="1556773"/>
          </a:xfrm>
          <a:prstGeom prst="rect">
            <a:avLst/>
          </a:prstGeom>
        </p:spPr>
        <p:txBody>
          <a:bodyPr lIns="0" tIns="0" rIns="0" bIns="0" rtlCol="0" anchor="t">
            <a:spAutoFit/>
          </a:bodyPr>
          <a:lstStyle/>
          <a:p>
            <a:pPr>
              <a:lnSpc>
                <a:spcPts val="11219"/>
              </a:lnSpc>
            </a:pPr>
            <a:r>
              <a:rPr lang="en-US" sz="12466" spc="-249" dirty="0">
                <a:solidFill>
                  <a:srgbClr val="531139"/>
                </a:solidFill>
                <a:latin typeface="DM Jacaranda"/>
              </a:rPr>
              <a:t>HOMEWORK</a:t>
            </a:r>
          </a:p>
        </p:txBody>
      </p:sp>
      <p:sp>
        <p:nvSpPr>
          <p:cNvPr id="11" name="Freeform 11"/>
          <p:cNvSpPr/>
          <p:nvPr/>
        </p:nvSpPr>
        <p:spPr>
          <a:xfrm rot="-689934" flipH="1">
            <a:off x="16080739" y="845742"/>
            <a:ext cx="1418890" cy="1418890"/>
          </a:xfrm>
          <a:custGeom>
            <a:avLst/>
            <a:gdLst/>
            <a:ahLst/>
            <a:cxnLst/>
            <a:rect l="l" t="t" r="r" b="b"/>
            <a:pathLst>
              <a:path w="1418890" h="1418890">
                <a:moveTo>
                  <a:pt x="1418890" y="0"/>
                </a:moveTo>
                <a:lnTo>
                  <a:pt x="0" y="0"/>
                </a:lnTo>
                <a:lnTo>
                  <a:pt x="0" y="1418891"/>
                </a:lnTo>
                <a:lnTo>
                  <a:pt x="1418890" y="1418891"/>
                </a:lnTo>
                <a:lnTo>
                  <a:pt x="141889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TextBox 12">
            <a:extLst>
              <a:ext uri="{FF2B5EF4-FFF2-40B4-BE49-F238E27FC236}">
                <a16:creationId xmlns:a16="http://schemas.microsoft.com/office/drawing/2014/main" id="{99CCF028-4D95-3FEA-BA7C-1F762E79C137}"/>
              </a:ext>
            </a:extLst>
          </p:cNvPr>
          <p:cNvSpPr txBox="1"/>
          <p:nvPr/>
        </p:nvSpPr>
        <p:spPr>
          <a:xfrm>
            <a:off x="1907689" y="3075805"/>
            <a:ext cx="11262360" cy="3631763"/>
          </a:xfrm>
          <a:prstGeom prst="rect">
            <a:avLst/>
          </a:prstGeom>
          <a:noFill/>
        </p:spPr>
        <p:txBody>
          <a:bodyPr wrap="square">
            <a:spAutoFit/>
          </a:bodyPr>
          <a:lstStyle/>
          <a:p>
            <a:pPr>
              <a:lnSpc>
                <a:spcPct val="150000"/>
              </a:lnSpc>
            </a:pPr>
            <a:r>
              <a:rPr lang="en-US" sz="8000" b="1" dirty="0">
                <a:latin typeface="Dreaming Outloud Pro" panose="03050502040302030504" pitchFamily="66" charset="0"/>
                <a:cs typeface="Dreaming Outloud Pro" panose="03050502040302030504" pitchFamily="66" charset="0"/>
              </a:rPr>
              <a:t>Prepare for the mid-term second test</a:t>
            </a:r>
            <a:endParaRPr lang="en-US" sz="8000" dirty="0">
              <a:latin typeface="Dreaming Outloud Pro" panose="03050502040302030504" pitchFamily="66" charset="0"/>
              <a:cs typeface="Dreaming Outloud Pro" panose="030505020403020305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flipV="1">
            <a:off x="293436" y="-720287"/>
            <a:ext cx="13136793" cy="11727574"/>
          </a:xfrm>
          <a:custGeom>
            <a:avLst/>
            <a:gdLst/>
            <a:ahLst/>
            <a:cxnLst/>
            <a:rect l="l" t="t" r="r" b="b"/>
            <a:pathLst>
              <a:path w="13136793" h="11727574">
                <a:moveTo>
                  <a:pt x="0" y="11727573"/>
                </a:moveTo>
                <a:lnTo>
                  <a:pt x="13136793" y="11727573"/>
                </a:lnTo>
                <a:lnTo>
                  <a:pt x="13136793" y="0"/>
                </a:lnTo>
                <a:lnTo>
                  <a:pt x="0" y="0"/>
                </a:lnTo>
                <a:lnTo>
                  <a:pt x="0" y="11727573"/>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923555" y="2783717"/>
            <a:ext cx="3909307" cy="5268016"/>
          </a:xfrm>
          <a:custGeom>
            <a:avLst/>
            <a:gdLst/>
            <a:ahLst/>
            <a:cxnLst/>
            <a:rect l="l" t="t" r="r" b="b"/>
            <a:pathLst>
              <a:path w="3909307" h="5268016">
                <a:moveTo>
                  <a:pt x="0" y="0"/>
                </a:moveTo>
                <a:lnTo>
                  <a:pt x="3909307" y="0"/>
                </a:lnTo>
                <a:lnTo>
                  <a:pt x="3909307" y="5268016"/>
                </a:lnTo>
                <a:lnTo>
                  <a:pt x="0" y="52680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2969953" y="2783717"/>
            <a:ext cx="7783758" cy="6401753"/>
          </a:xfrm>
          <a:prstGeom prst="rect">
            <a:avLst/>
          </a:prstGeom>
        </p:spPr>
        <p:txBody>
          <a:bodyPr lIns="0" tIns="0" rIns="0" bIns="0" rtlCol="0" anchor="t">
            <a:spAutoFit/>
          </a:bodyPr>
          <a:lstStyle/>
          <a:p>
            <a:pPr algn="ctr"/>
            <a:r>
              <a:rPr lang="en-US" sz="20800" spc="-199" dirty="0">
                <a:solidFill>
                  <a:srgbClr val="531139"/>
                </a:solidFill>
                <a:latin typeface="DM Jacaranda"/>
              </a:rPr>
              <a:t>THANK YOU!</a:t>
            </a:r>
          </a:p>
        </p:txBody>
      </p:sp>
      <p:sp>
        <p:nvSpPr>
          <p:cNvPr id="6" name="Freeform 6"/>
          <p:cNvSpPr/>
          <p:nvPr/>
        </p:nvSpPr>
        <p:spPr>
          <a:xfrm>
            <a:off x="17259300" y="778161"/>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7" name="Freeform 7"/>
          <p:cNvSpPr/>
          <p:nvPr/>
        </p:nvSpPr>
        <p:spPr>
          <a:xfrm>
            <a:off x="12075830" y="9035924"/>
            <a:ext cx="1323920" cy="1270963"/>
          </a:xfrm>
          <a:custGeom>
            <a:avLst/>
            <a:gdLst/>
            <a:ahLst/>
            <a:cxnLst/>
            <a:rect l="l" t="t" r="r" b="b"/>
            <a:pathLst>
              <a:path w="1323920" h="1270963">
                <a:moveTo>
                  <a:pt x="0" y="0"/>
                </a:moveTo>
                <a:lnTo>
                  <a:pt x="1323920" y="0"/>
                </a:lnTo>
                <a:lnTo>
                  <a:pt x="1323920" y="1270963"/>
                </a:lnTo>
                <a:lnTo>
                  <a:pt x="0" y="12709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rot="-5877643">
            <a:off x="786334" y="1120499"/>
            <a:ext cx="766658" cy="2254877"/>
          </a:xfrm>
          <a:custGeom>
            <a:avLst/>
            <a:gdLst/>
            <a:ahLst/>
            <a:cxnLst/>
            <a:rect l="l" t="t" r="r" b="b"/>
            <a:pathLst>
              <a:path w="766658" h="2254877">
                <a:moveTo>
                  <a:pt x="0" y="0"/>
                </a:moveTo>
                <a:lnTo>
                  <a:pt x="766658" y="0"/>
                </a:lnTo>
                <a:lnTo>
                  <a:pt x="766658" y="2254878"/>
                </a:lnTo>
                <a:lnTo>
                  <a:pt x="0" y="22548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583477" flipH="1">
            <a:off x="13135494" y="1780975"/>
            <a:ext cx="10013736" cy="8939535"/>
          </a:xfrm>
          <a:custGeom>
            <a:avLst/>
            <a:gdLst/>
            <a:ahLst/>
            <a:cxnLst/>
            <a:rect l="l" t="t" r="r" b="b"/>
            <a:pathLst>
              <a:path w="10013736" h="8939535">
                <a:moveTo>
                  <a:pt x="10013736" y="0"/>
                </a:moveTo>
                <a:lnTo>
                  <a:pt x="0" y="0"/>
                </a:lnTo>
                <a:lnTo>
                  <a:pt x="0" y="8939535"/>
                </a:lnTo>
                <a:lnTo>
                  <a:pt x="10013736" y="8939535"/>
                </a:lnTo>
                <a:lnTo>
                  <a:pt x="10013736"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rot="-687463">
            <a:off x="16136571" y="2866967"/>
            <a:ext cx="1009263" cy="1508410"/>
          </a:xfrm>
          <a:custGeom>
            <a:avLst/>
            <a:gdLst/>
            <a:ahLst/>
            <a:cxnLst/>
            <a:rect l="l" t="t" r="r" b="b"/>
            <a:pathLst>
              <a:path w="1009263" h="1508410">
                <a:moveTo>
                  <a:pt x="0" y="0"/>
                </a:moveTo>
                <a:lnTo>
                  <a:pt x="1009263" y="0"/>
                </a:lnTo>
                <a:lnTo>
                  <a:pt x="1009263" y="1508410"/>
                </a:lnTo>
                <a:lnTo>
                  <a:pt x="0" y="1508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645468">
            <a:off x="16828577" y="1145303"/>
            <a:ext cx="1184792" cy="1770749"/>
          </a:xfrm>
          <a:custGeom>
            <a:avLst/>
            <a:gdLst/>
            <a:ahLst/>
            <a:cxnLst/>
            <a:rect l="l" t="t" r="r" b="b"/>
            <a:pathLst>
              <a:path w="1184792" h="1770749">
                <a:moveTo>
                  <a:pt x="0" y="0"/>
                </a:moveTo>
                <a:lnTo>
                  <a:pt x="1184793" y="0"/>
                </a:lnTo>
                <a:lnTo>
                  <a:pt x="1184793" y="1770749"/>
                </a:lnTo>
                <a:lnTo>
                  <a:pt x="0" y="177074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TextBox 6"/>
          <p:cNvSpPr txBox="1"/>
          <p:nvPr/>
        </p:nvSpPr>
        <p:spPr>
          <a:xfrm>
            <a:off x="304800" y="-199570"/>
            <a:ext cx="17297399" cy="1436291"/>
          </a:xfrm>
          <a:prstGeom prst="rect">
            <a:avLst/>
          </a:prstGeom>
        </p:spPr>
        <p:txBody>
          <a:bodyPr wrap="square" lIns="0" tIns="0" rIns="0" bIns="0" rtlCol="0" anchor="t">
            <a:spAutoFit/>
          </a:bodyPr>
          <a:lstStyle/>
          <a:p>
            <a:pPr>
              <a:lnSpc>
                <a:spcPts val="11219"/>
              </a:lnSpc>
            </a:pPr>
            <a:r>
              <a:rPr lang="en-US" sz="7200" spc="-249" dirty="0">
                <a:solidFill>
                  <a:srgbClr val="C00000"/>
                </a:solidFill>
                <a:latin typeface="DM Jacaranda"/>
              </a:rPr>
              <a:t>Match the natural disasters with the correct pictures</a:t>
            </a:r>
          </a:p>
        </p:txBody>
      </p:sp>
      <p:sp>
        <p:nvSpPr>
          <p:cNvPr id="8" name="TextBox 7">
            <a:extLst>
              <a:ext uri="{FF2B5EF4-FFF2-40B4-BE49-F238E27FC236}">
                <a16:creationId xmlns:a16="http://schemas.microsoft.com/office/drawing/2014/main" id="{2E3F20B9-0C20-FF5B-FAB1-05A81AC497D2}"/>
              </a:ext>
            </a:extLst>
          </p:cNvPr>
          <p:cNvSpPr txBox="1"/>
          <p:nvPr/>
        </p:nvSpPr>
        <p:spPr>
          <a:xfrm>
            <a:off x="11966312" y="1846826"/>
            <a:ext cx="427797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earthquake</a:t>
            </a:r>
          </a:p>
        </p:txBody>
      </p:sp>
      <p:sp>
        <p:nvSpPr>
          <p:cNvPr id="9" name="TextBox 8">
            <a:extLst>
              <a:ext uri="{FF2B5EF4-FFF2-40B4-BE49-F238E27FC236}">
                <a16:creationId xmlns:a16="http://schemas.microsoft.com/office/drawing/2014/main" id="{2422285E-B461-56FD-D995-5CC254E0700E}"/>
              </a:ext>
            </a:extLst>
          </p:cNvPr>
          <p:cNvSpPr txBox="1"/>
          <p:nvPr/>
        </p:nvSpPr>
        <p:spPr>
          <a:xfrm>
            <a:off x="11997866" y="1095970"/>
            <a:ext cx="34323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tornado</a:t>
            </a:r>
          </a:p>
        </p:txBody>
      </p:sp>
      <p:sp>
        <p:nvSpPr>
          <p:cNvPr id="10" name="TextBox 9">
            <a:extLst>
              <a:ext uri="{FF2B5EF4-FFF2-40B4-BE49-F238E27FC236}">
                <a16:creationId xmlns:a16="http://schemas.microsoft.com/office/drawing/2014/main" id="{2113D50C-462D-91B5-442A-E7C5274F9762}"/>
              </a:ext>
            </a:extLst>
          </p:cNvPr>
          <p:cNvSpPr txBox="1"/>
          <p:nvPr/>
        </p:nvSpPr>
        <p:spPr>
          <a:xfrm>
            <a:off x="7885743" y="1056992"/>
            <a:ext cx="34323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volcano</a:t>
            </a:r>
          </a:p>
        </p:txBody>
      </p:sp>
      <p:sp>
        <p:nvSpPr>
          <p:cNvPr id="11" name="TextBox 10">
            <a:extLst>
              <a:ext uri="{FF2B5EF4-FFF2-40B4-BE49-F238E27FC236}">
                <a16:creationId xmlns:a16="http://schemas.microsoft.com/office/drawing/2014/main" id="{8258E1AE-C101-0353-B9EF-0823A57B8A8B}"/>
              </a:ext>
            </a:extLst>
          </p:cNvPr>
          <p:cNvSpPr txBox="1"/>
          <p:nvPr/>
        </p:nvSpPr>
        <p:spPr>
          <a:xfrm>
            <a:off x="880235" y="1935520"/>
            <a:ext cx="63660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tidal wave/ tsunami</a:t>
            </a:r>
          </a:p>
        </p:txBody>
      </p:sp>
      <p:sp>
        <p:nvSpPr>
          <p:cNvPr id="12" name="TextBox 11">
            <a:extLst>
              <a:ext uri="{FF2B5EF4-FFF2-40B4-BE49-F238E27FC236}">
                <a16:creationId xmlns:a16="http://schemas.microsoft.com/office/drawing/2014/main" id="{1DA12AA7-C86A-B3A8-FFFD-A258E6CDDF26}"/>
              </a:ext>
            </a:extLst>
          </p:cNvPr>
          <p:cNvSpPr txBox="1"/>
          <p:nvPr/>
        </p:nvSpPr>
        <p:spPr>
          <a:xfrm>
            <a:off x="7506435" y="1912533"/>
            <a:ext cx="34323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flood</a:t>
            </a:r>
          </a:p>
        </p:txBody>
      </p:sp>
      <p:sp>
        <p:nvSpPr>
          <p:cNvPr id="13" name="TextBox 12">
            <a:extLst>
              <a:ext uri="{FF2B5EF4-FFF2-40B4-BE49-F238E27FC236}">
                <a16:creationId xmlns:a16="http://schemas.microsoft.com/office/drawing/2014/main" id="{72654403-6ECD-74B4-9C9D-E08730C5FF06}"/>
              </a:ext>
            </a:extLst>
          </p:cNvPr>
          <p:cNvSpPr txBox="1"/>
          <p:nvPr/>
        </p:nvSpPr>
        <p:spPr>
          <a:xfrm>
            <a:off x="626524" y="972087"/>
            <a:ext cx="34323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Dreaming Outloud Pro" panose="03050502040302030504" pitchFamily="66" charset="0"/>
                <a:ea typeface="Open Sans 1" panose="020B0604020202020204" charset="0"/>
                <a:cs typeface="Dreaming Outloud Pro" panose="03050502040302030504" pitchFamily="66" charset="0"/>
              </a:rPr>
              <a:t>drought</a:t>
            </a:r>
          </a:p>
        </p:txBody>
      </p:sp>
      <p:pic>
        <p:nvPicPr>
          <p:cNvPr id="14" name="Picture 2" descr="Earthquake">
            <a:extLst>
              <a:ext uri="{FF2B5EF4-FFF2-40B4-BE49-F238E27FC236}">
                <a16:creationId xmlns:a16="http://schemas.microsoft.com/office/drawing/2014/main" id="{726ECB73-F337-E31E-8AA6-12E5A3DDB94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022" y="3286298"/>
            <a:ext cx="4575685" cy="28365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tornado">
            <a:extLst>
              <a:ext uri="{FF2B5EF4-FFF2-40B4-BE49-F238E27FC236}">
                <a16:creationId xmlns:a16="http://schemas.microsoft.com/office/drawing/2014/main" id="{A8EA302D-F35A-88EF-40E6-76520974871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6266" y="3307692"/>
            <a:ext cx="4592386" cy="28663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Volcano">
            <a:extLst>
              <a:ext uri="{FF2B5EF4-FFF2-40B4-BE49-F238E27FC236}">
                <a16:creationId xmlns:a16="http://schemas.microsoft.com/office/drawing/2014/main" id="{DC29A715-0DCB-F6AC-91A1-A03BDB9FA4A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43144" y="3264997"/>
            <a:ext cx="4575687" cy="2951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Tidal wave">
            <a:extLst>
              <a:ext uri="{FF2B5EF4-FFF2-40B4-BE49-F238E27FC236}">
                <a16:creationId xmlns:a16="http://schemas.microsoft.com/office/drawing/2014/main" id="{58A1530B-85FA-2320-A529-FC0F4E38605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2860" y="6637205"/>
            <a:ext cx="4575685" cy="28877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Flood">
            <a:extLst>
              <a:ext uri="{FF2B5EF4-FFF2-40B4-BE49-F238E27FC236}">
                <a16:creationId xmlns:a16="http://schemas.microsoft.com/office/drawing/2014/main" id="{1294E9EA-1240-77C3-8272-1FFB2EAA6BD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37100" y="6606922"/>
            <a:ext cx="4575685" cy="28647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Drought">
            <a:extLst>
              <a:ext uri="{FF2B5EF4-FFF2-40B4-BE49-F238E27FC236}">
                <a16:creationId xmlns:a16="http://schemas.microsoft.com/office/drawing/2014/main" id="{5821E17E-738E-365C-B99D-395B79814A3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522077" y="6637205"/>
            <a:ext cx="4575685" cy="283449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1.85185E-6 L 0.61563 0.81991 " pathEditMode="relative" rAng="0" ptsTypes="AA">
                                      <p:cBhvr>
                                        <p:cTn id="6" dur="2000" fill="hold"/>
                                        <p:tgtEl>
                                          <p:spTgt spid="13"/>
                                        </p:tgtEl>
                                        <p:attrNameLst>
                                          <p:attrName>ppt_x</p:attrName>
                                          <p:attrName>ppt_y</p:attrName>
                                        </p:attrNameLst>
                                      </p:cBhvr>
                                      <p:rCtr x="30781" y="4098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8.64198E-7 L 0.2237 0.45679 " pathEditMode="relative" rAng="0" ptsTypes="AA">
                                      <p:cBhvr>
                                        <p:cTn id="10" dur="2000" fill="hold"/>
                                        <p:tgtEl>
                                          <p:spTgt spid="10"/>
                                        </p:tgtEl>
                                        <p:attrNameLst>
                                          <p:attrName>ppt_x</p:attrName>
                                          <p:attrName>ppt_y</p:attrName>
                                        </p:attrNameLst>
                                      </p:cBhvr>
                                      <p:rCtr x="11181" y="2284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9444E-6 1.11111E-6 L -0.2835 0.45293 " pathEditMode="relative" rAng="0" ptsTypes="AA">
                                      <p:cBhvr>
                                        <p:cTn id="14" dur="2000" fill="hold"/>
                                        <p:tgtEl>
                                          <p:spTgt spid="9"/>
                                        </p:tgtEl>
                                        <p:attrNameLst>
                                          <p:attrName>ppt_x</p:attrName>
                                          <p:attrName>ppt_y</p:attrName>
                                        </p:attrNameLst>
                                      </p:cBhvr>
                                      <p:rCtr x="-14175" y="22639"/>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4.69136E-6 L -0.0461 0.73056 " pathEditMode="relative" rAng="0" ptsTypes="AA">
                                      <p:cBhvr>
                                        <p:cTn id="18" dur="2000" fill="hold"/>
                                        <p:tgtEl>
                                          <p:spTgt spid="11"/>
                                        </p:tgtEl>
                                        <p:attrNameLst>
                                          <p:attrName>ppt_x</p:attrName>
                                          <p:attrName>ppt_y</p:attrName>
                                        </p:attrNameLst>
                                      </p:cBhvr>
                                      <p:rCtr x="-2309" y="36528"/>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3.47222E-6 1.23457E-7 L -0.05382 0.72855 " pathEditMode="relative" rAng="0" ptsTypes="AA">
                                      <p:cBhvr>
                                        <p:cTn id="22" dur="2000" fill="hold"/>
                                        <p:tgtEl>
                                          <p:spTgt spid="12"/>
                                        </p:tgtEl>
                                        <p:attrNameLst>
                                          <p:attrName>ppt_x</p:attrName>
                                          <p:attrName>ppt_y</p:attrName>
                                        </p:attrNameLst>
                                      </p:cBhvr>
                                      <p:rCtr x="-2691" y="3642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63889E-6 -2.71605E-6 L -0.6046 0.37994 " pathEditMode="relative" rAng="0" ptsTypes="AA">
                                      <p:cBhvr>
                                        <p:cTn id="26" dur="2000" fill="hold"/>
                                        <p:tgtEl>
                                          <p:spTgt spid="8"/>
                                        </p:tgtEl>
                                        <p:attrNameLst>
                                          <p:attrName>ppt_x</p:attrName>
                                          <p:attrName>ppt_y</p:attrName>
                                        </p:attrNameLst>
                                      </p:cBhvr>
                                      <p:rCtr x="-30234" y="189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5706082" y="522553"/>
            <a:ext cx="6875835" cy="9822621"/>
          </a:xfrm>
          <a:custGeom>
            <a:avLst/>
            <a:gdLst/>
            <a:ahLst/>
            <a:cxnLst/>
            <a:rect l="l" t="t" r="r" b="b"/>
            <a:pathLst>
              <a:path w="6875835" h="9822621">
                <a:moveTo>
                  <a:pt x="0" y="0"/>
                </a:moveTo>
                <a:lnTo>
                  <a:pt x="6875836" y="0"/>
                </a:lnTo>
                <a:lnTo>
                  <a:pt x="6875836" y="9822621"/>
                </a:lnTo>
                <a:lnTo>
                  <a:pt x="0" y="9822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130121" y="1365665"/>
            <a:ext cx="6027757" cy="1514474"/>
          </a:xfrm>
          <a:custGeom>
            <a:avLst/>
            <a:gdLst/>
            <a:ahLst/>
            <a:cxnLst/>
            <a:rect l="l" t="t" r="r" b="b"/>
            <a:pathLst>
              <a:path w="6027757" h="1514474">
                <a:moveTo>
                  <a:pt x="0" y="0"/>
                </a:moveTo>
                <a:lnTo>
                  <a:pt x="6027758" y="0"/>
                </a:lnTo>
                <a:lnTo>
                  <a:pt x="6027758" y="1514474"/>
                </a:lnTo>
                <a:lnTo>
                  <a:pt x="0" y="1514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TextBox 7"/>
          <p:cNvSpPr txBox="1"/>
          <p:nvPr/>
        </p:nvSpPr>
        <p:spPr>
          <a:xfrm>
            <a:off x="4792613" y="4859354"/>
            <a:ext cx="8617045" cy="1340752"/>
          </a:xfrm>
          <a:prstGeom prst="rect">
            <a:avLst/>
          </a:prstGeom>
        </p:spPr>
        <p:txBody>
          <a:bodyPr wrap="square" lIns="0" tIns="0" rIns="0" bIns="0" rtlCol="0" anchor="t">
            <a:spAutoFit/>
          </a:bodyPr>
          <a:lstStyle/>
          <a:p>
            <a:pPr algn="ctr">
              <a:lnSpc>
                <a:spcPts val="7310"/>
              </a:lnSpc>
            </a:pPr>
            <a:r>
              <a:rPr lang="en-US" sz="16600" dirty="0">
                <a:solidFill>
                  <a:srgbClr val="FF0000"/>
                </a:solidFill>
                <a:latin typeface="Dreaming Outloud Sans"/>
              </a:rPr>
              <a:t>REVIEW 3 </a:t>
            </a:r>
          </a:p>
        </p:txBody>
      </p:sp>
      <p:sp>
        <p:nvSpPr>
          <p:cNvPr id="8" name="TextBox 8"/>
          <p:cNvSpPr txBox="1"/>
          <p:nvPr/>
        </p:nvSpPr>
        <p:spPr>
          <a:xfrm>
            <a:off x="6405820" y="7050103"/>
            <a:ext cx="5476360" cy="1233030"/>
          </a:xfrm>
          <a:prstGeom prst="rect">
            <a:avLst/>
          </a:prstGeom>
        </p:spPr>
        <p:txBody>
          <a:bodyPr lIns="0" tIns="0" rIns="0" bIns="0" rtlCol="0" anchor="t">
            <a:spAutoFit/>
          </a:bodyPr>
          <a:lstStyle/>
          <a:p>
            <a:pPr algn="ctr">
              <a:lnSpc>
                <a:spcPts val="7310"/>
              </a:lnSpc>
            </a:pPr>
            <a:r>
              <a:rPr lang="en-US" sz="13800" dirty="0">
                <a:solidFill>
                  <a:srgbClr val="531139"/>
                </a:solidFill>
                <a:latin typeface="Dreaming Outloud Sans"/>
              </a:rPr>
              <a:t>SKILLS </a:t>
            </a:r>
          </a:p>
        </p:txBody>
      </p:sp>
      <p:sp>
        <p:nvSpPr>
          <p:cNvPr id="9" name="Freeform 9"/>
          <p:cNvSpPr/>
          <p:nvPr/>
        </p:nvSpPr>
        <p:spPr>
          <a:xfrm rot="692155">
            <a:off x="14054203" y="5281048"/>
            <a:ext cx="2624133" cy="2391242"/>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00391">
            <a:off x="1632219" y="3494814"/>
            <a:ext cx="3037755" cy="1912520"/>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5706082" y="522553"/>
            <a:ext cx="6875835" cy="9822621"/>
          </a:xfrm>
          <a:custGeom>
            <a:avLst/>
            <a:gdLst/>
            <a:ahLst/>
            <a:cxnLst/>
            <a:rect l="l" t="t" r="r" b="b"/>
            <a:pathLst>
              <a:path w="6875835" h="9822621">
                <a:moveTo>
                  <a:pt x="0" y="0"/>
                </a:moveTo>
                <a:lnTo>
                  <a:pt x="6875836" y="0"/>
                </a:lnTo>
                <a:lnTo>
                  <a:pt x="6875836" y="9822621"/>
                </a:lnTo>
                <a:lnTo>
                  <a:pt x="0" y="9822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4792613" y="2325143"/>
            <a:ext cx="8821500" cy="6070608"/>
          </a:xfrm>
          <a:custGeom>
            <a:avLst/>
            <a:gdLst/>
            <a:ahLst/>
            <a:cxnLst/>
            <a:rect l="l" t="t" r="r" b="b"/>
            <a:pathLst>
              <a:path w="6027757" h="1514474">
                <a:moveTo>
                  <a:pt x="0" y="0"/>
                </a:moveTo>
                <a:lnTo>
                  <a:pt x="6027758" y="0"/>
                </a:lnTo>
                <a:lnTo>
                  <a:pt x="6027758" y="1514474"/>
                </a:lnTo>
                <a:lnTo>
                  <a:pt x="0" y="1514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92155">
            <a:off x="12500301" y="6062966"/>
            <a:ext cx="3664348" cy="4280725"/>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00391">
            <a:off x="614827" y="1944405"/>
            <a:ext cx="4215222" cy="3033276"/>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 name="TextBox 7"/>
          <p:cNvSpPr txBox="1"/>
          <p:nvPr/>
        </p:nvSpPr>
        <p:spPr>
          <a:xfrm>
            <a:off x="4997068" y="5206983"/>
            <a:ext cx="8617045" cy="1340752"/>
          </a:xfrm>
          <a:prstGeom prst="rect">
            <a:avLst/>
          </a:prstGeom>
        </p:spPr>
        <p:txBody>
          <a:bodyPr wrap="square" lIns="0" tIns="0" rIns="0" bIns="0" rtlCol="0" anchor="t">
            <a:spAutoFit/>
          </a:bodyPr>
          <a:lstStyle/>
          <a:p>
            <a:pPr marL="0" marR="0" lvl="0" indent="0" algn="ctr" defTabSz="914400" rtl="0" eaLnBrk="1" fontAlgn="auto" latinLnBrk="0" hangingPunct="1">
              <a:lnSpc>
                <a:spcPts val="7310"/>
              </a:lnSpc>
              <a:spcBef>
                <a:spcPts val="0"/>
              </a:spcBef>
              <a:spcAft>
                <a:spcPts val="0"/>
              </a:spcAft>
              <a:buClrTx/>
              <a:buSzTx/>
              <a:buFontTx/>
              <a:buNone/>
              <a:tabLst/>
              <a:defRPr/>
            </a:pPr>
            <a:r>
              <a:rPr kumimoji="0" lang="en-US" sz="16600" b="0" i="0" u="none" strike="noStrike" kern="1200" cap="none" spc="0" normalizeH="0" baseline="0" noProof="0" dirty="0">
                <a:ln>
                  <a:noFill/>
                </a:ln>
                <a:solidFill>
                  <a:schemeClr val="bg1"/>
                </a:solidFill>
                <a:effectLst/>
                <a:uLnTx/>
                <a:uFillTx/>
                <a:latin typeface="Dreaming Outloud Sans"/>
                <a:ea typeface="+mn-ea"/>
                <a:cs typeface="+mn-cs"/>
              </a:rPr>
              <a:t>READING</a:t>
            </a:r>
          </a:p>
        </p:txBody>
      </p:sp>
    </p:spTree>
    <p:extLst>
      <p:ext uri="{BB962C8B-B14F-4D97-AF65-F5344CB8AC3E}">
        <p14:creationId xmlns:p14="http://schemas.microsoft.com/office/powerpoint/2010/main" val="295029160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254801">
            <a:off x="-4043385" y="6400452"/>
            <a:ext cx="5574851" cy="4976822"/>
          </a:xfrm>
          <a:custGeom>
            <a:avLst/>
            <a:gdLst/>
            <a:ahLst/>
            <a:cxnLst/>
            <a:rect l="l" t="t" r="r" b="b"/>
            <a:pathLst>
              <a:path w="5574851" h="4976822">
                <a:moveTo>
                  <a:pt x="0" y="0"/>
                </a:moveTo>
                <a:lnTo>
                  <a:pt x="5574851" y="0"/>
                </a:lnTo>
                <a:lnTo>
                  <a:pt x="5574851" y="4976822"/>
                </a:lnTo>
                <a:lnTo>
                  <a:pt x="0" y="497682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701268">
            <a:off x="15333440" y="3212785"/>
            <a:ext cx="5909119" cy="5275232"/>
          </a:xfrm>
          <a:custGeom>
            <a:avLst/>
            <a:gdLst/>
            <a:ahLst/>
            <a:cxnLst/>
            <a:rect l="l" t="t" r="r" b="b"/>
            <a:pathLst>
              <a:path w="5909119" h="5275232">
                <a:moveTo>
                  <a:pt x="0" y="0"/>
                </a:moveTo>
                <a:lnTo>
                  <a:pt x="5909120" y="0"/>
                </a:lnTo>
                <a:lnTo>
                  <a:pt x="5909120" y="5275231"/>
                </a:lnTo>
                <a:lnTo>
                  <a:pt x="0" y="52752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4810124" y="-2885727"/>
            <a:ext cx="8121561" cy="16858578"/>
          </a:xfrm>
          <a:custGeom>
            <a:avLst/>
            <a:gdLst/>
            <a:ahLst/>
            <a:cxnLst/>
            <a:rect l="l" t="t" r="r" b="b"/>
            <a:pathLst>
              <a:path w="5382326" h="7689038">
                <a:moveTo>
                  <a:pt x="0" y="0"/>
                </a:moveTo>
                <a:lnTo>
                  <a:pt x="5382326" y="0"/>
                </a:lnTo>
                <a:lnTo>
                  <a:pt x="5382326" y="7689038"/>
                </a:lnTo>
                <a:lnTo>
                  <a:pt x="0" y="7689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5459185" y="5520795"/>
            <a:ext cx="2975398" cy="4668104"/>
          </a:xfrm>
          <a:custGeom>
            <a:avLst/>
            <a:gdLst/>
            <a:ahLst/>
            <a:cxnLst/>
            <a:rect l="l" t="t" r="r" b="b"/>
            <a:pathLst>
              <a:path w="3659824" h="5598201">
                <a:moveTo>
                  <a:pt x="0" y="0"/>
                </a:moveTo>
                <a:lnTo>
                  <a:pt x="3659824" y="0"/>
                </a:lnTo>
                <a:lnTo>
                  <a:pt x="3659824" y="5598200"/>
                </a:lnTo>
                <a:lnTo>
                  <a:pt x="0" y="55982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356339" y="-91060"/>
            <a:ext cx="17931660" cy="1308050"/>
          </a:xfrm>
          <a:prstGeom prst="rect">
            <a:avLst/>
          </a:prstGeom>
        </p:spPr>
        <p:txBody>
          <a:bodyPr wrap="square" lIns="0" tIns="0" rIns="0" bIns="0" rtlCol="0" anchor="t">
            <a:spAutoFit/>
          </a:bodyPr>
          <a:lstStyle/>
          <a:p>
            <a:pPr>
              <a:lnSpc>
                <a:spcPts val="11219"/>
              </a:lnSpc>
            </a:pPr>
            <a:r>
              <a:rPr lang="en-US" sz="6000" spc="-249" dirty="0">
                <a:solidFill>
                  <a:srgbClr val="C00000"/>
                </a:solidFill>
                <a:latin typeface="DM Jacaranda"/>
              </a:rPr>
              <a:t>1. Read the passage and tick T (True) or F (False) for each sentence</a:t>
            </a:r>
          </a:p>
        </p:txBody>
      </p:sp>
      <p:graphicFrame>
        <p:nvGraphicFramePr>
          <p:cNvPr id="12" name="Table 12">
            <a:extLst>
              <a:ext uri="{FF2B5EF4-FFF2-40B4-BE49-F238E27FC236}">
                <a16:creationId xmlns:a16="http://schemas.microsoft.com/office/drawing/2014/main" id="{79DFE96E-E19D-F218-057D-EAEFD7D882E3}"/>
              </a:ext>
            </a:extLst>
          </p:cNvPr>
          <p:cNvGraphicFramePr>
            <a:graphicFrameLocks noGrp="1"/>
          </p:cNvGraphicFramePr>
          <p:nvPr>
            <p:extLst>
              <p:ext uri="{D42A27DB-BD31-4B8C-83A1-F6EECF244321}">
                <p14:modId xmlns:p14="http://schemas.microsoft.com/office/powerpoint/2010/main" val="3663779687"/>
              </p:ext>
            </p:extLst>
          </p:nvPr>
        </p:nvGraphicFramePr>
        <p:xfrm>
          <a:off x="978269" y="1649835"/>
          <a:ext cx="14611919" cy="7863840"/>
        </p:xfrm>
        <a:graphic>
          <a:graphicData uri="http://schemas.openxmlformats.org/drawingml/2006/table">
            <a:tbl>
              <a:tblPr firstRow="1" bandRow="1">
                <a:tableStyleId>{5940675A-B579-460E-94D1-54222C63F5DA}</a:tableStyleId>
              </a:tblPr>
              <a:tblGrid>
                <a:gridCol w="11899531">
                  <a:extLst>
                    <a:ext uri="{9D8B030D-6E8A-4147-A177-3AD203B41FA5}">
                      <a16:colId xmlns:a16="http://schemas.microsoft.com/office/drawing/2014/main" val="2138918212"/>
                    </a:ext>
                  </a:extLst>
                </a:gridCol>
                <a:gridCol w="1371600">
                  <a:extLst>
                    <a:ext uri="{9D8B030D-6E8A-4147-A177-3AD203B41FA5}">
                      <a16:colId xmlns:a16="http://schemas.microsoft.com/office/drawing/2014/main" val="2548901828"/>
                    </a:ext>
                  </a:extLst>
                </a:gridCol>
                <a:gridCol w="1340788">
                  <a:extLst>
                    <a:ext uri="{9D8B030D-6E8A-4147-A177-3AD203B41FA5}">
                      <a16:colId xmlns:a16="http://schemas.microsoft.com/office/drawing/2014/main" val="1445941980"/>
                    </a:ext>
                  </a:extLst>
                </a:gridCol>
              </a:tblGrid>
              <a:tr h="545483">
                <a:tc>
                  <a:txBody>
                    <a:bodyPr/>
                    <a:lstStyle/>
                    <a:p>
                      <a:endParaRPr lang="en-US" sz="4000" dirty="0">
                        <a:latin typeface="Dreaming Outloud Pro" panose="03050502040302030504" pitchFamily="66" charset="0"/>
                        <a:cs typeface="Dreaming Outloud Pro" panose="03050502040302030504" pitchFamily="66" charset="0"/>
                      </a:endParaRPr>
                    </a:p>
                  </a:txBody>
                  <a:tcPr/>
                </a:tc>
                <a:tc>
                  <a:txBody>
                    <a:bodyPr/>
                    <a:lstStyle/>
                    <a:p>
                      <a:pPr algn="ctr"/>
                      <a:r>
                        <a:rPr lang="en-US" sz="4800" b="1" dirty="0">
                          <a:latin typeface="Dreaming Outloud Pro" panose="03050502040302030504" pitchFamily="66" charset="0"/>
                          <a:cs typeface="Dreaming Outloud Pro" panose="03050502040302030504" pitchFamily="66" charset="0"/>
                        </a:rPr>
                        <a:t>T</a:t>
                      </a:r>
                    </a:p>
                  </a:txBody>
                  <a:tcPr/>
                </a:tc>
                <a:tc>
                  <a:txBody>
                    <a:bodyPr/>
                    <a:lstStyle/>
                    <a:p>
                      <a:pPr algn="ctr"/>
                      <a:r>
                        <a:rPr lang="en-US" sz="4800" b="1" dirty="0">
                          <a:latin typeface="Dreaming Outloud Pro" panose="03050502040302030504" pitchFamily="66" charset="0"/>
                          <a:cs typeface="Dreaming Outloud Pro" panose="03050502040302030504" pitchFamily="66" charset="0"/>
                        </a:rPr>
                        <a:t>F</a:t>
                      </a:r>
                    </a:p>
                  </a:txBody>
                  <a:tcPr/>
                </a:tc>
                <a:extLst>
                  <a:ext uri="{0D108BD9-81ED-4DB2-BD59-A6C34878D82A}">
                    <a16:rowId xmlns:a16="http://schemas.microsoft.com/office/drawing/2014/main" val="2168609212"/>
                  </a:ext>
                </a:extLst>
              </a:tr>
              <a:tr h="545483">
                <a:tc>
                  <a:txBody>
                    <a:bodyPr/>
                    <a:lstStyle/>
                    <a:p>
                      <a:r>
                        <a:rPr lang="en-US" sz="4800" dirty="0">
                          <a:solidFill>
                            <a:srgbClr val="00B050"/>
                          </a:solidFill>
                          <a:latin typeface="Dreaming Outloud Pro" panose="03050502040302030504" pitchFamily="66" charset="0"/>
                          <a:cs typeface="Dreaming Outloud Pro" panose="03050502040302030504" pitchFamily="66" charset="0"/>
                        </a:rPr>
                        <a:t>1. </a:t>
                      </a:r>
                      <a:r>
                        <a:rPr lang="en-US" sz="4800" dirty="0">
                          <a:latin typeface="Dreaming Outloud Pro" panose="03050502040302030504" pitchFamily="66" charset="0"/>
                          <a:cs typeface="Dreaming Outloud Pro" panose="03050502040302030504" pitchFamily="66" charset="0"/>
                        </a:rPr>
                        <a:t>Landslides hardly ever occur in mountainous areas. </a:t>
                      </a: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extLst>
                  <a:ext uri="{0D108BD9-81ED-4DB2-BD59-A6C34878D82A}">
                    <a16:rowId xmlns:a16="http://schemas.microsoft.com/office/drawing/2014/main" val="3776201787"/>
                  </a:ext>
                </a:extLst>
              </a:tr>
              <a:tr h="545483">
                <a:tc>
                  <a:txBody>
                    <a:bodyPr/>
                    <a:lstStyle/>
                    <a:p>
                      <a:r>
                        <a:rPr lang="en-US" sz="4800" dirty="0">
                          <a:solidFill>
                            <a:srgbClr val="00B050"/>
                          </a:solidFill>
                          <a:latin typeface="Dreaming Outloud Pro" panose="03050502040302030504" pitchFamily="66" charset="0"/>
                          <a:cs typeface="Dreaming Outloud Pro" panose="03050502040302030504" pitchFamily="66" charset="0"/>
                        </a:rPr>
                        <a:t>2. </a:t>
                      </a:r>
                      <a:r>
                        <a:rPr lang="en-US" sz="4800" dirty="0">
                          <a:latin typeface="Dreaming Outloud Pro" panose="03050502040302030504" pitchFamily="66" charset="0"/>
                          <a:cs typeface="Dreaming Outloud Pro" panose="03050502040302030504" pitchFamily="66" charset="0"/>
                        </a:rPr>
                        <a:t>You should follow the instructions about landslide emergencies.</a:t>
                      </a:r>
                    </a:p>
                  </a:txBody>
                  <a:tcPr/>
                </a:tc>
                <a:tc>
                  <a:txBody>
                    <a:bodyPr/>
                    <a:lstStyle/>
                    <a:p>
                      <a:endParaRPr lang="en-US" sz="4000">
                        <a:latin typeface="Dreaming Outloud Pro" panose="03050502040302030504" pitchFamily="66" charset="0"/>
                        <a:cs typeface="Dreaming Outloud Pro" panose="03050502040302030504" pitchFamily="66" charset="0"/>
                      </a:endParaRP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extLst>
                  <a:ext uri="{0D108BD9-81ED-4DB2-BD59-A6C34878D82A}">
                    <a16:rowId xmlns:a16="http://schemas.microsoft.com/office/drawing/2014/main" val="2611825471"/>
                  </a:ext>
                </a:extLst>
              </a:tr>
              <a:tr h="545483">
                <a:tc>
                  <a:txBody>
                    <a:bodyPr/>
                    <a:lstStyle/>
                    <a:p>
                      <a:r>
                        <a:rPr lang="en-US" sz="4800" dirty="0">
                          <a:solidFill>
                            <a:srgbClr val="00B050"/>
                          </a:solidFill>
                          <a:latin typeface="Dreaming Outloud Pro" panose="03050502040302030504" pitchFamily="66" charset="0"/>
                          <a:cs typeface="Dreaming Outloud Pro" panose="03050502040302030504" pitchFamily="66" charset="0"/>
                        </a:rPr>
                        <a:t>3. </a:t>
                      </a:r>
                      <a:r>
                        <a:rPr lang="en-US" sz="4800" dirty="0">
                          <a:latin typeface="Dreaming Outloud Pro" panose="03050502040302030504" pitchFamily="66" charset="0"/>
                          <a:cs typeface="Dreaming Outloud Pro" panose="03050502040302030504" pitchFamily="66" charset="0"/>
                        </a:rPr>
                        <a:t>Avoid going to public shelters as they are unsafe. </a:t>
                      </a: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extLst>
                  <a:ext uri="{0D108BD9-81ED-4DB2-BD59-A6C34878D82A}">
                    <a16:rowId xmlns:a16="http://schemas.microsoft.com/office/drawing/2014/main" val="202531745"/>
                  </a:ext>
                </a:extLst>
              </a:tr>
              <a:tr h="545483">
                <a:tc>
                  <a:txBody>
                    <a:bodyPr/>
                    <a:lstStyle/>
                    <a:p>
                      <a:r>
                        <a:rPr lang="en-US" sz="4800" dirty="0">
                          <a:solidFill>
                            <a:srgbClr val="00B050"/>
                          </a:solidFill>
                          <a:latin typeface="Dreaming Outloud Pro" panose="03050502040302030504" pitchFamily="66" charset="0"/>
                          <a:cs typeface="Dreaming Outloud Pro" panose="03050502040302030504" pitchFamily="66" charset="0"/>
                        </a:rPr>
                        <a:t>4. </a:t>
                      </a:r>
                      <a:r>
                        <a:rPr lang="en-US" sz="4800" dirty="0">
                          <a:latin typeface="Dreaming Outloud Pro" panose="03050502040302030504" pitchFamily="66" charset="0"/>
                          <a:cs typeface="Dreaming Outloud Pro" panose="03050502040302030504" pitchFamily="66" charset="0"/>
                        </a:rPr>
                        <a:t>Landslides may occur one after another.</a:t>
                      </a:r>
                    </a:p>
                  </a:txBody>
                  <a:tcPr/>
                </a:tc>
                <a:tc>
                  <a:txBody>
                    <a:bodyPr/>
                    <a:lstStyle/>
                    <a:p>
                      <a:endParaRPr lang="en-US" sz="4000">
                        <a:latin typeface="Dreaming Outloud Pro" panose="03050502040302030504" pitchFamily="66" charset="0"/>
                        <a:cs typeface="Dreaming Outloud Pro" panose="03050502040302030504" pitchFamily="66" charset="0"/>
                      </a:endParaRP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extLst>
                  <a:ext uri="{0D108BD9-81ED-4DB2-BD59-A6C34878D82A}">
                    <a16:rowId xmlns:a16="http://schemas.microsoft.com/office/drawing/2014/main" val="33061534"/>
                  </a:ext>
                </a:extLst>
              </a:tr>
              <a:tr h="908086">
                <a:tc>
                  <a:txBody>
                    <a:bodyPr/>
                    <a:lstStyle/>
                    <a:p>
                      <a:r>
                        <a:rPr lang="en-US" sz="4800" dirty="0">
                          <a:solidFill>
                            <a:srgbClr val="00B050"/>
                          </a:solidFill>
                          <a:latin typeface="Dreaming Outloud Pro" panose="03050502040302030504" pitchFamily="66" charset="0"/>
                          <a:cs typeface="Dreaming Outloud Pro" panose="03050502040302030504" pitchFamily="66" charset="0"/>
                        </a:rPr>
                        <a:t>5. </a:t>
                      </a:r>
                      <a:r>
                        <a:rPr lang="en-US" sz="4800" dirty="0">
                          <a:latin typeface="Dreaming Outloud Pro" panose="03050502040302030504" pitchFamily="66" charset="0"/>
                          <a:cs typeface="Dreaming Outloud Pro" panose="03050502040302030504" pitchFamily="66" charset="0"/>
                        </a:rPr>
                        <a:t>You should stay cautious until the storm is over. </a:t>
                      </a:r>
                    </a:p>
                  </a:txBody>
                  <a:tcPr/>
                </a:tc>
                <a:tc>
                  <a:txBody>
                    <a:bodyPr/>
                    <a:lstStyle/>
                    <a:p>
                      <a:endParaRPr lang="en-US" sz="4000">
                        <a:latin typeface="Dreaming Outloud Pro" panose="03050502040302030504" pitchFamily="66" charset="0"/>
                        <a:cs typeface="Dreaming Outloud Pro" panose="03050502040302030504" pitchFamily="66" charset="0"/>
                      </a:endParaRPr>
                    </a:p>
                  </a:txBody>
                  <a:tcPr/>
                </a:tc>
                <a:tc>
                  <a:txBody>
                    <a:bodyPr/>
                    <a:lstStyle/>
                    <a:p>
                      <a:endParaRPr lang="en-US" sz="4000" dirty="0">
                        <a:latin typeface="Dreaming Outloud Pro" panose="03050502040302030504" pitchFamily="66" charset="0"/>
                        <a:cs typeface="Dreaming Outloud Pro" panose="03050502040302030504" pitchFamily="66" charset="0"/>
                      </a:endParaRPr>
                    </a:p>
                  </a:txBody>
                  <a:tcPr/>
                </a:tc>
                <a:extLst>
                  <a:ext uri="{0D108BD9-81ED-4DB2-BD59-A6C34878D82A}">
                    <a16:rowId xmlns:a16="http://schemas.microsoft.com/office/drawing/2014/main" val="353065819"/>
                  </a:ext>
                </a:extLst>
              </a:tr>
            </a:tbl>
          </a:graphicData>
        </a:graphic>
      </p:graphicFrame>
      <p:pic>
        <p:nvPicPr>
          <p:cNvPr id="15" name="Graphic 14" descr="Badge Tick1 with solid fill">
            <a:extLst>
              <a:ext uri="{FF2B5EF4-FFF2-40B4-BE49-F238E27FC236}">
                <a16:creationId xmlns:a16="http://schemas.microsoft.com/office/drawing/2014/main" id="{BAFD3BC9-FC66-4D78-02A1-E9A4CFD2BA1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03174" y="2781300"/>
            <a:ext cx="914400" cy="914400"/>
          </a:xfrm>
          <a:prstGeom prst="rect">
            <a:avLst/>
          </a:prstGeom>
        </p:spPr>
      </p:pic>
      <p:pic>
        <p:nvPicPr>
          <p:cNvPr id="16" name="Graphic 15" descr="Badge Tick1 with solid fill">
            <a:extLst>
              <a:ext uri="{FF2B5EF4-FFF2-40B4-BE49-F238E27FC236}">
                <a16:creationId xmlns:a16="http://schemas.microsoft.com/office/drawing/2014/main" id="{CF04418C-D574-CA30-2AE3-14923AA976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065091" y="4229100"/>
            <a:ext cx="914400" cy="914400"/>
          </a:xfrm>
          <a:prstGeom prst="rect">
            <a:avLst/>
          </a:prstGeom>
        </p:spPr>
      </p:pic>
      <p:pic>
        <p:nvPicPr>
          <p:cNvPr id="17" name="Graphic 16" descr="Badge Tick1 with solid fill">
            <a:extLst>
              <a:ext uri="{FF2B5EF4-FFF2-40B4-BE49-F238E27FC236}">
                <a16:creationId xmlns:a16="http://schemas.microsoft.com/office/drawing/2014/main" id="{8839ED91-8757-DF72-8235-FE9A52E0AB9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4403174" y="5743673"/>
            <a:ext cx="914400" cy="914400"/>
          </a:xfrm>
          <a:prstGeom prst="rect">
            <a:avLst/>
          </a:prstGeom>
        </p:spPr>
      </p:pic>
      <p:pic>
        <p:nvPicPr>
          <p:cNvPr id="18" name="Graphic 17" descr="Badge Tick1 with solid fill">
            <a:extLst>
              <a:ext uri="{FF2B5EF4-FFF2-40B4-BE49-F238E27FC236}">
                <a16:creationId xmlns:a16="http://schemas.microsoft.com/office/drawing/2014/main" id="{6E21CD55-5E9F-5C13-CFB5-D7C06EC124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125907" y="7124700"/>
            <a:ext cx="914400" cy="914400"/>
          </a:xfrm>
          <a:prstGeom prst="rect">
            <a:avLst/>
          </a:prstGeom>
        </p:spPr>
      </p:pic>
      <p:pic>
        <p:nvPicPr>
          <p:cNvPr id="19" name="Graphic 18" descr="Badge Tick1 with solid fill">
            <a:extLst>
              <a:ext uri="{FF2B5EF4-FFF2-40B4-BE49-F238E27FC236}">
                <a16:creationId xmlns:a16="http://schemas.microsoft.com/office/drawing/2014/main" id="{B474628F-C499-9D15-B70E-25694C998B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125907" y="8431663"/>
            <a:ext cx="914400" cy="9144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80">
                                          <p:stCondLst>
                                            <p:cond delay="0"/>
                                          </p:stCondLst>
                                        </p:cTn>
                                        <p:tgtEl>
                                          <p:spTgt spid="18"/>
                                        </p:tgtEl>
                                      </p:cBhvr>
                                    </p:animEffect>
                                    <p:anim calcmode="lin" valueType="num">
                                      <p:cBhvr>
                                        <p:cTn id="62"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7" dur="26">
                                          <p:stCondLst>
                                            <p:cond delay="650"/>
                                          </p:stCondLst>
                                        </p:cTn>
                                        <p:tgtEl>
                                          <p:spTgt spid="18"/>
                                        </p:tgtEl>
                                      </p:cBhvr>
                                      <p:to x="100000" y="60000"/>
                                    </p:animScale>
                                    <p:animScale>
                                      <p:cBhvr>
                                        <p:cTn id="68" dur="166" decel="50000">
                                          <p:stCondLst>
                                            <p:cond delay="676"/>
                                          </p:stCondLst>
                                        </p:cTn>
                                        <p:tgtEl>
                                          <p:spTgt spid="18"/>
                                        </p:tgtEl>
                                      </p:cBhvr>
                                      <p:to x="100000" y="100000"/>
                                    </p:animScale>
                                    <p:animScale>
                                      <p:cBhvr>
                                        <p:cTn id="69" dur="26">
                                          <p:stCondLst>
                                            <p:cond delay="1312"/>
                                          </p:stCondLst>
                                        </p:cTn>
                                        <p:tgtEl>
                                          <p:spTgt spid="18"/>
                                        </p:tgtEl>
                                      </p:cBhvr>
                                      <p:to x="100000" y="80000"/>
                                    </p:animScale>
                                    <p:animScale>
                                      <p:cBhvr>
                                        <p:cTn id="70" dur="166" decel="50000">
                                          <p:stCondLst>
                                            <p:cond delay="1338"/>
                                          </p:stCondLst>
                                        </p:cTn>
                                        <p:tgtEl>
                                          <p:spTgt spid="18"/>
                                        </p:tgtEl>
                                      </p:cBhvr>
                                      <p:to x="100000" y="100000"/>
                                    </p:animScale>
                                    <p:animScale>
                                      <p:cBhvr>
                                        <p:cTn id="71" dur="26">
                                          <p:stCondLst>
                                            <p:cond delay="1642"/>
                                          </p:stCondLst>
                                        </p:cTn>
                                        <p:tgtEl>
                                          <p:spTgt spid="18"/>
                                        </p:tgtEl>
                                      </p:cBhvr>
                                      <p:to x="100000" y="90000"/>
                                    </p:animScale>
                                    <p:animScale>
                                      <p:cBhvr>
                                        <p:cTn id="72" dur="166" decel="50000">
                                          <p:stCondLst>
                                            <p:cond delay="1668"/>
                                          </p:stCondLst>
                                        </p:cTn>
                                        <p:tgtEl>
                                          <p:spTgt spid="18"/>
                                        </p:tgtEl>
                                      </p:cBhvr>
                                      <p:to x="100000" y="100000"/>
                                    </p:animScale>
                                    <p:animScale>
                                      <p:cBhvr>
                                        <p:cTn id="73" dur="26">
                                          <p:stCondLst>
                                            <p:cond delay="1808"/>
                                          </p:stCondLst>
                                        </p:cTn>
                                        <p:tgtEl>
                                          <p:spTgt spid="18"/>
                                        </p:tgtEl>
                                      </p:cBhvr>
                                      <p:to x="100000" y="95000"/>
                                    </p:animScale>
                                    <p:animScale>
                                      <p:cBhvr>
                                        <p:cTn id="74" dur="166" decel="50000">
                                          <p:stCondLst>
                                            <p:cond delay="1834"/>
                                          </p:stCondLst>
                                        </p:cTn>
                                        <p:tgtEl>
                                          <p:spTgt spid="18"/>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wipe(down)">
                                      <p:cBhvr>
                                        <p:cTn id="79" dur="580">
                                          <p:stCondLst>
                                            <p:cond delay="0"/>
                                          </p:stCondLst>
                                        </p:cTn>
                                        <p:tgtEl>
                                          <p:spTgt spid="19"/>
                                        </p:tgtEl>
                                      </p:cBhvr>
                                    </p:animEffect>
                                    <p:anim calcmode="lin" valueType="num">
                                      <p:cBhvr>
                                        <p:cTn id="8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85" dur="26">
                                          <p:stCondLst>
                                            <p:cond delay="650"/>
                                          </p:stCondLst>
                                        </p:cTn>
                                        <p:tgtEl>
                                          <p:spTgt spid="19"/>
                                        </p:tgtEl>
                                      </p:cBhvr>
                                      <p:to x="100000" y="60000"/>
                                    </p:animScale>
                                    <p:animScale>
                                      <p:cBhvr>
                                        <p:cTn id="86" dur="166" decel="50000">
                                          <p:stCondLst>
                                            <p:cond delay="676"/>
                                          </p:stCondLst>
                                        </p:cTn>
                                        <p:tgtEl>
                                          <p:spTgt spid="19"/>
                                        </p:tgtEl>
                                      </p:cBhvr>
                                      <p:to x="100000" y="100000"/>
                                    </p:animScale>
                                    <p:animScale>
                                      <p:cBhvr>
                                        <p:cTn id="87" dur="26">
                                          <p:stCondLst>
                                            <p:cond delay="1312"/>
                                          </p:stCondLst>
                                        </p:cTn>
                                        <p:tgtEl>
                                          <p:spTgt spid="19"/>
                                        </p:tgtEl>
                                      </p:cBhvr>
                                      <p:to x="100000" y="80000"/>
                                    </p:animScale>
                                    <p:animScale>
                                      <p:cBhvr>
                                        <p:cTn id="88" dur="166" decel="50000">
                                          <p:stCondLst>
                                            <p:cond delay="1338"/>
                                          </p:stCondLst>
                                        </p:cTn>
                                        <p:tgtEl>
                                          <p:spTgt spid="19"/>
                                        </p:tgtEl>
                                      </p:cBhvr>
                                      <p:to x="100000" y="100000"/>
                                    </p:animScale>
                                    <p:animScale>
                                      <p:cBhvr>
                                        <p:cTn id="89" dur="26">
                                          <p:stCondLst>
                                            <p:cond delay="1642"/>
                                          </p:stCondLst>
                                        </p:cTn>
                                        <p:tgtEl>
                                          <p:spTgt spid="19"/>
                                        </p:tgtEl>
                                      </p:cBhvr>
                                      <p:to x="100000" y="90000"/>
                                    </p:animScale>
                                    <p:animScale>
                                      <p:cBhvr>
                                        <p:cTn id="90" dur="166" decel="50000">
                                          <p:stCondLst>
                                            <p:cond delay="1668"/>
                                          </p:stCondLst>
                                        </p:cTn>
                                        <p:tgtEl>
                                          <p:spTgt spid="19"/>
                                        </p:tgtEl>
                                      </p:cBhvr>
                                      <p:to x="100000" y="100000"/>
                                    </p:animScale>
                                    <p:animScale>
                                      <p:cBhvr>
                                        <p:cTn id="91" dur="26">
                                          <p:stCondLst>
                                            <p:cond delay="1808"/>
                                          </p:stCondLst>
                                        </p:cTn>
                                        <p:tgtEl>
                                          <p:spTgt spid="19"/>
                                        </p:tgtEl>
                                      </p:cBhvr>
                                      <p:to x="100000" y="95000"/>
                                    </p:animScale>
                                    <p:animScale>
                                      <p:cBhvr>
                                        <p:cTn id="92"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5498457" y="319341"/>
            <a:ext cx="6875835" cy="10237966"/>
          </a:xfrm>
          <a:custGeom>
            <a:avLst/>
            <a:gdLst/>
            <a:ahLst/>
            <a:cxnLst/>
            <a:rect l="l" t="t" r="r" b="b"/>
            <a:pathLst>
              <a:path w="6875835" h="9822621">
                <a:moveTo>
                  <a:pt x="0" y="0"/>
                </a:moveTo>
                <a:lnTo>
                  <a:pt x="6875836" y="0"/>
                </a:lnTo>
                <a:lnTo>
                  <a:pt x="6875836" y="9822621"/>
                </a:lnTo>
                <a:lnTo>
                  <a:pt x="0" y="9822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4419600" y="2325143"/>
            <a:ext cx="9194513" cy="6070608"/>
          </a:xfrm>
          <a:custGeom>
            <a:avLst/>
            <a:gdLst/>
            <a:ahLst/>
            <a:cxnLst/>
            <a:rect l="l" t="t" r="r" b="b"/>
            <a:pathLst>
              <a:path w="6027757" h="1514474">
                <a:moveTo>
                  <a:pt x="0" y="0"/>
                </a:moveTo>
                <a:lnTo>
                  <a:pt x="6027758" y="0"/>
                </a:lnTo>
                <a:lnTo>
                  <a:pt x="6027758" y="1514474"/>
                </a:lnTo>
                <a:lnTo>
                  <a:pt x="0" y="1514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rot="692155">
            <a:off x="12500301" y="6062966"/>
            <a:ext cx="3664348" cy="4280725"/>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00391">
            <a:off x="614827" y="1944405"/>
            <a:ext cx="4215222" cy="3033276"/>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 name="TextBox 7"/>
          <p:cNvSpPr txBox="1"/>
          <p:nvPr/>
        </p:nvSpPr>
        <p:spPr>
          <a:xfrm>
            <a:off x="4419599" y="5437693"/>
            <a:ext cx="9194513" cy="1340752"/>
          </a:xfrm>
          <a:prstGeom prst="rect">
            <a:avLst/>
          </a:prstGeom>
        </p:spPr>
        <p:txBody>
          <a:bodyPr wrap="square" lIns="0" tIns="0" rIns="0" bIns="0" rtlCol="0" anchor="t">
            <a:spAutoFit/>
          </a:bodyPr>
          <a:lstStyle/>
          <a:p>
            <a:pPr marL="0" marR="0" lvl="0" indent="0" algn="ctr" defTabSz="914400" rtl="0" eaLnBrk="1" fontAlgn="auto" latinLnBrk="0" hangingPunct="1">
              <a:lnSpc>
                <a:spcPts val="731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uLnTx/>
                <a:uFillTx/>
                <a:latin typeface="Dreaming Outloud Sans"/>
                <a:ea typeface="+mn-ea"/>
                <a:cs typeface="+mn-cs"/>
              </a:rPr>
              <a:t>SPEAKING</a:t>
            </a:r>
          </a:p>
        </p:txBody>
      </p:sp>
    </p:spTree>
    <p:extLst>
      <p:ext uri="{BB962C8B-B14F-4D97-AF65-F5344CB8AC3E}">
        <p14:creationId xmlns:p14="http://schemas.microsoft.com/office/powerpoint/2010/main" val="37315428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3" name="Freeform 3"/>
          <p:cNvSpPr/>
          <p:nvPr/>
        </p:nvSpPr>
        <p:spPr>
          <a:xfrm>
            <a:off x="12745779" y="3490505"/>
            <a:ext cx="5476390" cy="5332240"/>
          </a:xfrm>
          <a:custGeom>
            <a:avLst/>
            <a:gdLst/>
            <a:ahLst/>
            <a:cxnLst/>
            <a:rect l="l" t="t" r="r" b="b"/>
            <a:pathLst>
              <a:path w="4785165" h="4855794">
                <a:moveTo>
                  <a:pt x="0" y="0"/>
                </a:moveTo>
                <a:lnTo>
                  <a:pt x="4785164" y="0"/>
                </a:lnTo>
                <a:lnTo>
                  <a:pt x="4785164" y="4855795"/>
                </a:lnTo>
                <a:lnTo>
                  <a:pt x="0" y="48557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p:cNvSpPr/>
          <p:nvPr/>
        </p:nvSpPr>
        <p:spPr>
          <a:xfrm flipH="1">
            <a:off x="40180" y="1787864"/>
            <a:ext cx="1863071" cy="1863071"/>
          </a:xfrm>
          <a:custGeom>
            <a:avLst/>
            <a:gdLst/>
            <a:ahLst/>
            <a:cxnLst/>
            <a:rect l="l" t="t" r="r" b="b"/>
            <a:pathLst>
              <a:path w="1863071" h="1863071">
                <a:moveTo>
                  <a:pt x="1863071" y="0"/>
                </a:moveTo>
                <a:lnTo>
                  <a:pt x="0" y="0"/>
                </a:lnTo>
                <a:lnTo>
                  <a:pt x="0" y="1863071"/>
                </a:lnTo>
                <a:lnTo>
                  <a:pt x="1863071" y="1863071"/>
                </a:lnTo>
                <a:lnTo>
                  <a:pt x="1863071"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9" name="Freeform 9"/>
          <p:cNvSpPr/>
          <p:nvPr/>
        </p:nvSpPr>
        <p:spPr>
          <a:xfrm rot="5763818">
            <a:off x="16781141" y="1313049"/>
            <a:ext cx="956318" cy="2812701"/>
          </a:xfrm>
          <a:custGeom>
            <a:avLst/>
            <a:gdLst/>
            <a:ahLst/>
            <a:cxnLst/>
            <a:rect l="l" t="t" r="r" b="b"/>
            <a:pathLst>
              <a:path w="956318" h="2812701">
                <a:moveTo>
                  <a:pt x="0" y="0"/>
                </a:moveTo>
                <a:lnTo>
                  <a:pt x="956318" y="0"/>
                </a:lnTo>
                <a:lnTo>
                  <a:pt x="956318" y="2812701"/>
                </a:lnTo>
                <a:lnTo>
                  <a:pt x="0" y="28127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TextBox 13"/>
          <p:cNvSpPr txBox="1"/>
          <p:nvPr/>
        </p:nvSpPr>
        <p:spPr>
          <a:xfrm>
            <a:off x="457201" y="151500"/>
            <a:ext cx="17790619" cy="2215991"/>
          </a:xfrm>
          <a:prstGeom prst="rect">
            <a:avLst/>
          </a:prstGeom>
        </p:spPr>
        <p:txBody>
          <a:bodyPr wrap="square" lIns="0" tIns="0" rIns="0" bIns="0" rtlCol="0" anchor="t">
            <a:spAutoFit/>
          </a:bodyPr>
          <a:lstStyle/>
          <a:p>
            <a:r>
              <a:rPr lang="en-US" sz="7200" spc="-221" dirty="0">
                <a:solidFill>
                  <a:srgbClr val="C00000"/>
                </a:solidFill>
                <a:latin typeface="DM Jacaranda"/>
              </a:rPr>
              <a:t>2. Work in pairs. Take turns to ask your classmate the following question.</a:t>
            </a:r>
          </a:p>
        </p:txBody>
      </p:sp>
      <p:sp>
        <p:nvSpPr>
          <p:cNvPr id="14" name="Hộp Văn bản 4">
            <a:extLst>
              <a:ext uri="{FF2B5EF4-FFF2-40B4-BE49-F238E27FC236}">
                <a16:creationId xmlns:a16="http://schemas.microsoft.com/office/drawing/2014/main" id="{AAAB25EE-1164-8E04-3C6B-A1BA27C13FC5}"/>
              </a:ext>
            </a:extLst>
          </p:cNvPr>
          <p:cNvSpPr txBox="1"/>
          <p:nvPr/>
        </p:nvSpPr>
        <p:spPr>
          <a:xfrm>
            <a:off x="472231" y="2544103"/>
            <a:ext cx="17068800" cy="6278642"/>
          </a:xfrm>
          <a:prstGeom prst="rect">
            <a:avLst/>
          </a:prstGeom>
          <a:noFill/>
        </p:spPr>
        <p:txBody>
          <a:bodyPr wrap="square" rtlCol="0">
            <a:spAutoFit/>
          </a:bodyPr>
          <a:lstStyle/>
          <a:p>
            <a:pPr>
              <a:spcBef>
                <a:spcPts val="600"/>
              </a:spcBef>
              <a:spcAft>
                <a:spcPts val="600"/>
              </a:spcAft>
            </a:pPr>
            <a:r>
              <a:rPr lang="en-US" sz="5400" b="1" dirty="0">
                <a:latin typeface="Dreaming Outloud Pro" panose="03050502040302030504" pitchFamily="66" charset="0"/>
                <a:ea typeface="Calibri" panose="020F0502020204030204" pitchFamily="34" charset="0"/>
                <a:cs typeface="Dreaming Outloud Pro" panose="03050502040302030504" pitchFamily="66" charset="0"/>
              </a:rPr>
              <a:t>Do you face any of the following disasters where you live?</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volcanic eruptions </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earthquakes</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droughts </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floods</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storms</a:t>
            </a:r>
          </a:p>
          <a:p>
            <a:pPr>
              <a:spcBef>
                <a:spcPts val="600"/>
              </a:spcBef>
              <a:spcAft>
                <a:spcPts val="600"/>
              </a:spcAft>
            </a:pPr>
            <a:r>
              <a:rPr lang="en-US" sz="4800" dirty="0">
                <a:solidFill>
                  <a:schemeClr val="accent6">
                    <a:lumMod val="50000"/>
                  </a:schemeClr>
                </a:solidFill>
                <a:latin typeface="Dreaming Outloud Pro" panose="03050502040302030504" pitchFamily="66" charset="0"/>
                <a:ea typeface="Calibri" panose="020F0502020204030204" pitchFamily="34" charset="0"/>
                <a:cs typeface="Dreaming Outloud Pro" panose="03050502040302030504" pitchFamily="66" charset="0"/>
              </a:rPr>
              <a:t>– landslides</a:t>
            </a:r>
          </a:p>
        </p:txBody>
      </p:sp>
      <p:pic>
        <p:nvPicPr>
          <p:cNvPr id="15" name="Hình ảnh 5">
            <a:extLst>
              <a:ext uri="{FF2B5EF4-FFF2-40B4-BE49-F238E27FC236}">
                <a16:creationId xmlns:a16="http://schemas.microsoft.com/office/drawing/2014/main" id="{EB592D70-F1E7-E99A-2004-6CDDEAEB371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618156" y="4282232"/>
            <a:ext cx="5223013" cy="3564563"/>
          </a:xfrm>
          <a:prstGeom prst="rect">
            <a:avLst/>
          </a:prstGeom>
        </p:spPr>
      </p:pic>
      <p:sp>
        <p:nvSpPr>
          <p:cNvPr id="16" name="Hộp Văn bản 7">
            <a:extLst>
              <a:ext uri="{FF2B5EF4-FFF2-40B4-BE49-F238E27FC236}">
                <a16:creationId xmlns:a16="http://schemas.microsoft.com/office/drawing/2014/main" id="{F1F6F92F-5B69-5950-C8F6-7F9401122387}"/>
              </a:ext>
            </a:extLst>
          </p:cNvPr>
          <p:cNvSpPr txBox="1"/>
          <p:nvPr/>
        </p:nvSpPr>
        <p:spPr>
          <a:xfrm>
            <a:off x="421431" y="8822745"/>
            <a:ext cx="18207640" cy="923330"/>
          </a:xfrm>
          <a:prstGeom prst="rect">
            <a:avLst/>
          </a:prstGeom>
          <a:noFill/>
        </p:spPr>
        <p:txBody>
          <a:bodyPr wrap="square">
            <a:spAutoFit/>
          </a:bodyPr>
          <a:lstStyle/>
          <a:p>
            <a:r>
              <a:rPr lang="en-US" sz="5400" b="1" dirty="0">
                <a:latin typeface="Dreaming Outloud Pro" panose="03050502040302030504" pitchFamily="66" charset="0"/>
                <a:cs typeface="Dreaming Outloud Pro" panose="03050502040302030504" pitchFamily="66" charset="0"/>
              </a:rPr>
              <a:t>Then talk about the damage that the disaster(s) may cause.</a:t>
            </a:r>
            <a:endParaRPr lang="vi-VN" sz="5400" b="1" dirty="0">
              <a:cs typeface="Dreaming Outloud Pro" panose="03050502040302030504" pitchFamily="66"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D7C9"/>
        </a:solidFill>
        <a:effectLst/>
      </p:bgPr>
    </p:bg>
    <p:spTree>
      <p:nvGrpSpPr>
        <p:cNvPr id="1" name=""/>
        <p:cNvGrpSpPr/>
        <p:nvPr/>
      </p:nvGrpSpPr>
      <p:grpSpPr>
        <a:xfrm>
          <a:off x="0" y="0"/>
          <a:ext cx="0" cy="0"/>
          <a:chOff x="0" y="0"/>
          <a:chExt cx="0" cy="0"/>
        </a:xfrm>
      </p:grpSpPr>
      <p:sp>
        <p:nvSpPr>
          <p:cNvPr id="2" name="Freeform 2"/>
          <p:cNvSpPr/>
          <p:nvPr/>
        </p:nvSpPr>
        <p:spPr>
          <a:xfrm rot="583477" flipH="1" flipV="1">
            <a:off x="14813092" y="2326326"/>
            <a:ext cx="5574851" cy="4976822"/>
          </a:xfrm>
          <a:custGeom>
            <a:avLst/>
            <a:gdLst/>
            <a:ahLst/>
            <a:cxnLst/>
            <a:rect l="l" t="t" r="r" b="b"/>
            <a:pathLst>
              <a:path w="5574851" h="4976822">
                <a:moveTo>
                  <a:pt x="5574852" y="4976822"/>
                </a:moveTo>
                <a:lnTo>
                  <a:pt x="0" y="4976822"/>
                </a:lnTo>
                <a:lnTo>
                  <a:pt x="0" y="0"/>
                </a:lnTo>
                <a:lnTo>
                  <a:pt x="5574852" y="0"/>
                </a:lnTo>
                <a:lnTo>
                  <a:pt x="5574852" y="4976822"/>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rot="1093369">
            <a:off x="-270215" y="8146368"/>
            <a:ext cx="4891136" cy="3841765"/>
          </a:xfrm>
          <a:custGeom>
            <a:avLst/>
            <a:gdLst/>
            <a:ahLst/>
            <a:cxnLst/>
            <a:rect l="l" t="t" r="r" b="b"/>
            <a:pathLst>
              <a:path w="4891136" h="3841765">
                <a:moveTo>
                  <a:pt x="0" y="0"/>
                </a:moveTo>
                <a:lnTo>
                  <a:pt x="4891136" y="0"/>
                </a:lnTo>
                <a:lnTo>
                  <a:pt x="4891136" y="3841765"/>
                </a:lnTo>
                <a:lnTo>
                  <a:pt x="0" y="384176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326155">
            <a:off x="5328800" y="153290"/>
            <a:ext cx="6875835" cy="10577357"/>
          </a:xfrm>
          <a:custGeom>
            <a:avLst/>
            <a:gdLst/>
            <a:ahLst/>
            <a:cxnLst/>
            <a:rect l="l" t="t" r="r" b="b"/>
            <a:pathLst>
              <a:path w="6875835" h="9822621">
                <a:moveTo>
                  <a:pt x="0" y="0"/>
                </a:moveTo>
                <a:lnTo>
                  <a:pt x="6875836" y="0"/>
                </a:lnTo>
                <a:lnTo>
                  <a:pt x="6875836" y="9822621"/>
                </a:lnTo>
                <a:lnTo>
                  <a:pt x="0" y="98226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3712260" y="2325143"/>
            <a:ext cx="9901853" cy="6070608"/>
          </a:xfrm>
          <a:custGeom>
            <a:avLst/>
            <a:gdLst/>
            <a:ahLst/>
            <a:cxnLst/>
            <a:rect l="l" t="t" r="r" b="b"/>
            <a:pathLst>
              <a:path w="6027757" h="1514474">
                <a:moveTo>
                  <a:pt x="0" y="0"/>
                </a:moveTo>
                <a:lnTo>
                  <a:pt x="6027758" y="0"/>
                </a:lnTo>
                <a:lnTo>
                  <a:pt x="6027758" y="1514474"/>
                </a:lnTo>
                <a:lnTo>
                  <a:pt x="0" y="15144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9"/>
          <p:cNvSpPr/>
          <p:nvPr/>
        </p:nvSpPr>
        <p:spPr>
          <a:xfrm rot="692155">
            <a:off x="12500301" y="6062966"/>
            <a:ext cx="3664348" cy="4280725"/>
          </a:xfrm>
          <a:custGeom>
            <a:avLst/>
            <a:gdLst/>
            <a:ahLst/>
            <a:cxnLst/>
            <a:rect l="l" t="t" r="r" b="b"/>
            <a:pathLst>
              <a:path w="2624133" h="2391242">
                <a:moveTo>
                  <a:pt x="0" y="0"/>
                </a:moveTo>
                <a:lnTo>
                  <a:pt x="2624134" y="0"/>
                </a:lnTo>
                <a:lnTo>
                  <a:pt x="2624134" y="2391242"/>
                </a:lnTo>
                <a:lnTo>
                  <a:pt x="0" y="23912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rot="-500391">
            <a:off x="614827" y="1944405"/>
            <a:ext cx="4215222" cy="3033276"/>
          </a:xfrm>
          <a:custGeom>
            <a:avLst/>
            <a:gdLst/>
            <a:ahLst/>
            <a:cxnLst/>
            <a:rect l="l" t="t" r="r" b="b"/>
            <a:pathLst>
              <a:path w="3037755" h="1912520">
                <a:moveTo>
                  <a:pt x="0" y="0"/>
                </a:moveTo>
                <a:lnTo>
                  <a:pt x="3037755" y="0"/>
                </a:lnTo>
                <a:lnTo>
                  <a:pt x="3037755" y="1912519"/>
                </a:lnTo>
                <a:lnTo>
                  <a:pt x="0" y="1912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Freeform 11"/>
          <p:cNvSpPr/>
          <p:nvPr/>
        </p:nvSpPr>
        <p:spPr>
          <a:xfrm rot="-3218420">
            <a:off x="2055851" y="-1082931"/>
            <a:ext cx="3027618" cy="3445369"/>
          </a:xfrm>
          <a:custGeom>
            <a:avLst/>
            <a:gdLst/>
            <a:ahLst/>
            <a:cxnLst/>
            <a:rect l="l" t="t" r="r" b="b"/>
            <a:pathLst>
              <a:path w="3027618" h="3445369">
                <a:moveTo>
                  <a:pt x="0" y="0"/>
                </a:moveTo>
                <a:lnTo>
                  <a:pt x="3027619" y="0"/>
                </a:lnTo>
                <a:lnTo>
                  <a:pt x="3027619" y="3445370"/>
                </a:lnTo>
                <a:lnTo>
                  <a:pt x="0" y="344537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7" name="TextBox 7"/>
          <p:cNvSpPr txBox="1"/>
          <p:nvPr/>
        </p:nvSpPr>
        <p:spPr>
          <a:xfrm>
            <a:off x="3712260" y="5387938"/>
            <a:ext cx="10108913" cy="1340752"/>
          </a:xfrm>
          <a:prstGeom prst="rect">
            <a:avLst/>
          </a:prstGeom>
        </p:spPr>
        <p:txBody>
          <a:bodyPr wrap="square" lIns="0" tIns="0" rIns="0" bIns="0" rtlCol="0" anchor="t">
            <a:spAutoFit/>
          </a:bodyPr>
          <a:lstStyle/>
          <a:p>
            <a:pPr marL="0" marR="0" lvl="0" indent="0" algn="ctr" defTabSz="914400" rtl="0" eaLnBrk="1" fontAlgn="auto" latinLnBrk="0" hangingPunct="1">
              <a:lnSpc>
                <a:spcPts val="7310"/>
              </a:lnSpc>
              <a:spcBef>
                <a:spcPts val="0"/>
              </a:spcBef>
              <a:spcAft>
                <a:spcPts val="0"/>
              </a:spcAft>
              <a:buClrTx/>
              <a:buSzTx/>
              <a:buFontTx/>
              <a:buNone/>
              <a:tabLst/>
              <a:defRPr/>
            </a:pPr>
            <a:r>
              <a:rPr kumimoji="0" lang="en-US" sz="16600" b="0" i="0" u="none" strike="noStrike" kern="1200" cap="none" spc="0" normalizeH="0" baseline="0" noProof="0" dirty="0">
                <a:ln>
                  <a:noFill/>
                </a:ln>
                <a:solidFill>
                  <a:prstClr val="white"/>
                </a:solidFill>
                <a:effectLst/>
                <a:uLnTx/>
                <a:uFillTx/>
                <a:latin typeface="Dreaming Outloud Sans"/>
                <a:ea typeface="+mn-ea"/>
                <a:cs typeface="+mn-cs"/>
              </a:rPr>
              <a:t>LISTENING</a:t>
            </a:r>
          </a:p>
        </p:txBody>
      </p:sp>
    </p:spTree>
    <p:extLst>
      <p:ext uri="{BB962C8B-B14F-4D97-AF65-F5344CB8AC3E}">
        <p14:creationId xmlns:p14="http://schemas.microsoft.com/office/powerpoint/2010/main" val="3084062317"/>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E"/>
        </a:solidFill>
        <a:effectLst/>
      </p:bgPr>
    </p:bg>
    <p:spTree>
      <p:nvGrpSpPr>
        <p:cNvPr id="1" name=""/>
        <p:cNvGrpSpPr/>
        <p:nvPr/>
      </p:nvGrpSpPr>
      <p:grpSpPr>
        <a:xfrm>
          <a:off x="0" y="0"/>
          <a:ext cx="0" cy="0"/>
          <a:chOff x="0" y="0"/>
          <a:chExt cx="0" cy="0"/>
        </a:xfrm>
      </p:grpSpPr>
      <p:sp>
        <p:nvSpPr>
          <p:cNvPr id="2" name="Freeform 2"/>
          <p:cNvSpPr/>
          <p:nvPr/>
        </p:nvSpPr>
        <p:spPr>
          <a:xfrm rot="8100000">
            <a:off x="9063512" y="7445573"/>
            <a:ext cx="7578718" cy="6765728"/>
          </a:xfrm>
          <a:custGeom>
            <a:avLst/>
            <a:gdLst/>
            <a:ahLst/>
            <a:cxnLst/>
            <a:rect l="l" t="t" r="r" b="b"/>
            <a:pathLst>
              <a:path w="7578718" h="6765728">
                <a:moveTo>
                  <a:pt x="0" y="0"/>
                </a:moveTo>
                <a:lnTo>
                  <a:pt x="7578718" y="0"/>
                </a:lnTo>
                <a:lnTo>
                  <a:pt x="7578718" y="6765728"/>
                </a:lnTo>
                <a:lnTo>
                  <a:pt x="0" y="67657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 name="Freeform 3"/>
          <p:cNvSpPr/>
          <p:nvPr/>
        </p:nvSpPr>
        <p:spPr>
          <a:xfrm rot="5326155">
            <a:off x="5803491" y="-2593796"/>
            <a:ext cx="7050808" cy="17918367"/>
          </a:xfrm>
          <a:custGeom>
            <a:avLst/>
            <a:gdLst/>
            <a:ahLst/>
            <a:cxnLst/>
            <a:rect l="l" t="t" r="r" b="b"/>
            <a:pathLst>
              <a:path w="5382326" h="7689038">
                <a:moveTo>
                  <a:pt x="0" y="0"/>
                </a:moveTo>
                <a:lnTo>
                  <a:pt x="5382326" y="0"/>
                </a:lnTo>
                <a:lnTo>
                  <a:pt x="5382326" y="7689037"/>
                </a:lnTo>
                <a:lnTo>
                  <a:pt x="0" y="768903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 name="Freeform 4"/>
          <p:cNvSpPr/>
          <p:nvPr/>
        </p:nvSpPr>
        <p:spPr>
          <a:xfrm rot="-689934" flipH="1">
            <a:off x="15728992" y="5652673"/>
            <a:ext cx="1418890" cy="1418890"/>
          </a:xfrm>
          <a:custGeom>
            <a:avLst/>
            <a:gdLst/>
            <a:ahLst/>
            <a:cxnLst/>
            <a:rect l="l" t="t" r="r" b="b"/>
            <a:pathLst>
              <a:path w="1418890" h="1418890">
                <a:moveTo>
                  <a:pt x="1418890" y="0"/>
                </a:moveTo>
                <a:lnTo>
                  <a:pt x="0" y="0"/>
                </a:lnTo>
                <a:lnTo>
                  <a:pt x="0" y="1418890"/>
                </a:lnTo>
                <a:lnTo>
                  <a:pt x="1418890" y="1418890"/>
                </a:lnTo>
                <a:lnTo>
                  <a:pt x="141889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 name="Freeform 5"/>
          <p:cNvSpPr/>
          <p:nvPr/>
        </p:nvSpPr>
        <p:spPr>
          <a:xfrm rot="148742">
            <a:off x="13883844" y="9260317"/>
            <a:ext cx="3120926" cy="3780857"/>
          </a:xfrm>
          <a:custGeom>
            <a:avLst/>
            <a:gdLst/>
            <a:ahLst/>
            <a:cxnLst/>
            <a:rect l="l" t="t" r="r" b="b"/>
            <a:pathLst>
              <a:path w="3120926" h="3780857">
                <a:moveTo>
                  <a:pt x="0" y="0"/>
                </a:moveTo>
                <a:lnTo>
                  <a:pt x="3120926" y="0"/>
                </a:lnTo>
                <a:lnTo>
                  <a:pt x="3120926" y="3780857"/>
                </a:lnTo>
                <a:lnTo>
                  <a:pt x="0" y="378085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6" name="Freeform 6"/>
          <p:cNvSpPr/>
          <p:nvPr/>
        </p:nvSpPr>
        <p:spPr>
          <a:xfrm rot="-447337" flipH="1">
            <a:off x="10342663" y="992909"/>
            <a:ext cx="2260822" cy="2115753"/>
          </a:xfrm>
          <a:custGeom>
            <a:avLst/>
            <a:gdLst/>
            <a:ahLst/>
            <a:cxnLst/>
            <a:rect l="l" t="t" r="r" b="b"/>
            <a:pathLst>
              <a:path w="2260822" h="2115753">
                <a:moveTo>
                  <a:pt x="2260822" y="0"/>
                </a:moveTo>
                <a:lnTo>
                  <a:pt x="0" y="0"/>
                </a:lnTo>
                <a:lnTo>
                  <a:pt x="0" y="2115753"/>
                </a:lnTo>
                <a:lnTo>
                  <a:pt x="2260822" y="2115753"/>
                </a:lnTo>
                <a:lnTo>
                  <a:pt x="2260822"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7" name="TextBox 7"/>
          <p:cNvSpPr txBox="1"/>
          <p:nvPr/>
        </p:nvSpPr>
        <p:spPr>
          <a:xfrm>
            <a:off x="296056" y="132134"/>
            <a:ext cx="18352285" cy="2882840"/>
          </a:xfrm>
          <a:prstGeom prst="rect">
            <a:avLst/>
          </a:prstGeom>
        </p:spPr>
        <p:txBody>
          <a:bodyPr wrap="square" lIns="0" tIns="0" rIns="0" bIns="0" rtlCol="0" anchor="t">
            <a:spAutoFit/>
          </a:bodyPr>
          <a:lstStyle/>
          <a:p>
            <a:pPr>
              <a:lnSpc>
                <a:spcPts val="11219"/>
              </a:lnSpc>
            </a:pPr>
            <a:r>
              <a:rPr lang="en-US" sz="8000" spc="-249" dirty="0">
                <a:solidFill>
                  <a:srgbClr val="C00000"/>
                </a:solidFill>
                <a:latin typeface="DM Jacaranda"/>
              </a:rPr>
              <a:t>3. Listen to the passage and fill in each blank with no more than TWO words. </a:t>
            </a:r>
          </a:p>
        </p:txBody>
      </p:sp>
      <p:sp>
        <p:nvSpPr>
          <p:cNvPr id="11" name="TextBox 6">
            <a:extLst>
              <a:ext uri="{FF2B5EF4-FFF2-40B4-BE49-F238E27FC236}">
                <a16:creationId xmlns:a16="http://schemas.microsoft.com/office/drawing/2014/main" id="{A31505B3-6CDC-1E7C-278B-7423429EAFF6}"/>
              </a:ext>
            </a:extLst>
          </p:cNvPr>
          <p:cNvSpPr txBox="1"/>
          <p:nvPr/>
        </p:nvSpPr>
        <p:spPr>
          <a:xfrm>
            <a:off x="363601" y="2834867"/>
            <a:ext cx="17269906" cy="7478970"/>
          </a:xfrm>
          <a:prstGeom prst="rect">
            <a:avLst/>
          </a:prstGeom>
        </p:spPr>
        <p:txBody>
          <a:bodyPr wrap="square" lIns="0" tIns="0" rIns="0" bIns="0" rtlCol="0" anchor="t">
            <a:spAutoFit/>
          </a:bodyPr>
          <a:lstStyle/>
          <a:p>
            <a:pPr algn="just" latinLnBrk="0"/>
            <a:r>
              <a:rPr lang="en-US" sz="5400" b="0" i="0" dirty="0">
                <a:solidFill>
                  <a:srgbClr val="000000"/>
                </a:solidFill>
                <a:effectLst/>
                <a:latin typeface="Dreaming Outloud Pro" panose="03050502040302030504" pitchFamily="66" charset="0"/>
                <a:cs typeface="Dreaming Outloud Pro" panose="03050502040302030504" pitchFamily="66" charset="0"/>
              </a:rPr>
              <a:t>1. The exhaust fumes from vehicles are the main cause of ______________________ in our cities.</a:t>
            </a:r>
          </a:p>
          <a:p>
            <a:pPr algn="just" latinLnBrk="0"/>
            <a:r>
              <a:rPr lang="en-US" sz="5400" b="0" i="0" dirty="0">
                <a:solidFill>
                  <a:srgbClr val="000000"/>
                </a:solidFill>
                <a:effectLst/>
                <a:latin typeface="Dreaming Outloud Pro" panose="03050502040302030504" pitchFamily="66" charset="0"/>
                <a:cs typeface="Dreaming Outloud Pro" panose="03050502040302030504" pitchFamily="66" charset="0"/>
              </a:rPr>
              <a:t>2. Bad gases can be very _________________ for children.</a:t>
            </a:r>
          </a:p>
          <a:p>
            <a:pPr algn="just" latinLnBrk="0"/>
            <a:r>
              <a:rPr lang="en-US" sz="5400" b="0" i="0" dirty="0">
                <a:solidFill>
                  <a:srgbClr val="000000"/>
                </a:solidFill>
                <a:effectLst/>
                <a:latin typeface="Dreaming Outloud Pro" panose="03050502040302030504" pitchFamily="66" charset="0"/>
                <a:cs typeface="Dreaming Outloud Pro" panose="03050502040302030504" pitchFamily="66" charset="0"/>
              </a:rPr>
              <a:t>3. Transport is not the only reason why we have _______________________.</a:t>
            </a:r>
          </a:p>
          <a:p>
            <a:pPr algn="just" latinLnBrk="0"/>
            <a:r>
              <a:rPr lang="en-US" sz="5400" b="0" i="0" dirty="0">
                <a:solidFill>
                  <a:srgbClr val="000000"/>
                </a:solidFill>
                <a:effectLst/>
                <a:latin typeface="Dreaming Outloud Pro" panose="03050502040302030504" pitchFamily="66" charset="0"/>
                <a:cs typeface="Dreaming Outloud Pro" panose="03050502040302030504" pitchFamily="66" charset="0"/>
              </a:rPr>
              <a:t>4. Less pollution today comes from ____________________ than in the past.</a:t>
            </a:r>
          </a:p>
          <a:p>
            <a:pPr algn="just" latinLnBrk="0"/>
            <a:r>
              <a:rPr lang="en-US" sz="5400" b="0" i="0" dirty="0">
                <a:solidFill>
                  <a:srgbClr val="000000"/>
                </a:solidFill>
                <a:effectLst/>
                <a:latin typeface="Dreaming Outloud Pro" panose="03050502040302030504" pitchFamily="66" charset="0"/>
                <a:cs typeface="Dreaming Outloud Pro" panose="03050502040302030504" pitchFamily="66" charset="0"/>
              </a:rPr>
              <a:t>5. Bad gases are being released into the air from _____________________.</a:t>
            </a:r>
          </a:p>
        </p:txBody>
      </p:sp>
      <p:sp>
        <p:nvSpPr>
          <p:cNvPr id="12" name="Google Shape;1881;p31">
            <a:extLst>
              <a:ext uri="{FF2B5EF4-FFF2-40B4-BE49-F238E27FC236}">
                <a16:creationId xmlns:a16="http://schemas.microsoft.com/office/drawing/2014/main" id="{56DF47D8-AEC7-EC70-4A4F-5375872FA9E2}"/>
              </a:ext>
            </a:extLst>
          </p:cNvPr>
          <p:cNvSpPr txBox="1">
            <a:spLocks/>
          </p:cNvSpPr>
          <p:nvPr/>
        </p:nvSpPr>
        <p:spPr>
          <a:xfrm>
            <a:off x="-1238191" y="3239740"/>
            <a:ext cx="8538229" cy="162235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FF0000"/>
                </a:solidFill>
                <a:latin typeface="Dreaming Outloud Pro" panose="03050502040302030504" pitchFamily="66" charset="0"/>
                <a:cs typeface="Dreaming Outloud Pro" panose="03050502040302030504" pitchFamily="66" charset="0"/>
              </a:rPr>
              <a:t>pollution</a:t>
            </a:r>
            <a:endParaRPr lang="en-US" sz="6000" b="1" dirty="0">
              <a:solidFill>
                <a:srgbClr val="FF0000"/>
              </a:solidFill>
              <a:latin typeface="Dreaming Outloud Pro" panose="03050502040302030504" pitchFamily="66" charset="0"/>
              <a:cs typeface="Dreaming Outloud Pro" panose="03050502040302030504" pitchFamily="66" charset="0"/>
            </a:endParaRPr>
          </a:p>
        </p:txBody>
      </p:sp>
      <p:sp>
        <p:nvSpPr>
          <p:cNvPr id="13" name="Google Shape;1881;p31">
            <a:extLst>
              <a:ext uri="{FF2B5EF4-FFF2-40B4-BE49-F238E27FC236}">
                <a16:creationId xmlns:a16="http://schemas.microsoft.com/office/drawing/2014/main" id="{DABB2EB3-7900-8091-58E0-1FB5C507E3BD}"/>
              </a:ext>
            </a:extLst>
          </p:cNvPr>
          <p:cNvSpPr txBox="1">
            <a:spLocks/>
          </p:cNvSpPr>
          <p:nvPr/>
        </p:nvSpPr>
        <p:spPr>
          <a:xfrm>
            <a:off x="3621822" y="4062215"/>
            <a:ext cx="12816615" cy="162235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FF0000"/>
                </a:solidFill>
                <a:latin typeface="Dreaming Outloud Pro" panose="03050502040302030504" pitchFamily="66" charset="0"/>
                <a:cs typeface="Dreaming Outloud Pro" panose="03050502040302030504" pitchFamily="66" charset="0"/>
              </a:rPr>
              <a:t>dangerous</a:t>
            </a:r>
            <a:endParaRPr lang="en-US" sz="6000" b="1" dirty="0">
              <a:solidFill>
                <a:srgbClr val="FF0000"/>
              </a:solidFill>
              <a:latin typeface="Dreaming Outloud Pro" panose="03050502040302030504" pitchFamily="66" charset="0"/>
              <a:cs typeface="Dreaming Outloud Pro" panose="03050502040302030504" pitchFamily="66" charset="0"/>
            </a:endParaRPr>
          </a:p>
        </p:txBody>
      </p:sp>
      <p:sp>
        <p:nvSpPr>
          <p:cNvPr id="14" name="Google Shape;1881;p31">
            <a:extLst>
              <a:ext uri="{FF2B5EF4-FFF2-40B4-BE49-F238E27FC236}">
                <a16:creationId xmlns:a16="http://schemas.microsoft.com/office/drawing/2014/main" id="{BF271A5B-F3FC-7B72-AA5F-0B3D1178889D}"/>
              </a:ext>
            </a:extLst>
          </p:cNvPr>
          <p:cNvSpPr txBox="1">
            <a:spLocks/>
          </p:cNvSpPr>
          <p:nvPr/>
        </p:nvSpPr>
        <p:spPr>
          <a:xfrm>
            <a:off x="120629" y="5709354"/>
            <a:ext cx="6568837" cy="162235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FF0000"/>
                </a:solidFill>
                <a:latin typeface="Dreaming Outloud Pro" panose="03050502040302030504" pitchFamily="66" charset="0"/>
                <a:cs typeface="Dreaming Outloud Pro" panose="03050502040302030504" pitchFamily="66" charset="0"/>
              </a:rPr>
              <a:t>air pollution</a:t>
            </a:r>
            <a:endParaRPr lang="en-US" sz="6000" b="1" dirty="0">
              <a:solidFill>
                <a:srgbClr val="FF0000"/>
              </a:solidFill>
              <a:latin typeface="Dreaming Outloud Pro" panose="03050502040302030504" pitchFamily="66" charset="0"/>
              <a:cs typeface="Dreaming Outloud Pro" panose="03050502040302030504" pitchFamily="66" charset="0"/>
            </a:endParaRPr>
          </a:p>
        </p:txBody>
      </p:sp>
      <p:sp>
        <p:nvSpPr>
          <p:cNvPr id="15" name="Google Shape;1881;p31">
            <a:extLst>
              <a:ext uri="{FF2B5EF4-FFF2-40B4-BE49-F238E27FC236}">
                <a16:creationId xmlns:a16="http://schemas.microsoft.com/office/drawing/2014/main" id="{38826ABA-24F5-505C-DA4D-491C86C60A70}"/>
              </a:ext>
            </a:extLst>
          </p:cNvPr>
          <p:cNvSpPr txBox="1">
            <a:spLocks/>
          </p:cNvSpPr>
          <p:nvPr/>
        </p:nvSpPr>
        <p:spPr>
          <a:xfrm>
            <a:off x="10990531" y="6348741"/>
            <a:ext cx="4309172" cy="162235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FF0000"/>
                </a:solidFill>
                <a:latin typeface="Dreaming Outloud Pro" panose="03050502040302030504" pitchFamily="66" charset="0"/>
                <a:cs typeface="Dreaming Outloud Pro" panose="03050502040302030504" pitchFamily="66" charset="0"/>
              </a:rPr>
              <a:t>coal</a:t>
            </a:r>
            <a:endParaRPr lang="en-US" sz="6000" b="1" dirty="0">
              <a:solidFill>
                <a:srgbClr val="FF0000"/>
              </a:solidFill>
              <a:latin typeface="Dreaming Outloud Pro" panose="03050502040302030504" pitchFamily="66" charset="0"/>
              <a:cs typeface="Dreaming Outloud Pro" panose="03050502040302030504" pitchFamily="66" charset="0"/>
            </a:endParaRPr>
          </a:p>
        </p:txBody>
      </p:sp>
      <p:sp>
        <p:nvSpPr>
          <p:cNvPr id="16" name="Google Shape;1881;p31">
            <a:extLst>
              <a:ext uri="{FF2B5EF4-FFF2-40B4-BE49-F238E27FC236}">
                <a16:creationId xmlns:a16="http://schemas.microsoft.com/office/drawing/2014/main" id="{326E496B-5C68-9D14-F1C1-15C2D43DB842}"/>
              </a:ext>
            </a:extLst>
          </p:cNvPr>
          <p:cNvSpPr txBox="1">
            <a:spLocks/>
          </p:cNvSpPr>
          <p:nvPr/>
        </p:nvSpPr>
        <p:spPr>
          <a:xfrm>
            <a:off x="-1115074" y="8916245"/>
            <a:ext cx="8291994" cy="1622358"/>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b="1" dirty="0">
                <a:solidFill>
                  <a:srgbClr val="FF0000"/>
                </a:solidFill>
                <a:latin typeface="Dreaming Outloud Pro" panose="03050502040302030504" pitchFamily="66" charset="0"/>
                <a:cs typeface="Dreaming Outloud Pro" panose="03050502040302030504" pitchFamily="66" charset="0"/>
              </a:rPr>
              <a:t>other sources</a:t>
            </a:r>
            <a:endParaRPr lang="en-US" sz="6000" b="1" dirty="0">
              <a:solidFill>
                <a:srgbClr val="FF0000"/>
              </a:solidFill>
              <a:latin typeface="Dreaming Outloud Pro" panose="03050502040302030504" pitchFamily="66" charset="0"/>
              <a:cs typeface="Dreaming Outloud Pro" panose="03050502040302030504" pitchFamily="66" charset="0"/>
            </a:endParaRPr>
          </a:p>
        </p:txBody>
      </p:sp>
      <p:pic>
        <p:nvPicPr>
          <p:cNvPr id="17" name="Track 61">
            <a:hlinkClick r:id="" action="ppaction://media"/>
            <a:extLst>
              <a:ext uri="{FF2B5EF4-FFF2-40B4-BE49-F238E27FC236}">
                <a16:creationId xmlns:a16="http://schemas.microsoft.com/office/drawing/2014/main" id="{6AA25203-8FE2-25F8-3749-BCB2950666B0}"/>
              </a:ext>
            </a:extLst>
          </p:cNvPr>
          <p:cNvPicPr>
            <a:picLocks noChangeAspect="1"/>
          </p:cNvPicPr>
          <p:nvPr>
            <a:audioFile r:link="rId2"/>
            <p:extLst>
              <p:ext uri="{DAA4B4D4-6D71-4841-9C94-3DE7FCFB9230}">
                <p14:media xmlns:p14="http://schemas.microsoft.com/office/powerpoint/2010/main" r:embed="rId1"/>
              </p:ext>
            </p:extLst>
          </p:nvPr>
        </p:nvPicPr>
        <p:blipFill>
          <a:blip r:embed="rId14">
            <a:duotone>
              <a:prstClr val="black"/>
              <a:schemeClr val="accent2">
                <a:tint val="45000"/>
                <a:satMod val="400000"/>
              </a:schemeClr>
            </a:duotone>
          </a:blip>
          <a:stretch>
            <a:fillRect/>
          </a:stretch>
        </p:blipFill>
        <p:spPr>
          <a:xfrm>
            <a:off x="13047947" y="1269151"/>
            <a:ext cx="1673266" cy="167326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9986" fill="hold"/>
                                        <p:tgtEl>
                                          <p:spTgt spid="1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17"/>
                </p:tgtEl>
              </p:cMediaNode>
            </p:audio>
          </p:childTnLst>
        </p:cTn>
      </p:par>
    </p:tnLst>
    <p:bldLst>
      <p:bldP spid="12" grpId="0"/>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530</Words>
  <Application>Microsoft Office PowerPoint</Application>
  <PresentationFormat>Custom</PresentationFormat>
  <Paragraphs>53</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Wingdings</vt:lpstr>
      <vt:lpstr>Dreaming Outloud Sans</vt:lpstr>
      <vt:lpstr>Arial</vt:lpstr>
      <vt:lpstr>DM Jacaranda</vt:lpstr>
      <vt:lpstr>Calibri</vt:lpstr>
      <vt:lpstr>Dreaming Outloud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Pastel Cute Playful Church Sunday Service Kids Sermon Presentation</dc:title>
  <cp:lastModifiedBy>Duyên Lương</cp:lastModifiedBy>
  <cp:revision>1</cp:revision>
  <dcterms:created xsi:type="dcterms:W3CDTF">2006-08-16T00:00:00Z</dcterms:created>
  <dcterms:modified xsi:type="dcterms:W3CDTF">2023-12-03T08:18:29Z</dcterms:modified>
  <dc:identifier>DAFtd6X14aI</dc:identifier>
</cp:coreProperties>
</file>