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ora" pitchFamily="2" charset="0"/>
      <p:regular r:id="rId19"/>
      <p:bold r:id="rId20"/>
      <p:italic r:id="rId21"/>
      <p:boldItalic r:id="rId22"/>
    </p:embeddedFont>
    <p:embeddedFont>
      <p:font typeface="Lovelo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AE13E-094D-490F-BBF4-EDBC21781C1A}" v="144" dt="2023-12-03T08:25:1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31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823AE13E-094D-490F-BBF4-EDBC21781C1A}"/>
    <pc:docChg chg="custSel addSld delSld modSld sldOrd">
      <pc:chgData name="Duyên Lương" userId="3a9e482f-ceb4-484a-8eab-f708ff3e9a36" providerId="ADAL" clId="{823AE13E-094D-490F-BBF4-EDBC21781C1A}" dt="2023-12-03T08:25:14.104" v="1368"/>
      <pc:docMkLst>
        <pc:docMk/>
      </pc:docMkLst>
      <pc:sldChg chg="modSp mod">
        <pc:chgData name="Duyên Lương" userId="3a9e482f-ceb4-484a-8eab-f708ff3e9a36" providerId="ADAL" clId="{823AE13E-094D-490F-BBF4-EDBC21781C1A}" dt="2023-12-03T06:18:56.776" v="31" actId="1076"/>
        <pc:sldMkLst>
          <pc:docMk/>
          <pc:sldMk cId="0" sldId="256"/>
        </pc:sldMkLst>
        <pc:spChg chg="mod">
          <ac:chgData name="Duyên Lương" userId="3a9e482f-ceb4-484a-8eab-f708ff3e9a36" providerId="ADAL" clId="{823AE13E-094D-490F-BBF4-EDBC21781C1A}" dt="2023-12-03T06:18:56.776" v="31" actId="1076"/>
          <ac:spMkLst>
            <pc:docMk/>
            <pc:sldMk cId="0" sldId="256"/>
            <ac:spMk id="10" creationId="{00000000-0000-0000-0000-000000000000}"/>
          </ac:spMkLst>
        </pc:spChg>
      </pc:sldChg>
      <pc:sldChg chg="addSp delSp modSp mod delAnim modAnim">
        <pc:chgData name="Duyên Lương" userId="3a9e482f-ceb4-484a-8eab-f708ff3e9a36" providerId="ADAL" clId="{823AE13E-094D-490F-BBF4-EDBC21781C1A}" dt="2023-12-03T08:24:07.464" v="1360"/>
        <pc:sldMkLst>
          <pc:docMk/>
          <pc:sldMk cId="0" sldId="257"/>
        </pc:sldMkLst>
        <pc:spChg chg="mod">
          <ac:chgData name="Duyên Lương" userId="3a9e482f-ceb4-484a-8eab-f708ff3e9a36" providerId="ADAL" clId="{823AE13E-094D-490F-BBF4-EDBC21781C1A}" dt="2023-12-03T06:22:33.431" v="77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19:13.781" v="36" actId="20577"/>
          <ac:spMkLst>
            <pc:docMk/>
            <pc:sldMk cId="0" sldId="257"/>
            <ac:spMk id="6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19:54.413" v="5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23:05.822" v="93" actId="1076"/>
          <ac:spMkLst>
            <pc:docMk/>
            <pc:sldMk cId="0" sldId="257"/>
            <ac:spMk id="11" creationId="{538B492B-944E-E2F1-D2D3-04EAA3F8EE40}"/>
          </ac:spMkLst>
        </pc:spChg>
        <pc:spChg chg="add">
          <ac:chgData name="Duyên Lương" userId="3a9e482f-ceb4-484a-8eab-f708ff3e9a36" providerId="ADAL" clId="{823AE13E-094D-490F-BBF4-EDBC21781C1A}" dt="2023-12-03T06:21:45.284" v="63"/>
          <ac:spMkLst>
            <pc:docMk/>
            <pc:sldMk cId="0" sldId="257"/>
            <ac:spMk id="12" creationId="{31797AD0-2BA9-53FE-7955-778593DC8DD9}"/>
          </ac:spMkLst>
        </pc:spChg>
        <pc:picChg chg="add del mod">
          <ac:chgData name="Duyên Lương" userId="3a9e482f-ceb4-484a-8eab-f708ff3e9a36" providerId="ADAL" clId="{823AE13E-094D-490F-BBF4-EDBC21781C1A}" dt="2023-12-03T06:20:52.411" v="59" actId="478"/>
          <ac:picMkLst>
            <pc:docMk/>
            <pc:sldMk cId="0" sldId="257"/>
            <ac:picMk id="8" creationId="{32C5BE54-03EB-C932-EF06-4001095FDD53}"/>
          </ac:picMkLst>
        </pc:picChg>
        <pc:picChg chg="add mod">
          <ac:chgData name="Duyên Lương" userId="3a9e482f-ceb4-484a-8eab-f708ff3e9a36" providerId="ADAL" clId="{823AE13E-094D-490F-BBF4-EDBC21781C1A}" dt="2023-12-03T06:22:42.974" v="83" actId="1076"/>
          <ac:picMkLst>
            <pc:docMk/>
            <pc:sldMk cId="0" sldId="257"/>
            <ac:picMk id="9" creationId="{3FBCA1AB-2A28-BEF3-0125-4C92B1288776}"/>
          </ac:picMkLst>
        </pc:picChg>
        <pc:picChg chg="add del mod">
          <ac:chgData name="Duyên Lương" userId="3a9e482f-ceb4-484a-8eab-f708ff3e9a36" providerId="ADAL" clId="{823AE13E-094D-490F-BBF4-EDBC21781C1A}" dt="2023-12-03T06:21:44.776" v="62" actId="478"/>
          <ac:picMkLst>
            <pc:docMk/>
            <pc:sldMk cId="0" sldId="257"/>
            <ac:picMk id="10" creationId="{D1E27052-495A-9EB6-9AB6-1F0208AFA380}"/>
          </ac:picMkLst>
        </pc:picChg>
        <pc:picChg chg="add del mod">
          <ac:chgData name="Duyên Lương" userId="3a9e482f-ceb4-484a-8eab-f708ff3e9a36" providerId="ADAL" clId="{823AE13E-094D-490F-BBF4-EDBC21781C1A}" dt="2023-12-03T06:21:53.752" v="68" actId="478"/>
          <ac:picMkLst>
            <pc:docMk/>
            <pc:sldMk cId="0" sldId="257"/>
            <ac:picMk id="13" creationId="{3EEE7A8B-1EBA-076C-3812-2D8F42E470E7}"/>
          </ac:picMkLst>
        </pc:picChg>
        <pc:picChg chg="add mod">
          <ac:chgData name="Duyên Lương" userId="3a9e482f-ceb4-484a-8eab-f708ff3e9a36" providerId="ADAL" clId="{823AE13E-094D-490F-BBF4-EDBC21781C1A}" dt="2023-12-03T06:23:36.575" v="104" actId="1076"/>
          <ac:picMkLst>
            <pc:docMk/>
            <pc:sldMk cId="0" sldId="257"/>
            <ac:picMk id="1026" creationId="{65C2DD37-F3EE-552D-EF8A-3C5542BBE53B}"/>
          </ac:picMkLst>
        </pc:picChg>
        <pc:picChg chg="add mod">
          <ac:chgData name="Duyên Lương" userId="3a9e482f-ceb4-484a-8eab-f708ff3e9a36" providerId="ADAL" clId="{823AE13E-094D-490F-BBF4-EDBC21781C1A}" dt="2023-12-03T06:23:29.101" v="100" actId="1076"/>
          <ac:picMkLst>
            <pc:docMk/>
            <pc:sldMk cId="0" sldId="257"/>
            <ac:picMk id="1030" creationId="{8AC1AA4D-1C6C-B18E-F655-B902692297BB}"/>
          </ac:picMkLst>
        </pc:picChg>
      </pc:sldChg>
      <pc:sldChg chg="addSp delSp modSp mod modAnim">
        <pc:chgData name="Duyên Lương" userId="3a9e482f-ceb4-484a-8eab-f708ff3e9a36" providerId="ADAL" clId="{823AE13E-094D-490F-BBF4-EDBC21781C1A}" dt="2023-12-03T08:24:10.826" v="1361"/>
        <pc:sldMkLst>
          <pc:docMk/>
          <pc:sldMk cId="0" sldId="258"/>
        </pc:sldMkLst>
        <pc:spChg chg="mod">
          <ac:chgData name="Duyên Lương" userId="3a9e482f-ceb4-484a-8eab-f708ff3e9a36" providerId="ADAL" clId="{823AE13E-094D-490F-BBF4-EDBC21781C1A}" dt="2023-12-03T06:25:54.012" v="119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25:54.012" v="119" actId="1076"/>
          <ac:spMkLst>
            <pc:docMk/>
            <pc:sldMk cId="0" sldId="258"/>
            <ac:spMk id="4" creationId="{00000000-0000-0000-0000-000000000000}"/>
          </ac:spMkLst>
        </pc:spChg>
        <pc:spChg chg="del mod">
          <ac:chgData name="Duyên Lương" userId="3a9e482f-ceb4-484a-8eab-f708ff3e9a36" providerId="ADAL" clId="{823AE13E-094D-490F-BBF4-EDBC21781C1A}" dt="2023-12-03T06:26:52.520" v="139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19:22.480" v="41" actId="20577"/>
          <ac:spMkLst>
            <pc:docMk/>
            <pc:sldMk cId="0" sldId="258"/>
            <ac:spMk id="6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23:40.448" v="105" actId="478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26:22.396" v="130" actId="1076"/>
          <ac:spMkLst>
            <pc:docMk/>
            <pc:sldMk cId="0" sldId="258"/>
            <ac:spMk id="11" creationId="{B1D2676E-1D64-5199-92FB-ECAB2C619776}"/>
          </ac:spMkLst>
        </pc:spChg>
        <pc:grpChg chg="mod">
          <ac:chgData name="Duyên Lương" userId="3a9e482f-ceb4-484a-8eab-f708ff3e9a36" providerId="ADAL" clId="{823AE13E-094D-490F-BBF4-EDBC21781C1A}" dt="2023-12-03T06:25:54.012" v="119" actId="1076"/>
          <ac:grpSpMkLst>
            <pc:docMk/>
            <pc:sldMk cId="0" sldId="258"/>
            <ac:grpSpMk id="2" creationId="{00000000-0000-0000-0000-000000000000}"/>
          </ac:grpSpMkLst>
        </pc:grpChg>
        <pc:picChg chg="add del mod">
          <ac:chgData name="Duyên Lương" userId="3a9e482f-ceb4-484a-8eab-f708ff3e9a36" providerId="ADAL" clId="{823AE13E-094D-490F-BBF4-EDBC21781C1A}" dt="2023-12-03T06:23:55.981" v="108" actId="478"/>
          <ac:picMkLst>
            <pc:docMk/>
            <pc:sldMk cId="0" sldId="258"/>
            <ac:picMk id="8" creationId="{67199FD0-5FD8-55FF-7DAC-AA85358E7F1E}"/>
          </ac:picMkLst>
        </pc:picChg>
        <pc:picChg chg="add mod">
          <ac:chgData name="Duyên Lương" userId="3a9e482f-ceb4-484a-8eab-f708ff3e9a36" providerId="ADAL" clId="{823AE13E-094D-490F-BBF4-EDBC21781C1A}" dt="2023-12-03T06:26:47.925" v="137" actId="1076"/>
          <ac:picMkLst>
            <pc:docMk/>
            <pc:sldMk cId="0" sldId="258"/>
            <ac:picMk id="9" creationId="{8E5075FB-3EDE-7BF9-594E-A30C8A164AA2}"/>
          </ac:picMkLst>
        </pc:picChg>
        <pc:picChg chg="add del mod">
          <ac:chgData name="Duyên Lương" userId="3a9e482f-ceb4-484a-8eab-f708ff3e9a36" providerId="ADAL" clId="{823AE13E-094D-490F-BBF4-EDBC21781C1A}" dt="2023-12-03T06:23:56.759" v="109" actId="478"/>
          <ac:picMkLst>
            <pc:docMk/>
            <pc:sldMk cId="0" sldId="258"/>
            <ac:picMk id="10" creationId="{9B660483-4A29-1CEC-1D6B-7FB11C3827D7}"/>
          </ac:picMkLst>
        </pc:picChg>
        <pc:picChg chg="add mod">
          <ac:chgData name="Duyên Lương" userId="3a9e482f-ceb4-484a-8eab-f708ff3e9a36" providerId="ADAL" clId="{823AE13E-094D-490F-BBF4-EDBC21781C1A}" dt="2023-12-03T06:27:04.600" v="146" actId="1076"/>
          <ac:picMkLst>
            <pc:docMk/>
            <pc:sldMk cId="0" sldId="258"/>
            <ac:picMk id="2050" creationId="{D1E4F238-8826-8677-D28F-AA6991EDB26B}"/>
          </ac:picMkLst>
        </pc:picChg>
        <pc:picChg chg="add mod">
          <ac:chgData name="Duyên Lương" userId="3a9e482f-ceb4-484a-8eab-f708ff3e9a36" providerId="ADAL" clId="{823AE13E-094D-490F-BBF4-EDBC21781C1A}" dt="2023-12-03T06:27:08.551" v="147" actId="1076"/>
          <ac:picMkLst>
            <pc:docMk/>
            <pc:sldMk cId="0" sldId="258"/>
            <ac:picMk id="2052" creationId="{6FBC4AB8-B51B-178F-BB01-BBE056ED2DDA}"/>
          </ac:picMkLst>
        </pc:picChg>
      </pc:sldChg>
      <pc:sldChg chg="addSp delSp modSp mod modAnim">
        <pc:chgData name="Duyên Lương" userId="3a9e482f-ceb4-484a-8eab-f708ff3e9a36" providerId="ADAL" clId="{823AE13E-094D-490F-BBF4-EDBC21781C1A}" dt="2023-12-03T08:25:14.104" v="1368"/>
        <pc:sldMkLst>
          <pc:docMk/>
          <pc:sldMk cId="0" sldId="259"/>
        </pc:sldMkLst>
        <pc:spChg chg="mod">
          <ac:chgData name="Duyên Lương" userId="3a9e482f-ceb4-484a-8eab-f708ff3e9a36" providerId="ADAL" clId="{823AE13E-094D-490F-BBF4-EDBC21781C1A}" dt="2023-12-03T06:35:14.509" v="230" actId="14100"/>
          <ac:spMkLst>
            <pc:docMk/>
            <pc:sldMk cId="0" sldId="259"/>
            <ac:spMk id="5" creationId="{00000000-0000-0000-0000-000000000000}"/>
          </ac:spMkLst>
        </pc:spChg>
        <pc:spChg chg="del mod">
          <ac:chgData name="Duyên Lương" userId="3a9e482f-ceb4-484a-8eab-f708ff3e9a36" providerId="ADAL" clId="{823AE13E-094D-490F-BBF4-EDBC21781C1A}" dt="2023-12-03T06:33:00.444" v="193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32:43.963" v="188" actId="478"/>
          <ac:spMkLst>
            <pc:docMk/>
            <pc:sldMk cId="0" sldId="259"/>
            <ac:spMk id="7" creationId="{00000000-0000-0000-0000-000000000000}"/>
          </ac:spMkLst>
        </pc:spChg>
        <pc:spChg chg="del mod">
          <ac:chgData name="Duyên Lương" userId="3a9e482f-ceb4-484a-8eab-f708ff3e9a36" providerId="ADAL" clId="{823AE13E-094D-490F-BBF4-EDBC21781C1A}" dt="2023-12-03T06:35:16.969" v="231" actId="478"/>
          <ac:spMkLst>
            <pc:docMk/>
            <pc:sldMk cId="0" sldId="259"/>
            <ac:spMk id="8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58:12.515" v="1181" actId="14838"/>
          <ac:spMkLst>
            <pc:docMk/>
            <pc:sldMk cId="0" sldId="259"/>
            <ac:spMk id="9" creationId="{9E4ABF54-5B06-F946-12D1-6C924806C7EC}"/>
          </ac:spMkLst>
        </pc:spChg>
        <pc:spChg chg="add mod">
          <ac:chgData name="Duyên Lương" userId="3a9e482f-ceb4-484a-8eab-f708ff3e9a36" providerId="ADAL" clId="{823AE13E-094D-490F-BBF4-EDBC21781C1A}" dt="2023-12-03T06:35:33.783" v="238" actId="114"/>
          <ac:spMkLst>
            <pc:docMk/>
            <pc:sldMk cId="0" sldId="259"/>
            <ac:spMk id="10" creationId="{6838C92A-353A-88F5-A883-74237C2CB0A6}"/>
          </ac:spMkLst>
        </pc:spChg>
        <pc:spChg chg="add mod">
          <ac:chgData name="Duyên Lương" userId="3a9e482f-ceb4-484a-8eab-f708ff3e9a36" providerId="ADAL" clId="{823AE13E-094D-490F-BBF4-EDBC21781C1A}" dt="2023-12-03T06:58:25.602" v="1186" actId="1035"/>
          <ac:spMkLst>
            <pc:docMk/>
            <pc:sldMk cId="0" sldId="259"/>
            <ac:spMk id="11" creationId="{EB28793F-D900-5612-D1E8-B914B0110621}"/>
          </ac:spMkLst>
        </pc:spChg>
        <pc:spChg chg="add mod">
          <ac:chgData name="Duyên Lương" userId="3a9e482f-ceb4-484a-8eab-f708ff3e9a36" providerId="ADAL" clId="{823AE13E-094D-490F-BBF4-EDBC21781C1A}" dt="2023-12-03T06:35:54.586" v="249" actId="20577"/>
          <ac:spMkLst>
            <pc:docMk/>
            <pc:sldMk cId="0" sldId="259"/>
            <ac:spMk id="12" creationId="{211B8B04-1A1F-A0B1-1F20-05A1DA5C310D}"/>
          </ac:spMkLst>
        </pc:spChg>
        <pc:spChg chg="add mod">
          <ac:chgData name="Duyên Lương" userId="3a9e482f-ceb4-484a-8eab-f708ff3e9a36" providerId="ADAL" clId="{823AE13E-094D-490F-BBF4-EDBC21781C1A}" dt="2023-12-03T06:36:39.324" v="254" actId="1037"/>
          <ac:spMkLst>
            <pc:docMk/>
            <pc:sldMk cId="0" sldId="259"/>
            <ac:spMk id="13" creationId="{177CDB8C-D4AF-490A-FDA6-4FED9385164C}"/>
          </ac:spMkLst>
        </pc:spChg>
        <pc:spChg chg="add mod">
          <ac:chgData name="Duyên Lương" userId="3a9e482f-ceb4-484a-8eab-f708ff3e9a36" providerId="ADAL" clId="{823AE13E-094D-490F-BBF4-EDBC21781C1A}" dt="2023-12-03T06:36:46.443" v="316" actId="1038"/>
          <ac:spMkLst>
            <pc:docMk/>
            <pc:sldMk cId="0" sldId="259"/>
            <ac:spMk id="14" creationId="{B5B75BB5-5A26-6476-BA0F-AA2F76737432}"/>
          </ac:spMkLst>
        </pc:spChg>
        <pc:spChg chg="add mod">
          <ac:chgData name="Duyên Lương" userId="3a9e482f-ceb4-484a-8eab-f708ff3e9a36" providerId="ADAL" clId="{823AE13E-094D-490F-BBF4-EDBC21781C1A}" dt="2023-12-03T06:36:58.611" v="458" actId="1037"/>
          <ac:spMkLst>
            <pc:docMk/>
            <pc:sldMk cId="0" sldId="259"/>
            <ac:spMk id="15" creationId="{0F2B2B63-CECA-423C-A81E-8E1A31B1AC90}"/>
          </ac:spMkLst>
        </pc:spChg>
        <pc:grpChg chg="mod">
          <ac:chgData name="Duyên Lương" userId="3a9e482f-ceb4-484a-8eab-f708ff3e9a36" providerId="ADAL" clId="{823AE13E-094D-490F-BBF4-EDBC21781C1A}" dt="2023-12-03T06:35:20.553" v="233" actId="1076"/>
          <ac:grpSpMkLst>
            <pc:docMk/>
            <pc:sldMk cId="0" sldId="259"/>
            <ac:grpSpMk id="2" creationId="{00000000-0000-0000-0000-000000000000}"/>
          </ac:grpSpMkLst>
        </pc:grpChg>
        <pc:picChg chg="add mod">
          <ac:chgData name="Duyên Lương" userId="3a9e482f-ceb4-484a-8eab-f708ff3e9a36" providerId="ADAL" clId="{823AE13E-094D-490F-BBF4-EDBC21781C1A}" dt="2023-12-03T08:25:00.395" v="1366" actId="1076"/>
          <ac:picMkLst>
            <pc:docMk/>
            <pc:sldMk cId="0" sldId="259"/>
            <ac:picMk id="6" creationId="{169BE614-83A1-D5EB-6252-98E32A98B052}"/>
          </ac:picMkLst>
        </pc:picChg>
      </pc:sldChg>
      <pc:sldChg chg="addSp delSp modSp mod ord modAnim">
        <pc:chgData name="Duyên Lương" userId="3a9e482f-ceb4-484a-8eab-f708ff3e9a36" providerId="ADAL" clId="{823AE13E-094D-490F-BBF4-EDBC21781C1A}" dt="2023-12-03T08:24:14.675" v="1362"/>
        <pc:sldMkLst>
          <pc:docMk/>
          <pc:sldMk cId="0" sldId="260"/>
        </pc:sldMkLst>
        <pc:spChg chg="mod">
          <ac:chgData name="Duyên Lương" userId="3a9e482f-ceb4-484a-8eab-f708ff3e9a36" providerId="ADAL" clId="{823AE13E-094D-490F-BBF4-EDBC21781C1A}" dt="2023-12-03T06:29:33.264" v="161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29:33.264" v="161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19:35.908" v="55" actId="20577"/>
          <ac:spMkLst>
            <pc:docMk/>
            <pc:sldMk cId="0" sldId="260"/>
            <ac:spMk id="6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27:32.849" v="148" actId="478"/>
          <ac:spMkLst>
            <pc:docMk/>
            <pc:sldMk cId="0" sldId="260"/>
            <ac:spMk id="7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31:13.023" v="183" actId="14100"/>
          <ac:spMkLst>
            <pc:docMk/>
            <pc:sldMk cId="0" sldId="260"/>
            <ac:spMk id="11" creationId="{D5C10D92-718A-D6D5-1822-4AEDB69E4A43}"/>
          </ac:spMkLst>
        </pc:spChg>
        <pc:grpChg chg="mod">
          <ac:chgData name="Duyên Lương" userId="3a9e482f-ceb4-484a-8eab-f708ff3e9a36" providerId="ADAL" clId="{823AE13E-094D-490F-BBF4-EDBC21781C1A}" dt="2023-12-03T06:29:33.264" v="161" actId="1076"/>
          <ac:grpSpMkLst>
            <pc:docMk/>
            <pc:sldMk cId="0" sldId="260"/>
            <ac:grpSpMk id="2" creationId="{00000000-0000-0000-0000-000000000000}"/>
          </ac:grpSpMkLst>
        </pc:grpChg>
        <pc:picChg chg="add mod">
          <ac:chgData name="Duyên Lương" userId="3a9e482f-ceb4-484a-8eab-f708ff3e9a36" providerId="ADAL" clId="{823AE13E-094D-490F-BBF4-EDBC21781C1A}" dt="2023-12-03T06:30:15.767" v="180" actId="1076"/>
          <ac:picMkLst>
            <pc:docMk/>
            <pc:sldMk cId="0" sldId="260"/>
            <ac:picMk id="8" creationId="{1EA2519D-9398-8454-7F4F-1FE94BA99DE1}"/>
          </ac:picMkLst>
        </pc:picChg>
        <pc:picChg chg="add del mod">
          <ac:chgData name="Duyên Lương" userId="3a9e482f-ceb4-484a-8eab-f708ff3e9a36" providerId="ADAL" clId="{823AE13E-094D-490F-BBF4-EDBC21781C1A}" dt="2023-12-03T06:27:38.597" v="151" actId="478"/>
          <ac:picMkLst>
            <pc:docMk/>
            <pc:sldMk cId="0" sldId="260"/>
            <ac:picMk id="9" creationId="{1E0FCC61-5B41-4CE2-C2A1-94E29871865C}"/>
          </ac:picMkLst>
        </pc:picChg>
        <pc:picChg chg="add del mod">
          <ac:chgData name="Duyên Lương" userId="3a9e482f-ceb4-484a-8eab-f708ff3e9a36" providerId="ADAL" clId="{823AE13E-094D-490F-BBF4-EDBC21781C1A}" dt="2023-12-03T06:27:38.597" v="151" actId="478"/>
          <ac:picMkLst>
            <pc:docMk/>
            <pc:sldMk cId="0" sldId="260"/>
            <ac:picMk id="10" creationId="{60C34B16-1BD3-700D-A717-9C9E1B485ACC}"/>
          </ac:picMkLst>
        </pc:picChg>
        <pc:picChg chg="add mod">
          <ac:chgData name="Duyên Lương" userId="3a9e482f-ceb4-484a-8eab-f708ff3e9a36" providerId="ADAL" clId="{823AE13E-094D-490F-BBF4-EDBC21781C1A}" dt="2023-12-03T06:30:14.516" v="179" actId="1076"/>
          <ac:picMkLst>
            <pc:docMk/>
            <pc:sldMk cId="0" sldId="260"/>
            <ac:picMk id="3074" creationId="{CB112ACA-8A71-E02F-97E5-79D075AD32CB}"/>
          </ac:picMkLst>
        </pc:picChg>
        <pc:picChg chg="add mod">
          <ac:chgData name="Duyên Lương" userId="3a9e482f-ceb4-484a-8eab-f708ff3e9a36" providerId="ADAL" clId="{823AE13E-094D-490F-BBF4-EDBC21781C1A}" dt="2023-12-03T06:29:38.665" v="165" actId="1076"/>
          <ac:picMkLst>
            <pc:docMk/>
            <pc:sldMk cId="0" sldId="260"/>
            <ac:picMk id="3076" creationId="{D01FEECE-843E-1651-0C56-32E61B55B390}"/>
          </ac:picMkLst>
        </pc:picChg>
      </pc:sldChg>
      <pc:sldChg chg="addSp delSp modSp mod modAnim">
        <pc:chgData name="Duyên Lương" userId="3a9e482f-ceb4-484a-8eab-f708ff3e9a36" providerId="ADAL" clId="{823AE13E-094D-490F-BBF4-EDBC21781C1A}" dt="2023-12-03T06:43:24.404" v="655" actId="207"/>
        <pc:sldMkLst>
          <pc:docMk/>
          <pc:sldMk cId="0" sldId="261"/>
        </pc:sldMkLst>
        <pc:spChg chg="del">
          <ac:chgData name="Duyên Lương" userId="3a9e482f-ceb4-484a-8eab-f708ff3e9a36" providerId="ADAL" clId="{823AE13E-094D-490F-BBF4-EDBC21781C1A}" dt="2023-12-03T06:38:49.779" v="543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38:58.654" v="545" actId="478"/>
          <ac:spMkLst>
            <pc:docMk/>
            <pc:sldMk cId="0" sldId="261"/>
            <ac:spMk id="6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43:24.404" v="655" actId="207"/>
          <ac:spMkLst>
            <pc:docMk/>
            <pc:sldMk cId="0" sldId="261"/>
            <ac:spMk id="7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38:44.297" v="540" actId="478"/>
          <ac:spMkLst>
            <pc:docMk/>
            <pc:sldMk cId="0" sldId="261"/>
            <ac:spMk id="8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42:12.957" v="648" actId="6549"/>
          <ac:spMkLst>
            <pc:docMk/>
            <pc:sldMk cId="0" sldId="261"/>
            <ac:spMk id="9" creationId="{BA1ECC69-A98D-0C61-869C-3D9615CB32C0}"/>
          </ac:spMkLst>
        </pc:spChg>
        <pc:spChg chg="add mod">
          <ac:chgData name="Duyên Lương" userId="3a9e482f-ceb4-484a-8eab-f708ff3e9a36" providerId="ADAL" clId="{823AE13E-094D-490F-BBF4-EDBC21781C1A}" dt="2023-12-03T06:41:00.762" v="593" actId="1076"/>
          <ac:spMkLst>
            <pc:docMk/>
            <pc:sldMk cId="0" sldId="261"/>
            <ac:spMk id="10" creationId="{A9F11F36-BF1A-405D-E00C-9657CAD269FC}"/>
          </ac:spMkLst>
        </pc:spChg>
        <pc:spChg chg="add mod">
          <ac:chgData name="Duyên Lương" userId="3a9e482f-ceb4-484a-8eab-f708ff3e9a36" providerId="ADAL" clId="{823AE13E-094D-490F-BBF4-EDBC21781C1A}" dt="2023-12-03T06:42:52.669" v="653" actId="1076"/>
          <ac:spMkLst>
            <pc:docMk/>
            <pc:sldMk cId="0" sldId="261"/>
            <ac:spMk id="11" creationId="{C9A42D94-B0F8-F1C8-026D-965F1E82E6BF}"/>
          </ac:spMkLst>
        </pc:spChg>
        <pc:spChg chg="add mod">
          <ac:chgData name="Duyên Lương" userId="3a9e482f-ceb4-484a-8eab-f708ff3e9a36" providerId="ADAL" clId="{823AE13E-094D-490F-BBF4-EDBC21781C1A}" dt="2023-12-03T06:41:11.752" v="608" actId="1076"/>
          <ac:spMkLst>
            <pc:docMk/>
            <pc:sldMk cId="0" sldId="261"/>
            <ac:spMk id="12" creationId="{E28831A1-B8C9-8517-BDC6-4848CD628DE0}"/>
          </ac:spMkLst>
        </pc:spChg>
        <pc:spChg chg="add mod">
          <ac:chgData name="Duyên Lương" userId="3a9e482f-ceb4-484a-8eab-f708ff3e9a36" providerId="ADAL" clId="{823AE13E-094D-490F-BBF4-EDBC21781C1A}" dt="2023-12-03T06:41:23.099" v="620" actId="1076"/>
          <ac:spMkLst>
            <pc:docMk/>
            <pc:sldMk cId="0" sldId="261"/>
            <ac:spMk id="13" creationId="{02510B76-6904-A400-2915-F3CA47D04E3C}"/>
          </ac:spMkLst>
        </pc:spChg>
        <pc:spChg chg="add mod">
          <ac:chgData name="Duyên Lương" userId="3a9e482f-ceb4-484a-8eab-f708ff3e9a36" providerId="ADAL" clId="{823AE13E-094D-490F-BBF4-EDBC21781C1A}" dt="2023-12-03T06:41:28.727" v="621" actId="1076"/>
          <ac:spMkLst>
            <pc:docMk/>
            <pc:sldMk cId="0" sldId="261"/>
            <ac:spMk id="14" creationId="{6428DBD8-84BD-463E-3D6C-F588DE650A2E}"/>
          </ac:spMkLst>
        </pc:spChg>
        <pc:spChg chg="add mod">
          <ac:chgData name="Duyên Lương" userId="3a9e482f-ceb4-484a-8eab-f708ff3e9a36" providerId="ADAL" clId="{823AE13E-094D-490F-BBF4-EDBC21781C1A}" dt="2023-12-03T06:41:51.775" v="647" actId="1036"/>
          <ac:spMkLst>
            <pc:docMk/>
            <pc:sldMk cId="0" sldId="261"/>
            <ac:spMk id="15" creationId="{56B71D66-B4D5-C50C-6D0F-6E4F22E36AD1}"/>
          </ac:spMkLst>
        </pc:spChg>
        <pc:grpChg chg="mod">
          <ac:chgData name="Duyên Lương" userId="3a9e482f-ceb4-484a-8eab-f708ff3e9a36" providerId="ADAL" clId="{823AE13E-094D-490F-BBF4-EDBC21781C1A}" dt="2023-12-03T06:42:30.025" v="649" actId="1076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823AE13E-094D-490F-BBF4-EDBC21781C1A}" dt="2023-12-03T06:47:33.686" v="832" actId="1076"/>
        <pc:sldMkLst>
          <pc:docMk/>
          <pc:sldMk cId="0" sldId="262"/>
        </pc:sldMkLst>
        <pc:spChg chg="mod">
          <ac:chgData name="Duyên Lương" userId="3a9e482f-ceb4-484a-8eab-f708ff3e9a36" providerId="ADAL" clId="{823AE13E-094D-490F-BBF4-EDBC21781C1A}" dt="2023-12-03T06:46:09.683" v="784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44:44.188" v="757" actId="478"/>
          <ac:spMkLst>
            <pc:docMk/>
            <pc:sldMk cId="0" sldId="262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47:33.686" v="832" actId="1076"/>
          <ac:spMkLst>
            <pc:docMk/>
            <pc:sldMk cId="0" sldId="262"/>
            <ac:spMk id="6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44:44.871" v="758" actId="478"/>
          <ac:spMkLst>
            <pc:docMk/>
            <pc:sldMk cId="0" sldId="262"/>
            <ac:spMk id="7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44:36.220" v="755" actId="1076"/>
          <ac:spMkLst>
            <pc:docMk/>
            <pc:sldMk cId="0" sldId="262"/>
            <ac:spMk id="8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44:49.592" v="760" actId="478"/>
          <ac:spMkLst>
            <pc:docMk/>
            <pc:sldMk cId="0" sldId="262"/>
            <ac:spMk id="9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47:11.633" v="829" actId="20577"/>
          <ac:spMkLst>
            <pc:docMk/>
            <pc:sldMk cId="0" sldId="262"/>
            <ac:spMk id="10" creationId="{241ACEE2-B8D9-AA18-A622-EDC3EC073595}"/>
          </ac:spMkLst>
        </pc:spChg>
        <pc:spChg chg="add mod">
          <ac:chgData name="Duyên Lương" userId="3a9e482f-ceb4-484a-8eab-f708ff3e9a36" providerId="ADAL" clId="{823AE13E-094D-490F-BBF4-EDBC21781C1A}" dt="2023-12-03T06:46:47.079" v="803" actId="1076"/>
          <ac:spMkLst>
            <pc:docMk/>
            <pc:sldMk cId="0" sldId="262"/>
            <ac:spMk id="11" creationId="{2AAA4B29-80F0-3372-5BF9-3FF30A8AD293}"/>
          </ac:spMkLst>
        </pc:spChg>
        <pc:spChg chg="add mod">
          <ac:chgData name="Duyên Lương" userId="3a9e482f-ceb4-484a-8eab-f708ff3e9a36" providerId="ADAL" clId="{823AE13E-094D-490F-BBF4-EDBC21781C1A}" dt="2023-12-03T06:46:50.678" v="804" actId="1076"/>
          <ac:spMkLst>
            <pc:docMk/>
            <pc:sldMk cId="0" sldId="262"/>
            <ac:spMk id="12" creationId="{331A34BD-9B23-E6DF-5FEE-86098ABCCAD3}"/>
          </ac:spMkLst>
        </pc:spChg>
        <pc:spChg chg="add mod">
          <ac:chgData name="Duyên Lương" userId="3a9e482f-ceb4-484a-8eab-f708ff3e9a36" providerId="ADAL" clId="{823AE13E-094D-490F-BBF4-EDBC21781C1A}" dt="2023-12-03T06:47:02.480" v="821" actId="1076"/>
          <ac:spMkLst>
            <pc:docMk/>
            <pc:sldMk cId="0" sldId="262"/>
            <ac:spMk id="13" creationId="{A8456FDA-A42B-D551-3A72-A131387E34CC}"/>
          </ac:spMkLst>
        </pc:spChg>
        <pc:spChg chg="add mod">
          <ac:chgData name="Duyên Lương" userId="3a9e482f-ceb4-484a-8eab-f708ff3e9a36" providerId="ADAL" clId="{823AE13E-094D-490F-BBF4-EDBC21781C1A}" dt="2023-12-03T06:46:16.934" v="786" actId="1076"/>
          <ac:spMkLst>
            <pc:docMk/>
            <pc:sldMk cId="0" sldId="262"/>
            <ac:spMk id="14" creationId="{A569FC45-2C03-9990-B408-DF12D87F0D7E}"/>
          </ac:spMkLst>
        </pc:spChg>
        <pc:spChg chg="add mod">
          <ac:chgData name="Duyên Lương" userId="3a9e482f-ceb4-484a-8eab-f708ff3e9a36" providerId="ADAL" clId="{823AE13E-094D-490F-BBF4-EDBC21781C1A}" dt="2023-12-03T06:47:15.472" v="830" actId="1076"/>
          <ac:spMkLst>
            <pc:docMk/>
            <pc:sldMk cId="0" sldId="262"/>
            <ac:spMk id="15" creationId="{AF5C3C0D-1345-E8AC-263C-E1FD1D44820F}"/>
          </ac:spMkLst>
        </pc:spChg>
        <pc:grpChg chg="mod">
          <ac:chgData name="Duyên Lương" userId="3a9e482f-ceb4-484a-8eab-f708ff3e9a36" providerId="ADAL" clId="{823AE13E-094D-490F-BBF4-EDBC21781C1A}" dt="2023-12-03T06:47:29.581" v="831" actId="1076"/>
          <ac:grpSpMkLst>
            <pc:docMk/>
            <pc:sldMk cId="0" sldId="262"/>
            <ac:grpSpMk id="2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823AE13E-094D-490F-BBF4-EDBC21781C1A}" dt="2023-12-03T06:58:45.190" v="1187" actId="404"/>
        <pc:sldMkLst>
          <pc:docMk/>
          <pc:sldMk cId="0" sldId="263"/>
        </pc:sldMkLst>
        <pc:spChg chg="mod">
          <ac:chgData name="Duyên Lương" userId="3a9e482f-ceb4-484a-8eab-f708ff3e9a36" providerId="ADAL" clId="{823AE13E-094D-490F-BBF4-EDBC21781C1A}" dt="2023-12-03T06:49:15.629" v="943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58:45.190" v="1187" actId="404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Duyên Lương" userId="3a9e482f-ceb4-484a-8eab-f708ff3e9a36" providerId="ADAL" clId="{823AE13E-094D-490F-BBF4-EDBC21781C1A}" dt="2023-12-03T06:49:32.962" v="945" actId="478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Duyên Lương" userId="3a9e482f-ceb4-484a-8eab-f708ff3e9a36" providerId="ADAL" clId="{823AE13E-094D-490F-BBF4-EDBC21781C1A}" dt="2023-12-03T06:49:39.306" v="948" actId="478"/>
          <ac:spMkLst>
            <pc:docMk/>
            <pc:sldMk cId="0" sldId="263"/>
            <ac:spMk id="8" creationId="{4850D1BC-64BB-D049-F4B6-3288B796EB59}"/>
          </ac:spMkLst>
        </pc:spChg>
        <pc:spChg chg="add mod">
          <ac:chgData name="Duyên Lương" userId="3a9e482f-ceb4-484a-8eab-f708ff3e9a36" providerId="ADAL" clId="{823AE13E-094D-490F-BBF4-EDBC21781C1A}" dt="2023-12-03T06:51:49.797" v="985" actId="20577"/>
          <ac:spMkLst>
            <pc:docMk/>
            <pc:sldMk cId="0" sldId="263"/>
            <ac:spMk id="9" creationId="{8D6907F3-1051-6D59-39DB-101731250B8E}"/>
          </ac:spMkLst>
        </pc:spChg>
        <pc:spChg chg="add mod">
          <ac:chgData name="Duyên Lương" userId="3a9e482f-ceb4-484a-8eab-f708ff3e9a36" providerId="ADAL" clId="{823AE13E-094D-490F-BBF4-EDBC21781C1A}" dt="2023-12-03T06:52:17.836" v="991" actId="1036"/>
          <ac:spMkLst>
            <pc:docMk/>
            <pc:sldMk cId="0" sldId="263"/>
            <ac:spMk id="10" creationId="{4DBC07FD-746D-49AE-79EF-8C312C17C2C5}"/>
          </ac:spMkLst>
        </pc:spChg>
        <pc:spChg chg="add mod">
          <ac:chgData name="Duyên Lương" userId="3a9e482f-ceb4-484a-8eab-f708ff3e9a36" providerId="ADAL" clId="{823AE13E-094D-490F-BBF4-EDBC21781C1A}" dt="2023-12-03T06:52:17.836" v="991" actId="1036"/>
          <ac:spMkLst>
            <pc:docMk/>
            <pc:sldMk cId="0" sldId="263"/>
            <ac:spMk id="11" creationId="{C5ACC3A9-8F6A-1BE9-EC01-A93D118D5F86}"/>
          </ac:spMkLst>
        </pc:spChg>
        <pc:spChg chg="add mod">
          <ac:chgData name="Duyên Lương" userId="3a9e482f-ceb4-484a-8eab-f708ff3e9a36" providerId="ADAL" clId="{823AE13E-094D-490F-BBF4-EDBC21781C1A}" dt="2023-12-03T06:51:25.832" v="974" actId="1076"/>
          <ac:spMkLst>
            <pc:docMk/>
            <pc:sldMk cId="0" sldId="263"/>
            <ac:spMk id="12" creationId="{EA9B823B-9B0A-DC3F-D7B0-50E6D900B2BC}"/>
          </ac:spMkLst>
        </pc:spChg>
        <pc:spChg chg="add mod">
          <ac:chgData name="Duyên Lương" userId="3a9e482f-ceb4-484a-8eab-f708ff3e9a36" providerId="ADAL" clId="{823AE13E-094D-490F-BBF4-EDBC21781C1A}" dt="2023-12-03T06:52:13.546" v="990" actId="1035"/>
          <ac:spMkLst>
            <pc:docMk/>
            <pc:sldMk cId="0" sldId="263"/>
            <ac:spMk id="13" creationId="{6304775E-C123-A65A-5B6A-19941D095D48}"/>
          </ac:spMkLst>
        </pc:spChg>
        <pc:spChg chg="add mod">
          <ac:chgData name="Duyên Lương" userId="3a9e482f-ceb4-484a-8eab-f708ff3e9a36" providerId="ADAL" clId="{823AE13E-094D-490F-BBF4-EDBC21781C1A}" dt="2023-12-03T06:51:56.338" v="988" actId="1037"/>
          <ac:spMkLst>
            <pc:docMk/>
            <pc:sldMk cId="0" sldId="263"/>
            <ac:spMk id="14" creationId="{D8DC504E-B253-6773-C3AA-6678BC37A537}"/>
          </ac:spMkLst>
        </pc:spChg>
        <pc:grpChg chg="mod">
          <ac:chgData name="Duyên Lương" userId="3a9e482f-ceb4-484a-8eab-f708ff3e9a36" providerId="ADAL" clId="{823AE13E-094D-490F-BBF4-EDBC21781C1A}" dt="2023-12-03T06:52:25.466" v="992" actId="1076"/>
          <ac:grpSpMkLst>
            <pc:docMk/>
            <pc:sldMk cId="0" sldId="263"/>
            <ac:grpSpMk id="2" creationId="{00000000-0000-0000-0000-000000000000}"/>
          </ac:grpSpMkLst>
        </pc:grpChg>
      </pc:sldChg>
      <pc:sldChg chg="addSp delSp modSp mod modAnim">
        <pc:chgData name="Duyên Lương" userId="3a9e482f-ceb4-484a-8eab-f708ff3e9a36" providerId="ADAL" clId="{823AE13E-094D-490F-BBF4-EDBC21781C1A}" dt="2023-12-03T06:57:38.652" v="1178" actId="207"/>
        <pc:sldMkLst>
          <pc:docMk/>
          <pc:sldMk cId="0" sldId="264"/>
        </pc:sldMkLst>
        <pc:spChg chg="mod">
          <ac:chgData name="Duyên Lương" userId="3a9e482f-ceb4-484a-8eab-f708ff3e9a36" providerId="ADAL" clId="{823AE13E-094D-490F-BBF4-EDBC21781C1A}" dt="2023-12-03T06:54:13.626" v="1076" actId="14100"/>
          <ac:spMkLst>
            <pc:docMk/>
            <pc:sldMk cId="0" sldId="264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54:15.286" v="1077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57:38.652" v="1178" actId="207"/>
          <ac:spMkLst>
            <pc:docMk/>
            <pc:sldMk cId="0" sldId="264"/>
            <ac:spMk id="7" creationId="{00000000-0000-0000-0000-000000000000}"/>
          </ac:spMkLst>
        </pc:spChg>
        <pc:spChg chg="del">
          <ac:chgData name="Duyên Lương" userId="3a9e482f-ceb4-484a-8eab-f708ff3e9a36" providerId="ADAL" clId="{823AE13E-094D-490F-BBF4-EDBC21781C1A}" dt="2023-12-03T06:53:56.046" v="1067" actId="478"/>
          <ac:spMkLst>
            <pc:docMk/>
            <pc:sldMk cId="0" sldId="264"/>
            <ac:spMk id="8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54:56.997" v="1121" actId="20577"/>
          <ac:spMkLst>
            <pc:docMk/>
            <pc:sldMk cId="0" sldId="264"/>
            <ac:spMk id="9" creationId="{F2B91FAA-C5C0-F7AE-B5FE-6B80BD30F840}"/>
          </ac:spMkLst>
        </pc:spChg>
        <pc:spChg chg="add mod">
          <ac:chgData name="Duyên Lương" userId="3a9e482f-ceb4-484a-8eab-f708ff3e9a36" providerId="ADAL" clId="{823AE13E-094D-490F-BBF4-EDBC21781C1A}" dt="2023-12-03T06:55:21.878" v="1129" actId="207"/>
          <ac:spMkLst>
            <pc:docMk/>
            <pc:sldMk cId="0" sldId="264"/>
            <ac:spMk id="10" creationId="{00A8E223-C07C-A096-77F0-01E1AE99FE16}"/>
          </ac:spMkLst>
        </pc:spChg>
        <pc:spChg chg="add mod">
          <ac:chgData name="Duyên Lương" userId="3a9e482f-ceb4-484a-8eab-f708ff3e9a36" providerId="ADAL" clId="{823AE13E-094D-490F-BBF4-EDBC21781C1A}" dt="2023-12-03T06:55:21.878" v="1129" actId="207"/>
          <ac:spMkLst>
            <pc:docMk/>
            <pc:sldMk cId="0" sldId="264"/>
            <ac:spMk id="11" creationId="{624F4A75-EC62-7777-EC1F-6B64CB30BD26}"/>
          </ac:spMkLst>
        </pc:spChg>
        <pc:spChg chg="add mod">
          <ac:chgData name="Duyên Lương" userId="3a9e482f-ceb4-484a-8eab-f708ff3e9a36" providerId="ADAL" clId="{823AE13E-094D-490F-BBF4-EDBC21781C1A}" dt="2023-12-03T06:55:21.878" v="1129" actId="207"/>
          <ac:spMkLst>
            <pc:docMk/>
            <pc:sldMk cId="0" sldId="264"/>
            <ac:spMk id="12" creationId="{E43C4675-39C6-C64F-1884-C50C8E43DE2D}"/>
          </ac:spMkLst>
        </pc:spChg>
        <pc:spChg chg="add mod">
          <ac:chgData name="Duyên Lương" userId="3a9e482f-ceb4-484a-8eab-f708ff3e9a36" providerId="ADAL" clId="{823AE13E-094D-490F-BBF4-EDBC21781C1A}" dt="2023-12-03T06:55:21.878" v="1129" actId="207"/>
          <ac:spMkLst>
            <pc:docMk/>
            <pc:sldMk cId="0" sldId="264"/>
            <ac:spMk id="13" creationId="{4182CF51-98CB-FC20-0C5D-BC035D2E7452}"/>
          </ac:spMkLst>
        </pc:spChg>
        <pc:spChg chg="add mod">
          <ac:chgData name="Duyên Lương" userId="3a9e482f-ceb4-484a-8eab-f708ff3e9a36" providerId="ADAL" clId="{823AE13E-094D-490F-BBF4-EDBC21781C1A}" dt="2023-12-03T06:55:21.878" v="1129" actId="207"/>
          <ac:spMkLst>
            <pc:docMk/>
            <pc:sldMk cId="0" sldId="264"/>
            <ac:spMk id="14" creationId="{573DD53E-620F-DF3A-04CB-7E46EB1285BE}"/>
          </ac:spMkLst>
        </pc:spChg>
      </pc:sldChg>
      <pc:sldChg chg="addSp delSp modSp mod">
        <pc:chgData name="Duyên Lương" userId="3a9e482f-ceb4-484a-8eab-f708ff3e9a36" providerId="ADAL" clId="{823AE13E-094D-490F-BBF4-EDBC21781C1A}" dt="2023-12-03T06:56:43.129" v="1171" actId="1076"/>
        <pc:sldMkLst>
          <pc:docMk/>
          <pc:sldMk cId="0" sldId="265"/>
        </pc:sldMkLst>
        <pc:spChg chg="mod">
          <ac:chgData name="Duyên Lương" userId="3a9e482f-ceb4-484a-8eab-f708ff3e9a36" providerId="ADAL" clId="{823AE13E-094D-490F-BBF4-EDBC21781C1A}" dt="2023-12-03T06:56:43.129" v="1171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6:56:26.736" v="1166" actId="403"/>
          <ac:spMkLst>
            <pc:docMk/>
            <pc:sldMk cId="0" sldId="265"/>
            <ac:spMk id="6" creationId="{00000000-0000-0000-0000-000000000000}"/>
          </ac:spMkLst>
        </pc:spChg>
        <pc:spChg chg="del mod">
          <ac:chgData name="Duyên Lương" userId="3a9e482f-ceb4-484a-8eab-f708ff3e9a36" providerId="ADAL" clId="{823AE13E-094D-490F-BBF4-EDBC21781C1A}" dt="2023-12-03T06:55:53.039" v="1146" actId="478"/>
          <ac:spMkLst>
            <pc:docMk/>
            <pc:sldMk cId="0" sldId="265"/>
            <ac:spMk id="7" creationId="{00000000-0000-0000-0000-000000000000}"/>
          </ac:spMkLst>
        </pc:spChg>
        <pc:spChg chg="add mod">
          <ac:chgData name="Duyên Lương" userId="3a9e482f-ceb4-484a-8eab-f708ff3e9a36" providerId="ADAL" clId="{823AE13E-094D-490F-BBF4-EDBC21781C1A}" dt="2023-12-03T06:56:39.014" v="1168" actId="1076"/>
          <ac:spMkLst>
            <pc:docMk/>
            <pc:sldMk cId="0" sldId="265"/>
            <ac:spMk id="9" creationId="{8E3D75A1-B2F1-2364-BE96-4CB502AD31EC}"/>
          </ac:spMkLst>
        </pc:spChg>
      </pc:sldChg>
      <pc:sldChg chg="add del setBg">
        <pc:chgData name="Duyên Lương" userId="3a9e482f-ceb4-484a-8eab-f708ff3e9a36" providerId="ADAL" clId="{823AE13E-094D-490F-BBF4-EDBC21781C1A}" dt="2023-12-03T07:04:09.741" v="1189"/>
        <pc:sldMkLst>
          <pc:docMk/>
          <pc:sldMk cId="772135789" sldId="266"/>
        </pc:sldMkLst>
      </pc:sldChg>
      <pc:sldChg chg="modSp mod">
        <pc:chgData name="Duyên Lương" userId="3a9e482f-ceb4-484a-8eab-f708ff3e9a36" providerId="ADAL" clId="{823AE13E-094D-490F-BBF4-EDBC21781C1A}" dt="2023-12-03T07:05:39.024" v="1324" actId="1076"/>
        <pc:sldMkLst>
          <pc:docMk/>
          <pc:sldMk cId="3244220970" sldId="266"/>
        </pc:sldMkLst>
        <pc:spChg chg="mod">
          <ac:chgData name="Duyên Lương" userId="3a9e482f-ceb4-484a-8eab-f708ff3e9a36" providerId="ADAL" clId="{823AE13E-094D-490F-BBF4-EDBC21781C1A}" dt="2023-12-03T07:04:24.792" v="1199" actId="20577"/>
          <ac:spMkLst>
            <pc:docMk/>
            <pc:sldMk cId="3244220970" sldId="266"/>
            <ac:spMk id="6" creationId="{00000000-0000-0000-0000-000000000000}"/>
          </ac:spMkLst>
        </pc:spChg>
        <pc:spChg chg="mod">
          <ac:chgData name="Duyên Lương" userId="3a9e482f-ceb4-484a-8eab-f708ff3e9a36" providerId="ADAL" clId="{823AE13E-094D-490F-BBF4-EDBC21781C1A}" dt="2023-12-03T07:05:39.024" v="1324" actId="1076"/>
          <ac:spMkLst>
            <pc:docMk/>
            <pc:sldMk cId="3244220970" sldId="266"/>
            <ac:spMk id="9" creationId="{8E3D75A1-B2F1-2364-BE96-4CB502AD31EC}"/>
          </ac:spMkLst>
        </pc:spChg>
      </pc:sldChg>
      <pc:sldChg chg="del">
        <pc:chgData name="Duyên Lương" userId="3a9e482f-ceb4-484a-8eab-f708ff3e9a36" providerId="ADAL" clId="{823AE13E-094D-490F-BBF4-EDBC21781C1A}" dt="2023-12-03T06:57:01.405" v="1173" actId="47"/>
        <pc:sldMkLst>
          <pc:docMk/>
          <pc:sldMk cId="1557900257" sldId="267"/>
        </pc:sldMkLst>
        <pc:spChg chg="mod">
          <ac:chgData name="Duyên Lương" userId="3a9e482f-ceb4-484a-8eab-f708ff3e9a36" providerId="ADAL" clId="{823AE13E-094D-490F-BBF4-EDBC21781C1A}" dt="2023-12-03T07:06:55.377" v="1336" actId="14100"/>
          <ac:spMkLst>
            <pc:docMk/>
            <pc:sldMk cId="1557900257" sldId="267"/>
            <ac:spMk id="10" creationId="{00000000-0000-0000-0000-000000000000}"/>
          </ac:spMkLst>
        </pc:spChg>
      </pc:sldChg>
      <pc:sldChg chg="del">
        <pc:chgData name="Duyên Lương" userId="3a9e482f-ceb4-484a-8eab-f708ff3e9a36" providerId="ADAL" clId="{823AE13E-094D-490F-BBF4-EDBC21781C1A}" dt="2023-12-03T06:57:01.736" v="1174" actId="47"/>
        <pc:sldMkLst>
          <pc:docMk/>
          <pc:sldMk cId="3854663788" sldId="268"/>
        </pc:sldMkLst>
      </pc:sldChg>
      <pc:sldChg chg="modSp mod">
        <pc:chgData name="Duyên Lương" userId="3a9e482f-ceb4-484a-8eab-f708ff3e9a36" providerId="ADAL" clId="{823AE13E-094D-490F-BBF4-EDBC21781C1A}" dt="2023-12-03T07:14:04.951" v="1359" actId="20577"/>
        <pc:sldMkLst>
          <pc:docMk/>
          <pc:sldMk cId="3854663788" sldId="268"/>
        </pc:sldMkLst>
        <pc:spChg chg="mod">
          <ac:chgData name="Duyên Lương" userId="3a9e482f-ceb4-484a-8eab-f708ff3e9a36" providerId="ADAL" clId="{823AE13E-094D-490F-BBF4-EDBC21781C1A}" dt="2023-12-03T07:14:04.951" v="1359" actId="20577"/>
          <ac:spMkLst>
            <pc:docMk/>
            <pc:sldMk cId="3854663788" sldId="268"/>
            <ac:spMk id="10" creationId="{00000000-0000-0000-0000-000000000000}"/>
          </ac:spMkLst>
        </pc:spChg>
      </pc:sldChg>
      <pc:sldChg chg="del">
        <pc:chgData name="Duyên Lương" userId="3a9e482f-ceb4-484a-8eab-f708ff3e9a36" providerId="ADAL" clId="{823AE13E-094D-490F-BBF4-EDBC21781C1A}" dt="2023-12-03T06:57:02.127" v="1175" actId="47"/>
        <pc:sldMkLst>
          <pc:docMk/>
          <pc:sldMk cId="0" sldId="269"/>
        </pc:sldMkLst>
      </pc:sldChg>
      <pc:sldChg chg="del">
        <pc:chgData name="Duyên Lương" userId="3a9e482f-ceb4-484a-8eab-f708ff3e9a36" providerId="ADAL" clId="{823AE13E-094D-490F-BBF4-EDBC21781C1A}" dt="2023-12-03T06:57:02.583" v="1176" actId="47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378F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2829" y="164204"/>
            <a:ext cx="5522596" cy="9094096"/>
          </a:xfrm>
          <a:custGeom>
            <a:avLst/>
            <a:gdLst/>
            <a:ahLst/>
            <a:cxnLst/>
            <a:rect l="l" t="t" r="r" b="b"/>
            <a:pathLst>
              <a:path w="5522596" h="9094096">
                <a:moveTo>
                  <a:pt x="0" y="0"/>
                </a:moveTo>
                <a:lnTo>
                  <a:pt x="5522596" y="0"/>
                </a:lnTo>
                <a:lnTo>
                  <a:pt x="5522596" y="9094096"/>
                </a:lnTo>
                <a:lnTo>
                  <a:pt x="0" y="9094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55457" y="3794911"/>
            <a:ext cx="1668817" cy="5463389"/>
          </a:xfrm>
          <a:custGeom>
            <a:avLst/>
            <a:gdLst/>
            <a:ahLst/>
            <a:cxnLst/>
            <a:rect l="l" t="t" r="r" b="b"/>
            <a:pathLst>
              <a:path w="1668817" h="5463389">
                <a:moveTo>
                  <a:pt x="0" y="0"/>
                </a:moveTo>
                <a:lnTo>
                  <a:pt x="1668817" y="0"/>
                </a:lnTo>
                <a:lnTo>
                  <a:pt x="1668817" y="5463389"/>
                </a:lnTo>
                <a:lnTo>
                  <a:pt x="0" y="5463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96330" y="6844143"/>
            <a:ext cx="1071008" cy="2414157"/>
          </a:xfrm>
          <a:custGeom>
            <a:avLst/>
            <a:gdLst/>
            <a:ahLst/>
            <a:cxnLst/>
            <a:rect l="l" t="t" r="r" b="b"/>
            <a:pathLst>
              <a:path w="1071008" h="2414157">
                <a:moveTo>
                  <a:pt x="0" y="0"/>
                </a:moveTo>
                <a:lnTo>
                  <a:pt x="1071008" y="0"/>
                </a:lnTo>
                <a:lnTo>
                  <a:pt x="1071008" y="2414157"/>
                </a:lnTo>
                <a:lnTo>
                  <a:pt x="0" y="241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25686" y="6447179"/>
            <a:ext cx="1344227" cy="2811121"/>
          </a:xfrm>
          <a:custGeom>
            <a:avLst/>
            <a:gdLst/>
            <a:ahLst/>
            <a:cxnLst/>
            <a:rect l="l" t="t" r="r" b="b"/>
            <a:pathLst>
              <a:path w="1344227" h="2811121">
                <a:moveTo>
                  <a:pt x="0" y="0"/>
                </a:moveTo>
                <a:lnTo>
                  <a:pt x="1344227" y="0"/>
                </a:lnTo>
                <a:lnTo>
                  <a:pt x="1344227" y="2811121"/>
                </a:lnTo>
                <a:lnTo>
                  <a:pt x="0" y="281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28261" y="6252008"/>
            <a:ext cx="1191585" cy="3006292"/>
          </a:xfrm>
          <a:custGeom>
            <a:avLst/>
            <a:gdLst/>
            <a:ahLst/>
            <a:cxnLst/>
            <a:rect l="l" t="t" r="r" b="b"/>
            <a:pathLst>
              <a:path w="1191585" h="3006292">
                <a:moveTo>
                  <a:pt x="0" y="0"/>
                </a:moveTo>
                <a:lnTo>
                  <a:pt x="1191584" y="0"/>
                </a:lnTo>
                <a:lnTo>
                  <a:pt x="1191584" y="3006292"/>
                </a:lnTo>
                <a:lnTo>
                  <a:pt x="0" y="3006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53557" y="1957846"/>
            <a:ext cx="934425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000000"/>
                </a:solidFill>
                <a:latin typeface="Lovelo"/>
              </a:rPr>
              <a:t>WELCOME TO OUR CLASS!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66777" y="6819900"/>
            <a:ext cx="4275818" cy="3512800"/>
          </a:xfrm>
          <a:custGeom>
            <a:avLst/>
            <a:gdLst/>
            <a:ahLst/>
            <a:cxnLst/>
            <a:rect l="l" t="t" r="r" b="b"/>
            <a:pathLst>
              <a:path w="6646310" h="5885005">
                <a:moveTo>
                  <a:pt x="0" y="0"/>
                </a:moveTo>
                <a:lnTo>
                  <a:pt x="6646310" y="0"/>
                </a:lnTo>
                <a:lnTo>
                  <a:pt x="6646310" y="5885005"/>
                </a:lnTo>
                <a:lnTo>
                  <a:pt x="0" y="5885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602242">
            <a:off x="13225699" y="8055282"/>
            <a:ext cx="3635987" cy="4114800"/>
          </a:xfrm>
          <a:custGeom>
            <a:avLst/>
            <a:gdLst/>
            <a:ahLst/>
            <a:cxnLst/>
            <a:rect l="l" t="t" r="r" b="b"/>
            <a:pathLst>
              <a:path w="3635987" h="4114800">
                <a:moveTo>
                  <a:pt x="0" y="0"/>
                </a:moveTo>
                <a:lnTo>
                  <a:pt x="3635987" y="0"/>
                </a:lnTo>
                <a:lnTo>
                  <a:pt x="3635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0842" y="174318"/>
            <a:ext cx="17967158" cy="250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40"/>
              </a:lnSpc>
            </a:pPr>
            <a:r>
              <a:rPr lang="en-US" sz="6000" dirty="0">
                <a:solidFill>
                  <a:srgbClr val="C00000"/>
                </a:solidFill>
                <a:latin typeface="Lovelo"/>
              </a:rPr>
              <a:t>5. Complete the sentences, so that they are true for you.</a:t>
            </a: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F2B91FAA-C5C0-F7AE-B5FE-6B80BD30F840}"/>
              </a:ext>
            </a:extLst>
          </p:cNvPr>
          <p:cNvSpPr txBox="1"/>
          <p:nvPr/>
        </p:nvSpPr>
        <p:spPr>
          <a:xfrm>
            <a:off x="289961" y="2853730"/>
            <a:ext cx="179671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1. When I finished my lessons yesterday, 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2. Before I go to bed at night, 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3. I will wait until the teacher 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4. As soon as we have our summer holiday, 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5. I usually listen to music while ______________________________.</a:t>
            </a: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00A8E223-C07C-A096-77F0-01E1AE99FE16}"/>
              </a:ext>
            </a:extLst>
          </p:cNvPr>
          <p:cNvSpPr txBox="1">
            <a:spLocks/>
          </p:cNvSpPr>
          <p:nvPr/>
        </p:nvSpPr>
        <p:spPr>
          <a:xfrm>
            <a:off x="8459630" y="2652635"/>
            <a:ext cx="7360920" cy="86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Lora" pitchFamily="2" charset="0"/>
              </a:rPr>
              <a:t>my friends were waiting for me</a:t>
            </a:r>
            <a:endParaRPr lang="en-US" sz="2400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624F4A75-EC62-7777-EC1F-6B64CB30BD26}"/>
              </a:ext>
            </a:extLst>
          </p:cNvPr>
          <p:cNvSpPr txBox="1">
            <a:spLocks/>
          </p:cNvSpPr>
          <p:nvPr/>
        </p:nvSpPr>
        <p:spPr>
          <a:xfrm>
            <a:off x="6041278" y="3679860"/>
            <a:ext cx="7594015" cy="7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Lora" pitchFamily="2" charset="0"/>
              </a:rPr>
              <a:t>my mother read a story for me</a:t>
            </a:r>
            <a:endParaRPr lang="en-US" sz="2400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E43C4675-39C6-C64F-1884-C50C8E43DE2D}"/>
              </a:ext>
            </a:extLst>
          </p:cNvPr>
          <p:cNvSpPr txBox="1">
            <a:spLocks/>
          </p:cNvSpPr>
          <p:nvPr/>
        </p:nvSpPr>
        <p:spPr>
          <a:xfrm>
            <a:off x="4976507" y="4648821"/>
            <a:ext cx="8658786" cy="88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Lora" pitchFamily="2" charset="0"/>
              </a:rPr>
              <a:t>finds out my exam paper</a:t>
            </a:r>
            <a:endParaRPr lang="en-US" sz="2400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4182CF51-98CB-FC20-0C5D-BC035D2E7452}"/>
              </a:ext>
            </a:extLst>
          </p:cNvPr>
          <p:cNvSpPr txBox="1">
            <a:spLocks/>
          </p:cNvSpPr>
          <p:nvPr/>
        </p:nvSpPr>
        <p:spPr>
          <a:xfrm>
            <a:off x="9304421" y="5680427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Lora" pitchFamily="2" charset="0"/>
              </a:rPr>
              <a:t>we will go to our uncle’s farm</a:t>
            </a:r>
            <a:endParaRPr lang="en-US" sz="2400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573DD53E-620F-DF3A-04CB-7E46EB1285BE}"/>
              </a:ext>
            </a:extLst>
          </p:cNvPr>
          <p:cNvSpPr txBox="1">
            <a:spLocks/>
          </p:cNvSpPr>
          <p:nvPr/>
        </p:nvSpPr>
        <p:spPr>
          <a:xfrm>
            <a:off x="6781259" y="6621569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Lora" pitchFamily="2" charset="0"/>
              </a:rPr>
              <a:t>I am doing my housework</a:t>
            </a:r>
            <a:endParaRPr lang="en-US" sz="2400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730861">
            <a:off x="13081643" y="3700693"/>
            <a:ext cx="4876115" cy="4310174"/>
          </a:xfrm>
          <a:custGeom>
            <a:avLst/>
            <a:gdLst/>
            <a:ahLst/>
            <a:cxnLst/>
            <a:rect l="l" t="t" r="r" b="b"/>
            <a:pathLst>
              <a:path w="5981731" h="4774509">
                <a:moveTo>
                  <a:pt x="0" y="0"/>
                </a:moveTo>
                <a:lnTo>
                  <a:pt x="5981731" y="0"/>
                </a:lnTo>
                <a:lnTo>
                  <a:pt x="5981731" y="4774508"/>
                </a:lnTo>
                <a:lnTo>
                  <a:pt x="0" y="477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57275"/>
            <a:ext cx="11997927" cy="139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40"/>
              </a:lnSpc>
            </a:pPr>
            <a:r>
              <a:rPr lang="en-US" sz="11500" dirty="0">
                <a:solidFill>
                  <a:srgbClr val="000000"/>
                </a:solidFill>
                <a:latin typeface="Lovelo"/>
              </a:rPr>
              <a:t>WRAP 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D75A1-B2F1-2364-BE96-4CB502AD31EC}"/>
              </a:ext>
            </a:extLst>
          </p:cNvPr>
          <p:cNvSpPr txBox="1"/>
          <p:nvPr/>
        </p:nvSpPr>
        <p:spPr>
          <a:xfrm>
            <a:off x="1028700" y="3094157"/>
            <a:ext cx="13296900" cy="409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Lora" pitchFamily="2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latin typeface="Lora" pitchFamily="2" charset="0"/>
              </a:rPr>
              <a:t>review the vocabulary and grammar of Unit 7, 8, 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730861">
            <a:off x="13081643" y="3700693"/>
            <a:ext cx="4876115" cy="4310174"/>
          </a:xfrm>
          <a:custGeom>
            <a:avLst/>
            <a:gdLst/>
            <a:ahLst/>
            <a:cxnLst/>
            <a:rect l="l" t="t" r="r" b="b"/>
            <a:pathLst>
              <a:path w="5981731" h="4774509">
                <a:moveTo>
                  <a:pt x="0" y="0"/>
                </a:moveTo>
                <a:lnTo>
                  <a:pt x="5981731" y="0"/>
                </a:lnTo>
                <a:lnTo>
                  <a:pt x="5981731" y="4774508"/>
                </a:lnTo>
                <a:lnTo>
                  <a:pt x="0" y="477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57275"/>
            <a:ext cx="11997927" cy="139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velo"/>
                <a:ea typeface="+mn-ea"/>
                <a:cs typeface="+mn-cs"/>
              </a:rPr>
              <a:t>HOMEWORK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D75A1-B2F1-2364-BE96-4CB502AD31EC}"/>
              </a:ext>
            </a:extLst>
          </p:cNvPr>
          <p:cNvSpPr txBox="1"/>
          <p:nvPr/>
        </p:nvSpPr>
        <p:spPr>
          <a:xfrm>
            <a:off x="1028700" y="1880781"/>
            <a:ext cx="13296900" cy="409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Do exercises in the workbook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Lora" pitchFamily="2" charset="0"/>
              </a:rPr>
              <a:t>Prepare for the next lesson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2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378F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62829" y="164204"/>
            <a:ext cx="5522596" cy="9094096"/>
          </a:xfrm>
          <a:custGeom>
            <a:avLst/>
            <a:gdLst/>
            <a:ahLst/>
            <a:cxnLst/>
            <a:rect l="l" t="t" r="r" b="b"/>
            <a:pathLst>
              <a:path w="5522596" h="9094096">
                <a:moveTo>
                  <a:pt x="0" y="0"/>
                </a:moveTo>
                <a:lnTo>
                  <a:pt x="5522596" y="0"/>
                </a:lnTo>
                <a:lnTo>
                  <a:pt x="5522596" y="9094096"/>
                </a:lnTo>
                <a:lnTo>
                  <a:pt x="0" y="9094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55457" y="3794911"/>
            <a:ext cx="1668817" cy="5463389"/>
          </a:xfrm>
          <a:custGeom>
            <a:avLst/>
            <a:gdLst/>
            <a:ahLst/>
            <a:cxnLst/>
            <a:rect l="l" t="t" r="r" b="b"/>
            <a:pathLst>
              <a:path w="1668817" h="5463389">
                <a:moveTo>
                  <a:pt x="0" y="0"/>
                </a:moveTo>
                <a:lnTo>
                  <a:pt x="1668817" y="0"/>
                </a:lnTo>
                <a:lnTo>
                  <a:pt x="1668817" y="5463389"/>
                </a:lnTo>
                <a:lnTo>
                  <a:pt x="0" y="5463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96330" y="6844143"/>
            <a:ext cx="1071008" cy="2414157"/>
          </a:xfrm>
          <a:custGeom>
            <a:avLst/>
            <a:gdLst/>
            <a:ahLst/>
            <a:cxnLst/>
            <a:rect l="l" t="t" r="r" b="b"/>
            <a:pathLst>
              <a:path w="1071008" h="2414157">
                <a:moveTo>
                  <a:pt x="0" y="0"/>
                </a:moveTo>
                <a:lnTo>
                  <a:pt x="1071008" y="0"/>
                </a:lnTo>
                <a:lnTo>
                  <a:pt x="1071008" y="2414157"/>
                </a:lnTo>
                <a:lnTo>
                  <a:pt x="0" y="241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25686" y="6447179"/>
            <a:ext cx="1344227" cy="2811121"/>
          </a:xfrm>
          <a:custGeom>
            <a:avLst/>
            <a:gdLst/>
            <a:ahLst/>
            <a:cxnLst/>
            <a:rect l="l" t="t" r="r" b="b"/>
            <a:pathLst>
              <a:path w="1344227" h="2811121">
                <a:moveTo>
                  <a:pt x="0" y="0"/>
                </a:moveTo>
                <a:lnTo>
                  <a:pt x="1344227" y="0"/>
                </a:lnTo>
                <a:lnTo>
                  <a:pt x="1344227" y="2811121"/>
                </a:lnTo>
                <a:lnTo>
                  <a:pt x="0" y="281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28261" y="6252008"/>
            <a:ext cx="1191585" cy="3006292"/>
          </a:xfrm>
          <a:custGeom>
            <a:avLst/>
            <a:gdLst/>
            <a:ahLst/>
            <a:cxnLst/>
            <a:rect l="l" t="t" r="r" b="b"/>
            <a:pathLst>
              <a:path w="1191585" h="3006292">
                <a:moveTo>
                  <a:pt x="0" y="0"/>
                </a:moveTo>
                <a:lnTo>
                  <a:pt x="1191584" y="0"/>
                </a:lnTo>
                <a:lnTo>
                  <a:pt x="1191584" y="3006292"/>
                </a:lnTo>
                <a:lnTo>
                  <a:pt x="0" y="3006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53557" y="2941537"/>
            <a:ext cx="9344258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velo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79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66678" y="1138589"/>
            <a:ext cx="4120862" cy="8650664"/>
          </a:xfrm>
          <a:custGeom>
            <a:avLst/>
            <a:gdLst/>
            <a:ahLst/>
            <a:cxnLst/>
            <a:rect l="l" t="t" r="r" b="b"/>
            <a:pathLst>
              <a:path w="4120862" h="8650664">
                <a:moveTo>
                  <a:pt x="0" y="0"/>
                </a:moveTo>
                <a:lnTo>
                  <a:pt x="4120862" y="0"/>
                </a:lnTo>
                <a:lnTo>
                  <a:pt x="4120862" y="8650664"/>
                </a:lnTo>
                <a:lnTo>
                  <a:pt x="0" y="8650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47725"/>
            <a:ext cx="8115300" cy="153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60"/>
              </a:lnSpc>
              <a:spcBef>
                <a:spcPct val="0"/>
              </a:spcBef>
            </a:pPr>
            <a:r>
              <a:rPr lang="en-US" sz="8900" dirty="0">
                <a:solidFill>
                  <a:srgbClr val="000000"/>
                </a:solidFill>
                <a:latin typeface="Lovelo"/>
              </a:rPr>
              <a:t>SET 1</a:t>
            </a:r>
          </a:p>
        </p:txBody>
      </p:sp>
      <p:pic>
        <p:nvPicPr>
          <p:cNvPr id="9" name="Hình ảnh 4">
            <a:extLst>
              <a:ext uri="{FF2B5EF4-FFF2-40B4-BE49-F238E27FC236}">
                <a16:creationId xmlns:a16="http://schemas.microsoft.com/office/drawing/2014/main" id="{3FBCA1AB-2A28-BEF3-0125-4C92B1288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2477077"/>
            <a:ext cx="4149345" cy="3108817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38B492B-944E-E2F1-D2D3-04EAA3F8EE40}"/>
              </a:ext>
            </a:extLst>
          </p:cNvPr>
          <p:cNvSpPr txBox="1"/>
          <p:nvPr/>
        </p:nvSpPr>
        <p:spPr>
          <a:xfrm>
            <a:off x="4286114" y="547452"/>
            <a:ext cx="10369438" cy="2123658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Lovelo" panose="020B0604020202020204" charset="0"/>
                <a:cs typeface="Arial" panose="020B0604020202020204" pitchFamily="34" charset="0"/>
              </a:rPr>
              <a:t>UNIT 7: ENVIRONMENTAL PROTECTION</a:t>
            </a:r>
          </a:p>
        </p:txBody>
      </p:sp>
      <p:pic>
        <p:nvPicPr>
          <p:cNvPr id="1026" name="Picture 2" descr="The 5 Most Common Environmental Pollution Exposures">
            <a:extLst>
              <a:ext uri="{FF2B5EF4-FFF2-40B4-BE49-F238E27FC236}">
                <a16:creationId xmlns:a16="http://schemas.microsoft.com/office/drawing/2014/main" id="{65C2DD37-F3EE-552D-EF8A-3C5542BB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42" y="5829166"/>
            <a:ext cx="8580189" cy="39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Top 10 Endangered Animals">
            <a:extLst>
              <a:ext uri="{FF2B5EF4-FFF2-40B4-BE49-F238E27FC236}">
                <a16:creationId xmlns:a16="http://schemas.microsoft.com/office/drawing/2014/main" id="{31797AD0-2BA9-53FE-7955-778593DC8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AC1AA4D-1C6C-B18E-F655-B9026922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37" y="2113286"/>
            <a:ext cx="7988063" cy="41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47725"/>
            <a:ext cx="16543421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59"/>
              </a:lnSpc>
              <a:spcBef>
                <a:spcPct val="0"/>
              </a:spcBef>
            </a:pPr>
            <a:r>
              <a:rPr lang="en-US" sz="8899" dirty="0">
                <a:solidFill>
                  <a:srgbClr val="000000"/>
                </a:solidFill>
                <a:latin typeface="Lovelo"/>
              </a:rPr>
              <a:t>SET 2</a:t>
            </a:r>
          </a:p>
        </p:txBody>
      </p:sp>
      <p:pic>
        <p:nvPicPr>
          <p:cNvPr id="9" name="Hình ảnh 5">
            <a:extLst>
              <a:ext uri="{FF2B5EF4-FFF2-40B4-BE49-F238E27FC236}">
                <a16:creationId xmlns:a16="http://schemas.microsoft.com/office/drawing/2014/main" id="{8E5075FB-3EDE-7BF9-594E-A30C8A164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" y="2128969"/>
            <a:ext cx="4516144" cy="46200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E4F238-8826-8677-D28F-AA6991ED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65" y="5273891"/>
            <a:ext cx="11590270" cy="472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FBC4AB8-B51B-178F-BB01-BBE056ED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947" y="1630761"/>
            <a:ext cx="5981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B1D2676E-1D64-5199-92FB-ECAB2C619776}"/>
              </a:ext>
            </a:extLst>
          </p:cNvPr>
          <p:cNvSpPr txBox="1"/>
          <p:nvPr/>
        </p:nvSpPr>
        <p:spPr>
          <a:xfrm>
            <a:off x="4419600" y="1076763"/>
            <a:ext cx="8420486" cy="110799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Lovelo" panose="020B0604020202020204" charset="0"/>
                <a:cs typeface="Arial" panose="020B0604020202020204" pitchFamily="34" charset="0"/>
              </a:rPr>
              <a:t>UNIT 8: SHOPPING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66017" y="2189834"/>
            <a:ext cx="4175999" cy="6918071"/>
          </a:xfrm>
          <a:custGeom>
            <a:avLst/>
            <a:gdLst/>
            <a:ahLst/>
            <a:cxnLst/>
            <a:rect l="l" t="t" r="r" b="b"/>
            <a:pathLst>
              <a:path w="4175999" h="6918071">
                <a:moveTo>
                  <a:pt x="0" y="0"/>
                </a:moveTo>
                <a:lnTo>
                  <a:pt x="4175999" y="0"/>
                </a:lnTo>
                <a:lnTo>
                  <a:pt x="4175999" y="6918071"/>
                </a:lnTo>
                <a:lnTo>
                  <a:pt x="0" y="6918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57275"/>
            <a:ext cx="1592250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40"/>
              </a:lnSpc>
            </a:pPr>
            <a:r>
              <a:rPr lang="en-US" sz="8904" dirty="0">
                <a:solidFill>
                  <a:srgbClr val="000000"/>
                </a:solidFill>
                <a:latin typeface="Lovelo"/>
              </a:rPr>
              <a:t>SET 3</a:t>
            </a:r>
          </a:p>
        </p:txBody>
      </p:sp>
      <p:pic>
        <p:nvPicPr>
          <p:cNvPr id="8" name="Picture 8" descr="Earthquakes (Natural Disasters) Clipart | Teaching Resources">
            <a:extLst>
              <a:ext uri="{FF2B5EF4-FFF2-40B4-BE49-F238E27FC236}">
                <a16:creationId xmlns:a16="http://schemas.microsoft.com/office/drawing/2014/main" id="{1EA2519D-9398-8454-7F4F-1FE94BA9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41" y="5858972"/>
            <a:ext cx="4424812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B112ACA-8A71-E02F-97E5-79D075AD3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 bwMode="auto">
          <a:xfrm>
            <a:off x="6756869" y="1821411"/>
            <a:ext cx="4947183" cy="4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01FEECE-843E-1651-0C56-32E61B55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186152"/>
            <a:ext cx="4947183" cy="49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5C10D92-718A-D6D5-1822-4AEDB69E4A43}"/>
              </a:ext>
            </a:extLst>
          </p:cNvPr>
          <p:cNvSpPr txBox="1"/>
          <p:nvPr/>
        </p:nvSpPr>
        <p:spPr>
          <a:xfrm>
            <a:off x="4431630" y="1112041"/>
            <a:ext cx="11410385" cy="110799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88900">
                    <a:schemeClr val="bg1"/>
                  </a:glow>
                </a:effectLst>
                <a:latin typeface="Lovelo" panose="020B0604020202020204" charset="0"/>
                <a:cs typeface="Arial" panose="020B0604020202020204" pitchFamily="34" charset="0"/>
              </a:rPr>
              <a:t>UNIT 9: NATURAL DISASTERS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7408" y="874395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378F8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62829" y="164204"/>
            <a:ext cx="5522596" cy="9094096"/>
          </a:xfrm>
          <a:custGeom>
            <a:avLst/>
            <a:gdLst/>
            <a:ahLst/>
            <a:cxnLst/>
            <a:rect l="l" t="t" r="r" b="b"/>
            <a:pathLst>
              <a:path w="5522596" h="9094096">
                <a:moveTo>
                  <a:pt x="0" y="0"/>
                </a:moveTo>
                <a:lnTo>
                  <a:pt x="5522596" y="0"/>
                </a:lnTo>
                <a:lnTo>
                  <a:pt x="5522596" y="9094096"/>
                </a:lnTo>
                <a:lnTo>
                  <a:pt x="0" y="9094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55457" y="3794911"/>
            <a:ext cx="1668817" cy="5463389"/>
          </a:xfrm>
          <a:custGeom>
            <a:avLst/>
            <a:gdLst/>
            <a:ahLst/>
            <a:cxnLst/>
            <a:rect l="l" t="t" r="r" b="b"/>
            <a:pathLst>
              <a:path w="1668817" h="5463389">
                <a:moveTo>
                  <a:pt x="0" y="0"/>
                </a:moveTo>
                <a:lnTo>
                  <a:pt x="1668817" y="0"/>
                </a:lnTo>
                <a:lnTo>
                  <a:pt x="1668817" y="5463389"/>
                </a:lnTo>
                <a:lnTo>
                  <a:pt x="0" y="5463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96330" y="6844143"/>
            <a:ext cx="1071008" cy="2414157"/>
          </a:xfrm>
          <a:custGeom>
            <a:avLst/>
            <a:gdLst/>
            <a:ahLst/>
            <a:cxnLst/>
            <a:rect l="l" t="t" r="r" b="b"/>
            <a:pathLst>
              <a:path w="1071008" h="2414157">
                <a:moveTo>
                  <a:pt x="0" y="0"/>
                </a:moveTo>
                <a:lnTo>
                  <a:pt x="1071008" y="0"/>
                </a:lnTo>
                <a:lnTo>
                  <a:pt x="1071008" y="2414157"/>
                </a:lnTo>
                <a:lnTo>
                  <a:pt x="0" y="241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25686" y="6447179"/>
            <a:ext cx="1344227" cy="2811121"/>
          </a:xfrm>
          <a:custGeom>
            <a:avLst/>
            <a:gdLst/>
            <a:ahLst/>
            <a:cxnLst/>
            <a:rect l="l" t="t" r="r" b="b"/>
            <a:pathLst>
              <a:path w="1344227" h="2811121">
                <a:moveTo>
                  <a:pt x="0" y="0"/>
                </a:moveTo>
                <a:lnTo>
                  <a:pt x="1344227" y="0"/>
                </a:lnTo>
                <a:lnTo>
                  <a:pt x="1344227" y="2811121"/>
                </a:lnTo>
                <a:lnTo>
                  <a:pt x="0" y="281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28261" y="6252008"/>
            <a:ext cx="1191585" cy="3006292"/>
          </a:xfrm>
          <a:custGeom>
            <a:avLst/>
            <a:gdLst/>
            <a:ahLst/>
            <a:cxnLst/>
            <a:rect l="l" t="t" r="r" b="b"/>
            <a:pathLst>
              <a:path w="1191585" h="3006292">
                <a:moveTo>
                  <a:pt x="0" y="0"/>
                </a:moveTo>
                <a:lnTo>
                  <a:pt x="1191584" y="0"/>
                </a:lnTo>
                <a:lnTo>
                  <a:pt x="1191584" y="3006292"/>
                </a:lnTo>
                <a:lnTo>
                  <a:pt x="0" y="3006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53557" y="1957846"/>
            <a:ext cx="934425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velo"/>
                <a:ea typeface="+mn-ea"/>
                <a:cs typeface="+mn-cs"/>
              </a:rPr>
              <a:t>REVIEW 3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vel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000000"/>
                </a:solidFill>
                <a:latin typeface="Lovelo"/>
              </a:rPr>
              <a:t>LANGUAGE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vel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6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224" y="8849551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78200" y="5372099"/>
            <a:ext cx="2235200" cy="4421741"/>
          </a:xfrm>
          <a:custGeom>
            <a:avLst/>
            <a:gdLst/>
            <a:ahLst/>
            <a:cxnLst/>
            <a:rect l="l" t="t" r="r" b="b"/>
            <a:pathLst>
              <a:path w="5522596" h="9094096">
                <a:moveTo>
                  <a:pt x="0" y="0"/>
                </a:moveTo>
                <a:lnTo>
                  <a:pt x="5522597" y="0"/>
                </a:lnTo>
                <a:lnTo>
                  <a:pt x="5522597" y="9094096"/>
                </a:lnTo>
                <a:lnTo>
                  <a:pt x="0" y="909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ABF54-5B06-F946-12D1-6C924806C7EC}"/>
              </a:ext>
            </a:extLst>
          </p:cNvPr>
          <p:cNvSpPr txBox="1"/>
          <p:nvPr/>
        </p:nvSpPr>
        <p:spPr>
          <a:xfrm>
            <a:off x="261591" y="493159"/>
            <a:ext cx="17607286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/>
                <a:latin typeface="Lovelo" panose="020B0604020202020204" charset="0"/>
                <a:cs typeface="Arial" panose="020B0604020202020204" pitchFamily="34" charset="0"/>
              </a:rPr>
              <a:t>1a. Listen and repeat, paying attention to the underlined words </a:t>
            </a:r>
          </a:p>
        </p:txBody>
      </p:sp>
      <p:sp>
        <p:nvSpPr>
          <p:cNvPr id="10" name="Hộp Văn bản 32">
            <a:extLst>
              <a:ext uri="{FF2B5EF4-FFF2-40B4-BE49-F238E27FC236}">
                <a16:creationId xmlns:a16="http://schemas.microsoft.com/office/drawing/2014/main" id="{6838C92A-353A-88F5-A883-74237C2CB0A6}"/>
              </a:ext>
            </a:extLst>
          </p:cNvPr>
          <p:cNvSpPr txBox="1"/>
          <p:nvPr/>
        </p:nvSpPr>
        <p:spPr>
          <a:xfrm>
            <a:off x="860204" y="2120535"/>
            <a:ext cx="1146067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1. The sky today is </a:t>
            </a:r>
            <a:r>
              <a:rPr lang="en-US" sz="3600" u="sng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clear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 and </a:t>
            </a:r>
            <a:r>
              <a:rPr lang="en-US" sz="3600" u="sng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blue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2. The </a:t>
            </a:r>
            <a:r>
              <a:rPr lang="en-US" sz="3600" u="sng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speaker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 talked a lot about </a:t>
            </a:r>
            <a:r>
              <a:rPr lang="en-US" sz="3600" u="sng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honesty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3. The </a:t>
            </a:r>
            <a:r>
              <a:rPr lang="en-US" sz="3600" u="sng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store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 on that corner sells local </a:t>
            </a:r>
            <a:r>
              <a:rPr lang="en-US" sz="3600" u="sng" dirty="0" err="1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specialities</a:t>
            </a: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EB28793F-D900-5612-D1E8-B914B0110621}"/>
              </a:ext>
            </a:extLst>
          </p:cNvPr>
          <p:cNvSpPr txBox="1"/>
          <p:nvPr/>
        </p:nvSpPr>
        <p:spPr>
          <a:xfrm>
            <a:off x="226833" y="4686300"/>
            <a:ext cx="180611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/>
                <a:latin typeface="Lovelo" panose="020B0604020202020204" charset="0"/>
                <a:cs typeface="Arial" panose="020B0604020202020204" pitchFamily="34" charset="0"/>
              </a:rPr>
              <a:t>1b. Choose A, B, C, or D to show the word in each group with a different stress pattern.</a:t>
            </a:r>
          </a:p>
        </p:txBody>
      </p:sp>
      <p:sp>
        <p:nvSpPr>
          <p:cNvPr id="12" name="Hộp Văn bản 13">
            <a:extLst>
              <a:ext uri="{FF2B5EF4-FFF2-40B4-BE49-F238E27FC236}">
                <a16:creationId xmlns:a16="http://schemas.microsoft.com/office/drawing/2014/main" id="{211B8B04-1A1F-A0B1-1F20-05A1DA5C310D}"/>
              </a:ext>
            </a:extLst>
          </p:cNvPr>
          <p:cNvSpPr txBox="1"/>
          <p:nvPr/>
        </p:nvSpPr>
        <p:spPr>
          <a:xfrm>
            <a:off x="907886" y="6409136"/>
            <a:ext cx="1631469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1. A. humorous      B. tremendous        C. numerous                 D. generous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2. A. national         B. animal                 C. arrival                        D. typical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Lora" pitchFamily="2" charset="0"/>
                <a:ea typeface="Times New Roman" panose="02020603050405020304" pitchFamily="18" charset="0"/>
              </a:rPr>
              <a:t>3. A. festival           B. cultural               C. poisonous                 D. ambitious</a:t>
            </a:r>
          </a:p>
        </p:txBody>
      </p:sp>
      <p:sp>
        <p:nvSpPr>
          <p:cNvPr id="13" name="Hình Bầu dục 2">
            <a:extLst>
              <a:ext uri="{FF2B5EF4-FFF2-40B4-BE49-F238E27FC236}">
                <a16:creationId xmlns:a16="http://schemas.microsoft.com/office/drawing/2014/main" id="{177CDB8C-D4AF-490A-FDA6-4FED9385164C}"/>
              </a:ext>
            </a:extLst>
          </p:cNvPr>
          <p:cNvSpPr/>
          <p:nvPr/>
        </p:nvSpPr>
        <p:spPr>
          <a:xfrm>
            <a:off x="4572000" y="6401952"/>
            <a:ext cx="685800" cy="570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2">
            <a:extLst>
              <a:ext uri="{FF2B5EF4-FFF2-40B4-BE49-F238E27FC236}">
                <a16:creationId xmlns:a16="http://schemas.microsoft.com/office/drawing/2014/main" id="{B5B75BB5-5A26-6476-BA0F-AA2F76737432}"/>
              </a:ext>
            </a:extLst>
          </p:cNvPr>
          <p:cNvSpPr/>
          <p:nvPr/>
        </p:nvSpPr>
        <p:spPr>
          <a:xfrm>
            <a:off x="8686800" y="7240152"/>
            <a:ext cx="685800" cy="570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2">
            <a:extLst>
              <a:ext uri="{FF2B5EF4-FFF2-40B4-BE49-F238E27FC236}">
                <a16:creationId xmlns:a16="http://schemas.microsoft.com/office/drawing/2014/main" id="{0F2B2B63-CECA-423C-A81E-8E1A31B1AC90}"/>
              </a:ext>
            </a:extLst>
          </p:cNvPr>
          <p:cNvSpPr/>
          <p:nvPr/>
        </p:nvSpPr>
        <p:spPr>
          <a:xfrm>
            <a:off x="13411200" y="8154552"/>
            <a:ext cx="685800" cy="570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Track 60">
            <a:hlinkClick r:id="" action="ppaction://media"/>
            <a:extLst>
              <a:ext uri="{FF2B5EF4-FFF2-40B4-BE49-F238E27FC236}">
                <a16:creationId xmlns:a16="http://schemas.microsoft.com/office/drawing/2014/main" id="{169BE614-83A1-D5EB-6252-98E32A98B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400" y="1223928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19" y="8914149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999" y="103855"/>
            <a:ext cx="174804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Lovelo"/>
              </a:rPr>
              <a:t>2. Complete each of the sentences with a word or phrase from the box.</a:t>
            </a: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BA1ECC69-A98D-0C61-869C-3D9615CB32C0}"/>
              </a:ext>
            </a:extLst>
          </p:cNvPr>
          <p:cNvSpPr txBox="1"/>
          <p:nvPr/>
        </p:nvSpPr>
        <p:spPr>
          <a:xfrm>
            <a:off x="363557" y="3409768"/>
            <a:ext cx="179920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1.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We should recycle various __________ products instead of throwing them away.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2.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Shopping </a:t>
            </a:r>
            <a:r>
              <a:rPr lang="en-US" sz="3600" dirty="0" err="1">
                <a:latin typeface="Lora" pitchFamily="2" charset="0"/>
                <a:ea typeface="Calibri" panose="020F0502020204030204" pitchFamily="34" charset="0"/>
              </a:rPr>
              <a:t>centres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 attract a lot of ____________ during the sales season.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3.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Population growth is causing destruction of wildlife ________ throughout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4.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Luckily, my hometown rarely suffers from _____________, such as floods or storms.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5.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Generally you can’t _____________ over prices of goods in supermarkets.</a:t>
            </a: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A9F11F36-BF1A-405D-E00C-9657CAD269FC}"/>
              </a:ext>
            </a:extLst>
          </p:cNvPr>
          <p:cNvSpPr txBox="1">
            <a:spLocks/>
          </p:cNvSpPr>
          <p:nvPr/>
        </p:nvSpPr>
        <p:spPr>
          <a:xfrm>
            <a:off x="6172200" y="3187925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AD4F0F"/>
                </a:solidFill>
                <a:latin typeface="Lora" pitchFamily="2" charset="0"/>
              </a:rPr>
              <a:t>single-use</a:t>
            </a:r>
            <a:endParaRPr lang="en-US" b="1" dirty="0">
              <a:solidFill>
                <a:srgbClr val="AD4F0F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C9A42D94-B0F8-F1C8-026D-965F1E82E6BF}"/>
              </a:ext>
            </a:extLst>
          </p:cNvPr>
          <p:cNvSpPr txBox="1"/>
          <p:nvPr/>
        </p:nvSpPr>
        <p:spPr>
          <a:xfrm>
            <a:off x="511556" y="2073578"/>
            <a:ext cx="17696002" cy="584775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Lora" pitchFamily="2" charset="0"/>
              </a:rPr>
              <a:t>customers              bargain</a:t>
            </a:r>
            <a:r>
              <a:rPr lang="en-US" sz="3200" b="1" dirty="0">
                <a:solidFill>
                  <a:srgbClr val="C00000"/>
                </a:solidFill>
                <a:latin typeface="Lora" pitchFamily="2" charset="0"/>
              </a:rPr>
              <a:t>              </a:t>
            </a:r>
            <a:r>
              <a:rPr lang="en-US" sz="3200" b="1" dirty="0">
                <a:solidFill>
                  <a:srgbClr val="C00000"/>
                </a:solidFill>
                <a:effectLst/>
                <a:latin typeface="Lora" pitchFamily="2" charset="0"/>
              </a:rPr>
              <a:t>single-use               habitats</a:t>
            </a:r>
            <a:r>
              <a:rPr lang="en-US" sz="3200" b="1" dirty="0">
                <a:solidFill>
                  <a:srgbClr val="C00000"/>
                </a:solidFill>
                <a:latin typeface="Lora" pitchFamily="2" charset="0"/>
              </a:rPr>
              <a:t>                 </a:t>
            </a:r>
            <a:r>
              <a:rPr lang="en-US" sz="3200" b="1" dirty="0">
                <a:solidFill>
                  <a:srgbClr val="C00000"/>
                </a:solidFill>
                <a:effectLst/>
                <a:latin typeface="Lora" pitchFamily="2" charset="0"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E28831A1-B8C9-8517-BDC6-4848CD628DE0}"/>
              </a:ext>
            </a:extLst>
          </p:cNvPr>
          <p:cNvSpPr txBox="1">
            <a:spLocks/>
          </p:cNvSpPr>
          <p:nvPr/>
        </p:nvSpPr>
        <p:spPr>
          <a:xfrm>
            <a:off x="7825989" y="4444348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AD4F0F"/>
                </a:solidFill>
                <a:latin typeface="Lora" pitchFamily="2" charset="0"/>
              </a:rPr>
              <a:t>customers</a:t>
            </a:r>
            <a:endParaRPr lang="en-US" b="1" dirty="0">
              <a:solidFill>
                <a:srgbClr val="AD4F0F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02510B76-6904-A400-2915-F3CA47D04E3C}"/>
              </a:ext>
            </a:extLst>
          </p:cNvPr>
          <p:cNvSpPr txBox="1">
            <a:spLocks/>
          </p:cNvSpPr>
          <p:nvPr/>
        </p:nvSpPr>
        <p:spPr>
          <a:xfrm>
            <a:off x="11353800" y="5150396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AD4F0F"/>
                </a:solidFill>
                <a:latin typeface="Lora" pitchFamily="2" charset="0"/>
              </a:rPr>
              <a:t>habitats</a:t>
            </a:r>
            <a:endParaRPr lang="en-US" b="1" dirty="0">
              <a:solidFill>
                <a:srgbClr val="AD4F0F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6428DBD8-84BD-463E-3D6C-F588DE650A2E}"/>
              </a:ext>
            </a:extLst>
          </p:cNvPr>
          <p:cNvSpPr txBox="1">
            <a:spLocks/>
          </p:cNvSpPr>
          <p:nvPr/>
        </p:nvSpPr>
        <p:spPr>
          <a:xfrm>
            <a:off x="10140858" y="6343451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AD4F0F"/>
                </a:solidFill>
                <a:latin typeface="Lora" pitchFamily="2" charset="0"/>
              </a:rPr>
              <a:t>natural disasters</a:t>
            </a:r>
            <a:endParaRPr lang="en-US" b="1" dirty="0">
              <a:solidFill>
                <a:srgbClr val="AD4F0F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56B71D66-B4D5-C50C-6D0F-6E4F22E36AD1}"/>
              </a:ext>
            </a:extLst>
          </p:cNvPr>
          <p:cNvSpPr txBox="1">
            <a:spLocks/>
          </p:cNvSpPr>
          <p:nvPr/>
        </p:nvSpPr>
        <p:spPr>
          <a:xfrm>
            <a:off x="5086154" y="7594087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AD4F0F"/>
                </a:solidFill>
                <a:latin typeface="Lora" pitchFamily="2" charset="0"/>
              </a:rPr>
              <a:t>bargain</a:t>
            </a:r>
            <a:endParaRPr lang="en-US" b="1" dirty="0">
              <a:solidFill>
                <a:srgbClr val="AD4F0F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88211" y="8728307"/>
            <a:ext cx="21061279" cy="3325592"/>
            <a:chOff x="-71323" y="-47625"/>
            <a:chExt cx="5547004" cy="875876"/>
          </a:xfrm>
        </p:grpSpPr>
        <p:sp>
          <p:nvSpPr>
            <p:cNvPr id="3" name="Freeform 3"/>
            <p:cNvSpPr/>
            <p:nvPr/>
          </p:nvSpPr>
          <p:spPr>
            <a:xfrm>
              <a:off x="-71323" y="15451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518059" y="2673354"/>
            <a:ext cx="2765145" cy="6363305"/>
          </a:xfrm>
          <a:custGeom>
            <a:avLst/>
            <a:gdLst/>
            <a:ahLst/>
            <a:cxnLst/>
            <a:rect l="l" t="t" r="r" b="b"/>
            <a:pathLst>
              <a:path w="2765145" h="6363305">
                <a:moveTo>
                  <a:pt x="0" y="0"/>
                </a:moveTo>
                <a:lnTo>
                  <a:pt x="2765145" y="0"/>
                </a:lnTo>
                <a:lnTo>
                  <a:pt x="2765145" y="6363306"/>
                </a:lnTo>
                <a:lnTo>
                  <a:pt x="0" y="636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5469" y="-12508"/>
            <a:ext cx="18353920" cy="2506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40"/>
              </a:lnSpc>
            </a:pPr>
            <a:r>
              <a:rPr lang="en-US" sz="6000" dirty="0">
                <a:solidFill>
                  <a:srgbClr val="C00000"/>
                </a:solidFill>
                <a:latin typeface="Lovelo"/>
              </a:rPr>
              <a:t>3. Use the=correct forms of the words in brackets to complete the sentences. </a:t>
            </a: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241ACEE2-B8D9-AA18-A622-EDC3EC073595}"/>
              </a:ext>
            </a:extLst>
          </p:cNvPr>
          <p:cNvSpPr txBox="1"/>
          <p:nvPr/>
        </p:nvSpPr>
        <p:spPr>
          <a:xfrm>
            <a:off x="180709" y="2589417"/>
            <a:ext cx="1728433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1.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The tsunami in Tonga was very (destroy) ___________; hundreds of houses were swept away.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2.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One (advantage) __________of shopping online is that you do not know exactly what you will get.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3.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Endangered species are animals in the wild that face a high risk of (extinct) _________.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4.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(Addict) ________shopping is a form of </a:t>
            </a:r>
            <a:r>
              <a:rPr lang="en-US" sz="3600" dirty="0" err="1">
                <a:latin typeface="Lora" pitchFamily="2" charset="0"/>
                <a:ea typeface="Calibri" panose="020F0502020204030204" pitchFamily="34" charset="0"/>
              </a:rPr>
              <a:t>behaviour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 that makes shoppers buy many items they don’t need.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5.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When a natural disaster happens, we must listen to (instruct) ___________ from local authorities.</a:t>
            </a: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2AAA4B29-80F0-3372-5BF9-3FF30A8AD293}"/>
              </a:ext>
            </a:extLst>
          </p:cNvPr>
          <p:cNvSpPr txBox="1">
            <a:spLocks/>
          </p:cNvSpPr>
          <p:nvPr/>
        </p:nvSpPr>
        <p:spPr>
          <a:xfrm>
            <a:off x="9159240" y="2367559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destructive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331A34BD-9B23-E6DF-5FEE-86098ABCCAD3}"/>
              </a:ext>
            </a:extLst>
          </p:cNvPr>
          <p:cNvSpPr txBox="1">
            <a:spLocks/>
          </p:cNvSpPr>
          <p:nvPr/>
        </p:nvSpPr>
        <p:spPr>
          <a:xfrm>
            <a:off x="3029948" y="3595849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disadvantage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A8456FDA-A42B-D551-3A72-A131387E34CC}"/>
              </a:ext>
            </a:extLst>
          </p:cNvPr>
          <p:cNvSpPr txBox="1">
            <a:spLocks/>
          </p:cNvSpPr>
          <p:nvPr/>
        </p:nvSpPr>
        <p:spPr>
          <a:xfrm>
            <a:off x="-1124412" y="5445964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extinction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A569FC45-2C03-9990-B408-DF12D87F0D7E}"/>
              </a:ext>
            </a:extLst>
          </p:cNvPr>
          <p:cNvSpPr txBox="1">
            <a:spLocks/>
          </p:cNvSpPr>
          <p:nvPr/>
        </p:nvSpPr>
        <p:spPr>
          <a:xfrm>
            <a:off x="2496912" y="6125493"/>
            <a:ext cx="3057026" cy="73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addictive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AF5C3C0D-1345-E8AC-263C-E1FD1D44820F}"/>
              </a:ext>
            </a:extLst>
          </p:cNvPr>
          <p:cNvSpPr txBox="1">
            <a:spLocks/>
          </p:cNvSpPr>
          <p:nvPr/>
        </p:nvSpPr>
        <p:spPr>
          <a:xfrm>
            <a:off x="494740" y="7901922"/>
            <a:ext cx="3347904" cy="78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instructions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3774" y="9189920"/>
            <a:ext cx="21061279" cy="3086100"/>
            <a:chOff x="0" y="0"/>
            <a:chExt cx="554700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47004" cy="812800"/>
            </a:xfrm>
            <a:custGeom>
              <a:avLst/>
              <a:gdLst/>
              <a:ahLst/>
              <a:cxnLst/>
              <a:rect l="l" t="t" r="r" b="b"/>
              <a:pathLst>
                <a:path w="5547004" h="812800">
                  <a:moveTo>
                    <a:pt x="18747" y="0"/>
                  </a:moveTo>
                  <a:lnTo>
                    <a:pt x="5528257" y="0"/>
                  </a:lnTo>
                  <a:cubicBezTo>
                    <a:pt x="5533229" y="0"/>
                    <a:pt x="5537997" y="1975"/>
                    <a:pt x="5541513" y="5491"/>
                  </a:cubicBezTo>
                  <a:cubicBezTo>
                    <a:pt x="5545029" y="9007"/>
                    <a:pt x="5547004" y="13775"/>
                    <a:pt x="5547004" y="18747"/>
                  </a:cubicBezTo>
                  <a:lnTo>
                    <a:pt x="5547004" y="794053"/>
                  </a:lnTo>
                  <a:cubicBezTo>
                    <a:pt x="5547004" y="799025"/>
                    <a:pt x="5545029" y="803793"/>
                    <a:pt x="5541513" y="807309"/>
                  </a:cubicBezTo>
                  <a:cubicBezTo>
                    <a:pt x="5537997" y="810825"/>
                    <a:pt x="5533229" y="812800"/>
                    <a:pt x="5528257" y="812800"/>
                  </a:cubicBezTo>
                  <a:lnTo>
                    <a:pt x="18747" y="812800"/>
                  </a:lnTo>
                  <a:cubicBezTo>
                    <a:pt x="13775" y="812800"/>
                    <a:pt x="9007" y="810825"/>
                    <a:pt x="5491" y="807309"/>
                  </a:cubicBezTo>
                  <a:cubicBezTo>
                    <a:pt x="1975" y="803793"/>
                    <a:pt x="0" y="799025"/>
                    <a:pt x="0" y="794053"/>
                  </a:cubicBezTo>
                  <a:lnTo>
                    <a:pt x="0" y="18747"/>
                  </a:lnTo>
                  <a:cubicBezTo>
                    <a:pt x="0" y="13775"/>
                    <a:pt x="1975" y="9007"/>
                    <a:pt x="5491" y="5491"/>
                  </a:cubicBezTo>
                  <a:cubicBezTo>
                    <a:pt x="9007" y="1975"/>
                    <a:pt x="13775" y="0"/>
                    <a:pt x="18747" y="0"/>
                  </a:cubicBez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84680" y="2404979"/>
            <a:ext cx="3406490" cy="7882021"/>
          </a:xfrm>
          <a:custGeom>
            <a:avLst/>
            <a:gdLst/>
            <a:ahLst/>
            <a:cxnLst/>
            <a:rect l="l" t="t" r="r" b="b"/>
            <a:pathLst>
              <a:path w="4263922" h="9160769">
                <a:moveTo>
                  <a:pt x="0" y="0"/>
                </a:moveTo>
                <a:lnTo>
                  <a:pt x="4263922" y="0"/>
                </a:lnTo>
                <a:lnTo>
                  <a:pt x="4263922" y="9160770"/>
                </a:lnTo>
                <a:lnTo>
                  <a:pt x="0" y="916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7310" y="0"/>
            <a:ext cx="17960690" cy="2528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40"/>
              </a:lnSpc>
            </a:pPr>
            <a:r>
              <a:rPr lang="en-US" sz="6000" dirty="0">
                <a:solidFill>
                  <a:srgbClr val="C00000"/>
                </a:solidFill>
                <a:latin typeface="Lovelo"/>
              </a:rPr>
              <a:t>4. Use the correct forms of the words in brackets to complete the sentences</a:t>
            </a:r>
          </a:p>
        </p:txBody>
      </p: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8D6907F3-1051-6D59-39DB-101731250B8E}"/>
              </a:ext>
            </a:extLst>
          </p:cNvPr>
          <p:cNvSpPr txBox="1"/>
          <p:nvPr/>
        </p:nvSpPr>
        <p:spPr>
          <a:xfrm>
            <a:off x="327310" y="2709467"/>
            <a:ext cx="1456217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1.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While I (clean) ______________ out my cupboards, I found these photos.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2.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Sam is studying hard. He (have) ______ his exam this Friday.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3.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This brochure says that the big sale (start) _____ next Friday.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4.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________ the flood victims still (wait) _________ when the rescuers came?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B050"/>
                </a:solidFill>
                <a:latin typeface="Lora" pitchFamily="2" charset="0"/>
                <a:ea typeface="Calibri" panose="020F0502020204030204" pitchFamily="34" charset="0"/>
              </a:rPr>
              <a:t>5. </a:t>
            </a:r>
            <a:r>
              <a:rPr lang="en-US" sz="3600" dirty="0">
                <a:latin typeface="Lora" pitchFamily="2" charset="0"/>
                <a:ea typeface="Calibri" panose="020F0502020204030204" pitchFamily="34" charset="0"/>
              </a:rPr>
              <a:t>I (fall) ______________ asleep last night when I (hear) ______________ a knock at the door</a:t>
            </a: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4DBC07FD-746D-49AE-79EF-8C312C17C2C5}"/>
              </a:ext>
            </a:extLst>
          </p:cNvPr>
          <p:cNvSpPr txBox="1">
            <a:spLocks/>
          </p:cNvSpPr>
          <p:nvPr/>
        </p:nvSpPr>
        <p:spPr>
          <a:xfrm>
            <a:off x="3398520" y="2442877"/>
            <a:ext cx="5077389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was cleaning 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C5ACC3A9-8F6A-1BE9-EC01-A93D118D5F86}"/>
              </a:ext>
            </a:extLst>
          </p:cNvPr>
          <p:cNvSpPr txBox="1">
            <a:spLocks/>
          </p:cNvSpPr>
          <p:nvPr/>
        </p:nvSpPr>
        <p:spPr>
          <a:xfrm>
            <a:off x="7567667" y="3936487"/>
            <a:ext cx="2163959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has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EA9B823B-9B0A-DC3F-D7B0-50E6D900B2BC}"/>
              </a:ext>
            </a:extLst>
          </p:cNvPr>
          <p:cNvSpPr txBox="1">
            <a:spLocks/>
          </p:cNvSpPr>
          <p:nvPr/>
        </p:nvSpPr>
        <p:spPr>
          <a:xfrm>
            <a:off x="9746866" y="4803135"/>
            <a:ext cx="199795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starts 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6304775E-C123-A65A-5B6A-19941D095D48}"/>
              </a:ext>
            </a:extLst>
          </p:cNvPr>
          <p:cNvSpPr txBox="1">
            <a:spLocks/>
          </p:cNvSpPr>
          <p:nvPr/>
        </p:nvSpPr>
        <p:spPr>
          <a:xfrm>
            <a:off x="1323651" y="5753100"/>
            <a:ext cx="10206643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  Were                                                         waiting 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D8DC504E-B253-6773-C3AA-6678BC37A537}"/>
              </a:ext>
            </a:extLst>
          </p:cNvPr>
          <p:cNvSpPr txBox="1">
            <a:spLocks/>
          </p:cNvSpPr>
          <p:nvPr/>
        </p:nvSpPr>
        <p:spPr>
          <a:xfrm>
            <a:off x="2667000" y="7289287"/>
            <a:ext cx="1082241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Lora" pitchFamily="2" charset="0"/>
              </a:rPr>
              <a:t>was just falling                                                               heard </a:t>
            </a:r>
            <a:endParaRPr lang="en-US" b="1" dirty="0">
              <a:solidFill>
                <a:srgbClr val="FF0000"/>
              </a:solidFill>
              <a:latin typeface="Lora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604</Words>
  <Application>Microsoft Office PowerPoint</Application>
  <PresentationFormat>Custom</PresentationFormat>
  <Paragraphs>70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Lora</vt:lpstr>
      <vt:lpstr>Arial</vt:lpstr>
      <vt:lpstr>Calibri</vt:lpstr>
      <vt:lpstr>Lovelo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 Science Educational Presentation in Yellow Blue and Red Lined Illustrative Style</dc:title>
  <cp:lastModifiedBy>Duyên Lương</cp:lastModifiedBy>
  <cp:revision>1</cp:revision>
  <dcterms:created xsi:type="dcterms:W3CDTF">2006-08-16T00:00:00Z</dcterms:created>
  <dcterms:modified xsi:type="dcterms:W3CDTF">2023-12-03T08:25:21Z</dcterms:modified>
  <dc:identifier>DAFv1qVj8Bs</dc:identifier>
</cp:coreProperties>
</file>