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312" r:id="rId3"/>
    <p:sldId id="260" r:id="rId4"/>
    <p:sldId id="315" r:id="rId5"/>
    <p:sldId id="257" r:id="rId6"/>
    <p:sldId id="316" r:id="rId7"/>
    <p:sldId id="317" r:id="rId8"/>
    <p:sldId id="313" r:id="rId9"/>
    <p:sldId id="320" r:id="rId10"/>
    <p:sldId id="321" r:id="rId11"/>
    <p:sldId id="319" r:id="rId12"/>
    <p:sldId id="322" r:id="rId13"/>
    <p:sldId id="290" r:id="rId1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Itim" pitchFamily="2" charset="-34"/>
      <p:regular r:id="rId25"/>
    </p:embeddedFont>
    <p:embeddedFont>
      <p:font typeface="Nunito" pitchFamily="2" charset="77"/>
      <p:regular r:id="rId26"/>
      <p:bold r:id="rId27"/>
      <p:italic r:id="rId28"/>
      <p:boldItalic r:id="rId29"/>
    </p:embeddedFont>
    <p:embeddedFont>
      <p:font typeface="Nunito Light" panose="020F03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99F93-86A7-474C-9D5E-1CAE59722DF1}">
  <a:tblStyle styleId="{4E499F93-86A7-474C-9D5E-1CAE59722D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C575E3-77E2-47FB-A275-21450DD65F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>
        <p:scale>
          <a:sx n="110" d="100"/>
          <a:sy n="110" d="100"/>
        </p:scale>
        <p:origin x="168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g197bdefc5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3" name="Google Shape;3153;g197bdefc5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36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g195791c6488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1" name="Google Shape;3241;g195791c6488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81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30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" name="Google Shape;4649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0" name="Google Shape;4650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60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3" name="Google Shape;342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g195791c6488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1" name="Google Shape;3241;g195791c6488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3" name="Google Shape;342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36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54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g195791c6488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1" name="Google Shape;3241;g195791c6488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3" name="Google Shape;342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18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8265457">
            <a:off x="-2088386" y="1509198"/>
            <a:ext cx="9525293" cy="3978883"/>
            <a:chOff x="796500" y="1675925"/>
            <a:chExt cx="6045650" cy="2525375"/>
          </a:xfrm>
        </p:grpSpPr>
        <p:sp>
          <p:nvSpPr>
            <p:cNvPr id="10" name="Google Shape;10;p2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 rot="-8265457">
            <a:off x="1389939" y="-1098902"/>
            <a:ext cx="9525293" cy="3978883"/>
            <a:chOff x="796500" y="1675925"/>
            <a:chExt cx="6045650" cy="2525375"/>
          </a:xfrm>
        </p:grpSpPr>
        <p:sp>
          <p:nvSpPr>
            <p:cNvPr id="14" name="Google Shape;14;p2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4615812" y="374984"/>
            <a:ext cx="4083737" cy="1885532"/>
          </a:xfrm>
          <a:custGeom>
            <a:avLst/>
            <a:gdLst/>
            <a:ahLst/>
            <a:cxnLst/>
            <a:rect l="l" t="t" r="r" b="b"/>
            <a:pathLst>
              <a:path w="15059" h="6953" extrusionOk="0">
                <a:moveTo>
                  <a:pt x="13515" y="3877"/>
                </a:moveTo>
                <a:lnTo>
                  <a:pt x="13435" y="3877"/>
                </a:lnTo>
                <a:cubicBezTo>
                  <a:pt x="13515" y="3603"/>
                  <a:pt x="13561" y="3305"/>
                  <a:pt x="13561" y="3008"/>
                </a:cubicBezTo>
                <a:lnTo>
                  <a:pt x="13561" y="3008"/>
                </a:lnTo>
                <a:cubicBezTo>
                  <a:pt x="13561" y="1339"/>
                  <a:pt x="12212" y="1"/>
                  <a:pt x="10554" y="1"/>
                </a:cubicBezTo>
                <a:lnTo>
                  <a:pt x="3007" y="1"/>
                </a:lnTo>
                <a:cubicBezTo>
                  <a:pt x="1350" y="1"/>
                  <a:pt x="0" y="1339"/>
                  <a:pt x="0" y="3008"/>
                </a:cubicBezTo>
                <a:lnTo>
                  <a:pt x="0" y="3008"/>
                </a:lnTo>
                <a:cubicBezTo>
                  <a:pt x="0" y="4666"/>
                  <a:pt x="1350" y="6015"/>
                  <a:pt x="3007" y="6015"/>
                </a:cubicBezTo>
                <a:lnTo>
                  <a:pt x="8244" y="6015"/>
                </a:lnTo>
                <a:cubicBezTo>
                  <a:pt x="8484" y="6564"/>
                  <a:pt x="9033" y="6953"/>
                  <a:pt x="9662" y="6953"/>
                </a:cubicBezTo>
                <a:lnTo>
                  <a:pt x="13515" y="6953"/>
                </a:lnTo>
                <a:cubicBezTo>
                  <a:pt x="14373" y="6953"/>
                  <a:pt x="15059" y="6267"/>
                  <a:pt x="15059" y="5421"/>
                </a:cubicBezTo>
                <a:cubicBezTo>
                  <a:pt x="15059" y="4563"/>
                  <a:pt x="14373" y="3877"/>
                  <a:pt x="13515" y="38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17500" cy="13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129350" y="2519050"/>
            <a:ext cx="21633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4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2975231" y="240234"/>
            <a:ext cx="4083737" cy="1885532"/>
          </a:xfrm>
          <a:custGeom>
            <a:avLst/>
            <a:gdLst/>
            <a:ahLst/>
            <a:cxnLst/>
            <a:rect l="l" t="t" r="r" b="b"/>
            <a:pathLst>
              <a:path w="15059" h="6953" extrusionOk="0">
                <a:moveTo>
                  <a:pt x="13515" y="3877"/>
                </a:moveTo>
                <a:lnTo>
                  <a:pt x="13435" y="3877"/>
                </a:lnTo>
                <a:cubicBezTo>
                  <a:pt x="13515" y="3603"/>
                  <a:pt x="13561" y="3305"/>
                  <a:pt x="13561" y="3008"/>
                </a:cubicBezTo>
                <a:lnTo>
                  <a:pt x="13561" y="3008"/>
                </a:lnTo>
                <a:cubicBezTo>
                  <a:pt x="13561" y="1339"/>
                  <a:pt x="12212" y="1"/>
                  <a:pt x="10554" y="1"/>
                </a:cubicBezTo>
                <a:lnTo>
                  <a:pt x="3007" y="1"/>
                </a:lnTo>
                <a:cubicBezTo>
                  <a:pt x="1350" y="1"/>
                  <a:pt x="0" y="1339"/>
                  <a:pt x="0" y="3008"/>
                </a:cubicBezTo>
                <a:lnTo>
                  <a:pt x="0" y="3008"/>
                </a:lnTo>
                <a:cubicBezTo>
                  <a:pt x="0" y="4666"/>
                  <a:pt x="1350" y="6015"/>
                  <a:pt x="3007" y="6015"/>
                </a:cubicBezTo>
                <a:lnTo>
                  <a:pt x="8244" y="6015"/>
                </a:lnTo>
                <a:cubicBezTo>
                  <a:pt x="8484" y="6564"/>
                  <a:pt x="9033" y="6953"/>
                  <a:pt x="9662" y="6953"/>
                </a:cubicBezTo>
                <a:lnTo>
                  <a:pt x="13515" y="6953"/>
                </a:lnTo>
                <a:cubicBezTo>
                  <a:pt x="14373" y="6953"/>
                  <a:pt x="15059" y="6267"/>
                  <a:pt x="15059" y="5421"/>
                </a:cubicBezTo>
                <a:cubicBezTo>
                  <a:pt x="15059" y="4563"/>
                  <a:pt x="14373" y="3877"/>
                  <a:pt x="13515" y="3877"/>
                </a:cubicBezTo>
                <a:close/>
              </a:path>
            </a:pathLst>
          </a:custGeom>
          <a:solidFill>
            <a:srgbClr val="BEC9C4">
              <a:alpha val="52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 rot="5400000">
            <a:off x="1395098" y="1186449"/>
            <a:ext cx="9525526" cy="3978981"/>
            <a:chOff x="796500" y="1675925"/>
            <a:chExt cx="6045650" cy="2525375"/>
          </a:xfrm>
        </p:grpSpPr>
        <p:sp>
          <p:nvSpPr>
            <p:cNvPr id="23" name="Google Shape;23;p3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000" y="2125775"/>
            <a:ext cx="5067600" cy="151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85275"/>
            <a:ext cx="1564200" cy="841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0000" y="3639575"/>
            <a:ext cx="50676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094326"/>
            <a:ext cx="7704000" cy="3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 rot="-8100000">
            <a:off x="2810820" y="-1955326"/>
            <a:ext cx="9525377" cy="3978919"/>
            <a:chOff x="796500" y="1675925"/>
            <a:chExt cx="6045650" cy="2525375"/>
          </a:xfrm>
        </p:grpSpPr>
        <p:sp>
          <p:nvSpPr>
            <p:cNvPr id="33" name="Google Shape;33;p4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318250" y="314525"/>
            <a:ext cx="431925" cy="449950"/>
            <a:chOff x="-1119400" y="2592425"/>
            <a:chExt cx="431925" cy="449950"/>
          </a:xfrm>
        </p:grpSpPr>
        <p:sp>
          <p:nvSpPr>
            <p:cNvPr id="37" name="Google Shape;37;p4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6391225" y="212663"/>
            <a:ext cx="488225" cy="423350"/>
            <a:chOff x="3022500" y="3490050"/>
            <a:chExt cx="488225" cy="423350"/>
          </a:xfrm>
        </p:grpSpPr>
        <p:sp>
          <p:nvSpPr>
            <p:cNvPr id="58" name="Google Shape;58;p4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 rot="-8100000">
            <a:off x="-3692655" y="1763099"/>
            <a:ext cx="9525377" cy="3978919"/>
            <a:chOff x="796500" y="1675925"/>
            <a:chExt cx="6045650" cy="2525375"/>
          </a:xfrm>
        </p:grpSpPr>
        <p:sp>
          <p:nvSpPr>
            <p:cNvPr id="74" name="Google Shape;74;p4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 flipH="1">
            <a:off x="3339875" y="4603988"/>
            <a:ext cx="431925" cy="449950"/>
            <a:chOff x="-1119400" y="2592425"/>
            <a:chExt cx="431925" cy="449950"/>
          </a:xfrm>
        </p:grpSpPr>
        <p:sp>
          <p:nvSpPr>
            <p:cNvPr id="78" name="Google Shape;78;p4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1005425" y="4518838"/>
            <a:ext cx="488225" cy="423350"/>
            <a:chOff x="3022500" y="3490050"/>
            <a:chExt cx="488225" cy="423350"/>
          </a:xfrm>
        </p:grpSpPr>
        <p:sp>
          <p:nvSpPr>
            <p:cNvPr id="99" name="Google Shape;99;p4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9"/>
          <p:cNvGrpSpPr/>
          <p:nvPr/>
        </p:nvGrpSpPr>
        <p:grpSpPr>
          <a:xfrm rot="7284729">
            <a:off x="3084607" y="2109633"/>
            <a:ext cx="9525665" cy="3979039"/>
            <a:chOff x="796500" y="1675925"/>
            <a:chExt cx="6045650" cy="2525375"/>
          </a:xfrm>
        </p:grpSpPr>
        <p:sp>
          <p:nvSpPr>
            <p:cNvPr id="556" name="Google Shape;556;p9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9"/>
          <p:cNvSpPr txBox="1">
            <a:spLocks noGrp="1"/>
          </p:cNvSpPr>
          <p:nvPr>
            <p:ph type="title"/>
          </p:nvPr>
        </p:nvSpPr>
        <p:spPr>
          <a:xfrm>
            <a:off x="3778225" y="1324475"/>
            <a:ext cx="4652400" cy="16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9"/>
          <p:cNvSpPr txBox="1">
            <a:spLocks noGrp="1"/>
          </p:cNvSpPr>
          <p:nvPr>
            <p:ph type="subTitle" idx="1"/>
          </p:nvPr>
        </p:nvSpPr>
        <p:spPr>
          <a:xfrm>
            <a:off x="3778325" y="3006650"/>
            <a:ext cx="4652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31"/>
          <p:cNvSpPr txBox="1"/>
          <p:nvPr/>
        </p:nvSpPr>
        <p:spPr>
          <a:xfrm>
            <a:off x="3484975" y="3787388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916" name="Google Shape;2916;p31"/>
          <p:cNvSpPr txBox="1">
            <a:spLocks noGrp="1"/>
          </p:cNvSpPr>
          <p:nvPr>
            <p:ph type="title"/>
          </p:nvPr>
        </p:nvSpPr>
        <p:spPr>
          <a:xfrm>
            <a:off x="3733825" y="540000"/>
            <a:ext cx="4448100" cy="14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7" name="Google Shape;2917;p31"/>
          <p:cNvSpPr txBox="1">
            <a:spLocks noGrp="1"/>
          </p:cNvSpPr>
          <p:nvPr>
            <p:ph type="subTitle" idx="1"/>
          </p:nvPr>
        </p:nvSpPr>
        <p:spPr>
          <a:xfrm>
            <a:off x="3733825" y="2011800"/>
            <a:ext cx="44481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/>
          <p:nvPr/>
        </p:nvSpPr>
        <p:spPr>
          <a:xfrm flipH="1">
            <a:off x="-264519" y="358484"/>
            <a:ext cx="4083737" cy="1885532"/>
          </a:xfrm>
          <a:custGeom>
            <a:avLst/>
            <a:gdLst/>
            <a:ahLst/>
            <a:cxnLst/>
            <a:rect l="l" t="t" r="r" b="b"/>
            <a:pathLst>
              <a:path w="15059" h="6953" extrusionOk="0">
                <a:moveTo>
                  <a:pt x="13515" y="3877"/>
                </a:moveTo>
                <a:lnTo>
                  <a:pt x="13435" y="3877"/>
                </a:lnTo>
                <a:cubicBezTo>
                  <a:pt x="13515" y="3603"/>
                  <a:pt x="13561" y="3305"/>
                  <a:pt x="13561" y="3008"/>
                </a:cubicBezTo>
                <a:lnTo>
                  <a:pt x="13561" y="3008"/>
                </a:lnTo>
                <a:cubicBezTo>
                  <a:pt x="13561" y="1339"/>
                  <a:pt x="12212" y="1"/>
                  <a:pt x="10554" y="1"/>
                </a:cubicBezTo>
                <a:lnTo>
                  <a:pt x="3007" y="1"/>
                </a:lnTo>
                <a:cubicBezTo>
                  <a:pt x="1350" y="1"/>
                  <a:pt x="0" y="1339"/>
                  <a:pt x="0" y="3008"/>
                </a:cubicBezTo>
                <a:lnTo>
                  <a:pt x="0" y="3008"/>
                </a:lnTo>
                <a:cubicBezTo>
                  <a:pt x="0" y="4666"/>
                  <a:pt x="1350" y="6015"/>
                  <a:pt x="3007" y="6015"/>
                </a:cubicBezTo>
                <a:lnTo>
                  <a:pt x="8244" y="6015"/>
                </a:lnTo>
                <a:cubicBezTo>
                  <a:pt x="8484" y="6564"/>
                  <a:pt x="9033" y="6953"/>
                  <a:pt x="9662" y="6953"/>
                </a:cubicBezTo>
                <a:lnTo>
                  <a:pt x="13515" y="6953"/>
                </a:lnTo>
                <a:cubicBezTo>
                  <a:pt x="14373" y="6953"/>
                  <a:pt x="15059" y="6267"/>
                  <a:pt x="15059" y="5421"/>
                </a:cubicBezTo>
                <a:cubicBezTo>
                  <a:pt x="15059" y="4563"/>
                  <a:pt x="14373" y="3877"/>
                  <a:pt x="13515" y="3877"/>
                </a:cubicBezTo>
                <a:close/>
              </a:path>
            </a:pathLst>
          </a:custGeom>
          <a:solidFill>
            <a:srgbClr val="BEC9C4">
              <a:alpha val="52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0" name="Google Shape;2920;p32"/>
          <p:cNvGrpSpPr/>
          <p:nvPr/>
        </p:nvGrpSpPr>
        <p:grpSpPr>
          <a:xfrm rot="-4633292">
            <a:off x="-2733732" y="2168748"/>
            <a:ext cx="7675215" cy="3205878"/>
            <a:chOff x="796500" y="1675925"/>
            <a:chExt cx="6045650" cy="2525375"/>
          </a:xfrm>
        </p:grpSpPr>
        <p:sp>
          <p:nvSpPr>
            <p:cNvPr id="2921" name="Google Shape;2921;p32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4" name="Google Shape;2924;p32"/>
          <p:cNvGrpSpPr/>
          <p:nvPr/>
        </p:nvGrpSpPr>
        <p:grpSpPr>
          <a:xfrm rot="3788053">
            <a:off x="5177951" y="968875"/>
            <a:ext cx="7675090" cy="3205747"/>
            <a:chOff x="796500" y="1675925"/>
            <a:chExt cx="6045650" cy="2525375"/>
          </a:xfrm>
        </p:grpSpPr>
        <p:sp>
          <p:nvSpPr>
            <p:cNvPr id="2925" name="Google Shape;2925;p32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2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8" name="Google Shape;2928;p32"/>
          <p:cNvGrpSpPr/>
          <p:nvPr/>
        </p:nvGrpSpPr>
        <p:grpSpPr>
          <a:xfrm>
            <a:off x="7703950" y="539500"/>
            <a:ext cx="431925" cy="449950"/>
            <a:chOff x="-1119400" y="2592425"/>
            <a:chExt cx="431925" cy="449950"/>
          </a:xfrm>
        </p:grpSpPr>
        <p:sp>
          <p:nvSpPr>
            <p:cNvPr id="2929" name="Google Shape;2929;p32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9" name="Google Shape;2949;p32"/>
          <p:cNvGrpSpPr/>
          <p:nvPr/>
        </p:nvGrpSpPr>
        <p:grpSpPr>
          <a:xfrm>
            <a:off x="8868288" y="1424883"/>
            <a:ext cx="488225" cy="423350"/>
            <a:chOff x="3022500" y="3490050"/>
            <a:chExt cx="488225" cy="423350"/>
          </a:xfrm>
        </p:grpSpPr>
        <p:sp>
          <p:nvSpPr>
            <p:cNvPr id="2950" name="Google Shape;2950;p32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rgbClr val="767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32"/>
          <p:cNvGrpSpPr/>
          <p:nvPr/>
        </p:nvGrpSpPr>
        <p:grpSpPr>
          <a:xfrm flipH="1">
            <a:off x="497263" y="3209538"/>
            <a:ext cx="431925" cy="449950"/>
            <a:chOff x="-1119400" y="2592425"/>
            <a:chExt cx="431925" cy="449950"/>
          </a:xfrm>
        </p:grpSpPr>
        <p:sp>
          <p:nvSpPr>
            <p:cNvPr id="2966" name="Google Shape;2966;p32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6" name="Google Shape;2986;p32"/>
          <p:cNvGrpSpPr/>
          <p:nvPr/>
        </p:nvGrpSpPr>
        <p:grpSpPr>
          <a:xfrm>
            <a:off x="8135875" y="4180638"/>
            <a:ext cx="488225" cy="423350"/>
            <a:chOff x="3022500" y="3490050"/>
            <a:chExt cx="488225" cy="423350"/>
          </a:xfrm>
        </p:grpSpPr>
        <p:sp>
          <p:nvSpPr>
            <p:cNvPr id="2987" name="Google Shape;2987;p32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2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2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2" name="Google Shape;3002;p32"/>
          <p:cNvGrpSpPr/>
          <p:nvPr/>
        </p:nvGrpSpPr>
        <p:grpSpPr>
          <a:xfrm>
            <a:off x="1329748" y="4833766"/>
            <a:ext cx="512340" cy="449959"/>
            <a:chOff x="-1159275" y="3897200"/>
            <a:chExt cx="511675" cy="449375"/>
          </a:xfrm>
        </p:grpSpPr>
        <p:sp>
          <p:nvSpPr>
            <p:cNvPr id="3003" name="Google Shape;3003;p32"/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2"/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2"/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2"/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2"/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7" name="Google Shape;3047;p33"/>
          <p:cNvGrpSpPr/>
          <p:nvPr/>
        </p:nvGrpSpPr>
        <p:grpSpPr>
          <a:xfrm rot="-133530">
            <a:off x="2691072" y="3001018"/>
            <a:ext cx="7675301" cy="3205964"/>
            <a:chOff x="796500" y="1675925"/>
            <a:chExt cx="6045650" cy="2525375"/>
          </a:xfrm>
        </p:grpSpPr>
        <p:sp>
          <p:nvSpPr>
            <p:cNvPr id="3048" name="Google Shape;3048;p33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3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3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1" name="Google Shape;3051;p33"/>
          <p:cNvGrpSpPr/>
          <p:nvPr/>
        </p:nvGrpSpPr>
        <p:grpSpPr>
          <a:xfrm rot="3788053">
            <a:off x="-1809674" y="3771425"/>
            <a:ext cx="7675090" cy="3205747"/>
            <a:chOff x="796500" y="1675925"/>
            <a:chExt cx="6045650" cy="2525375"/>
          </a:xfrm>
        </p:grpSpPr>
        <p:sp>
          <p:nvSpPr>
            <p:cNvPr id="3052" name="Google Shape;3052;p33"/>
            <p:cNvSpPr/>
            <p:nvPr/>
          </p:nvSpPr>
          <p:spPr>
            <a:xfrm>
              <a:off x="796500" y="1972650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241826" y="33352"/>
                  </a:moveTo>
                  <a:lnTo>
                    <a:pt x="203690" y="33352"/>
                  </a:lnTo>
                  <a:cubicBezTo>
                    <a:pt x="199272" y="33352"/>
                    <a:pt x="195691" y="36932"/>
                    <a:pt x="195691" y="41351"/>
                  </a:cubicBezTo>
                  <a:lnTo>
                    <a:pt x="195691" y="63016"/>
                  </a:lnTo>
                  <a:cubicBezTo>
                    <a:pt x="195691" y="77429"/>
                    <a:pt x="183960" y="89146"/>
                    <a:pt x="169562" y="89146"/>
                  </a:cubicBezTo>
                  <a:cubicBezTo>
                    <a:pt x="155148" y="89146"/>
                    <a:pt x="143432" y="77414"/>
                    <a:pt x="143432" y="63016"/>
                  </a:cubicBezTo>
                  <a:lnTo>
                    <a:pt x="143432" y="15389"/>
                  </a:lnTo>
                  <a:cubicBezTo>
                    <a:pt x="143432" y="6918"/>
                    <a:pt x="136530" y="1"/>
                    <a:pt x="128044" y="1"/>
                  </a:cubicBezTo>
                  <a:cubicBezTo>
                    <a:pt x="119573" y="1"/>
                    <a:pt x="112655" y="6887"/>
                    <a:pt x="112655" y="15389"/>
                  </a:cubicBezTo>
                  <a:lnTo>
                    <a:pt x="112655" y="21666"/>
                  </a:lnTo>
                  <a:cubicBezTo>
                    <a:pt x="112655" y="32636"/>
                    <a:pt x="103742" y="41549"/>
                    <a:pt x="92773" y="41549"/>
                  </a:cubicBezTo>
                  <a:lnTo>
                    <a:pt x="79731" y="41549"/>
                  </a:lnTo>
                  <a:cubicBezTo>
                    <a:pt x="75312" y="41549"/>
                    <a:pt x="71732" y="45129"/>
                    <a:pt x="71732" y="49548"/>
                  </a:cubicBezTo>
                  <a:cubicBezTo>
                    <a:pt x="71732" y="65119"/>
                    <a:pt x="59071" y="77780"/>
                    <a:pt x="43499" y="77780"/>
                  </a:cubicBezTo>
                  <a:lnTo>
                    <a:pt x="1" y="777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3"/>
            <p:cNvSpPr/>
            <p:nvPr/>
          </p:nvSpPr>
          <p:spPr>
            <a:xfrm>
              <a:off x="796500" y="1675925"/>
              <a:ext cx="6045650" cy="2228650"/>
            </a:xfrm>
            <a:custGeom>
              <a:avLst/>
              <a:gdLst/>
              <a:ahLst/>
              <a:cxnLst/>
              <a:rect l="l" t="t" r="r" b="b"/>
              <a:pathLst>
                <a:path w="241826" h="89146" fill="none" extrusionOk="0">
                  <a:moveTo>
                    <a:pt x="1" y="77765"/>
                  </a:moveTo>
                  <a:lnTo>
                    <a:pt x="43499" y="77765"/>
                  </a:lnTo>
                  <a:cubicBezTo>
                    <a:pt x="52519" y="77765"/>
                    <a:pt x="59848" y="70436"/>
                    <a:pt x="59848" y="61417"/>
                  </a:cubicBezTo>
                  <a:cubicBezTo>
                    <a:pt x="59848" y="50447"/>
                    <a:pt x="68761" y="41534"/>
                    <a:pt x="79731" y="41534"/>
                  </a:cubicBezTo>
                  <a:lnTo>
                    <a:pt x="92773" y="41534"/>
                  </a:lnTo>
                  <a:cubicBezTo>
                    <a:pt x="97191" y="41534"/>
                    <a:pt x="100771" y="37953"/>
                    <a:pt x="100771" y="33535"/>
                  </a:cubicBezTo>
                  <a:lnTo>
                    <a:pt x="100771" y="27258"/>
                  </a:lnTo>
                  <a:cubicBezTo>
                    <a:pt x="100771" y="12220"/>
                    <a:pt x="113006" y="1"/>
                    <a:pt x="128028" y="1"/>
                  </a:cubicBezTo>
                  <a:cubicBezTo>
                    <a:pt x="143051" y="1"/>
                    <a:pt x="155286" y="12220"/>
                    <a:pt x="155286" y="27258"/>
                  </a:cubicBezTo>
                  <a:lnTo>
                    <a:pt x="155286" y="74900"/>
                  </a:lnTo>
                  <a:cubicBezTo>
                    <a:pt x="155286" y="82762"/>
                    <a:pt x="161685" y="89146"/>
                    <a:pt x="169531" y="89146"/>
                  </a:cubicBezTo>
                  <a:cubicBezTo>
                    <a:pt x="177393" y="89146"/>
                    <a:pt x="183777" y="82747"/>
                    <a:pt x="183777" y="74900"/>
                  </a:cubicBezTo>
                  <a:lnTo>
                    <a:pt x="183777" y="53220"/>
                  </a:lnTo>
                  <a:cubicBezTo>
                    <a:pt x="183777" y="42250"/>
                    <a:pt x="192690" y="33337"/>
                    <a:pt x="203660" y="33337"/>
                  </a:cubicBezTo>
                  <a:lnTo>
                    <a:pt x="241826" y="33337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ot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3"/>
            <p:cNvSpPr/>
            <p:nvPr/>
          </p:nvSpPr>
          <p:spPr>
            <a:xfrm>
              <a:off x="961825" y="1817250"/>
              <a:ext cx="5712725" cy="2241225"/>
            </a:xfrm>
            <a:custGeom>
              <a:avLst/>
              <a:gdLst/>
              <a:ahLst/>
              <a:cxnLst/>
              <a:rect l="l" t="t" r="r" b="b"/>
              <a:pathLst>
                <a:path w="228509" h="89649" extrusionOk="0">
                  <a:moveTo>
                    <a:pt x="121415" y="0"/>
                  </a:moveTo>
                  <a:cubicBezTo>
                    <a:pt x="120029" y="0"/>
                    <a:pt x="118627" y="137"/>
                    <a:pt x="117287" y="412"/>
                  </a:cubicBezTo>
                  <a:cubicBezTo>
                    <a:pt x="117149" y="442"/>
                    <a:pt x="117058" y="579"/>
                    <a:pt x="117073" y="732"/>
                  </a:cubicBezTo>
                  <a:cubicBezTo>
                    <a:pt x="117088" y="838"/>
                    <a:pt x="117210" y="945"/>
                    <a:pt x="117332" y="945"/>
                  </a:cubicBezTo>
                  <a:cubicBezTo>
                    <a:pt x="117363" y="945"/>
                    <a:pt x="117378" y="945"/>
                    <a:pt x="117393" y="914"/>
                  </a:cubicBezTo>
                  <a:cubicBezTo>
                    <a:pt x="118703" y="671"/>
                    <a:pt x="120059" y="534"/>
                    <a:pt x="121415" y="534"/>
                  </a:cubicBezTo>
                  <a:lnTo>
                    <a:pt x="121873" y="534"/>
                  </a:lnTo>
                  <a:cubicBezTo>
                    <a:pt x="122010" y="534"/>
                    <a:pt x="122132" y="427"/>
                    <a:pt x="122132" y="274"/>
                  </a:cubicBezTo>
                  <a:cubicBezTo>
                    <a:pt x="122132" y="137"/>
                    <a:pt x="122025" y="0"/>
                    <a:pt x="121873" y="0"/>
                  </a:cubicBezTo>
                  <a:close/>
                  <a:moveTo>
                    <a:pt x="126409" y="603"/>
                  </a:moveTo>
                  <a:cubicBezTo>
                    <a:pt x="126287" y="603"/>
                    <a:pt x="126193" y="678"/>
                    <a:pt x="126154" y="808"/>
                  </a:cubicBezTo>
                  <a:cubicBezTo>
                    <a:pt x="126123" y="960"/>
                    <a:pt x="126200" y="1097"/>
                    <a:pt x="126352" y="1128"/>
                  </a:cubicBezTo>
                  <a:cubicBezTo>
                    <a:pt x="127799" y="1478"/>
                    <a:pt x="129216" y="1981"/>
                    <a:pt x="130572" y="2636"/>
                  </a:cubicBezTo>
                  <a:cubicBezTo>
                    <a:pt x="130618" y="2651"/>
                    <a:pt x="130648" y="2651"/>
                    <a:pt x="130694" y="2651"/>
                  </a:cubicBezTo>
                  <a:cubicBezTo>
                    <a:pt x="130786" y="2651"/>
                    <a:pt x="130877" y="2590"/>
                    <a:pt x="130953" y="2514"/>
                  </a:cubicBezTo>
                  <a:cubicBezTo>
                    <a:pt x="131014" y="2392"/>
                    <a:pt x="130953" y="2209"/>
                    <a:pt x="130816" y="2164"/>
                  </a:cubicBezTo>
                  <a:cubicBezTo>
                    <a:pt x="129430" y="1493"/>
                    <a:pt x="127982" y="975"/>
                    <a:pt x="126474" y="610"/>
                  </a:cubicBezTo>
                  <a:cubicBezTo>
                    <a:pt x="126452" y="605"/>
                    <a:pt x="126430" y="603"/>
                    <a:pt x="126409" y="603"/>
                  </a:cubicBezTo>
                  <a:close/>
                  <a:moveTo>
                    <a:pt x="112990" y="1735"/>
                  </a:moveTo>
                  <a:cubicBezTo>
                    <a:pt x="112954" y="1735"/>
                    <a:pt x="112918" y="1741"/>
                    <a:pt x="112883" y="1752"/>
                  </a:cubicBezTo>
                  <a:cubicBezTo>
                    <a:pt x="111466" y="2362"/>
                    <a:pt x="110126" y="3124"/>
                    <a:pt x="108861" y="4023"/>
                  </a:cubicBezTo>
                  <a:cubicBezTo>
                    <a:pt x="108754" y="4114"/>
                    <a:pt x="108709" y="4297"/>
                    <a:pt x="108800" y="4403"/>
                  </a:cubicBezTo>
                  <a:cubicBezTo>
                    <a:pt x="108861" y="4480"/>
                    <a:pt x="108952" y="4525"/>
                    <a:pt x="109029" y="4525"/>
                  </a:cubicBezTo>
                  <a:cubicBezTo>
                    <a:pt x="109090" y="4525"/>
                    <a:pt x="109151" y="4495"/>
                    <a:pt x="109196" y="4464"/>
                  </a:cubicBezTo>
                  <a:cubicBezTo>
                    <a:pt x="110415" y="3581"/>
                    <a:pt x="111741" y="2849"/>
                    <a:pt x="113112" y="2255"/>
                  </a:cubicBezTo>
                  <a:cubicBezTo>
                    <a:pt x="113234" y="2194"/>
                    <a:pt x="113295" y="2027"/>
                    <a:pt x="113234" y="1890"/>
                  </a:cubicBezTo>
                  <a:cubicBezTo>
                    <a:pt x="113199" y="1787"/>
                    <a:pt x="113097" y="1735"/>
                    <a:pt x="112990" y="1735"/>
                  </a:cubicBezTo>
                  <a:close/>
                  <a:moveTo>
                    <a:pt x="134559" y="4535"/>
                  </a:moveTo>
                  <a:cubicBezTo>
                    <a:pt x="134480" y="4535"/>
                    <a:pt x="134403" y="4571"/>
                    <a:pt x="134351" y="4632"/>
                  </a:cubicBezTo>
                  <a:cubicBezTo>
                    <a:pt x="134244" y="4754"/>
                    <a:pt x="134275" y="4921"/>
                    <a:pt x="134381" y="5013"/>
                  </a:cubicBezTo>
                  <a:cubicBezTo>
                    <a:pt x="135570" y="5927"/>
                    <a:pt x="136651" y="6978"/>
                    <a:pt x="137596" y="8136"/>
                  </a:cubicBezTo>
                  <a:cubicBezTo>
                    <a:pt x="137657" y="8197"/>
                    <a:pt x="137733" y="8228"/>
                    <a:pt x="137809" y="8228"/>
                  </a:cubicBezTo>
                  <a:cubicBezTo>
                    <a:pt x="137870" y="8228"/>
                    <a:pt x="137931" y="8212"/>
                    <a:pt x="137992" y="8182"/>
                  </a:cubicBezTo>
                  <a:cubicBezTo>
                    <a:pt x="138114" y="8075"/>
                    <a:pt x="138129" y="7908"/>
                    <a:pt x="138038" y="7801"/>
                  </a:cubicBezTo>
                  <a:cubicBezTo>
                    <a:pt x="137048" y="6613"/>
                    <a:pt x="135951" y="5546"/>
                    <a:pt x="134732" y="4601"/>
                  </a:cubicBezTo>
                  <a:cubicBezTo>
                    <a:pt x="134679" y="4556"/>
                    <a:pt x="134618" y="4535"/>
                    <a:pt x="134559" y="4535"/>
                  </a:cubicBezTo>
                  <a:close/>
                  <a:moveTo>
                    <a:pt x="105627" y="7020"/>
                  </a:moveTo>
                  <a:cubicBezTo>
                    <a:pt x="105553" y="7020"/>
                    <a:pt x="105482" y="7050"/>
                    <a:pt x="105433" y="7115"/>
                  </a:cubicBezTo>
                  <a:cubicBezTo>
                    <a:pt x="104382" y="8228"/>
                    <a:pt x="103468" y="9492"/>
                    <a:pt x="102706" y="10818"/>
                  </a:cubicBezTo>
                  <a:cubicBezTo>
                    <a:pt x="102630" y="10940"/>
                    <a:pt x="102675" y="11107"/>
                    <a:pt x="102812" y="11183"/>
                  </a:cubicBezTo>
                  <a:cubicBezTo>
                    <a:pt x="102843" y="11199"/>
                    <a:pt x="102904" y="11229"/>
                    <a:pt x="102934" y="11229"/>
                  </a:cubicBezTo>
                  <a:cubicBezTo>
                    <a:pt x="103041" y="11229"/>
                    <a:pt x="103132" y="11168"/>
                    <a:pt x="103193" y="11107"/>
                  </a:cubicBezTo>
                  <a:cubicBezTo>
                    <a:pt x="103925" y="9797"/>
                    <a:pt x="104824" y="8578"/>
                    <a:pt x="105829" y="7466"/>
                  </a:cubicBezTo>
                  <a:cubicBezTo>
                    <a:pt x="105936" y="7359"/>
                    <a:pt x="105936" y="7192"/>
                    <a:pt x="105814" y="7085"/>
                  </a:cubicBezTo>
                  <a:cubicBezTo>
                    <a:pt x="105757" y="7043"/>
                    <a:pt x="105691" y="7020"/>
                    <a:pt x="105627" y="7020"/>
                  </a:cubicBezTo>
                  <a:close/>
                  <a:moveTo>
                    <a:pt x="140336" y="11470"/>
                  </a:moveTo>
                  <a:cubicBezTo>
                    <a:pt x="140295" y="11470"/>
                    <a:pt x="140253" y="11481"/>
                    <a:pt x="140217" y="11503"/>
                  </a:cubicBezTo>
                  <a:cubicBezTo>
                    <a:pt x="140079" y="11580"/>
                    <a:pt x="140019" y="11732"/>
                    <a:pt x="140095" y="11869"/>
                  </a:cubicBezTo>
                  <a:cubicBezTo>
                    <a:pt x="140780" y="13210"/>
                    <a:pt x="141329" y="14611"/>
                    <a:pt x="141740" y="16059"/>
                  </a:cubicBezTo>
                  <a:cubicBezTo>
                    <a:pt x="141771" y="16181"/>
                    <a:pt x="141893" y="16257"/>
                    <a:pt x="141999" y="16257"/>
                  </a:cubicBezTo>
                  <a:cubicBezTo>
                    <a:pt x="142014" y="16257"/>
                    <a:pt x="142045" y="16257"/>
                    <a:pt x="142060" y="16226"/>
                  </a:cubicBezTo>
                  <a:cubicBezTo>
                    <a:pt x="142213" y="16196"/>
                    <a:pt x="142289" y="16059"/>
                    <a:pt x="142243" y="15907"/>
                  </a:cubicBezTo>
                  <a:cubicBezTo>
                    <a:pt x="141847" y="14429"/>
                    <a:pt x="141283" y="12996"/>
                    <a:pt x="140567" y="11625"/>
                  </a:cubicBezTo>
                  <a:cubicBezTo>
                    <a:pt x="140535" y="11529"/>
                    <a:pt x="140435" y="11470"/>
                    <a:pt x="140336" y="11470"/>
                  </a:cubicBezTo>
                  <a:close/>
                  <a:moveTo>
                    <a:pt x="101084" y="14866"/>
                  </a:moveTo>
                  <a:cubicBezTo>
                    <a:pt x="100970" y="14866"/>
                    <a:pt x="100871" y="14946"/>
                    <a:pt x="100847" y="15053"/>
                  </a:cubicBezTo>
                  <a:cubicBezTo>
                    <a:pt x="100390" y="16516"/>
                    <a:pt x="100085" y="18024"/>
                    <a:pt x="99933" y="19563"/>
                  </a:cubicBezTo>
                  <a:cubicBezTo>
                    <a:pt x="99918" y="19700"/>
                    <a:pt x="100024" y="19837"/>
                    <a:pt x="100177" y="19853"/>
                  </a:cubicBezTo>
                  <a:lnTo>
                    <a:pt x="100192" y="19853"/>
                  </a:lnTo>
                  <a:cubicBezTo>
                    <a:pt x="100329" y="19853"/>
                    <a:pt x="100451" y="19731"/>
                    <a:pt x="100466" y="19624"/>
                  </a:cubicBezTo>
                  <a:cubicBezTo>
                    <a:pt x="100603" y="18131"/>
                    <a:pt x="100908" y="16653"/>
                    <a:pt x="101365" y="15221"/>
                  </a:cubicBezTo>
                  <a:cubicBezTo>
                    <a:pt x="101411" y="15069"/>
                    <a:pt x="101319" y="14916"/>
                    <a:pt x="101182" y="14886"/>
                  </a:cubicBezTo>
                  <a:cubicBezTo>
                    <a:pt x="101149" y="14873"/>
                    <a:pt x="101116" y="14866"/>
                    <a:pt x="101084" y="14866"/>
                  </a:cubicBezTo>
                  <a:close/>
                  <a:moveTo>
                    <a:pt x="142700" y="20218"/>
                  </a:moveTo>
                  <a:cubicBezTo>
                    <a:pt x="142578" y="20234"/>
                    <a:pt x="142456" y="20340"/>
                    <a:pt x="142456" y="20493"/>
                  </a:cubicBezTo>
                  <a:cubicBezTo>
                    <a:pt x="142456" y="20858"/>
                    <a:pt x="142472" y="21239"/>
                    <a:pt x="142472" y="21605"/>
                  </a:cubicBezTo>
                  <a:lnTo>
                    <a:pt x="142472" y="25048"/>
                  </a:lnTo>
                  <a:cubicBezTo>
                    <a:pt x="142472" y="25200"/>
                    <a:pt x="142593" y="25322"/>
                    <a:pt x="142746" y="25322"/>
                  </a:cubicBezTo>
                  <a:cubicBezTo>
                    <a:pt x="142898" y="25322"/>
                    <a:pt x="143005" y="25185"/>
                    <a:pt x="143035" y="25033"/>
                  </a:cubicBezTo>
                  <a:lnTo>
                    <a:pt x="143035" y="21590"/>
                  </a:lnTo>
                  <a:cubicBezTo>
                    <a:pt x="143035" y="21224"/>
                    <a:pt x="143005" y="20843"/>
                    <a:pt x="142990" y="20462"/>
                  </a:cubicBezTo>
                  <a:cubicBezTo>
                    <a:pt x="142974" y="20325"/>
                    <a:pt x="142852" y="20218"/>
                    <a:pt x="142700" y="20218"/>
                  </a:cubicBezTo>
                  <a:close/>
                  <a:moveTo>
                    <a:pt x="100100" y="23875"/>
                  </a:moveTo>
                  <a:cubicBezTo>
                    <a:pt x="99948" y="23875"/>
                    <a:pt x="99841" y="23982"/>
                    <a:pt x="99841" y="24134"/>
                  </a:cubicBezTo>
                  <a:lnTo>
                    <a:pt x="99841" y="27882"/>
                  </a:lnTo>
                  <a:cubicBezTo>
                    <a:pt x="99841" y="28141"/>
                    <a:pt x="99841" y="28400"/>
                    <a:pt x="99811" y="28674"/>
                  </a:cubicBezTo>
                  <a:cubicBezTo>
                    <a:pt x="99796" y="28827"/>
                    <a:pt x="99918" y="28948"/>
                    <a:pt x="100085" y="28948"/>
                  </a:cubicBezTo>
                  <a:cubicBezTo>
                    <a:pt x="100222" y="28948"/>
                    <a:pt x="100344" y="28842"/>
                    <a:pt x="100344" y="28705"/>
                  </a:cubicBezTo>
                  <a:cubicBezTo>
                    <a:pt x="100375" y="28430"/>
                    <a:pt x="100375" y="28156"/>
                    <a:pt x="100375" y="27882"/>
                  </a:cubicBezTo>
                  <a:lnTo>
                    <a:pt x="100375" y="24134"/>
                  </a:lnTo>
                  <a:cubicBezTo>
                    <a:pt x="100375" y="23982"/>
                    <a:pt x="100253" y="23875"/>
                    <a:pt x="100100" y="23875"/>
                  </a:cubicBezTo>
                  <a:close/>
                  <a:moveTo>
                    <a:pt x="205442" y="33352"/>
                  </a:moveTo>
                  <a:cubicBezTo>
                    <a:pt x="205289" y="33352"/>
                    <a:pt x="205167" y="33474"/>
                    <a:pt x="205167" y="33626"/>
                  </a:cubicBezTo>
                  <a:cubicBezTo>
                    <a:pt x="205167" y="33778"/>
                    <a:pt x="205289" y="33885"/>
                    <a:pt x="205442" y="33885"/>
                  </a:cubicBezTo>
                  <a:lnTo>
                    <a:pt x="209982" y="33885"/>
                  </a:lnTo>
                  <a:cubicBezTo>
                    <a:pt x="210150" y="33885"/>
                    <a:pt x="210256" y="33778"/>
                    <a:pt x="210256" y="33626"/>
                  </a:cubicBezTo>
                  <a:cubicBezTo>
                    <a:pt x="210256" y="33474"/>
                    <a:pt x="210134" y="33352"/>
                    <a:pt x="209982" y="33352"/>
                  </a:cubicBezTo>
                  <a:close/>
                  <a:moveTo>
                    <a:pt x="214553" y="33352"/>
                  </a:moveTo>
                  <a:cubicBezTo>
                    <a:pt x="214400" y="33352"/>
                    <a:pt x="214294" y="33474"/>
                    <a:pt x="214294" y="33626"/>
                  </a:cubicBezTo>
                  <a:cubicBezTo>
                    <a:pt x="214294" y="33778"/>
                    <a:pt x="214416" y="33885"/>
                    <a:pt x="214553" y="33885"/>
                  </a:cubicBezTo>
                  <a:lnTo>
                    <a:pt x="219108" y="33885"/>
                  </a:lnTo>
                  <a:cubicBezTo>
                    <a:pt x="219261" y="33885"/>
                    <a:pt x="219383" y="33778"/>
                    <a:pt x="219383" y="33626"/>
                  </a:cubicBezTo>
                  <a:cubicBezTo>
                    <a:pt x="219383" y="33474"/>
                    <a:pt x="219261" y="33352"/>
                    <a:pt x="219108" y="33352"/>
                  </a:cubicBezTo>
                  <a:close/>
                  <a:moveTo>
                    <a:pt x="223679" y="33352"/>
                  </a:moveTo>
                  <a:cubicBezTo>
                    <a:pt x="223527" y="33352"/>
                    <a:pt x="223420" y="33474"/>
                    <a:pt x="223420" y="33626"/>
                  </a:cubicBezTo>
                  <a:cubicBezTo>
                    <a:pt x="223420" y="33778"/>
                    <a:pt x="223527" y="33885"/>
                    <a:pt x="223679" y="33885"/>
                  </a:cubicBezTo>
                  <a:lnTo>
                    <a:pt x="228235" y="33885"/>
                  </a:lnTo>
                  <a:cubicBezTo>
                    <a:pt x="228387" y="33885"/>
                    <a:pt x="228509" y="33778"/>
                    <a:pt x="228509" y="33626"/>
                  </a:cubicBezTo>
                  <a:cubicBezTo>
                    <a:pt x="228509" y="33474"/>
                    <a:pt x="228387" y="33352"/>
                    <a:pt x="228235" y="33352"/>
                  </a:cubicBezTo>
                  <a:close/>
                  <a:moveTo>
                    <a:pt x="197062" y="33367"/>
                  </a:moveTo>
                  <a:cubicBezTo>
                    <a:pt x="196803" y="33367"/>
                    <a:pt x="196544" y="33367"/>
                    <a:pt x="196300" y="33397"/>
                  </a:cubicBezTo>
                  <a:cubicBezTo>
                    <a:pt x="196163" y="33397"/>
                    <a:pt x="196041" y="33519"/>
                    <a:pt x="196041" y="33672"/>
                  </a:cubicBezTo>
                  <a:cubicBezTo>
                    <a:pt x="196041" y="33809"/>
                    <a:pt x="196178" y="33931"/>
                    <a:pt x="196315" y="33931"/>
                  </a:cubicBezTo>
                  <a:cubicBezTo>
                    <a:pt x="196494" y="33908"/>
                    <a:pt x="196680" y="33894"/>
                    <a:pt x="196863" y="33894"/>
                  </a:cubicBezTo>
                  <a:cubicBezTo>
                    <a:pt x="196930" y="33894"/>
                    <a:pt x="196997" y="33896"/>
                    <a:pt x="197062" y="33900"/>
                  </a:cubicBezTo>
                  <a:lnTo>
                    <a:pt x="200871" y="33900"/>
                  </a:lnTo>
                  <a:cubicBezTo>
                    <a:pt x="201023" y="33900"/>
                    <a:pt x="201130" y="33793"/>
                    <a:pt x="201130" y="33641"/>
                  </a:cubicBezTo>
                  <a:cubicBezTo>
                    <a:pt x="201130" y="33489"/>
                    <a:pt x="201023" y="33367"/>
                    <a:pt x="200871" y="33367"/>
                  </a:cubicBezTo>
                  <a:close/>
                  <a:moveTo>
                    <a:pt x="142746" y="29360"/>
                  </a:moveTo>
                  <a:cubicBezTo>
                    <a:pt x="142593" y="29360"/>
                    <a:pt x="142472" y="29466"/>
                    <a:pt x="142472" y="29619"/>
                  </a:cubicBezTo>
                  <a:lnTo>
                    <a:pt x="142472" y="34174"/>
                  </a:lnTo>
                  <a:cubicBezTo>
                    <a:pt x="142472" y="34327"/>
                    <a:pt x="142593" y="34433"/>
                    <a:pt x="142746" y="34433"/>
                  </a:cubicBezTo>
                  <a:cubicBezTo>
                    <a:pt x="142898" y="34433"/>
                    <a:pt x="143005" y="34312"/>
                    <a:pt x="143005" y="34174"/>
                  </a:cubicBezTo>
                  <a:lnTo>
                    <a:pt x="143005" y="29619"/>
                  </a:lnTo>
                  <a:cubicBezTo>
                    <a:pt x="143005" y="29466"/>
                    <a:pt x="142898" y="29360"/>
                    <a:pt x="142746" y="29360"/>
                  </a:cubicBezTo>
                  <a:close/>
                  <a:moveTo>
                    <a:pt x="191875" y="34338"/>
                  </a:moveTo>
                  <a:cubicBezTo>
                    <a:pt x="191846" y="34338"/>
                    <a:pt x="191817" y="34344"/>
                    <a:pt x="191790" y="34357"/>
                  </a:cubicBezTo>
                  <a:cubicBezTo>
                    <a:pt x="190343" y="34936"/>
                    <a:pt x="189002" y="35759"/>
                    <a:pt x="187829" y="36764"/>
                  </a:cubicBezTo>
                  <a:cubicBezTo>
                    <a:pt x="187707" y="36856"/>
                    <a:pt x="187692" y="37023"/>
                    <a:pt x="187783" y="37145"/>
                  </a:cubicBezTo>
                  <a:cubicBezTo>
                    <a:pt x="187844" y="37206"/>
                    <a:pt x="187920" y="37237"/>
                    <a:pt x="187997" y="37237"/>
                  </a:cubicBezTo>
                  <a:cubicBezTo>
                    <a:pt x="188073" y="37237"/>
                    <a:pt x="188134" y="37222"/>
                    <a:pt x="188164" y="37161"/>
                  </a:cubicBezTo>
                  <a:cubicBezTo>
                    <a:pt x="189307" y="36186"/>
                    <a:pt x="190587" y="35408"/>
                    <a:pt x="191973" y="34860"/>
                  </a:cubicBezTo>
                  <a:cubicBezTo>
                    <a:pt x="192110" y="34814"/>
                    <a:pt x="192186" y="34647"/>
                    <a:pt x="192125" y="34510"/>
                  </a:cubicBezTo>
                  <a:cubicBezTo>
                    <a:pt x="192090" y="34414"/>
                    <a:pt x="191980" y="34338"/>
                    <a:pt x="191875" y="34338"/>
                  </a:cubicBezTo>
                  <a:close/>
                  <a:moveTo>
                    <a:pt x="99087" y="32858"/>
                  </a:moveTo>
                  <a:cubicBezTo>
                    <a:pt x="98983" y="32858"/>
                    <a:pt x="98886" y="32927"/>
                    <a:pt x="98851" y="33032"/>
                  </a:cubicBezTo>
                  <a:cubicBezTo>
                    <a:pt x="98272" y="34403"/>
                    <a:pt x="97495" y="35683"/>
                    <a:pt x="96520" y="36825"/>
                  </a:cubicBezTo>
                  <a:cubicBezTo>
                    <a:pt x="96413" y="36932"/>
                    <a:pt x="96429" y="37100"/>
                    <a:pt x="96535" y="37206"/>
                  </a:cubicBezTo>
                  <a:cubicBezTo>
                    <a:pt x="96581" y="37237"/>
                    <a:pt x="96657" y="37252"/>
                    <a:pt x="96718" y="37252"/>
                  </a:cubicBezTo>
                  <a:cubicBezTo>
                    <a:pt x="96794" y="37252"/>
                    <a:pt x="96870" y="37222"/>
                    <a:pt x="96916" y="37161"/>
                  </a:cubicBezTo>
                  <a:cubicBezTo>
                    <a:pt x="97952" y="35987"/>
                    <a:pt x="98744" y="34662"/>
                    <a:pt x="99339" y="33215"/>
                  </a:cubicBezTo>
                  <a:cubicBezTo>
                    <a:pt x="99400" y="33093"/>
                    <a:pt x="99323" y="32940"/>
                    <a:pt x="99186" y="32879"/>
                  </a:cubicBezTo>
                  <a:cubicBezTo>
                    <a:pt x="99154" y="32865"/>
                    <a:pt x="99120" y="32858"/>
                    <a:pt x="99087" y="32858"/>
                  </a:cubicBezTo>
                  <a:close/>
                  <a:moveTo>
                    <a:pt x="93231" y="39637"/>
                  </a:moveTo>
                  <a:cubicBezTo>
                    <a:pt x="93185" y="39637"/>
                    <a:pt x="93138" y="39649"/>
                    <a:pt x="93092" y="39675"/>
                  </a:cubicBezTo>
                  <a:cubicBezTo>
                    <a:pt x="91797" y="40436"/>
                    <a:pt x="90410" y="40970"/>
                    <a:pt x="88948" y="41274"/>
                  </a:cubicBezTo>
                  <a:cubicBezTo>
                    <a:pt x="88780" y="41305"/>
                    <a:pt x="88689" y="41442"/>
                    <a:pt x="88734" y="41594"/>
                  </a:cubicBezTo>
                  <a:cubicBezTo>
                    <a:pt x="88765" y="41716"/>
                    <a:pt x="88856" y="41808"/>
                    <a:pt x="88993" y="41808"/>
                  </a:cubicBezTo>
                  <a:lnTo>
                    <a:pt x="89039" y="41808"/>
                  </a:lnTo>
                  <a:cubicBezTo>
                    <a:pt x="90563" y="41488"/>
                    <a:pt x="92025" y="40924"/>
                    <a:pt x="93351" y="40132"/>
                  </a:cubicBezTo>
                  <a:cubicBezTo>
                    <a:pt x="93488" y="40055"/>
                    <a:pt x="93534" y="39903"/>
                    <a:pt x="93458" y="39766"/>
                  </a:cubicBezTo>
                  <a:cubicBezTo>
                    <a:pt x="93407" y="39685"/>
                    <a:pt x="93322" y="39637"/>
                    <a:pt x="93231" y="39637"/>
                  </a:cubicBezTo>
                  <a:close/>
                  <a:moveTo>
                    <a:pt x="79913" y="41564"/>
                  </a:moveTo>
                  <a:cubicBezTo>
                    <a:pt x="79760" y="41564"/>
                    <a:pt x="79654" y="41670"/>
                    <a:pt x="79654" y="41823"/>
                  </a:cubicBezTo>
                  <a:cubicBezTo>
                    <a:pt x="79654" y="41975"/>
                    <a:pt x="79760" y="42097"/>
                    <a:pt x="79913" y="42097"/>
                  </a:cubicBezTo>
                  <a:lnTo>
                    <a:pt x="84468" y="42097"/>
                  </a:lnTo>
                  <a:cubicBezTo>
                    <a:pt x="84621" y="42097"/>
                    <a:pt x="84727" y="41975"/>
                    <a:pt x="84727" y="41823"/>
                  </a:cubicBezTo>
                  <a:cubicBezTo>
                    <a:pt x="84727" y="41670"/>
                    <a:pt x="84621" y="41564"/>
                    <a:pt x="84468" y="41564"/>
                  </a:cubicBezTo>
                  <a:close/>
                  <a:moveTo>
                    <a:pt x="73133" y="41564"/>
                  </a:moveTo>
                  <a:cubicBezTo>
                    <a:pt x="72341" y="41564"/>
                    <a:pt x="71533" y="41625"/>
                    <a:pt x="70756" y="41747"/>
                  </a:cubicBezTo>
                  <a:cubicBezTo>
                    <a:pt x="70604" y="41777"/>
                    <a:pt x="70512" y="41899"/>
                    <a:pt x="70527" y="42051"/>
                  </a:cubicBezTo>
                  <a:cubicBezTo>
                    <a:pt x="70543" y="42188"/>
                    <a:pt x="70665" y="42280"/>
                    <a:pt x="70786" y="42280"/>
                  </a:cubicBezTo>
                  <a:lnTo>
                    <a:pt x="70847" y="42280"/>
                  </a:lnTo>
                  <a:cubicBezTo>
                    <a:pt x="71594" y="42143"/>
                    <a:pt x="72371" y="42097"/>
                    <a:pt x="73133" y="42097"/>
                  </a:cubicBezTo>
                  <a:lnTo>
                    <a:pt x="75357" y="42097"/>
                  </a:lnTo>
                  <a:cubicBezTo>
                    <a:pt x="75510" y="42097"/>
                    <a:pt x="75631" y="41975"/>
                    <a:pt x="75631" y="41823"/>
                  </a:cubicBezTo>
                  <a:cubicBezTo>
                    <a:pt x="75631" y="41670"/>
                    <a:pt x="75510" y="41564"/>
                    <a:pt x="75357" y="41564"/>
                  </a:cubicBezTo>
                  <a:close/>
                  <a:moveTo>
                    <a:pt x="142746" y="38471"/>
                  </a:moveTo>
                  <a:cubicBezTo>
                    <a:pt x="142593" y="38471"/>
                    <a:pt x="142472" y="38593"/>
                    <a:pt x="142472" y="38745"/>
                  </a:cubicBezTo>
                  <a:lnTo>
                    <a:pt x="142472" y="43301"/>
                  </a:lnTo>
                  <a:cubicBezTo>
                    <a:pt x="142472" y="43453"/>
                    <a:pt x="142593" y="43560"/>
                    <a:pt x="142746" y="43560"/>
                  </a:cubicBezTo>
                  <a:cubicBezTo>
                    <a:pt x="142898" y="43560"/>
                    <a:pt x="143005" y="43423"/>
                    <a:pt x="143005" y="43301"/>
                  </a:cubicBezTo>
                  <a:lnTo>
                    <a:pt x="143005" y="38745"/>
                  </a:lnTo>
                  <a:cubicBezTo>
                    <a:pt x="143005" y="38593"/>
                    <a:pt x="142898" y="38471"/>
                    <a:pt x="142746" y="38471"/>
                  </a:cubicBezTo>
                  <a:close/>
                  <a:moveTo>
                    <a:pt x="185071" y="40186"/>
                  </a:moveTo>
                  <a:cubicBezTo>
                    <a:pt x="184979" y="40186"/>
                    <a:pt x="184879" y="40237"/>
                    <a:pt x="184827" y="40330"/>
                  </a:cubicBezTo>
                  <a:cubicBezTo>
                    <a:pt x="184050" y="41655"/>
                    <a:pt x="183487" y="43103"/>
                    <a:pt x="183151" y="44626"/>
                  </a:cubicBezTo>
                  <a:cubicBezTo>
                    <a:pt x="183121" y="44779"/>
                    <a:pt x="183212" y="44916"/>
                    <a:pt x="183365" y="44946"/>
                  </a:cubicBezTo>
                  <a:lnTo>
                    <a:pt x="183426" y="44946"/>
                  </a:lnTo>
                  <a:cubicBezTo>
                    <a:pt x="183563" y="44946"/>
                    <a:pt x="183670" y="44855"/>
                    <a:pt x="183670" y="44733"/>
                  </a:cubicBezTo>
                  <a:cubicBezTo>
                    <a:pt x="183974" y="43270"/>
                    <a:pt x="184523" y="41884"/>
                    <a:pt x="185285" y="40589"/>
                  </a:cubicBezTo>
                  <a:cubicBezTo>
                    <a:pt x="185361" y="40482"/>
                    <a:pt x="185330" y="40299"/>
                    <a:pt x="185193" y="40223"/>
                  </a:cubicBezTo>
                  <a:cubicBezTo>
                    <a:pt x="185158" y="40198"/>
                    <a:pt x="185116" y="40186"/>
                    <a:pt x="185071" y="40186"/>
                  </a:cubicBezTo>
                  <a:close/>
                  <a:moveTo>
                    <a:pt x="66477" y="43222"/>
                  </a:moveTo>
                  <a:cubicBezTo>
                    <a:pt x="66436" y="43222"/>
                    <a:pt x="66394" y="43232"/>
                    <a:pt x="66353" y="43255"/>
                  </a:cubicBezTo>
                  <a:cubicBezTo>
                    <a:pt x="64982" y="44002"/>
                    <a:pt x="63763" y="44946"/>
                    <a:pt x="62696" y="46089"/>
                  </a:cubicBezTo>
                  <a:cubicBezTo>
                    <a:pt x="62605" y="46211"/>
                    <a:pt x="62605" y="46378"/>
                    <a:pt x="62711" y="46470"/>
                  </a:cubicBezTo>
                  <a:cubicBezTo>
                    <a:pt x="62772" y="46531"/>
                    <a:pt x="62849" y="46546"/>
                    <a:pt x="62909" y="46546"/>
                  </a:cubicBezTo>
                  <a:cubicBezTo>
                    <a:pt x="62986" y="46546"/>
                    <a:pt x="63062" y="46515"/>
                    <a:pt x="63077" y="46455"/>
                  </a:cubicBezTo>
                  <a:cubicBezTo>
                    <a:pt x="64098" y="45358"/>
                    <a:pt x="65286" y="44443"/>
                    <a:pt x="66597" y="43727"/>
                  </a:cubicBezTo>
                  <a:cubicBezTo>
                    <a:pt x="66734" y="43651"/>
                    <a:pt x="66795" y="43499"/>
                    <a:pt x="66718" y="43377"/>
                  </a:cubicBezTo>
                  <a:cubicBezTo>
                    <a:pt x="66665" y="43281"/>
                    <a:pt x="66574" y="43222"/>
                    <a:pt x="66477" y="43222"/>
                  </a:cubicBezTo>
                  <a:close/>
                  <a:moveTo>
                    <a:pt x="142746" y="47597"/>
                  </a:moveTo>
                  <a:cubicBezTo>
                    <a:pt x="142593" y="47597"/>
                    <a:pt x="142472" y="47719"/>
                    <a:pt x="142472" y="47871"/>
                  </a:cubicBezTo>
                  <a:lnTo>
                    <a:pt x="142472" y="52412"/>
                  </a:lnTo>
                  <a:cubicBezTo>
                    <a:pt x="142472" y="52564"/>
                    <a:pt x="142593" y="52686"/>
                    <a:pt x="142746" y="52686"/>
                  </a:cubicBezTo>
                  <a:cubicBezTo>
                    <a:pt x="142898" y="52686"/>
                    <a:pt x="143005" y="52549"/>
                    <a:pt x="143005" y="52397"/>
                  </a:cubicBezTo>
                  <a:lnTo>
                    <a:pt x="143005" y="47871"/>
                  </a:lnTo>
                  <a:cubicBezTo>
                    <a:pt x="143005" y="47719"/>
                    <a:pt x="142898" y="47597"/>
                    <a:pt x="142746" y="47597"/>
                  </a:cubicBezTo>
                  <a:close/>
                  <a:moveTo>
                    <a:pt x="183136" y="48968"/>
                  </a:moveTo>
                  <a:cubicBezTo>
                    <a:pt x="182984" y="48968"/>
                    <a:pt x="182862" y="49090"/>
                    <a:pt x="182862" y="49243"/>
                  </a:cubicBezTo>
                  <a:lnTo>
                    <a:pt x="182862" y="53783"/>
                  </a:lnTo>
                  <a:cubicBezTo>
                    <a:pt x="182862" y="53935"/>
                    <a:pt x="182984" y="54057"/>
                    <a:pt x="183136" y="54057"/>
                  </a:cubicBezTo>
                  <a:cubicBezTo>
                    <a:pt x="183273" y="54057"/>
                    <a:pt x="183410" y="53920"/>
                    <a:pt x="183410" y="53783"/>
                  </a:cubicBezTo>
                  <a:lnTo>
                    <a:pt x="183410" y="49243"/>
                  </a:lnTo>
                  <a:cubicBezTo>
                    <a:pt x="183410" y="49090"/>
                    <a:pt x="183289" y="48968"/>
                    <a:pt x="183136" y="48968"/>
                  </a:cubicBezTo>
                  <a:close/>
                  <a:moveTo>
                    <a:pt x="60396" y="49805"/>
                  </a:moveTo>
                  <a:cubicBezTo>
                    <a:pt x="60288" y="49805"/>
                    <a:pt x="60182" y="49856"/>
                    <a:pt x="60137" y="49959"/>
                  </a:cubicBezTo>
                  <a:cubicBezTo>
                    <a:pt x="59497" y="51376"/>
                    <a:pt x="59116" y="52899"/>
                    <a:pt x="58963" y="54438"/>
                  </a:cubicBezTo>
                  <a:cubicBezTo>
                    <a:pt x="58948" y="54575"/>
                    <a:pt x="59055" y="54697"/>
                    <a:pt x="59207" y="54728"/>
                  </a:cubicBezTo>
                  <a:lnTo>
                    <a:pt x="59238" y="54728"/>
                  </a:lnTo>
                  <a:cubicBezTo>
                    <a:pt x="59390" y="54728"/>
                    <a:pt x="59497" y="54606"/>
                    <a:pt x="59497" y="54499"/>
                  </a:cubicBezTo>
                  <a:cubicBezTo>
                    <a:pt x="59649" y="53006"/>
                    <a:pt x="60030" y="51559"/>
                    <a:pt x="60639" y="50187"/>
                  </a:cubicBezTo>
                  <a:cubicBezTo>
                    <a:pt x="60700" y="50050"/>
                    <a:pt x="60639" y="49883"/>
                    <a:pt x="60502" y="49822"/>
                  </a:cubicBezTo>
                  <a:cubicBezTo>
                    <a:pt x="60468" y="49810"/>
                    <a:pt x="60432" y="49805"/>
                    <a:pt x="60396" y="49805"/>
                  </a:cubicBezTo>
                  <a:close/>
                  <a:moveTo>
                    <a:pt x="142746" y="56708"/>
                  </a:moveTo>
                  <a:cubicBezTo>
                    <a:pt x="142593" y="56708"/>
                    <a:pt x="142472" y="56815"/>
                    <a:pt x="142472" y="56967"/>
                  </a:cubicBezTo>
                  <a:lnTo>
                    <a:pt x="142472" y="61538"/>
                  </a:lnTo>
                  <a:cubicBezTo>
                    <a:pt x="142472" y="61690"/>
                    <a:pt x="142593" y="61812"/>
                    <a:pt x="142746" y="61812"/>
                  </a:cubicBezTo>
                  <a:cubicBezTo>
                    <a:pt x="142898" y="61812"/>
                    <a:pt x="143005" y="61675"/>
                    <a:pt x="143005" y="61523"/>
                  </a:cubicBezTo>
                  <a:lnTo>
                    <a:pt x="143005" y="56967"/>
                  </a:lnTo>
                  <a:cubicBezTo>
                    <a:pt x="143005" y="56815"/>
                    <a:pt x="142898" y="56708"/>
                    <a:pt x="142746" y="56708"/>
                  </a:cubicBezTo>
                  <a:close/>
                  <a:moveTo>
                    <a:pt x="183136" y="58095"/>
                  </a:moveTo>
                  <a:cubicBezTo>
                    <a:pt x="182984" y="58095"/>
                    <a:pt x="182862" y="58201"/>
                    <a:pt x="182862" y="58354"/>
                  </a:cubicBezTo>
                  <a:lnTo>
                    <a:pt x="182862" y="62909"/>
                  </a:lnTo>
                  <a:cubicBezTo>
                    <a:pt x="182862" y="63062"/>
                    <a:pt x="182984" y="63184"/>
                    <a:pt x="183136" y="63184"/>
                  </a:cubicBezTo>
                  <a:cubicBezTo>
                    <a:pt x="183273" y="63184"/>
                    <a:pt x="183410" y="63046"/>
                    <a:pt x="183410" y="62909"/>
                  </a:cubicBezTo>
                  <a:lnTo>
                    <a:pt x="183410" y="58354"/>
                  </a:lnTo>
                  <a:cubicBezTo>
                    <a:pt x="183410" y="58201"/>
                    <a:pt x="183289" y="58095"/>
                    <a:pt x="183136" y="58095"/>
                  </a:cubicBezTo>
                  <a:close/>
                  <a:moveTo>
                    <a:pt x="58976" y="58718"/>
                  </a:moveTo>
                  <a:cubicBezTo>
                    <a:pt x="58837" y="58718"/>
                    <a:pt x="58718" y="58807"/>
                    <a:pt x="58704" y="58948"/>
                  </a:cubicBezTo>
                  <a:cubicBezTo>
                    <a:pt x="58476" y="60441"/>
                    <a:pt x="58110" y="61904"/>
                    <a:pt x="57592" y="63305"/>
                  </a:cubicBezTo>
                  <a:cubicBezTo>
                    <a:pt x="57531" y="63443"/>
                    <a:pt x="57607" y="63595"/>
                    <a:pt x="57744" y="63656"/>
                  </a:cubicBezTo>
                  <a:cubicBezTo>
                    <a:pt x="57790" y="63671"/>
                    <a:pt x="57805" y="63671"/>
                    <a:pt x="57836" y="63671"/>
                  </a:cubicBezTo>
                  <a:cubicBezTo>
                    <a:pt x="57943" y="63671"/>
                    <a:pt x="58049" y="63610"/>
                    <a:pt x="58110" y="63504"/>
                  </a:cubicBezTo>
                  <a:cubicBezTo>
                    <a:pt x="58643" y="62056"/>
                    <a:pt x="59009" y="60548"/>
                    <a:pt x="59238" y="59024"/>
                  </a:cubicBezTo>
                  <a:cubicBezTo>
                    <a:pt x="59253" y="58872"/>
                    <a:pt x="59161" y="58735"/>
                    <a:pt x="59009" y="58719"/>
                  </a:cubicBezTo>
                  <a:cubicBezTo>
                    <a:pt x="58998" y="58718"/>
                    <a:pt x="58987" y="58718"/>
                    <a:pt x="58976" y="58718"/>
                  </a:cubicBezTo>
                  <a:close/>
                  <a:moveTo>
                    <a:pt x="142731" y="65819"/>
                  </a:moveTo>
                  <a:cubicBezTo>
                    <a:pt x="142578" y="65819"/>
                    <a:pt x="142456" y="65941"/>
                    <a:pt x="142456" y="66094"/>
                  </a:cubicBezTo>
                  <a:lnTo>
                    <a:pt x="142456" y="69247"/>
                  </a:lnTo>
                  <a:cubicBezTo>
                    <a:pt x="142456" y="69705"/>
                    <a:pt x="142472" y="70192"/>
                    <a:pt x="142517" y="70664"/>
                  </a:cubicBezTo>
                  <a:cubicBezTo>
                    <a:pt x="142517" y="70801"/>
                    <a:pt x="142654" y="70908"/>
                    <a:pt x="142776" y="70908"/>
                  </a:cubicBezTo>
                  <a:cubicBezTo>
                    <a:pt x="142959" y="70908"/>
                    <a:pt x="143066" y="70771"/>
                    <a:pt x="143035" y="70649"/>
                  </a:cubicBezTo>
                  <a:cubicBezTo>
                    <a:pt x="143005" y="70192"/>
                    <a:pt x="142990" y="69705"/>
                    <a:pt x="142990" y="69247"/>
                  </a:cubicBezTo>
                  <a:lnTo>
                    <a:pt x="142990" y="66094"/>
                  </a:lnTo>
                  <a:cubicBezTo>
                    <a:pt x="142990" y="65941"/>
                    <a:pt x="142883" y="65819"/>
                    <a:pt x="142731" y="65819"/>
                  </a:cubicBezTo>
                  <a:close/>
                  <a:moveTo>
                    <a:pt x="55824" y="67211"/>
                  </a:moveTo>
                  <a:cubicBezTo>
                    <a:pt x="55732" y="67211"/>
                    <a:pt x="55645" y="67255"/>
                    <a:pt x="55596" y="67343"/>
                  </a:cubicBezTo>
                  <a:cubicBezTo>
                    <a:pt x="54819" y="68623"/>
                    <a:pt x="53875" y="69826"/>
                    <a:pt x="52854" y="70908"/>
                  </a:cubicBezTo>
                  <a:cubicBezTo>
                    <a:pt x="52762" y="71030"/>
                    <a:pt x="52762" y="71198"/>
                    <a:pt x="52869" y="71289"/>
                  </a:cubicBezTo>
                  <a:cubicBezTo>
                    <a:pt x="52930" y="71350"/>
                    <a:pt x="52991" y="71365"/>
                    <a:pt x="53067" y="71365"/>
                  </a:cubicBezTo>
                  <a:cubicBezTo>
                    <a:pt x="53143" y="71365"/>
                    <a:pt x="53189" y="71350"/>
                    <a:pt x="53250" y="71274"/>
                  </a:cubicBezTo>
                  <a:cubicBezTo>
                    <a:pt x="54316" y="70162"/>
                    <a:pt x="55246" y="68927"/>
                    <a:pt x="56069" y="67632"/>
                  </a:cubicBezTo>
                  <a:cubicBezTo>
                    <a:pt x="56145" y="67495"/>
                    <a:pt x="56114" y="67328"/>
                    <a:pt x="55977" y="67252"/>
                  </a:cubicBezTo>
                  <a:cubicBezTo>
                    <a:pt x="55928" y="67224"/>
                    <a:pt x="55875" y="67211"/>
                    <a:pt x="55824" y="67211"/>
                  </a:cubicBezTo>
                  <a:close/>
                  <a:moveTo>
                    <a:pt x="183136" y="67191"/>
                  </a:moveTo>
                  <a:cubicBezTo>
                    <a:pt x="182984" y="67191"/>
                    <a:pt x="182862" y="67312"/>
                    <a:pt x="182862" y="67465"/>
                  </a:cubicBezTo>
                  <a:lnTo>
                    <a:pt x="182862" y="69247"/>
                  </a:lnTo>
                  <a:cubicBezTo>
                    <a:pt x="182862" y="70162"/>
                    <a:pt x="182786" y="71076"/>
                    <a:pt x="182679" y="71975"/>
                  </a:cubicBezTo>
                  <a:cubicBezTo>
                    <a:pt x="182664" y="72127"/>
                    <a:pt x="182755" y="72264"/>
                    <a:pt x="182908" y="72279"/>
                  </a:cubicBezTo>
                  <a:lnTo>
                    <a:pt x="182938" y="72279"/>
                  </a:lnTo>
                  <a:cubicBezTo>
                    <a:pt x="183075" y="72279"/>
                    <a:pt x="183197" y="72188"/>
                    <a:pt x="183212" y="72051"/>
                  </a:cubicBezTo>
                  <a:cubicBezTo>
                    <a:pt x="183350" y="71137"/>
                    <a:pt x="183410" y="70192"/>
                    <a:pt x="183410" y="69247"/>
                  </a:cubicBezTo>
                  <a:lnTo>
                    <a:pt x="183410" y="67465"/>
                  </a:lnTo>
                  <a:cubicBezTo>
                    <a:pt x="183410" y="67312"/>
                    <a:pt x="183289" y="67191"/>
                    <a:pt x="183136" y="67191"/>
                  </a:cubicBezTo>
                  <a:close/>
                  <a:moveTo>
                    <a:pt x="49598" y="73803"/>
                  </a:moveTo>
                  <a:cubicBezTo>
                    <a:pt x="49543" y="73803"/>
                    <a:pt x="49489" y="73819"/>
                    <a:pt x="49441" y="73849"/>
                  </a:cubicBezTo>
                  <a:cubicBezTo>
                    <a:pt x="48207" y="74702"/>
                    <a:pt x="46866" y="75418"/>
                    <a:pt x="45495" y="76012"/>
                  </a:cubicBezTo>
                  <a:cubicBezTo>
                    <a:pt x="45373" y="76073"/>
                    <a:pt x="45312" y="76241"/>
                    <a:pt x="45373" y="76378"/>
                  </a:cubicBezTo>
                  <a:cubicBezTo>
                    <a:pt x="45403" y="76484"/>
                    <a:pt x="45495" y="76545"/>
                    <a:pt x="45617" y="76545"/>
                  </a:cubicBezTo>
                  <a:cubicBezTo>
                    <a:pt x="45647" y="76545"/>
                    <a:pt x="45693" y="76530"/>
                    <a:pt x="45708" y="76530"/>
                  </a:cubicBezTo>
                  <a:cubicBezTo>
                    <a:pt x="47125" y="75936"/>
                    <a:pt x="48496" y="75174"/>
                    <a:pt x="49746" y="74306"/>
                  </a:cubicBezTo>
                  <a:cubicBezTo>
                    <a:pt x="49883" y="74199"/>
                    <a:pt x="49898" y="74032"/>
                    <a:pt x="49822" y="73925"/>
                  </a:cubicBezTo>
                  <a:cubicBezTo>
                    <a:pt x="49766" y="73841"/>
                    <a:pt x="49682" y="73803"/>
                    <a:pt x="49598" y="73803"/>
                  </a:cubicBezTo>
                  <a:close/>
                  <a:moveTo>
                    <a:pt x="275" y="77780"/>
                  </a:moveTo>
                  <a:cubicBezTo>
                    <a:pt x="122" y="77780"/>
                    <a:pt x="0" y="77901"/>
                    <a:pt x="0" y="78054"/>
                  </a:cubicBezTo>
                  <a:cubicBezTo>
                    <a:pt x="0" y="78206"/>
                    <a:pt x="122" y="78313"/>
                    <a:pt x="275" y="78313"/>
                  </a:cubicBezTo>
                  <a:lnTo>
                    <a:pt x="4815" y="78313"/>
                  </a:lnTo>
                  <a:cubicBezTo>
                    <a:pt x="4967" y="78313"/>
                    <a:pt x="5089" y="78191"/>
                    <a:pt x="5089" y="78054"/>
                  </a:cubicBezTo>
                  <a:cubicBezTo>
                    <a:pt x="5089" y="77901"/>
                    <a:pt x="4967" y="77780"/>
                    <a:pt x="4815" y="77780"/>
                  </a:cubicBezTo>
                  <a:close/>
                  <a:moveTo>
                    <a:pt x="9386" y="77780"/>
                  </a:moveTo>
                  <a:cubicBezTo>
                    <a:pt x="9233" y="77780"/>
                    <a:pt x="9127" y="77901"/>
                    <a:pt x="9127" y="78054"/>
                  </a:cubicBezTo>
                  <a:cubicBezTo>
                    <a:pt x="9127" y="78206"/>
                    <a:pt x="9233" y="78313"/>
                    <a:pt x="9386" y="78313"/>
                  </a:cubicBezTo>
                  <a:lnTo>
                    <a:pt x="13941" y="78313"/>
                  </a:lnTo>
                  <a:cubicBezTo>
                    <a:pt x="14094" y="78313"/>
                    <a:pt x="14215" y="78191"/>
                    <a:pt x="14215" y="78054"/>
                  </a:cubicBezTo>
                  <a:cubicBezTo>
                    <a:pt x="14215" y="77901"/>
                    <a:pt x="14094" y="77780"/>
                    <a:pt x="13941" y="77780"/>
                  </a:cubicBezTo>
                  <a:close/>
                  <a:moveTo>
                    <a:pt x="18512" y="77780"/>
                  </a:moveTo>
                  <a:cubicBezTo>
                    <a:pt x="18360" y="77780"/>
                    <a:pt x="18253" y="77901"/>
                    <a:pt x="18253" y="78054"/>
                  </a:cubicBezTo>
                  <a:cubicBezTo>
                    <a:pt x="18253" y="78206"/>
                    <a:pt x="18360" y="78313"/>
                    <a:pt x="18512" y="78313"/>
                  </a:cubicBezTo>
                  <a:lnTo>
                    <a:pt x="23067" y="78313"/>
                  </a:lnTo>
                  <a:cubicBezTo>
                    <a:pt x="23220" y="78313"/>
                    <a:pt x="23327" y="78191"/>
                    <a:pt x="23327" y="78054"/>
                  </a:cubicBezTo>
                  <a:cubicBezTo>
                    <a:pt x="23327" y="77901"/>
                    <a:pt x="23220" y="77780"/>
                    <a:pt x="23067" y="77780"/>
                  </a:cubicBezTo>
                  <a:close/>
                  <a:moveTo>
                    <a:pt x="27623" y="77780"/>
                  </a:moveTo>
                  <a:cubicBezTo>
                    <a:pt x="27471" y="77780"/>
                    <a:pt x="27349" y="77901"/>
                    <a:pt x="27349" y="78054"/>
                  </a:cubicBezTo>
                  <a:cubicBezTo>
                    <a:pt x="27349" y="78206"/>
                    <a:pt x="27471" y="78313"/>
                    <a:pt x="27623" y="78313"/>
                  </a:cubicBezTo>
                  <a:lnTo>
                    <a:pt x="32194" y="78313"/>
                  </a:lnTo>
                  <a:cubicBezTo>
                    <a:pt x="32346" y="78313"/>
                    <a:pt x="32453" y="78191"/>
                    <a:pt x="32453" y="78054"/>
                  </a:cubicBezTo>
                  <a:cubicBezTo>
                    <a:pt x="32453" y="77901"/>
                    <a:pt x="32346" y="77780"/>
                    <a:pt x="32194" y="77780"/>
                  </a:cubicBezTo>
                  <a:close/>
                  <a:moveTo>
                    <a:pt x="41251" y="77366"/>
                  </a:moveTo>
                  <a:cubicBezTo>
                    <a:pt x="41239" y="77366"/>
                    <a:pt x="41226" y="77367"/>
                    <a:pt x="41213" y="77368"/>
                  </a:cubicBezTo>
                  <a:cubicBezTo>
                    <a:pt x="39812" y="77658"/>
                    <a:pt x="38334" y="77780"/>
                    <a:pt x="36886" y="77780"/>
                  </a:cubicBezTo>
                  <a:lnTo>
                    <a:pt x="36734" y="77780"/>
                  </a:lnTo>
                  <a:cubicBezTo>
                    <a:pt x="36582" y="77780"/>
                    <a:pt x="36475" y="77901"/>
                    <a:pt x="36475" y="78054"/>
                  </a:cubicBezTo>
                  <a:cubicBezTo>
                    <a:pt x="36475" y="78206"/>
                    <a:pt x="36582" y="78313"/>
                    <a:pt x="36734" y="78313"/>
                  </a:cubicBezTo>
                  <a:lnTo>
                    <a:pt x="36886" y="78313"/>
                  </a:lnTo>
                  <a:cubicBezTo>
                    <a:pt x="38395" y="78313"/>
                    <a:pt x="39888" y="78160"/>
                    <a:pt x="41320" y="77901"/>
                  </a:cubicBezTo>
                  <a:cubicBezTo>
                    <a:pt x="41473" y="77856"/>
                    <a:pt x="41579" y="77734"/>
                    <a:pt x="41533" y="77581"/>
                  </a:cubicBezTo>
                  <a:cubicBezTo>
                    <a:pt x="41506" y="77442"/>
                    <a:pt x="41388" y="77366"/>
                    <a:pt x="41251" y="77366"/>
                  </a:cubicBezTo>
                  <a:close/>
                  <a:moveTo>
                    <a:pt x="143597" y="74858"/>
                  </a:moveTo>
                  <a:cubicBezTo>
                    <a:pt x="143572" y="74858"/>
                    <a:pt x="143547" y="74861"/>
                    <a:pt x="143523" y="74869"/>
                  </a:cubicBezTo>
                  <a:cubicBezTo>
                    <a:pt x="143386" y="74930"/>
                    <a:pt x="143310" y="75083"/>
                    <a:pt x="143355" y="75205"/>
                  </a:cubicBezTo>
                  <a:cubicBezTo>
                    <a:pt x="143797" y="76683"/>
                    <a:pt x="144422" y="78115"/>
                    <a:pt x="145184" y="79440"/>
                  </a:cubicBezTo>
                  <a:cubicBezTo>
                    <a:pt x="145214" y="79516"/>
                    <a:pt x="145321" y="79577"/>
                    <a:pt x="145412" y="79577"/>
                  </a:cubicBezTo>
                  <a:cubicBezTo>
                    <a:pt x="145473" y="79577"/>
                    <a:pt x="145503" y="79562"/>
                    <a:pt x="145564" y="79516"/>
                  </a:cubicBezTo>
                  <a:cubicBezTo>
                    <a:pt x="145686" y="79440"/>
                    <a:pt x="145732" y="79288"/>
                    <a:pt x="145656" y="79151"/>
                  </a:cubicBezTo>
                  <a:cubicBezTo>
                    <a:pt x="144894" y="77856"/>
                    <a:pt x="144300" y="76469"/>
                    <a:pt x="143858" y="75037"/>
                  </a:cubicBezTo>
                  <a:cubicBezTo>
                    <a:pt x="143820" y="74937"/>
                    <a:pt x="143711" y="74858"/>
                    <a:pt x="143597" y="74858"/>
                  </a:cubicBezTo>
                  <a:close/>
                  <a:moveTo>
                    <a:pt x="181803" y="76159"/>
                  </a:moveTo>
                  <a:cubicBezTo>
                    <a:pt x="181698" y="76159"/>
                    <a:pt x="181598" y="76228"/>
                    <a:pt x="181552" y="76332"/>
                  </a:cubicBezTo>
                  <a:cubicBezTo>
                    <a:pt x="181018" y="77719"/>
                    <a:pt x="180333" y="79075"/>
                    <a:pt x="179495" y="80309"/>
                  </a:cubicBezTo>
                  <a:cubicBezTo>
                    <a:pt x="179419" y="80446"/>
                    <a:pt x="179449" y="80613"/>
                    <a:pt x="179571" y="80690"/>
                  </a:cubicBezTo>
                  <a:cubicBezTo>
                    <a:pt x="179632" y="80720"/>
                    <a:pt x="179678" y="80735"/>
                    <a:pt x="179723" y="80735"/>
                  </a:cubicBezTo>
                  <a:cubicBezTo>
                    <a:pt x="179830" y="80735"/>
                    <a:pt x="179891" y="80705"/>
                    <a:pt x="179937" y="80613"/>
                  </a:cubicBezTo>
                  <a:cubicBezTo>
                    <a:pt x="180790" y="79349"/>
                    <a:pt x="181491" y="77947"/>
                    <a:pt x="182055" y="76530"/>
                  </a:cubicBezTo>
                  <a:cubicBezTo>
                    <a:pt x="182100" y="76393"/>
                    <a:pt x="182039" y="76241"/>
                    <a:pt x="181902" y="76180"/>
                  </a:cubicBezTo>
                  <a:cubicBezTo>
                    <a:pt x="181870" y="76165"/>
                    <a:pt x="181836" y="76159"/>
                    <a:pt x="181803" y="76159"/>
                  </a:cubicBezTo>
                  <a:close/>
                  <a:moveTo>
                    <a:pt x="148135" y="82710"/>
                  </a:moveTo>
                  <a:cubicBezTo>
                    <a:pt x="148069" y="82710"/>
                    <a:pt x="148000" y="82733"/>
                    <a:pt x="147941" y="82777"/>
                  </a:cubicBezTo>
                  <a:cubicBezTo>
                    <a:pt x="147835" y="82868"/>
                    <a:pt x="147835" y="83036"/>
                    <a:pt x="147926" y="83158"/>
                  </a:cubicBezTo>
                  <a:cubicBezTo>
                    <a:pt x="148977" y="84285"/>
                    <a:pt x="150135" y="85291"/>
                    <a:pt x="151415" y="86159"/>
                  </a:cubicBezTo>
                  <a:cubicBezTo>
                    <a:pt x="151446" y="86190"/>
                    <a:pt x="151506" y="86205"/>
                    <a:pt x="151567" y="86205"/>
                  </a:cubicBezTo>
                  <a:cubicBezTo>
                    <a:pt x="151644" y="86205"/>
                    <a:pt x="151735" y="86159"/>
                    <a:pt x="151811" y="86114"/>
                  </a:cubicBezTo>
                  <a:cubicBezTo>
                    <a:pt x="151887" y="85976"/>
                    <a:pt x="151842" y="85809"/>
                    <a:pt x="151735" y="85733"/>
                  </a:cubicBezTo>
                  <a:cubicBezTo>
                    <a:pt x="150501" y="84895"/>
                    <a:pt x="149358" y="83904"/>
                    <a:pt x="148322" y="82792"/>
                  </a:cubicBezTo>
                  <a:cubicBezTo>
                    <a:pt x="148275" y="82737"/>
                    <a:pt x="148207" y="82710"/>
                    <a:pt x="148135" y="82710"/>
                  </a:cubicBezTo>
                  <a:close/>
                  <a:moveTo>
                    <a:pt x="176806" y="83672"/>
                  </a:moveTo>
                  <a:cubicBezTo>
                    <a:pt x="176743" y="83672"/>
                    <a:pt x="176680" y="83694"/>
                    <a:pt x="176631" y="83737"/>
                  </a:cubicBezTo>
                  <a:cubicBezTo>
                    <a:pt x="175518" y="84788"/>
                    <a:pt x="174315" y="85687"/>
                    <a:pt x="173020" y="86449"/>
                  </a:cubicBezTo>
                  <a:cubicBezTo>
                    <a:pt x="172898" y="86525"/>
                    <a:pt x="172852" y="86677"/>
                    <a:pt x="172928" y="86814"/>
                  </a:cubicBezTo>
                  <a:cubicBezTo>
                    <a:pt x="172974" y="86906"/>
                    <a:pt x="173065" y="86952"/>
                    <a:pt x="173157" y="86952"/>
                  </a:cubicBezTo>
                  <a:cubicBezTo>
                    <a:pt x="173202" y="86952"/>
                    <a:pt x="173248" y="86921"/>
                    <a:pt x="173294" y="86906"/>
                  </a:cubicBezTo>
                  <a:cubicBezTo>
                    <a:pt x="174619" y="86129"/>
                    <a:pt x="175869" y="85215"/>
                    <a:pt x="176981" y="84148"/>
                  </a:cubicBezTo>
                  <a:cubicBezTo>
                    <a:pt x="177103" y="84041"/>
                    <a:pt x="177103" y="83874"/>
                    <a:pt x="177011" y="83767"/>
                  </a:cubicBezTo>
                  <a:cubicBezTo>
                    <a:pt x="176954" y="83702"/>
                    <a:pt x="176880" y="83672"/>
                    <a:pt x="176806" y="83672"/>
                  </a:cubicBezTo>
                  <a:close/>
                  <a:moveTo>
                    <a:pt x="155582" y="87799"/>
                  </a:moveTo>
                  <a:cubicBezTo>
                    <a:pt x="155477" y="87799"/>
                    <a:pt x="155377" y="87868"/>
                    <a:pt x="155331" y="87972"/>
                  </a:cubicBezTo>
                  <a:cubicBezTo>
                    <a:pt x="155270" y="88109"/>
                    <a:pt x="155346" y="88262"/>
                    <a:pt x="155483" y="88308"/>
                  </a:cubicBezTo>
                  <a:cubicBezTo>
                    <a:pt x="156915" y="88871"/>
                    <a:pt x="158424" y="89267"/>
                    <a:pt x="159947" y="89496"/>
                  </a:cubicBezTo>
                  <a:lnTo>
                    <a:pt x="159978" y="89496"/>
                  </a:lnTo>
                  <a:cubicBezTo>
                    <a:pt x="160115" y="89496"/>
                    <a:pt x="160221" y="89405"/>
                    <a:pt x="160252" y="89267"/>
                  </a:cubicBezTo>
                  <a:cubicBezTo>
                    <a:pt x="160267" y="89115"/>
                    <a:pt x="160160" y="88978"/>
                    <a:pt x="160023" y="88963"/>
                  </a:cubicBezTo>
                  <a:cubicBezTo>
                    <a:pt x="158530" y="88749"/>
                    <a:pt x="157068" y="88368"/>
                    <a:pt x="155681" y="87820"/>
                  </a:cubicBezTo>
                  <a:cubicBezTo>
                    <a:pt x="155648" y="87805"/>
                    <a:pt x="155615" y="87799"/>
                    <a:pt x="155582" y="87799"/>
                  </a:cubicBezTo>
                  <a:close/>
                  <a:moveTo>
                    <a:pt x="168988" y="88249"/>
                  </a:moveTo>
                  <a:cubicBezTo>
                    <a:pt x="168961" y="88249"/>
                    <a:pt x="168933" y="88253"/>
                    <a:pt x="168906" y="88262"/>
                  </a:cubicBezTo>
                  <a:cubicBezTo>
                    <a:pt x="167504" y="88719"/>
                    <a:pt x="166011" y="89008"/>
                    <a:pt x="164518" y="89115"/>
                  </a:cubicBezTo>
                  <a:cubicBezTo>
                    <a:pt x="164366" y="89115"/>
                    <a:pt x="164244" y="89252"/>
                    <a:pt x="164259" y="89405"/>
                  </a:cubicBezTo>
                  <a:cubicBezTo>
                    <a:pt x="164259" y="89542"/>
                    <a:pt x="164396" y="89648"/>
                    <a:pt x="164533" y="89648"/>
                  </a:cubicBezTo>
                  <a:lnTo>
                    <a:pt x="164548" y="89648"/>
                  </a:lnTo>
                  <a:cubicBezTo>
                    <a:pt x="166087" y="89542"/>
                    <a:pt x="167611" y="89237"/>
                    <a:pt x="169073" y="88780"/>
                  </a:cubicBezTo>
                  <a:cubicBezTo>
                    <a:pt x="169211" y="88719"/>
                    <a:pt x="169287" y="88567"/>
                    <a:pt x="169256" y="88429"/>
                  </a:cubicBezTo>
                  <a:cubicBezTo>
                    <a:pt x="169207" y="88319"/>
                    <a:pt x="169100" y="88249"/>
                    <a:pt x="168988" y="88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5" name="Google Shape;3055;p33"/>
          <p:cNvGrpSpPr/>
          <p:nvPr/>
        </p:nvGrpSpPr>
        <p:grpSpPr>
          <a:xfrm>
            <a:off x="7799825" y="4326750"/>
            <a:ext cx="431925" cy="449950"/>
            <a:chOff x="-1119400" y="2592425"/>
            <a:chExt cx="431925" cy="449950"/>
          </a:xfrm>
        </p:grpSpPr>
        <p:sp>
          <p:nvSpPr>
            <p:cNvPr id="3056" name="Google Shape;3056;p33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3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3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3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3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33"/>
          <p:cNvGrpSpPr/>
          <p:nvPr/>
        </p:nvGrpSpPr>
        <p:grpSpPr>
          <a:xfrm>
            <a:off x="8810575" y="2428638"/>
            <a:ext cx="488225" cy="423350"/>
            <a:chOff x="3022500" y="3490050"/>
            <a:chExt cx="488225" cy="423350"/>
          </a:xfrm>
        </p:grpSpPr>
        <p:sp>
          <p:nvSpPr>
            <p:cNvPr id="3077" name="Google Shape;3077;p33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33"/>
          <p:cNvGrpSpPr/>
          <p:nvPr/>
        </p:nvGrpSpPr>
        <p:grpSpPr>
          <a:xfrm>
            <a:off x="2286413" y="4287533"/>
            <a:ext cx="488225" cy="423350"/>
            <a:chOff x="3022500" y="3490050"/>
            <a:chExt cx="488225" cy="423350"/>
          </a:xfrm>
        </p:grpSpPr>
        <p:sp>
          <p:nvSpPr>
            <p:cNvPr id="3093" name="Google Shape;3093;p33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3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3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3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3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3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3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3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3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3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3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3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3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3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rgbClr val="767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3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8" name="Google Shape;3108;p33"/>
          <p:cNvGrpSpPr/>
          <p:nvPr/>
        </p:nvGrpSpPr>
        <p:grpSpPr>
          <a:xfrm flipH="1">
            <a:off x="3339875" y="4603988"/>
            <a:ext cx="431925" cy="449950"/>
            <a:chOff x="-1119400" y="2592425"/>
            <a:chExt cx="431925" cy="449950"/>
          </a:xfrm>
        </p:grpSpPr>
        <p:sp>
          <p:nvSpPr>
            <p:cNvPr id="3109" name="Google Shape;3109;p33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3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3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3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3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3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3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3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3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3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3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3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3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3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3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3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3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3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3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3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33"/>
          <p:cNvGrpSpPr/>
          <p:nvPr/>
        </p:nvGrpSpPr>
        <p:grpSpPr>
          <a:xfrm>
            <a:off x="1005425" y="4518838"/>
            <a:ext cx="488225" cy="423350"/>
            <a:chOff x="3022500" y="3490050"/>
            <a:chExt cx="488225" cy="423350"/>
          </a:xfrm>
        </p:grpSpPr>
        <p:sp>
          <p:nvSpPr>
            <p:cNvPr id="3130" name="Google Shape;3130;p33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3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3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3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3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3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3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3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3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3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3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3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3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3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3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77" r:id="rId6"/>
    <p:sldLayoutId id="2147483678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p37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17500" cy="13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Review 4</a:t>
            </a:r>
            <a:br>
              <a:rPr lang="vi-VN" dirty="0"/>
            </a:br>
            <a:r>
              <a:rPr lang="vi-VN" dirty="0"/>
              <a:t>Unit 10 – 11 – 12</a:t>
            </a:r>
            <a:endParaRPr dirty="0"/>
          </a:p>
        </p:txBody>
      </p:sp>
      <p:sp>
        <p:nvSpPr>
          <p:cNvPr id="3156" name="Google Shape;3156;p37"/>
          <p:cNvSpPr txBox="1">
            <a:spLocks noGrp="1"/>
          </p:cNvSpPr>
          <p:nvPr>
            <p:ph type="subTitle" idx="1"/>
          </p:nvPr>
        </p:nvSpPr>
        <p:spPr>
          <a:xfrm>
            <a:off x="4129350" y="2519050"/>
            <a:ext cx="21633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1: Language</a:t>
            </a:r>
            <a:endParaRPr dirty="0"/>
          </a:p>
        </p:txBody>
      </p:sp>
      <p:grpSp>
        <p:nvGrpSpPr>
          <p:cNvPr id="3157" name="Google Shape;3157;p37"/>
          <p:cNvGrpSpPr/>
          <p:nvPr/>
        </p:nvGrpSpPr>
        <p:grpSpPr>
          <a:xfrm>
            <a:off x="6759310" y="2438729"/>
            <a:ext cx="2596431" cy="2704784"/>
            <a:chOff x="-1119400" y="2592425"/>
            <a:chExt cx="431925" cy="449950"/>
          </a:xfrm>
        </p:grpSpPr>
        <p:sp>
          <p:nvSpPr>
            <p:cNvPr id="3158" name="Google Shape;3158;p37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7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7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7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7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7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7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7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7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7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7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7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7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7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7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7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7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7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7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7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37"/>
          <p:cNvGrpSpPr/>
          <p:nvPr/>
        </p:nvGrpSpPr>
        <p:grpSpPr>
          <a:xfrm>
            <a:off x="3715228" y="3398238"/>
            <a:ext cx="2045028" cy="1773286"/>
            <a:chOff x="3022500" y="3490050"/>
            <a:chExt cx="488225" cy="423350"/>
          </a:xfrm>
        </p:grpSpPr>
        <p:sp>
          <p:nvSpPr>
            <p:cNvPr id="3179" name="Google Shape;3179;p37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7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7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7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7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7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7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7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7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7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7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7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7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7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7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4" name="Google Shape;3194;p37"/>
          <p:cNvGrpSpPr/>
          <p:nvPr/>
        </p:nvGrpSpPr>
        <p:grpSpPr>
          <a:xfrm>
            <a:off x="-48563" y="2715475"/>
            <a:ext cx="2764734" cy="2428153"/>
            <a:chOff x="-1159275" y="3897200"/>
            <a:chExt cx="511675" cy="449375"/>
          </a:xfrm>
        </p:grpSpPr>
        <p:sp>
          <p:nvSpPr>
            <p:cNvPr id="3195" name="Google Shape;3195;p37"/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7"/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7"/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7"/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7"/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7"/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7"/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7"/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7"/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7"/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7"/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7"/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7"/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7"/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7"/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7"/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7"/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7"/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7"/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7"/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7"/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7"/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7"/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7"/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7"/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7"/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7"/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7"/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7"/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7"/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7"/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7"/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7"/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7"/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7"/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7"/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7"/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7"/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7"/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7"/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7"/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7"/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7"/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8" name="Google Shape;3238;p37"/>
          <p:cNvSpPr/>
          <p:nvPr/>
        </p:nvSpPr>
        <p:spPr>
          <a:xfrm rot="8100000">
            <a:off x="3139392" y="2090809"/>
            <a:ext cx="820102" cy="820102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0309E-0734-BF70-E425-2066E9E08112}"/>
              </a:ext>
            </a:extLst>
          </p:cNvPr>
          <p:cNvSpPr txBox="1"/>
          <p:nvPr/>
        </p:nvSpPr>
        <p:spPr>
          <a:xfrm>
            <a:off x="1721225" y="240336"/>
            <a:ext cx="572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</a:rPr>
              <a:t>Ex 4: Complete sentences using the comparative or superlative form of the adjectives in brackets.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1994F-6E92-6C90-9A60-00F12AAF814E}"/>
              </a:ext>
            </a:extLst>
          </p:cNvPr>
          <p:cNvSpPr/>
          <p:nvPr/>
        </p:nvSpPr>
        <p:spPr>
          <a:xfrm>
            <a:off x="5245568" y="1090244"/>
            <a:ext cx="3533426" cy="373794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 </a:t>
            </a:r>
            <a:r>
              <a:rPr lang="vi-V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hơn </a:t>
            </a:r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chút so với anh trai của tôi</a:t>
            </a:r>
          </a:p>
          <a:p>
            <a:endParaRPr lang="vi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Cập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V10 là một robot rất nhanh. Tuy nhiên, Q5 thậm chí còn </a:t>
            </a:r>
            <a:r>
              <a:rPr lang="vi-V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 hơn</a:t>
            </a:r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V10.</a:t>
            </a:r>
          </a:p>
          <a:p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 Du là một trong những nhà thơ </a:t>
            </a:r>
            <a:r>
              <a:rPr lang="vi-V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vĩ đại nhất </a:t>
            </a:r>
            <a:r>
              <a:rPr lang="vi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Việt Nam.</a:t>
            </a:r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04CF4-0504-E660-747F-5ABEA0A3A999}"/>
              </a:ext>
            </a:extLst>
          </p:cNvPr>
          <p:cNvSpPr txBox="1"/>
          <p:nvPr/>
        </p:nvSpPr>
        <p:spPr>
          <a:xfrm>
            <a:off x="365006" y="1064788"/>
            <a:ext cx="469510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Moon is the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natural object to the Earth in the solar system. (close)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 a bit 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than my older brother. (tall)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Egypt is one of the 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oldest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countries in the world. (old)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V10 is a very fast robot. However, Q5 is even 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than V10. (fast)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Nguyen Du is one of the 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greatest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Vietnamese poets. (great)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127F-BFB8-021D-730B-F24F56B271D1}"/>
              </a:ext>
            </a:extLst>
          </p:cNvPr>
          <p:cNvSpPr txBox="1"/>
          <p:nvPr/>
        </p:nvSpPr>
        <p:spPr>
          <a:xfrm>
            <a:off x="2214283" y="1154058"/>
            <a:ext cx="7082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8FCDB-23A6-2834-D3E8-2F7F4D680638}"/>
              </a:ext>
            </a:extLst>
          </p:cNvPr>
          <p:cNvSpPr txBox="1"/>
          <p:nvPr/>
        </p:nvSpPr>
        <p:spPr>
          <a:xfrm>
            <a:off x="1452284" y="1969847"/>
            <a:ext cx="5378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E43EF-6E65-521E-EDAB-9F7958F51340}"/>
              </a:ext>
            </a:extLst>
          </p:cNvPr>
          <p:cNvSpPr txBox="1"/>
          <p:nvPr/>
        </p:nvSpPr>
        <p:spPr>
          <a:xfrm>
            <a:off x="2438400" y="2400153"/>
            <a:ext cx="6185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02457-E10B-7C2C-A6BE-B894D3E75363}"/>
              </a:ext>
            </a:extLst>
          </p:cNvPr>
          <p:cNvSpPr txBox="1"/>
          <p:nvPr/>
        </p:nvSpPr>
        <p:spPr>
          <a:xfrm>
            <a:off x="923366" y="3619352"/>
            <a:ext cx="60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A8D86-4E97-8B9F-0C7A-31E2EC3727EB}"/>
              </a:ext>
            </a:extLst>
          </p:cNvPr>
          <p:cNvSpPr txBox="1"/>
          <p:nvPr/>
        </p:nvSpPr>
        <p:spPr>
          <a:xfrm>
            <a:off x="2949389" y="4067588"/>
            <a:ext cx="8068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511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8F9D79-14B0-E42D-402F-080661E426DB}"/>
              </a:ext>
            </a:extLst>
          </p:cNvPr>
          <p:cNvSpPr txBox="1"/>
          <p:nvPr/>
        </p:nvSpPr>
        <p:spPr>
          <a:xfrm>
            <a:off x="173736" y="146304"/>
            <a:ext cx="540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Ex 5: Complete each sentence with a / an or the.</a:t>
            </a:r>
            <a:endParaRPr lang="en-VN" sz="2000" dirty="0">
              <a:solidFill>
                <a:srgbClr val="0070C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F576C-95CF-F837-D7B6-8692049CABC1}"/>
              </a:ext>
            </a:extLst>
          </p:cNvPr>
          <p:cNvSpPr txBox="1"/>
          <p:nvPr/>
        </p:nvSpPr>
        <p:spPr>
          <a:xfrm>
            <a:off x="1464257" y="671566"/>
            <a:ext cx="45143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ctr"/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robot designer.</a:t>
            </a:r>
          </a:p>
          <a:p>
            <a:pPr algn="just" fontAlgn="ctr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future, we will live on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Moon.</a:t>
            </a:r>
          </a:p>
          <a:p>
            <a:pPr algn="just" fontAlgn="ctr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old toy robot.</a:t>
            </a:r>
          </a:p>
          <a:p>
            <a:pPr algn="just" fontAlgn="ctr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 over there is mine.</a:t>
            </a:r>
          </a:p>
          <a:p>
            <a:pPr algn="just" fontAlgn="ctr"/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Earth goes around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Sun.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E7D14-C7D2-CD06-BF13-7966AA52922A}"/>
              </a:ext>
            </a:extLst>
          </p:cNvPr>
          <p:cNvSpPr/>
          <p:nvPr/>
        </p:nvSpPr>
        <p:spPr>
          <a:xfrm>
            <a:off x="5382728" y="1728216"/>
            <a:ext cx="3532672" cy="335127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5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“a”, “an” đứng sau các động từ </a:t>
            </a:r>
            <a:r>
              <a:rPr lang="en-VN" sz="1500" i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</a:t>
            </a:r>
            <a:r>
              <a:rPr lang="en-VN" sz="15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</a:t>
            </a:r>
            <a:r>
              <a:rPr lang="en-VN" sz="1500" i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have</a:t>
            </a:r>
          </a:p>
          <a:p>
            <a:endParaRPr lang="en-VN" sz="15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5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“Moon” đều được mọi người biết đến là “mặt trăng” 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“the”</a:t>
            </a:r>
          </a:p>
          <a:p>
            <a:endParaRPr lang="en-US" sz="15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“old toys”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“an”</a:t>
            </a:r>
          </a:p>
          <a:p>
            <a:endParaRPr lang="en-US" sz="15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“car”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kia” → “the”</a:t>
            </a:r>
          </a:p>
          <a:p>
            <a:endParaRPr lang="en-US" sz="15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“Earth”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“Sun”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→ “the”</a:t>
            </a:r>
            <a:endParaRPr lang="en-VN" sz="15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8CCC4-A8C7-2437-0DE6-58B3F1E0AAB8}"/>
              </a:ext>
            </a:extLst>
          </p:cNvPr>
          <p:cNvSpPr txBox="1"/>
          <p:nvPr/>
        </p:nvSpPr>
        <p:spPr>
          <a:xfrm>
            <a:off x="4153308" y="3108728"/>
            <a:ext cx="446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BB60F-17E6-F855-DDEB-5489D3E6BB05}"/>
              </a:ext>
            </a:extLst>
          </p:cNvPr>
          <p:cNvSpPr txBox="1"/>
          <p:nvPr/>
        </p:nvSpPr>
        <p:spPr>
          <a:xfrm>
            <a:off x="2333155" y="700811"/>
            <a:ext cx="1905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77968-0577-5EF9-8633-3E8D25D05927}"/>
              </a:ext>
            </a:extLst>
          </p:cNvPr>
          <p:cNvSpPr txBox="1"/>
          <p:nvPr/>
        </p:nvSpPr>
        <p:spPr>
          <a:xfrm>
            <a:off x="4710595" y="1276883"/>
            <a:ext cx="4283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56054-197A-EFB0-0D49-8C25228A1683}"/>
              </a:ext>
            </a:extLst>
          </p:cNvPr>
          <p:cNvSpPr txBox="1"/>
          <p:nvPr/>
        </p:nvSpPr>
        <p:spPr>
          <a:xfrm>
            <a:off x="2442883" y="1898675"/>
            <a:ext cx="3368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BC9A9-448C-0404-E709-D1C79118C679}"/>
              </a:ext>
            </a:extLst>
          </p:cNvPr>
          <p:cNvSpPr txBox="1"/>
          <p:nvPr/>
        </p:nvSpPr>
        <p:spPr>
          <a:xfrm>
            <a:off x="1775371" y="2493035"/>
            <a:ext cx="446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3092B-37D6-C091-D084-6975801ADC51}"/>
              </a:ext>
            </a:extLst>
          </p:cNvPr>
          <p:cNvSpPr txBox="1"/>
          <p:nvPr/>
        </p:nvSpPr>
        <p:spPr>
          <a:xfrm>
            <a:off x="1775371" y="3114827"/>
            <a:ext cx="446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32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0309E-0734-BF70-E425-2066E9E08112}"/>
              </a:ext>
            </a:extLst>
          </p:cNvPr>
          <p:cNvSpPr txBox="1"/>
          <p:nvPr/>
        </p:nvSpPr>
        <p:spPr>
          <a:xfrm>
            <a:off x="646887" y="148856"/>
            <a:ext cx="78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</a:rPr>
              <a:t>Ex 6: Choose the correct option in brackets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55478-E0AF-F9E1-D3F4-A4F148BE63DC}"/>
              </a:ext>
            </a:extLst>
          </p:cNvPr>
          <p:cNvSpPr/>
          <p:nvPr/>
        </p:nvSpPr>
        <p:spPr>
          <a:xfrm>
            <a:off x="6285054" y="682906"/>
            <a:ext cx="2696900" cy="431735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điều kiện loại 1: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+ S + V(s/es), S + will/can/shall + V(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“might”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rạp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“might”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+ S + V(s/es), S + will/can/shall + V(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“will”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</a:t>
            </a:r>
            <a:endParaRPr lang="en-US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83482-1C3C-BE02-26CA-16AB790206A4}"/>
              </a:ext>
            </a:extLst>
          </p:cNvPr>
          <p:cNvSpPr txBox="1"/>
          <p:nvPr/>
        </p:nvSpPr>
        <p:spPr>
          <a:xfrm>
            <a:off x="115940" y="430306"/>
            <a:ext cx="6169114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(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our forests, we will help our planet.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 not sure what to do next weekend.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(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to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go to the cinema.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(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fly to Ho Chi Minh City next Saturday, but I'm not sure yet.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continue to pollute the air, we will (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breathing problems.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It's very likely that they (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be here by 10.30 p.m. tomorrow.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E6685-E82F-EEF7-C24E-22EC79398819}"/>
              </a:ext>
            </a:extLst>
          </p:cNvPr>
          <p:cNvSpPr txBox="1"/>
          <p:nvPr/>
        </p:nvSpPr>
        <p:spPr>
          <a:xfrm>
            <a:off x="115940" y="430306"/>
            <a:ext cx="6169114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(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protected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our forests, we will help our planet.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 not sure what to do next weekend.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to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go to the cinema.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(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fly to Ho Chi Minh City next Saturday, but I'm not sure yet.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continue to pollute the air, we will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breathing problems.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It's very likely that they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be here by 10.30 p.m. tomorrow.</a:t>
            </a:r>
          </a:p>
        </p:txBody>
      </p:sp>
    </p:spTree>
    <p:extLst>
      <p:ext uri="{BB962C8B-B14F-4D97-AF65-F5344CB8AC3E}">
        <p14:creationId xmlns:p14="http://schemas.microsoft.com/office/powerpoint/2010/main" val="3042333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2" name="Google Shape;4652;p71"/>
          <p:cNvSpPr/>
          <p:nvPr/>
        </p:nvSpPr>
        <p:spPr>
          <a:xfrm>
            <a:off x="361606" y="-202791"/>
            <a:ext cx="4083737" cy="1885532"/>
          </a:xfrm>
          <a:custGeom>
            <a:avLst/>
            <a:gdLst/>
            <a:ahLst/>
            <a:cxnLst/>
            <a:rect l="l" t="t" r="r" b="b"/>
            <a:pathLst>
              <a:path w="15059" h="6953" extrusionOk="0">
                <a:moveTo>
                  <a:pt x="13515" y="3877"/>
                </a:moveTo>
                <a:lnTo>
                  <a:pt x="13435" y="3877"/>
                </a:lnTo>
                <a:cubicBezTo>
                  <a:pt x="13515" y="3603"/>
                  <a:pt x="13561" y="3305"/>
                  <a:pt x="13561" y="3008"/>
                </a:cubicBezTo>
                <a:lnTo>
                  <a:pt x="13561" y="3008"/>
                </a:lnTo>
                <a:cubicBezTo>
                  <a:pt x="13561" y="1339"/>
                  <a:pt x="12212" y="1"/>
                  <a:pt x="10554" y="1"/>
                </a:cubicBezTo>
                <a:lnTo>
                  <a:pt x="3007" y="1"/>
                </a:lnTo>
                <a:cubicBezTo>
                  <a:pt x="1350" y="1"/>
                  <a:pt x="0" y="1339"/>
                  <a:pt x="0" y="3008"/>
                </a:cubicBezTo>
                <a:lnTo>
                  <a:pt x="0" y="3008"/>
                </a:lnTo>
                <a:cubicBezTo>
                  <a:pt x="0" y="4666"/>
                  <a:pt x="1350" y="6015"/>
                  <a:pt x="3007" y="6015"/>
                </a:cubicBezTo>
                <a:lnTo>
                  <a:pt x="8244" y="6015"/>
                </a:lnTo>
                <a:cubicBezTo>
                  <a:pt x="8484" y="6564"/>
                  <a:pt x="9033" y="6953"/>
                  <a:pt x="9662" y="6953"/>
                </a:cubicBezTo>
                <a:lnTo>
                  <a:pt x="13515" y="6953"/>
                </a:lnTo>
                <a:cubicBezTo>
                  <a:pt x="14373" y="6953"/>
                  <a:pt x="15059" y="6267"/>
                  <a:pt x="15059" y="5421"/>
                </a:cubicBezTo>
                <a:cubicBezTo>
                  <a:pt x="15059" y="4563"/>
                  <a:pt x="14373" y="3877"/>
                  <a:pt x="13515" y="3877"/>
                </a:cubicBezTo>
                <a:close/>
              </a:path>
            </a:pathLst>
          </a:custGeom>
          <a:solidFill>
            <a:srgbClr val="BEC9C4">
              <a:alpha val="52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6" name="Google Shape;4656;p71"/>
          <p:cNvSpPr txBox="1">
            <a:spLocks noGrp="1"/>
          </p:cNvSpPr>
          <p:nvPr>
            <p:ph type="title"/>
          </p:nvPr>
        </p:nvSpPr>
        <p:spPr>
          <a:xfrm>
            <a:off x="3887622" y="1471223"/>
            <a:ext cx="4448100" cy="14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657" name="Google Shape;4657;p71"/>
          <p:cNvSpPr txBox="1">
            <a:spLocks noGrp="1"/>
          </p:cNvSpPr>
          <p:nvPr>
            <p:ph type="subTitle" idx="1"/>
          </p:nvPr>
        </p:nvSpPr>
        <p:spPr>
          <a:xfrm>
            <a:off x="3887622" y="2943023"/>
            <a:ext cx="4448100" cy="559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highlight>
                  <a:schemeClr val="accent4"/>
                </a:highlight>
                <a:latin typeface="Itim"/>
                <a:ea typeface="Itim"/>
                <a:cs typeface="Itim"/>
                <a:sym typeface="Itim"/>
              </a:rPr>
              <a:t>Do you have any questions?</a:t>
            </a:r>
            <a:endParaRPr dirty="0"/>
          </a:p>
        </p:txBody>
      </p:sp>
      <p:grpSp>
        <p:nvGrpSpPr>
          <p:cNvPr id="4668" name="Google Shape;4668;p71"/>
          <p:cNvGrpSpPr/>
          <p:nvPr/>
        </p:nvGrpSpPr>
        <p:grpSpPr>
          <a:xfrm flipH="1">
            <a:off x="-1480041" y="1230777"/>
            <a:ext cx="4512371" cy="3912812"/>
            <a:chOff x="3022500" y="3490050"/>
            <a:chExt cx="488225" cy="423350"/>
          </a:xfrm>
        </p:grpSpPr>
        <p:sp>
          <p:nvSpPr>
            <p:cNvPr id="4669" name="Google Shape;4669;p71"/>
            <p:cNvSpPr/>
            <p:nvPr/>
          </p:nvSpPr>
          <p:spPr>
            <a:xfrm>
              <a:off x="3047650" y="3608375"/>
              <a:ext cx="437650" cy="305025"/>
            </a:xfrm>
            <a:custGeom>
              <a:avLst/>
              <a:gdLst/>
              <a:ahLst/>
              <a:cxnLst/>
              <a:rect l="l" t="t" r="r" b="b"/>
              <a:pathLst>
                <a:path w="17506" h="12201" extrusionOk="0">
                  <a:moveTo>
                    <a:pt x="0" y="1"/>
                  </a:moveTo>
                  <a:lnTo>
                    <a:pt x="0" y="12200"/>
                  </a:lnTo>
                  <a:lnTo>
                    <a:pt x="17505" y="12200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1"/>
            <p:cNvSpPr/>
            <p:nvPr/>
          </p:nvSpPr>
          <p:spPr>
            <a:xfrm>
              <a:off x="3282600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1"/>
            <p:cNvSpPr/>
            <p:nvPr/>
          </p:nvSpPr>
          <p:spPr>
            <a:xfrm>
              <a:off x="3289175" y="3738450"/>
              <a:ext cx="47200" cy="86900"/>
            </a:xfrm>
            <a:custGeom>
              <a:avLst/>
              <a:gdLst/>
              <a:ahLst/>
              <a:cxnLst/>
              <a:rect l="l" t="t" r="r" b="b"/>
              <a:pathLst>
                <a:path w="1888" h="3476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1"/>
            <p:cNvSpPr/>
            <p:nvPr/>
          </p:nvSpPr>
          <p:spPr>
            <a:xfrm>
              <a:off x="3310519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1"/>
            <p:cNvSpPr/>
            <p:nvPr/>
          </p:nvSpPr>
          <p:spPr>
            <a:xfrm>
              <a:off x="3372075" y="3731875"/>
              <a:ext cx="60625" cy="100050"/>
            </a:xfrm>
            <a:custGeom>
              <a:avLst/>
              <a:gdLst/>
              <a:ahLst/>
              <a:cxnLst/>
              <a:rect l="l" t="t" r="r" b="b"/>
              <a:pathLst>
                <a:path w="2425" h="4002" extrusionOk="0">
                  <a:moveTo>
                    <a:pt x="2425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1"/>
            <p:cNvSpPr/>
            <p:nvPr/>
          </p:nvSpPr>
          <p:spPr>
            <a:xfrm>
              <a:off x="3378950" y="3738450"/>
              <a:ext cx="47175" cy="86900"/>
            </a:xfrm>
            <a:custGeom>
              <a:avLst/>
              <a:gdLst/>
              <a:ahLst/>
              <a:cxnLst/>
              <a:rect l="l" t="t" r="r" b="b"/>
              <a:pathLst>
                <a:path w="1887" h="3476" extrusionOk="0">
                  <a:moveTo>
                    <a:pt x="1887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1"/>
            <p:cNvSpPr/>
            <p:nvPr/>
          </p:nvSpPr>
          <p:spPr>
            <a:xfrm>
              <a:off x="3399994" y="3736725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1"/>
            <p:cNvSpPr/>
            <p:nvPr/>
          </p:nvSpPr>
          <p:spPr>
            <a:xfrm>
              <a:off x="3121100" y="3727300"/>
              <a:ext cx="91225" cy="186100"/>
            </a:xfrm>
            <a:custGeom>
              <a:avLst/>
              <a:gdLst/>
              <a:ahLst/>
              <a:cxnLst/>
              <a:rect l="l" t="t" r="r" b="b"/>
              <a:pathLst>
                <a:path w="3649" h="7444" extrusionOk="0">
                  <a:moveTo>
                    <a:pt x="1819" y="0"/>
                  </a:moveTo>
                  <a:cubicBezTo>
                    <a:pt x="813" y="0"/>
                    <a:pt x="1" y="812"/>
                    <a:pt x="1" y="1818"/>
                  </a:cubicBezTo>
                  <a:lnTo>
                    <a:pt x="1" y="7443"/>
                  </a:lnTo>
                  <a:lnTo>
                    <a:pt x="3648" y="7443"/>
                  </a:lnTo>
                  <a:lnTo>
                    <a:pt x="3648" y="1818"/>
                  </a:lnTo>
                  <a:cubicBezTo>
                    <a:pt x="3648" y="812"/>
                    <a:pt x="2825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1"/>
            <p:cNvSpPr/>
            <p:nvPr/>
          </p:nvSpPr>
          <p:spPr>
            <a:xfrm>
              <a:off x="3132550" y="3740150"/>
              <a:ext cx="68325" cy="173250"/>
            </a:xfrm>
            <a:custGeom>
              <a:avLst/>
              <a:gdLst/>
              <a:ahLst/>
              <a:cxnLst/>
              <a:rect l="l" t="t" r="r" b="b"/>
              <a:pathLst>
                <a:path w="2733" h="6930" extrusionOk="0">
                  <a:moveTo>
                    <a:pt x="1361" y="1"/>
                  </a:moveTo>
                  <a:cubicBezTo>
                    <a:pt x="606" y="1"/>
                    <a:pt x="0" y="607"/>
                    <a:pt x="0" y="1361"/>
                  </a:cubicBezTo>
                  <a:lnTo>
                    <a:pt x="0" y="6929"/>
                  </a:lnTo>
                  <a:lnTo>
                    <a:pt x="2733" y="6929"/>
                  </a:lnTo>
                  <a:lnTo>
                    <a:pt x="2733" y="1361"/>
                  </a:lnTo>
                  <a:cubicBezTo>
                    <a:pt x="2733" y="607"/>
                    <a:pt x="2115" y="1"/>
                    <a:pt x="1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1"/>
            <p:cNvSpPr/>
            <p:nvPr/>
          </p:nvSpPr>
          <p:spPr>
            <a:xfrm>
              <a:off x="3173425" y="38213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1"/>
            <p:cNvSpPr/>
            <p:nvPr/>
          </p:nvSpPr>
          <p:spPr>
            <a:xfrm>
              <a:off x="3132825" y="3644400"/>
              <a:ext cx="68350" cy="68050"/>
            </a:xfrm>
            <a:custGeom>
              <a:avLst/>
              <a:gdLst/>
              <a:ahLst/>
              <a:cxnLst/>
              <a:rect l="l" t="t" r="r" b="b"/>
              <a:pathLst>
                <a:path w="2734" h="2722" extrusionOk="0">
                  <a:moveTo>
                    <a:pt x="1361" y="0"/>
                  </a:moveTo>
                  <a:cubicBezTo>
                    <a:pt x="607" y="0"/>
                    <a:pt x="1" y="606"/>
                    <a:pt x="1" y="1361"/>
                  </a:cubicBezTo>
                  <a:cubicBezTo>
                    <a:pt x="1" y="2116"/>
                    <a:pt x="607" y="2722"/>
                    <a:pt x="1361" y="2722"/>
                  </a:cubicBezTo>
                  <a:cubicBezTo>
                    <a:pt x="2116" y="2722"/>
                    <a:pt x="2733" y="2116"/>
                    <a:pt x="2733" y="1361"/>
                  </a:cubicBezTo>
                  <a:cubicBezTo>
                    <a:pt x="2733" y="606"/>
                    <a:pt x="2116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1"/>
            <p:cNvSpPr/>
            <p:nvPr/>
          </p:nvSpPr>
          <p:spPr>
            <a:xfrm>
              <a:off x="3139700" y="3651250"/>
              <a:ext cx="54325" cy="54350"/>
            </a:xfrm>
            <a:custGeom>
              <a:avLst/>
              <a:gdLst/>
              <a:ahLst/>
              <a:cxnLst/>
              <a:rect l="l" t="t" r="r" b="b"/>
              <a:pathLst>
                <a:path w="2173" h="2174" extrusionOk="0">
                  <a:moveTo>
                    <a:pt x="1086" y="1"/>
                  </a:moveTo>
                  <a:cubicBezTo>
                    <a:pt x="492" y="1"/>
                    <a:pt x="0" y="492"/>
                    <a:pt x="0" y="1087"/>
                  </a:cubicBezTo>
                  <a:cubicBezTo>
                    <a:pt x="0" y="1682"/>
                    <a:pt x="492" y="2173"/>
                    <a:pt x="1086" y="2173"/>
                  </a:cubicBezTo>
                  <a:cubicBezTo>
                    <a:pt x="1692" y="2173"/>
                    <a:pt x="2172" y="1682"/>
                    <a:pt x="2172" y="1087"/>
                  </a:cubicBezTo>
                  <a:cubicBezTo>
                    <a:pt x="2172" y="492"/>
                    <a:pt x="1692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1"/>
            <p:cNvSpPr/>
            <p:nvPr/>
          </p:nvSpPr>
          <p:spPr>
            <a:xfrm>
              <a:off x="3163425" y="3647550"/>
              <a:ext cx="6875" cy="63175"/>
            </a:xfrm>
            <a:custGeom>
              <a:avLst/>
              <a:gdLst/>
              <a:ahLst/>
              <a:cxnLst/>
              <a:rect l="l" t="t" r="r" b="b"/>
              <a:pathLst>
                <a:path w="275" h="2527" extrusionOk="0">
                  <a:moveTo>
                    <a:pt x="0" y="0"/>
                  </a:moveTo>
                  <a:lnTo>
                    <a:pt x="0" y="2527"/>
                  </a:lnTo>
                  <a:lnTo>
                    <a:pt x="274" y="25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1"/>
            <p:cNvSpPr/>
            <p:nvPr/>
          </p:nvSpPr>
          <p:spPr>
            <a:xfrm>
              <a:off x="3022500" y="3490050"/>
              <a:ext cx="488225" cy="118350"/>
            </a:xfrm>
            <a:custGeom>
              <a:avLst/>
              <a:gdLst/>
              <a:ahLst/>
              <a:cxnLst/>
              <a:rect l="l" t="t" r="r" b="b"/>
              <a:pathLst>
                <a:path w="19529" h="4734" extrusionOk="0">
                  <a:moveTo>
                    <a:pt x="4219" y="0"/>
                  </a:moveTo>
                  <a:lnTo>
                    <a:pt x="0" y="4734"/>
                  </a:lnTo>
                  <a:lnTo>
                    <a:pt x="19529" y="4734"/>
                  </a:lnTo>
                  <a:lnTo>
                    <a:pt x="15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1"/>
            <p:cNvSpPr/>
            <p:nvPr/>
          </p:nvSpPr>
          <p:spPr>
            <a:xfrm>
              <a:off x="3022500" y="3608375"/>
              <a:ext cx="488225" cy="16025"/>
            </a:xfrm>
            <a:custGeom>
              <a:avLst/>
              <a:gdLst/>
              <a:ahLst/>
              <a:cxnLst/>
              <a:rect l="l" t="t" r="r" b="b"/>
              <a:pathLst>
                <a:path w="19529" h="641" extrusionOk="0">
                  <a:moveTo>
                    <a:pt x="0" y="1"/>
                  </a:moveTo>
                  <a:lnTo>
                    <a:pt x="0" y="641"/>
                  </a:lnTo>
                  <a:lnTo>
                    <a:pt x="19529" y="641"/>
                  </a:lnTo>
                  <a:lnTo>
                    <a:pt x="19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5" name="Google Shape;3375;p40"/>
          <p:cNvGrpSpPr/>
          <p:nvPr/>
        </p:nvGrpSpPr>
        <p:grpSpPr>
          <a:xfrm>
            <a:off x="-1430662" y="708906"/>
            <a:ext cx="5070955" cy="4453531"/>
            <a:chOff x="-1159275" y="3897200"/>
            <a:chExt cx="511675" cy="449375"/>
          </a:xfrm>
        </p:grpSpPr>
        <p:sp>
          <p:nvSpPr>
            <p:cNvPr id="3376" name="Google Shape;3376;p40"/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0"/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0"/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0"/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0"/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0"/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0"/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0"/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0"/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0"/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0"/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0"/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0"/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0"/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0"/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0"/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0"/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0"/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0"/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0"/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0"/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0"/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0"/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0"/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0"/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0"/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0"/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0"/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0"/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0"/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0"/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0"/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0"/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0"/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0"/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0"/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0"/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0"/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0"/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0"/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0"/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0"/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0"/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9" name="Google Shape;3419;p40"/>
          <p:cNvSpPr txBox="1">
            <a:spLocks noGrp="1"/>
          </p:cNvSpPr>
          <p:nvPr>
            <p:ph type="subTitle" idx="1"/>
          </p:nvPr>
        </p:nvSpPr>
        <p:spPr>
          <a:xfrm>
            <a:off x="3863068" y="1706273"/>
            <a:ext cx="4652400" cy="2498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Review pronunciation, vocabulary and the grammar points they have learnt in unit 10, 11, 12.</a:t>
            </a:r>
          </a:p>
        </p:txBody>
      </p:sp>
      <p:sp>
        <p:nvSpPr>
          <p:cNvPr id="3420" name="Google Shape;3420;p40"/>
          <p:cNvSpPr txBox="1">
            <a:spLocks noGrp="1"/>
          </p:cNvSpPr>
          <p:nvPr>
            <p:ph type="title"/>
          </p:nvPr>
        </p:nvSpPr>
        <p:spPr>
          <a:xfrm>
            <a:off x="3863068" y="708906"/>
            <a:ext cx="3319128" cy="997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Objective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837084349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41"/>
          <p:cNvSpPr txBox="1">
            <a:spLocks noGrp="1"/>
          </p:cNvSpPr>
          <p:nvPr>
            <p:ph type="title" idx="2"/>
          </p:nvPr>
        </p:nvSpPr>
        <p:spPr>
          <a:xfrm>
            <a:off x="720000" y="985275"/>
            <a:ext cx="15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26" name="Google Shape;3426;p41"/>
          <p:cNvGrpSpPr/>
          <p:nvPr/>
        </p:nvGrpSpPr>
        <p:grpSpPr>
          <a:xfrm>
            <a:off x="6382897" y="1208454"/>
            <a:ext cx="3777357" cy="3934993"/>
            <a:chOff x="-1119400" y="2592425"/>
            <a:chExt cx="431925" cy="449950"/>
          </a:xfrm>
        </p:grpSpPr>
        <p:sp>
          <p:nvSpPr>
            <p:cNvPr id="3427" name="Google Shape;3427;p41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1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1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1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1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1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1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1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1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1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1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1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1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1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1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1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1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1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1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1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41"/>
          <p:cNvSpPr txBox="1">
            <a:spLocks noGrp="1"/>
          </p:cNvSpPr>
          <p:nvPr>
            <p:ph type="title"/>
          </p:nvPr>
        </p:nvSpPr>
        <p:spPr>
          <a:xfrm>
            <a:off x="720000" y="2082375"/>
            <a:ext cx="5067600" cy="841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Pronunciation</a:t>
            </a:r>
            <a:endParaRPr dirty="0"/>
          </a:p>
        </p:txBody>
      </p:sp>
      <p:sp>
        <p:nvSpPr>
          <p:cNvPr id="3448" name="Google Shape;3448;p41"/>
          <p:cNvSpPr txBox="1">
            <a:spLocks noGrp="1"/>
          </p:cNvSpPr>
          <p:nvPr>
            <p:ph type="subTitle" idx="1"/>
          </p:nvPr>
        </p:nvSpPr>
        <p:spPr>
          <a:xfrm>
            <a:off x="720000" y="2922146"/>
            <a:ext cx="2868152" cy="1315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in two-syllable words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Rhythm in sentences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Tones in statements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511DCF3E-18CC-D37F-1D06-DD18FF55D7C2}"/>
              </a:ext>
            </a:extLst>
          </p:cNvPr>
          <p:cNvSpPr txBox="1"/>
          <p:nvPr/>
        </p:nvSpPr>
        <p:spPr>
          <a:xfrm>
            <a:off x="166520" y="84214"/>
            <a:ext cx="623427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Ex 1: a. Circle the word with the different stress pattern. Listen, check and repeat the words.</a:t>
            </a:r>
            <a:endParaRPr lang="en-VN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79F8B-8889-A534-DEBD-391958862EE6}"/>
              </a:ext>
            </a:extLst>
          </p:cNvPr>
          <p:cNvSpPr txBox="1"/>
          <p:nvPr/>
        </p:nvSpPr>
        <p:spPr>
          <a:xfrm>
            <a:off x="166521" y="499292"/>
            <a:ext cx="7197804" cy="428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A.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village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reuse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A.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rubbish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A.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A.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mountain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housework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A.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repair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bottle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D40AC-43D8-37BB-0F47-1F493FDD5F4B}"/>
              </a:ext>
            </a:extLst>
          </p:cNvPr>
          <p:cNvSpPr txBox="1"/>
          <p:nvPr/>
        </p:nvSpPr>
        <p:spPr>
          <a:xfrm>
            <a:off x="822848" y="946219"/>
            <a:ext cx="6897117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2354263" algn="l"/>
                <a:tab pos="5105400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pɪkʧə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vɪlɪʤ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juːz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2354263" algn="l"/>
                <a:tab pos="5060950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rəʊbɒt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ɪɡˈzæm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rʌbɪʃ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2309813" algn="l"/>
                <a:tab pos="5018088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kənˈtrəʊl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wɔːtə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peɪpə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2309813" algn="l"/>
                <a:tab pos="5018088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maʊntɪn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haʊswɜːk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rɪˈdjuːs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tabLst>
                <a:tab pos="2309813" algn="l"/>
                <a:tab pos="4973638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rɪˈpeə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bɒtl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dɒktə</a:t>
            </a:r>
            <a:endParaRPr lang="en-V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83957358-8454-DE35-5E5C-A23726E8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34" y="806116"/>
            <a:ext cx="756000" cy="5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922DB6B8-66A7-1761-4DCA-CEC26D254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24" y="1657454"/>
            <a:ext cx="756000" cy="5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5309E953-730E-8DC3-3461-221C18BD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6" y="2508791"/>
            <a:ext cx="756000" cy="5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587F14AA-6C21-EDE6-4A28-FBC2F7F0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45" y="3360130"/>
            <a:ext cx="756000" cy="5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A801F5C2-00F6-0169-3351-AA7E8016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7" y="4221978"/>
            <a:ext cx="756000" cy="5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3246;p38">
            <a:extLst>
              <a:ext uri="{FF2B5EF4-FFF2-40B4-BE49-F238E27FC236}">
                <a16:creationId xmlns:a16="http://schemas.microsoft.com/office/drawing/2014/main" id="{CFFAF83F-E3E3-F556-59B3-6224A72B6885}"/>
              </a:ext>
            </a:extLst>
          </p:cNvPr>
          <p:cNvGrpSpPr/>
          <p:nvPr/>
        </p:nvGrpSpPr>
        <p:grpSpPr>
          <a:xfrm>
            <a:off x="7941697" y="2347062"/>
            <a:ext cx="511675" cy="449375"/>
            <a:chOff x="-1159275" y="3897200"/>
            <a:chExt cx="511675" cy="449375"/>
          </a:xfrm>
        </p:grpSpPr>
        <p:sp>
          <p:nvSpPr>
            <p:cNvPr id="19" name="Google Shape;3247;p38">
              <a:extLst>
                <a:ext uri="{FF2B5EF4-FFF2-40B4-BE49-F238E27FC236}">
                  <a16:creationId xmlns:a16="http://schemas.microsoft.com/office/drawing/2014/main" id="{94C89597-3B63-1517-18C3-08A0B5DD8878}"/>
                </a:ext>
              </a:extLst>
            </p:cNvPr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48;p38">
              <a:extLst>
                <a:ext uri="{FF2B5EF4-FFF2-40B4-BE49-F238E27FC236}">
                  <a16:creationId xmlns:a16="http://schemas.microsoft.com/office/drawing/2014/main" id="{4A51C413-5CAA-24FA-78CE-04FB74B296DC}"/>
                </a:ext>
              </a:extLst>
            </p:cNvPr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49;p38">
              <a:extLst>
                <a:ext uri="{FF2B5EF4-FFF2-40B4-BE49-F238E27FC236}">
                  <a16:creationId xmlns:a16="http://schemas.microsoft.com/office/drawing/2014/main" id="{A0343DAC-379A-3DAB-B3D2-6392CEA4A188}"/>
                </a:ext>
              </a:extLst>
            </p:cNvPr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50;p38">
              <a:extLst>
                <a:ext uri="{FF2B5EF4-FFF2-40B4-BE49-F238E27FC236}">
                  <a16:creationId xmlns:a16="http://schemas.microsoft.com/office/drawing/2014/main" id="{2E68643C-EBA0-FF59-27FF-244B09DAE058}"/>
                </a:ext>
              </a:extLst>
            </p:cNvPr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51;p38">
              <a:extLst>
                <a:ext uri="{FF2B5EF4-FFF2-40B4-BE49-F238E27FC236}">
                  <a16:creationId xmlns:a16="http://schemas.microsoft.com/office/drawing/2014/main" id="{16B2A0BF-52D7-7204-07B0-3C6CEC5102B3}"/>
                </a:ext>
              </a:extLst>
            </p:cNvPr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52;p38">
              <a:extLst>
                <a:ext uri="{FF2B5EF4-FFF2-40B4-BE49-F238E27FC236}">
                  <a16:creationId xmlns:a16="http://schemas.microsoft.com/office/drawing/2014/main" id="{568F3219-6DB2-DCEE-2192-E8B6529481F2}"/>
                </a:ext>
              </a:extLst>
            </p:cNvPr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53;p38">
              <a:extLst>
                <a:ext uri="{FF2B5EF4-FFF2-40B4-BE49-F238E27FC236}">
                  <a16:creationId xmlns:a16="http://schemas.microsoft.com/office/drawing/2014/main" id="{26548591-2129-E038-77EB-30036A52C433}"/>
                </a:ext>
              </a:extLst>
            </p:cNvPr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54;p38">
              <a:extLst>
                <a:ext uri="{FF2B5EF4-FFF2-40B4-BE49-F238E27FC236}">
                  <a16:creationId xmlns:a16="http://schemas.microsoft.com/office/drawing/2014/main" id="{F662D66C-A6F6-F280-ECD6-D6CA7ED498D0}"/>
                </a:ext>
              </a:extLst>
            </p:cNvPr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55;p38">
              <a:extLst>
                <a:ext uri="{FF2B5EF4-FFF2-40B4-BE49-F238E27FC236}">
                  <a16:creationId xmlns:a16="http://schemas.microsoft.com/office/drawing/2014/main" id="{C0FBAAF0-AC17-C4C6-3746-147D6C4B82A5}"/>
                </a:ext>
              </a:extLst>
            </p:cNvPr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56;p38">
              <a:extLst>
                <a:ext uri="{FF2B5EF4-FFF2-40B4-BE49-F238E27FC236}">
                  <a16:creationId xmlns:a16="http://schemas.microsoft.com/office/drawing/2014/main" id="{538DA40C-E2D1-CB4B-E286-844B0D7700A6}"/>
                </a:ext>
              </a:extLst>
            </p:cNvPr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57;p38">
              <a:extLst>
                <a:ext uri="{FF2B5EF4-FFF2-40B4-BE49-F238E27FC236}">
                  <a16:creationId xmlns:a16="http://schemas.microsoft.com/office/drawing/2014/main" id="{F61D9175-503B-B070-7F7A-813F6C0F1776}"/>
                </a:ext>
              </a:extLst>
            </p:cNvPr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58;p38">
              <a:extLst>
                <a:ext uri="{FF2B5EF4-FFF2-40B4-BE49-F238E27FC236}">
                  <a16:creationId xmlns:a16="http://schemas.microsoft.com/office/drawing/2014/main" id="{D89767C5-3323-CAB6-8418-6847D2D58171}"/>
                </a:ext>
              </a:extLst>
            </p:cNvPr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59;p38">
              <a:extLst>
                <a:ext uri="{FF2B5EF4-FFF2-40B4-BE49-F238E27FC236}">
                  <a16:creationId xmlns:a16="http://schemas.microsoft.com/office/drawing/2014/main" id="{8B0656C9-C50C-B8AA-EAB7-1DBBDEDB7F4A}"/>
                </a:ext>
              </a:extLst>
            </p:cNvPr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60;p38">
              <a:extLst>
                <a:ext uri="{FF2B5EF4-FFF2-40B4-BE49-F238E27FC236}">
                  <a16:creationId xmlns:a16="http://schemas.microsoft.com/office/drawing/2014/main" id="{6AADC9BE-DAA1-F561-B669-4FA5ACDD0FAF}"/>
                </a:ext>
              </a:extLst>
            </p:cNvPr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61;p38">
              <a:extLst>
                <a:ext uri="{FF2B5EF4-FFF2-40B4-BE49-F238E27FC236}">
                  <a16:creationId xmlns:a16="http://schemas.microsoft.com/office/drawing/2014/main" id="{014EE671-D18B-0486-2A1F-A86438CECDBC}"/>
                </a:ext>
              </a:extLst>
            </p:cNvPr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62;p38">
              <a:extLst>
                <a:ext uri="{FF2B5EF4-FFF2-40B4-BE49-F238E27FC236}">
                  <a16:creationId xmlns:a16="http://schemas.microsoft.com/office/drawing/2014/main" id="{2DBDE1BA-00EA-5A0E-9F9A-BC409A026E14}"/>
                </a:ext>
              </a:extLst>
            </p:cNvPr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63;p38">
              <a:extLst>
                <a:ext uri="{FF2B5EF4-FFF2-40B4-BE49-F238E27FC236}">
                  <a16:creationId xmlns:a16="http://schemas.microsoft.com/office/drawing/2014/main" id="{E2C23BD7-D576-7DF4-D01F-E111A4E5970A}"/>
                </a:ext>
              </a:extLst>
            </p:cNvPr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64;p38">
              <a:extLst>
                <a:ext uri="{FF2B5EF4-FFF2-40B4-BE49-F238E27FC236}">
                  <a16:creationId xmlns:a16="http://schemas.microsoft.com/office/drawing/2014/main" id="{E23B56A7-5A7B-37CE-AB7B-A25325311CAE}"/>
                </a:ext>
              </a:extLst>
            </p:cNvPr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65;p38">
              <a:extLst>
                <a:ext uri="{FF2B5EF4-FFF2-40B4-BE49-F238E27FC236}">
                  <a16:creationId xmlns:a16="http://schemas.microsoft.com/office/drawing/2014/main" id="{107FA05F-6E2B-09C2-96C9-D4335E63DB04}"/>
                </a:ext>
              </a:extLst>
            </p:cNvPr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66;p38">
              <a:extLst>
                <a:ext uri="{FF2B5EF4-FFF2-40B4-BE49-F238E27FC236}">
                  <a16:creationId xmlns:a16="http://schemas.microsoft.com/office/drawing/2014/main" id="{DDD5D44E-EF95-F689-CC5D-8EE9261A7A5B}"/>
                </a:ext>
              </a:extLst>
            </p:cNvPr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67;p38">
              <a:extLst>
                <a:ext uri="{FF2B5EF4-FFF2-40B4-BE49-F238E27FC236}">
                  <a16:creationId xmlns:a16="http://schemas.microsoft.com/office/drawing/2014/main" id="{8630692E-5CD3-4484-9C70-632A16363E0E}"/>
                </a:ext>
              </a:extLst>
            </p:cNvPr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68;p38">
              <a:extLst>
                <a:ext uri="{FF2B5EF4-FFF2-40B4-BE49-F238E27FC236}">
                  <a16:creationId xmlns:a16="http://schemas.microsoft.com/office/drawing/2014/main" id="{C57C67BD-7917-8402-835D-D901E0869DD1}"/>
                </a:ext>
              </a:extLst>
            </p:cNvPr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69;p38">
              <a:extLst>
                <a:ext uri="{FF2B5EF4-FFF2-40B4-BE49-F238E27FC236}">
                  <a16:creationId xmlns:a16="http://schemas.microsoft.com/office/drawing/2014/main" id="{A4701FCC-CE4F-E8B3-275F-6EF74E92B870}"/>
                </a:ext>
              </a:extLst>
            </p:cNvPr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70;p38">
              <a:extLst>
                <a:ext uri="{FF2B5EF4-FFF2-40B4-BE49-F238E27FC236}">
                  <a16:creationId xmlns:a16="http://schemas.microsoft.com/office/drawing/2014/main" id="{9F36B6E9-13D8-2A4B-4DDE-C47021523831}"/>
                </a:ext>
              </a:extLst>
            </p:cNvPr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71;p38">
              <a:extLst>
                <a:ext uri="{FF2B5EF4-FFF2-40B4-BE49-F238E27FC236}">
                  <a16:creationId xmlns:a16="http://schemas.microsoft.com/office/drawing/2014/main" id="{7DFA38C4-167D-13EF-EC42-E729F11117DD}"/>
                </a:ext>
              </a:extLst>
            </p:cNvPr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72;p38">
              <a:extLst>
                <a:ext uri="{FF2B5EF4-FFF2-40B4-BE49-F238E27FC236}">
                  <a16:creationId xmlns:a16="http://schemas.microsoft.com/office/drawing/2014/main" id="{AF798A79-B905-8799-DBA7-06E3F9C994B4}"/>
                </a:ext>
              </a:extLst>
            </p:cNvPr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73;p38">
              <a:extLst>
                <a:ext uri="{FF2B5EF4-FFF2-40B4-BE49-F238E27FC236}">
                  <a16:creationId xmlns:a16="http://schemas.microsoft.com/office/drawing/2014/main" id="{D29AACE7-735A-42F4-54CE-7B94F738C72E}"/>
                </a:ext>
              </a:extLst>
            </p:cNvPr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74;p38">
              <a:extLst>
                <a:ext uri="{FF2B5EF4-FFF2-40B4-BE49-F238E27FC236}">
                  <a16:creationId xmlns:a16="http://schemas.microsoft.com/office/drawing/2014/main" id="{04C1C58B-1DE1-F2CB-FCB2-2FB64FE5F142}"/>
                </a:ext>
              </a:extLst>
            </p:cNvPr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75;p38">
              <a:extLst>
                <a:ext uri="{FF2B5EF4-FFF2-40B4-BE49-F238E27FC236}">
                  <a16:creationId xmlns:a16="http://schemas.microsoft.com/office/drawing/2014/main" id="{FF165622-B606-DE16-5847-CC0FF3E24A0D}"/>
                </a:ext>
              </a:extLst>
            </p:cNvPr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76;p38">
              <a:extLst>
                <a:ext uri="{FF2B5EF4-FFF2-40B4-BE49-F238E27FC236}">
                  <a16:creationId xmlns:a16="http://schemas.microsoft.com/office/drawing/2014/main" id="{ABE97A5C-292D-EB49-2D1E-B583B0E5FD3B}"/>
                </a:ext>
              </a:extLst>
            </p:cNvPr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77;p38">
              <a:extLst>
                <a:ext uri="{FF2B5EF4-FFF2-40B4-BE49-F238E27FC236}">
                  <a16:creationId xmlns:a16="http://schemas.microsoft.com/office/drawing/2014/main" id="{044CFA28-33BE-B237-8807-68EEEE3E9E6C}"/>
                </a:ext>
              </a:extLst>
            </p:cNvPr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78;p38">
              <a:extLst>
                <a:ext uri="{FF2B5EF4-FFF2-40B4-BE49-F238E27FC236}">
                  <a16:creationId xmlns:a16="http://schemas.microsoft.com/office/drawing/2014/main" id="{D849C2C5-A1F4-9C8B-D22B-74CE496667BA}"/>
                </a:ext>
              </a:extLst>
            </p:cNvPr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79;p38">
              <a:extLst>
                <a:ext uri="{FF2B5EF4-FFF2-40B4-BE49-F238E27FC236}">
                  <a16:creationId xmlns:a16="http://schemas.microsoft.com/office/drawing/2014/main" id="{B4B0580B-C097-9AE2-2ED6-93F6A2AD1EFF}"/>
                </a:ext>
              </a:extLst>
            </p:cNvPr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80;p38">
              <a:extLst>
                <a:ext uri="{FF2B5EF4-FFF2-40B4-BE49-F238E27FC236}">
                  <a16:creationId xmlns:a16="http://schemas.microsoft.com/office/drawing/2014/main" id="{0BE522A3-2980-2705-F44F-73A845A84972}"/>
                </a:ext>
              </a:extLst>
            </p:cNvPr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81;p38">
              <a:extLst>
                <a:ext uri="{FF2B5EF4-FFF2-40B4-BE49-F238E27FC236}">
                  <a16:creationId xmlns:a16="http://schemas.microsoft.com/office/drawing/2014/main" id="{E404DBB9-DD5C-DA3F-1B80-42A031C4A6E6}"/>
                </a:ext>
              </a:extLst>
            </p:cNvPr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82;p38">
              <a:extLst>
                <a:ext uri="{FF2B5EF4-FFF2-40B4-BE49-F238E27FC236}">
                  <a16:creationId xmlns:a16="http://schemas.microsoft.com/office/drawing/2014/main" id="{9F0E412C-DB8D-C646-6990-922017AEED44}"/>
                </a:ext>
              </a:extLst>
            </p:cNvPr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83;p38">
              <a:extLst>
                <a:ext uri="{FF2B5EF4-FFF2-40B4-BE49-F238E27FC236}">
                  <a16:creationId xmlns:a16="http://schemas.microsoft.com/office/drawing/2014/main" id="{FDF8385F-71AF-0745-894B-54490D571153}"/>
                </a:ext>
              </a:extLst>
            </p:cNvPr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84;p38">
              <a:extLst>
                <a:ext uri="{FF2B5EF4-FFF2-40B4-BE49-F238E27FC236}">
                  <a16:creationId xmlns:a16="http://schemas.microsoft.com/office/drawing/2014/main" id="{CE539B48-5030-E55D-DC06-9BD35BAEEB63}"/>
                </a:ext>
              </a:extLst>
            </p:cNvPr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85;p38">
              <a:extLst>
                <a:ext uri="{FF2B5EF4-FFF2-40B4-BE49-F238E27FC236}">
                  <a16:creationId xmlns:a16="http://schemas.microsoft.com/office/drawing/2014/main" id="{26A37808-43A9-EF42-8A56-3924ADB215D4}"/>
                </a:ext>
              </a:extLst>
            </p:cNvPr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86;p38">
              <a:extLst>
                <a:ext uri="{FF2B5EF4-FFF2-40B4-BE49-F238E27FC236}">
                  <a16:creationId xmlns:a16="http://schemas.microsoft.com/office/drawing/2014/main" id="{ECDDA65D-3052-DDB1-2656-F09BF49D3097}"/>
                </a:ext>
              </a:extLst>
            </p:cNvPr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87;p38">
              <a:extLst>
                <a:ext uri="{FF2B5EF4-FFF2-40B4-BE49-F238E27FC236}">
                  <a16:creationId xmlns:a16="http://schemas.microsoft.com/office/drawing/2014/main" id="{5B2DB0BC-E757-4191-12DB-882EF98B63AF}"/>
                </a:ext>
              </a:extLst>
            </p:cNvPr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88;p38">
              <a:extLst>
                <a:ext uri="{FF2B5EF4-FFF2-40B4-BE49-F238E27FC236}">
                  <a16:creationId xmlns:a16="http://schemas.microsoft.com/office/drawing/2014/main" id="{F72742D7-A07E-142A-2DE3-91252663C94A}"/>
                </a:ext>
              </a:extLst>
            </p:cNvPr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89;p38">
              <a:extLst>
                <a:ext uri="{FF2B5EF4-FFF2-40B4-BE49-F238E27FC236}">
                  <a16:creationId xmlns:a16="http://schemas.microsoft.com/office/drawing/2014/main" id="{7027D3A3-0327-8CA6-57D9-827675484491}"/>
                </a:ext>
              </a:extLst>
            </p:cNvPr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246;p38">
            <a:extLst>
              <a:ext uri="{FF2B5EF4-FFF2-40B4-BE49-F238E27FC236}">
                <a16:creationId xmlns:a16="http://schemas.microsoft.com/office/drawing/2014/main" id="{2F500DED-4F4D-E760-1790-8DDBF00D9D1F}"/>
              </a:ext>
            </a:extLst>
          </p:cNvPr>
          <p:cNvGrpSpPr/>
          <p:nvPr/>
        </p:nvGrpSpPr>
        <p:grpSpPr>
          <a:xfrm>
            <a:off x="7464125" y="241207"/>
            <a:ext cx="511675" cy="449375"/>
            <a:chOff x="-1159275" y="3897200"/>
            <a:chExt cx="511675" cy="449375"/>
          </a:xfrm>
        </p:grpSpPr>
        <p:sp>
          <p:nvSpPr>
            <p:cNvPr id="63" name="Google Shape;3247;p38">
              <a:extLst>
                <a:ext uri="{FF2B5EF4-FFF2-40B4-BE49-F238E27FC236}">
                  <a16:creationId xmlns:a16="http://schemas.microsoft.com/office/drawing/2014/main" id="{11D186CB-DE3A-C3C8-C434-35C5614D271F}"/>
                </a:ext>
              </a:extLst>
            </p:cNvPr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248;p38">
              <a:extLst>
                <a:ext uri="{FF2B5EF4-FFF2-40B4-BE49-F238E27FC236}">
                  <a16:creationId xmlns:a16="http://schemas.microsoft.com/office/drawing/2014/main" id="{0D4291F6-2EA0-9DFE-15CA-DBE6FAA8E27A}"/>
                </a:ext>
              </a:extLst>
            </p:cNvPr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249;p38">
              <a:extLst>
                <a:ext uri="{FF2B5EF4-FFF2-40B4-BE49-F238E27FC236}">
                  <a16:creationId xmlns:a16="http://schemas.microsoft.com/office/drawing/2014/main" id="{18AD3FCE-8B71-AD90-3CF2-B4EDB1B7226A}"/>
                </a:ext>
              </a:extLst>
            </p:cNvPr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250;p38">
              <a:extLst>
                <a:ext uri="{FF2B5EF4-FFF2-40B4-BE49-F238E27FC236}">
                  <a16:creationId xmlns:a16="http://schemas.microsoft.com/office/drawing/2014/main" id="{4E165C02-BCE8-9AF5-FA8A-F27701E27ED3}"/>
                </a:ext>
              </a:extLst>
            </p:cNvPr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251;p38">
              <a:extLst>
                <a:ext uri="{FF2B5EF4-FFF2-40B4-BE49-F238E27FC236}">
                  <a16:creationId xmlns:a16="http://schemas.microsoft.com/office/drawing/2014/main" id="{34A56909-60E1-5BBD-44B2-7D63147CBDB2}"/>
                </a:ext>
              </a:extLst>
            </p:cNvPr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252;p38">
              <a:extLst>
                <a:ext uri="{FF2B5EF4-FFF2-40B4-BE49-F238E27FC236}">
                  <a16:creationId xmlns:a16="http://schemas.microsoft.com/office/drawing/2014/main" id="{F4F6D300-CE01-D531-CF84-5B01E0158CEA}"/>
                </a:ext>
              </a:extLst>
            </p:cNvPr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253;p38">
              <a:extLst>
                <a:ext uri="{FF2B5EF4-FFF2-40B4-BE49-F238E27FC236}">
                  <a16:creationId xmlns:a16="http://schemas.microsoft.com/office/drawing/2014/main" id="{FFE789C2-6495-373A-7576-53290F133A6C}"/>
                </a:ext>
              </a:extLst>
            </p:cNvPr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254;p38">
              <a:extLst>
                <a:ext uri="{FF2B5EF4-FFF2-40B4-BE49-F238E27FC236}">
                  <a16:creationId xmlns:a16="http://schemas.microsoft.com/office/drawing/2014/main" id="{C007030C-571B-C126-9E55-1B93E24EB089}"/>
                </a:ext>
              </a:extLst>
            </p:cNvPr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255;p38">
              <a:extLst>
                <a:ext uri="{FF2B5EF4-FFF2-40B4-BE49-F238E27FC236}">
                  <a16:creationId xmlns:a16="http://schemas.microsoft.com/office/drawing/2014/main" id="{2B505570-4622-B76F-0FE6-94C1AB69545A}"/>
                </a:ext>
              </a:extLst>
            </p:cNvPr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256;p38">
              <a:extLst>
                <a:ext uri="{FF2B5EF4-FFF2-40B4-BE49-F238E27FC236}">
                  <a16:creationId xmlns:a16="http://schemas.microsoft.com/office/drawing/2014/main" id="{391F76C3-09B3-4F42-D7C7-3B6B9EDFF6DE}"/>
                </a:ext>
              </a:extLst>
            </p:cNvPr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257;p38">
              <a:extLst>
                <a:ext uri="{FF2B5EF4-FFF2-40B4-BE49-F238E27FC236}">
                  <a16:creationId xmlns:a16="http://schemas.microsoft.com/office/drawing/2014/main" id="{40A4C53B-F2FD-13B3-C58B-A6E48580DFB7}"/>
                </a:ext>
              </a:extLst>
            </p:cNvPr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258;p38">
              <a:extLst>
                <a:ext uri="{FF2B5EF4-FFF2-40B4-BE49-F238E27FC236}">
                  <a16:creationId xmlns:a16="http://schemas.microsoft.com/office/drawing/2014/main" id="{BA3248F9-E3D2-50AD-7A82-2685C084026D}"/>
                </a:ext>
              </a:extLst>
            </p:cNvPr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259;p38">
              <a:extLst>
                <a:ext uri="{FF2B5EF4-FFF2-40B4-BE49-F238E27FC236}">
                  <a16:creationId xmlns:a16="http://schemas.microsoft.com/office/drawing/2014/main" id="{7B2A717C-F06F-C04A-B5D2-B26549261FB9}"/>
                </a:ext>
              </a:extLst>
            </p:cNvPr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260;p38">
              <a:extLst>
                <a:ext uri="{FF2B5EF4-FFF2-40B4-BE49-F238E27FC236}">
                  <a16:creationId xmlns:a16="http://schemas.microsoft.com/office/drawing/2014/main" id="{92F2F883-81CF-3D3E-2B48-E526A4408393}"/>
                </a:ext>
              </a:extLst>
            </p:cNvPr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261;p38">
              <a:extLst>
                <a:ext uri="{FF2B5EF4-FFF2-40B4-BE49-F238E27FC236}">
                  <a16:creationId xmlns:a16="http://schemas.microsoft.com/office/drawing/2014/main" id="{F2238979-7FAC-C764-4296-71C04E42EEFC}"/>
                </a:ext>
              </a:extLst>
            </p:cNvPr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262;p38">
              <a:extLst>
                <a:ext uri="{FF2B5EF4-FFF2-40B4-BE49-F238E27FC236}">
                  <a16:creationId xmlns:a16="http://schemas.microsoft.com/office/drawing/2014/main" id="{08E809AF-3DD5-17F4-862A-6011CBC9330E}"/>
                </a:ext>
              </a:extLst>
            </p:cNvPr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263;p38">
              <a:extLst>
                <a:ext uri="{FF2B5EF4-FFF2-40B4-BE49-F238E27FC236}">
                  <a16:creationId xmlns:a16="http://schemas.microsoft.com/office/drawing/2014/main" id="{5B12EC2D-A650-B694-B8C4-58330CF391FE}"/>
                </a:ext>
              </a:extLst>
            </p:cNvPr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264;p38">
              <a:extLst>
                <a:ext uri="{FF2B5EF4-FFF2-40B4-BE49-F238E27FC236}">
                  <a16:creationId xmlns:a16="http://schemas.microsoft.com/office/drawing/2014/main" id="{24603C7B-A9B1-78CE-EECE-56789245E641}"/>
                </a:ext>
              </a:extLst>
            </p:cNvPr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265;p38">
              <a:extLst>
                <a:ext uri="{FF2B5EF4-FFF2-40B4-BE49-F238E27FC236}">
                  <a16:creationId xmlns:a16="http://schemas.microsoft.com/office/drawing/2014/main" id="{EF33108F-A048-E07A-664B-336BDBE1241E}"/>
                </a:ext>
              </a:extLst>
            </p:cNvPr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266;p38">
              <a:extLst>
                <a:ext uri="{FF2B5EF4-FFF2-40B4-BE49-F238E27FC236}">
                  <a16:creationId xmlns:a16="http://schemas.microsoft.com/office/drawing/2014/main" id="{C883A8B6-BC9D-448E-8F24-A3D850D45066}"/>
                </a:ext>
              </a:extLst>
            </p:cNvPr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267;p38">
              <a:extLst>
                <a:ext uri="{FF2B5EF4-FFF2-40B4-BE49-F238E27FC236}">
                  <a16:creationId xmlns:a16="http://schemas.microsoft.com/office/drawing/2014/main" id="{30D65699-9AF2-AA5F-9341-AEAAA5683AED}"/>
                </a:ext>
              </a:extLst>
            </p:cNvPr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268;p38">
              <a:extLst>
                <a:ext uri="{FF2B5EF4-FFF2-40B4-BE49-F238E27FC236}">
                  <a16:creationId xmlns:a16="http://schemas.microsoft.com/office/drawing/2014/main" id="{0C7458AC-5794-62E8-2F5F-180E71333867}"/>
                </a:ext>
              </a:extLst>
            </p:cNvPr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269;p38">
              <a:extLst>
                <a:ext uri="{FF2B5EF4-FFF2-40B4-BE49-F238E27FC236}">
                  <a16:creationId xmlns:a16="http://schemas.microsoft.com/office/drawing/2014/main" id="{C5B69B97-2648-A39E-70F7-0A87FD838D2D}"/>
                </a:ext>
              </a:extLst>
            </p:cNvPr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270;p38">
              <a:extLst>
                <a:ext uri="{FF2B5EF4-FFF2-40B4-BE49-F238E27FC236}">
                  <a16:creationId xmlns:a16="http://schemas.microsoft.com/office/drawing/2014/main" id="{E00B30D5-D22B-7F10-2E23-F6A9B38CCC5E}"/>
                </a:ext>
              </a:extLst>
            </p:cNvPr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271;p38">
              <a:extLst>
                <a:ext uri="{FF2B5EF4-FFF2-40B4-BE49-F238E27FC236}">
                  <a16:creationId xmlns:a16="http://schemas.microsoft.com/office/drawing/2014/main" id="{A0945B48-94FE-DF29-8B77-E98C61C0DCF4}"/>
                </a:ext>
              </a:extLst>
            </p:cNvPr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272;p38">
              <a:extLst>
                <a:ext uri="{FF2B5EF4-FFF2-40B4-BE49-F238E27FC236}">
                  <a16:creationId xmlns:a16="http://schemas.microsoft.com/office/drawing/2014/main" id="{C1E7AC3C-70BD-9D9E-CC70-4B24318E92D5}"/>
                </a:ext>
              </a:extLst>
            </p:cNvPr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273;p38">
              <a:extLst>
                <a:ext uri="{FF2B5EF4-FFF2-40B4-BE49-F238E27FC236}">
                  <a16:creationId xmlns:a16="http://schemas.microsoft.com/office/drawing/2014/main" id="{7672BFE4-1D45-0278-8B6A-9C243297F168}"/>
                </a:ext>
              </a:extLst>
            </p:cNvPr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274;p38">
              <a:extLst>
                <a:ext uri="{FF2B5EF4-FFF2-40B4-BE49-F238E27FC236}">
                  <a16:creationId xmlns:a16="http://schemas.microsoft.com/office/drawing/2014/main" id="{964EA94A-7BF0-1870-0242-DA495C3C4A4B}"/>
                </a:ext>
              </a:extLst>
            </p:cNvPr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275;p38">
              <a:extLst>
                <a:ext uri="{FF2B5EF4-FFF2-40B4-BE49-F238E27FC236}">
                  <a16:creationId xmlns:a16="http://schemas.microsoft.com/office/drawing/2014/main" id="{DB373402-BE3C-9963-10B6-BD159A047EFA}"/>
                </a:ext>
              </a:extLst>
            </p:cNvPr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276;p38">
              <a:extLst>
                <a:ext uri="{FF2B5EF4-FFF2-40B4-BE49-F238E27FC236}">
                  <a16:creationId xmlns:a16="http://schemas.microsoft.com/office/drawing/2014/main" id="{88452004-580C-6F9E-64DF-619B26097710}"/>
                </a:ext>
              </a:extLst>
            </p:cNvPr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277;p38">
              <a:extLst>
                <a:ext uri="{FF2B5EF4-FFF2-40B4-BE49-F238E27FC236}">
                  <a16:creationId xmlns:a16="http://schemas.microsoft.com/office/drawing/2014/main" id="{59A9CF5B-6815-1B9E-6F04-5793216BDE27}"/>
                </a:ext>
              </a:extLst>
            </p:cNvPr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278;p38">
              <a:extLst>
                <a:ext uri="{FF2B5EF4-FFF2-40B4-BE49-F238E27FC236}">
                  <a16:creationId xmlns:a16="http://schemas.microsoft.com/office/drawing/2014/main" id="{4B2CCCC1-50D9-B075-8D11-9F6F39A53513}"/>
                </a:ext>
              </a:extLst>
            </p:cNvPr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279;p38">
              <a:extLst>
                <a:ext uri="{FF2B5EF4-FFF2-40B4-BE49-F238E27FC236}">
                  <a16:creationId xmlns:a16="http://schemas.microsoft.com/office/drawing/2014/main" id="{416C73FB-DE44-70CA-CA34-11AE14CE5252}"/>
                </a:ext>
              </a:extLst>
            </p:cNvPr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280;p38">
              <a:extLst>
                <a:ext uri="{FF2B5EF4-FFF2-40B4-BE49-F238E27FC236}">
                  <a16:creationId xmlns:a16="http://schemas.microsoft.com/office/drawing/2014/main" id="{B86ED860-C4C6-B8A6-E82D-62B2EADC4C84}"/>
                </a:ext>
              </a:extLst>
            </p:cNvPr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281;p38">
              <a:extLst>
                <a:ext uri="{FF2B5EF4-FFF2-40B4-BE49-F238E27FC236}">
                  <a16:creationId xmlns:a16="http://schemas.microsoft.com/office/drawing/2014/main" id="{91CADE20-3FDA-58C8-092A-A57F15A42E81}"/>
                </a:ext>
              </a:extLst>
            </p:cNvPr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282;p38">
              <a:extLst>
                <a:ext uri="{FF2B5EF4-FFF2-40B4-BE49-F238E27FC236}">
                  <a16:creationId xmlns:a16="http://schemas.microsoft.com/office/drawing/2014/main" id="{0C41305C-F2D5-3948-C571-C505E939F106}"/>
                </a:ext>
              </a:extLst>
            </p:cNvPr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283;p38">
              <a:extLst>
                <a:ext uri="{FF2B5EF4-FFF2-40B4-BE49-F238E27FC236}">
                  <a16:creationId xmlns:a16="http://schemas.microsoft.com/office/drawing/2014/main" id="{DEF9F595-6FF2-B6B3-EC97-04F4A928F0B8}"/>
                </a:ext>
              </a:extLst>
            </p:cNvPr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284;p38">
              <a:extLst>
                <a:ext uri="{FF2B5EF4-FFF2-40B4-BE49-F238E27FC236}">
                  <a16:creationId xmlns:a16="http://schemas.microsoft.com/office/drawing/2014/main" id="{022790BE-19BE-F60D-FD9C-4CD3D6FBF484}"/>
                </a:ext>
              </a:extLst>
            </p:cNvPr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285;p38">
              <a:extLst>
                <a:ext uri="{FF2B5EF4-FFF2-40B4-BE49-F238E27FC236}">
                  <a16:creationId xmlns:a16="http://schemas.microsoft.com/office/drawing/2014/main" id="{6CB224C1-7524-791B-5DD3-2C8E1F3EA1AA}"/>
                </a:ext>
              </a:extLst>
            </p:cNvPr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286;p38">
              <a:extLst>
                <a:ext uri="{FF2B5EF4-FFF2-40B4-BE49-F238E27FC236}">
                  <a16:creationId xmlns:a16="http://schemas.microsoft.com/office/drawing/2014/main" id="{3965A83F-BDC5-F978-2865-94B2A587FF0D}"/>
                </a:ext>
              </a:extLst>
            </p:cNvPr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287;p38">
              <a:extLst>
                <a:ext uri="{FF2B5EF4-FFF2-40B4-BE49-F238E27FC236}">
                  <a16:creationId xmlns:a16="http://schemas.microsoft.com/office/drawing/2014/main" id="{AAD9CD16-9CC1-C434-A933-26328B180FB3}"/>
                </a:ext>
              </a:extLst>
            </p:cNvPr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288;p38">
              <a:extLst>
                <a:ext uri="{FF2B5EF4-FFF2-40B4-BE49-F238E27FC236}">
                  <a16:creationId xmlns:a16="http://schemas.microsoft.com/office/drawing/2014/main" id="{294201CA-8B5A-9280-BB38-E57DD95F73BB}"/>
                </a:ext>
              </a:extLst>
            </p:cNvPr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289;p38">
              <a:extLst>
                <a:ext uri="{FF2B5EF4-FFF2-40B4-BE49-F238E27FC236}">
                  <a16:creationId xmlns:a16="http://schemas.microsoft.com/office/drawing/2014/main" id="{EC22FB6B-813D-4606-0353-7BE06F515234}"/>
                </a:ext>
              </a:extLst>
            </p:cNvPr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0" name="Google Shape;3246;p38">
            <a:extLst>
              <a:ext uri="{FF2B5EF4-FFF2-40B4-BE49-F238E27FC236}">
                <a16:creationId xmlns:a16="http://schemas.microsoft.com/office/drawing/2014/main" id="{29CF60E3-C928-52AD-112B-212261E94690}"/>
              </a:ext>
            </a:extLst>
          </p:cNvPr>
          <p:cNvGrpSpPr/>
          <p:nvPr/>
        </p:nvGrpSpPr>
        <p:grpSpPr>
          <a:xfrm>
            <a:off x="8158647" y="4490775"/>
            <a:ext cx="511675" cy="449375"/>
            <a:chOff x="-1159275" y="3897200"/>
            <a:chExt cx="511675" cy="449375"/>
          </a:xfrm>
        </p:grpSpPr>
        <p:sp>
          <p:nvSpPr>
            <p:cNvPr id="3371" name="Google Shape;3247;p38">
              <a:extLst>
                <a:ext uri="{FF2B5EF4-FFF2-40B4-BE49-F238E27FC236}">
                  <a16:creationId xmlns:a16="http://schemas.microsoft.com/office/drawing/2014/main" id="{15BDFAA6-9D0F-75FD-7D74-8B24CBCDD165}"/>
                </a:ext>
              </a:extLst>
            </p:cNvPr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248;p38">
              <a:extLst>
                <a:ext uri="{FF2B5EF4-FFF2-40B4-BE49-F238E27FC236}">
                  <a16:creationId xmlns:a16="http://schemas.microsoft.com/office/drawing/2014/main" id="{130547A9-AF4C-1411-1ABF-6AB1CCD13339}"/>
                </a:ext>
              </a:extLst>
            </p:cNvPr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249;p38">
              <a:extLst>
                <a:ext uri="{FF2B5EF4-FFF2-40B4-BE49-F238E27FC236}">
                  <a16:creationId xmlns:a16="http://schemas.microsoft.com/office/drawing/2014/main" id="{7A73E612-F178-85A6-68AE-61EF34B72C22}"/>
                </a:ext>
              </a:extLst>
            </p:cNvPr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250;p38">
              <a:extLst>
                <a:ext uri="{FF2B5EF4-FFF2-40B4-BE49-F238E27FC236}">
                  <a16:creationId xmlns:a16="http://schemas.microsoft.com/office/drawing/2014/main" id="{61331E72-559D-7C7A-4AB5-D4735FA94305}"/>
                </a:ext>
              </a:extLst>
            </p:cNvPr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251;p38">
              <a:extLst>
                <a:ext uri="{FF2B5EF4-FFF2-40B4-BE49-F238E27FC236}">
                  <a16:creationId xmlns:a16="http://schemas.microsoft.com/office/drawing/2014/main" id="{DC0B27A5-4BCE-9B1F-3254-BB480BCF8407}"/>
                </a:ext>
              </a:extLst>
            </p:cNvPr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252;p38">
              <a:extLst>
                <a:ext uri="{FF2B5EF4-FFF2-40B4-BE49-F238E27FC236}">
                  <a16:creationId xmlns:a16="http://schemas.microsoft.com/office/drawing/2014/main" id="{5C6D3609-7941-8D8D-8DC9-DD5724EE1A27}"/>
                </a:ext>
              </a:extLst>
            </p:cNvPr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253;p38">
              <a:extLst>
                <a:ext uri="{FF2B5EF4-FFF2-40B4-BE49-F238E27FC236}">
                  <a16:creationId xmlns:a16="http://schemas.microsoft.com/office/drawing/2014/main" id="{7174EA48-A042-023A-2145-523DBB9642A9}"/>
                </a:ext>
              </a:extLst>
            </p:cNvPr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254;p38">
              <a:extLst>
                <a:ext uri="{FF2B5EF4-FFF2-40B4-BE49-F238E27FC236}">
                  <a16:creationId xmlns:a16="http://schemas.microsoft.com/office/drawing/2014/main" id="{369550B3-26CD-FEFE-C56B-2EA180C0BB39}"/>
                </a:ext>
              </a:extLst>
            </p:cNvPr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255;p38">
              <a:extLst>
                <a:ext uri="{FF2B5EF4-FFF2-40B4-BE49-F238E27FC236}">
                  <a16:creationId xmlns:a16="http://schemas.microsoft.com/office/drawing/2014/main" id="{16616B10-5F08-E148-5713-2EDD229A0CD9}"/>
                </a:ext>
              </a:extLst>
            </p:cNvPr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256;p38">
              <a:extLst>
                <a:ext uri="{FF2B5EF4-FFF2-40B4-BE49-F238E27FC236}">
                  <a16:creationId xmlns:a16="http://schemas.microsoft.com/office/drawing/2014/main" id="{F330CE5E-D413-6B31-15C7-38F806723A64}"/>
                </a:ext>
              </a:extLst>
            </p:cNvPr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257;p38">
              <a:extLst>
                <a:ext uri="{FF2B5EF4-FFF2-40B4-BE49-F238E27FC236}">
                  <a16:creationId xmlns:a16="http://schemas.microsoft.com/office/drawing/2014/main" id="{41A65B85-80C7-76A8-465D-42A4E47CF1A1}"/>
                </a:ext>
              </a:extLst>
            </p:cNvPr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258;p38">
              <a:extLst>
                <a:ext uri="{FF2B5EF4-FFF2-40B4-BE49-F238E27FC236}">
                  <a16:creationId xmlns:a16="http://schemas.microsoft.com/office/drawing/2014/main" id="{225E8882-D514-A8A2-0385-31576B9E4432}"/>
                </a:ext>
              </a:extLst>
            </p:cNvPr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259;p38">
              <a:extLst>
                <a:ext uri="{FF2B5EF4-FFF2-40B4-BE49-F238E27FC236}">
                  <a16:creationId xmlns:a16="http://schemas.microsoft.com/office/drawing/2014/main" id="{0C8B5F67-89AE-26A7-B047-98B3218FFFE8}"/>
                </a:ext>
              </a:extLst>
            </p:cNvPr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260;p38">
              <a:extLst>
                <a:ext uri="{FF2B5EF4-FFF2-40B4-BE49-F238E27FC236}">
                  <a16:creationId xmlns:a16="http://schemas.microsoft.com/office/drawing/2014/main" id="{2BB76B43-2220-0B1D-84DA-0ACAA7A0D319}"/>
                </a:ext>
              </a:extLst>
            </p:cNvPr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261;p38">
              <a:extLst>
                <a:ext uri="{FF2B5EF4-FFF2-40B4-BE49-F238E27FC236}">
                  <a16:creationId xmlns:a16="http://schemas.microsoft.com/office/drawing/2014/main" id="{237A7561-9BC4-4C2A-8273-B2D9C10159C8}"/>
                </a:ext>
              </a:extLst>
            </p:cNvPr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262;p38">
              <a:extLst>
                <a:ext uri="{FF2B5EF4-FFF2-40B4-BE49-F238E27FC236}">
                  <a16:creationId xmlns:a16="http://schemas.microsoft.com/office/drawing/2014/main" id="{F7CA11F0-C3A3-4292-5451-C54F567AFEA8}"/>
                </a:ext>
              </a:extLst>
            </p:cNvPr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263;p38">
              <a:extLst>
                <a:ext uri="{FF2B5EF4-FFF2-40B4-BE49-F238E27FC236}">
                  <a16:creationId xmlns:a16="http://schemas.microsoft.com/office/drawing/2014/main" id="{9DD32309-7BD1-2BF0-7C1C-DD4D669B238A}"/>
                </a:ext>
              </a:extLst>
            </p:cNvPr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264;p38">
              <a:extLst>
                <a:ext uri="{FF2B5EF4-FFF2-40B4-BE49-F238E27FC236}">
                  <a16:creationId xmlns:a16="http://schemas.microsoft.com/office/drawing/2014/main" id="{5289594E-10ED-8CC5-4757-BA020BCAF910}"/>
                </a:ext>
              </a:extLst>
            </p:cNvPr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265;p38">
              <a:extLst>
                <a:ext uri="{FF2B5EF4-FFF2-40B4-BE49-F238E27FC236}">
                  <a16:creationId xmlns:a16="http://schemas.microsoft.com/office/drawing/2014/main" id="{37D0045E-5C5F-1C48-9F51-2C9C321A6C65}"/>
                </a:ext>
              </a:extLst>
            </p:cNvPr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266;p38">
              <a:extLst>
                <a:ext uri="{FF2B5EF4-FFF2-40B4-BE49-F238E27FC236}">
                  <a16:creationId xmlns:a16="http://schemas.microsoft.com/office/drawing/2014/main" id="{1E5A050A-8281-5DF1-77D5-D01A297AF5D7}"/>
                </a:ext>
              </a:extLst>
            </p:cNvPr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267;p38">
              <a:extLst>
                <a:ext uri="{FF2B5EF4-FFF2-40B4-BE49-F238E27FC236}">
                  <a16:creationId xmlns:a16="http://schemas.microsoft.com/office/drawing/2014/main" id="{53B5614C-253F-2E3B-771E-CDB879ACC850}"/>
                </a:ext>
              </a:extLst>
            </p:cNvPr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268;p38">
              <a:extLst>
                <a:ext uri="{FF2B5EF4-FFF2-40B4-BE49-F238E27FC236}">
                  <a16:creationId xmlns:a16="http://schemas.microsoft.com/office/drawing/2014/main" id="{A8371432-8F0E-FF22-1113-1AFECFBFF33D}"/>
                </a:ext>
              </a:extLst>
            </p:cNvPr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269;p38">
              <a:extLst>
                <a:ext uri="{FF2B5EF4-FFF2-40B4-BE49-F238E27FC236}">
                  <a16:creationId xmlns:a16="http://schemas.microsoft.com/office/drawing/2014/main" id="{E5B93D6D-FF16-1866-F721-1AFBA82E47EE}"/>
                </a:ext>
              </a:extLst>
            </p:cNvPr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270;p38">
              <a:extLst>
                <a:ext uri="{FF2B5EF4-FFF2-40B4-BE49-F238E27FC236}">
                  <a16:creationId xmlns:a16="http://schemas.microsoft.com/office/drawing/2014/main" id="{AF398CF4-36D4-D424-3BFB-53CE0AD58085}"/>
                </a:ext>
              </a:extLst>
            </p:cNvPr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271;p38">
              <a:extLst>
                <a:ext uri="{FF2B5EF4-FFF2-40B4-BE49-F238E27FC236}">
                  <a16:creationId xmlns:a16="http://schemas.microsoft.com/office/drawing/2014/main" id="{E1FA9639-EFED-A229-B229-B4E5994D3F0C}"/>
                </a:ext>
              </a:extLst>
            </p:cNvPr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272;p38">
              <a:extLst>
                <a:ext uri="{FF2B5EF4-FFF2-40B4-BE49-F238E27FC236}">
                  <a16:creationId xmlns:a16="http://schemas.microsoft.com/office/drawing/2014/main" id="{4882B7A8-4110-1EC3-1F3D-FDCFD811B435}"/>
                </a:ext>
              </a:extLst>
            </p:cNvPr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273;p38">
              <a:extLst>
                <a:ext uri="{FF2B5EF4-FFF2-40B4-BE49-F238E27FC236}">
                  <a16:creationId xmlns:a16="http://schemas.microsoft.com/office/drawing/2014/main" id="{CC9A2DD2-EB72-DCCC-B22D-23A0838F51F6}"/>
                </a:ext>
              </a:extLst>
            </p:cNvPr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274;p38">
              <a:extLst>
                <a:ext uri="{FF2B5EF4-FFF2-40B4-BE49-F238E27FC236}">
                  <a16:creationId xmlns:a16="http://schemas.microsoft.com/office/drawing/2014/main" id="{5E42FF28-63AE-2325-F7CE-6027CF225197}"/>
                </a:ext>
              </a:extLst>
            </p:cNvPr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275;p38">
              <a:extLst>
                <a:ext uri="{FF2B5EF4-FFF2-40B4-BE49-F238E27FC236}">
                  <a16:creationId xmlns:a16="http://schemas.microsoft.com/office/drawing/2014/main" id="{F4125080-3A79-CAC3-3131-0046E8A00AEA}"/>
                </a:ext>
              </a:extLst>
            </p:cNvPr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276;p38">
              <a:extLst>
                <a:ext uri="{FF2B5EF4-FFF2-40B4-BE49-F238E27FC236}">
                  <a16:creationId xmlns:a16="http://schemas.microsoft.com/office/drawing/2014/main" id="{9E00B3A3-7249-E440-C66A-3D2CD4C35C70}"/>
                </a:ext>
              </a:extLst>
            </p:cNvPr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277;p38">
              <a:extLst>
                <a:ext uri="{FF2B5EF4-FFF2-40B4-BE49-F238E27FC236}">
                  <a16:creationId xmlns:a16="http://schemas.microsoft.com/office/drawing/2014/main" id="{8EEDE020-FC20-8228-A018-2F25BD23DE5F}"/>
                </a:ext>
              </a:extLst>
            </p:cNvPr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278;p38">
              <a:extLst>
                <a:ext uri="{FF2B5EF4-FFF2-40B4-BE49-F238E27FC236}">
                  <a16:creationId xmlns:a16="http://schemas.microsoft.com/office/drawing/2014/main" id="{E17FF3F2-8954-A0E2-1743-79C4A1755C80}"/>
                </a:ext>
              </a:extLst>
            </p:cNvPr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279;p38">
              <a:extLst>
                <a:ext uri="{FF2B5EF4-FFF2-40B4-BE49-F238E27FC236}">
                  <a16:creationId xmlns:a16="http://schemas.microsoft.com/office/drawing/2014/main" id="{DE0F5736-4B0D-4D99-D6B6-D1A5F28FB09D}"/>
                </a:ext>
              </a:extLst>
            </p:cNvPr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280;p38">
              <a:extLst>
                <a:ext uri="{FF2B5EF4-FFF2-40B4-BE49-F238E27FC236}">
                  <a16:creationId xmlns:a16="http://schemas.microsoft.com/office/drawing/2014/main" id="{DC5D46AD-185A-73DA-6F20-D3EA708736B1}"/>
                </a:ext>
              </a:extLst>
            </p:cNvPr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281;p38">
              <a:extLst>
                <a:ext uri="{FF2B5EF4-FFF2-40B4-BE49-F238E27FC236}">
                  <a16:creationId xmlns:a16="http://schemas.microsoft.com/office/drawing/2014/main" id="{EEE74AB8-7CA7-17BB-1D0F-2C07D0346B21}"/>
                </a:ext>
              </a:extLst>
            </p:cNvPr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282;p38">
              <a:extLst>
                <a:ext uri="{FF2B5EF4-FFF2-40B4-BE49-F238E27FC236}">
                  <a16:creationId xmlns:a16="http://schemas.microsoft.com/office/drawing/2014/main" id="{5452F6E1-ED47-C482-C0A5-64020450B855}"/>
                </a:ext>
              </a:extLst>
            </p:cNvPr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283;p38">
              <a:extLst>
                <a:ext uri="{FF2B5EF4-FFF2-40B4-BE49-F238E27FC236}">
                  <a16:creationId xmlns:a16="http://schemas.microsoft.com/office/drawing/2014/main" id="{166C059C-5C3C-162A-F19B-B255A13077B6}"/>
                </a:ext>
              </a:extLst>
            </p:cNvPr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284;p38">
              <a:extLst>
                <a:ext uri="{FF2B5EF4-FFF2-40B4-BE49-F238E27FC236}">
                  <a16:creationId xmlns:a16="http://schemas.microsoft.com/office/drawing/2014/main" id="{C9A6455A-2FCE-BAD0-E872-FD7520D3D2B6}"/>
                </a:ext>
              </a:extLst>
            </p:cNvPr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285;p38">
              <a:extLst>
                <a:ext uri="{FF2B5EF4-FFF2-40B4-BE49-F238E27FC236}">
                  <a16:creationId xmlns:a16="http://schemas.microsoft.com/office/drawing/2014/main" id="{13B89F52-A1B7-CAD3-5EE2-205B0C797D2D}"/>
                </a:ext>
              </a:extLst>
            </p:cNvPr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286;p38">
              <a:extLst>
                <a:ext uri="{FF2B5EF4-FFF2-40B4-BE49-F238E27FC236}">
                  <a16:creationId xmlns:a16="http://schemas.microsoft.com/office/drawing/2014/main" id="{3B44478A-BC7B-F4D7-28A6-025D59FFB02B}"/>
                </a:ext>
              </a:extLst>
            </p:cNvPr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287;p38">
              <a:extLst>
                <a:ext uri="{FF2B5EF4-FFF2-40B4-BE49-F238E27FC236}">
                  <a16:creationId xmlns:a16="http://schemas.microsoft.com/office/drawing/2014/main" id="{14972C33-1B99-1DC0-71FF-A22158526651}"/>
                </a:ext>
              </a:extLst>
            </p:cNvPr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288;p38">
              <a:extLst>
                <a:ext uri="{FF2B5EF4-FFF2-40B4-BE49-F238E27FC236}">
                  <a16:creationId xmlns:a16="http://schemas.microsoft.com/office/drawing/2014/main" id="{F882CF9E-4A95-5CAF-2C5E-A6E5A78D3EAD}"/>
                </a:ext>
              </a:extLst>
            </p:cNvPr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289;p38">
              <a:extLst>
                <a:ext uri="{FF2B5EF4-FFF2-40B4-BE49-F238E27FC236}">
                  <a16:creationId xmlns:a16="http://schemas.microsoft.com/office/drawing/2014/main" id="{BC220521-0A45-3435-5008-904F787CF887}"/>
                </a:ext>
              </a:extLst>
            </p:cNvPr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60" name="B2_45">
            <a:hlinkClick r:id="" action="ppaction://media"/>
            <a:extLst>
              <a:ext uri="{FF2B5EF4-FFF2-40B4-BE49-F238E27FC236}">
                <a16:creationId xmlns:a16="http://schemas.microsoft.com/office/drawing/2014/main" id="{DC4F2848-11F4-C425-FB56-574492ADF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2274" y="200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11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7244" fill="hold"/>
                                        <p:tgtEl>
                                          <p:spTgt spid="3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9151C-149F-0875-F503-01B104F5166B}"/>
              </a:ext>
            </a:extLst>
          </p:cNvPr>
          <p:cNvSpPr txBox="1"/>
          <p:nvPr/>
        </p:nvSpPr>
        <p:spPr>
          <a:xfrm>
            <a:off x="235249" y="247670"/>
            <a:ext cx="569000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Ex 1: b. Listen and repeat the sentences, paying attention to the bold syllables and the tone in each sentence.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3ECCF-B351-DB64-5104-9DC1DD30F031}"/>
              </a:ext>
            </a:extLst>
          </p:cNvPr>
          <p:cNvSpPr txBox="1"/>
          <p:nvPr/>
        </p:nvSpPr>
        <p:spPr>
          <a:xfrm>
            <a:off x="1571284" y="1436596"/>
            <a:ext cx="7412607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helped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me re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ker.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It's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 to re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these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shop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ping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bags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ture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house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will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 so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 </a:t>
            </a:r>
            <a:r>
              <a:rPr lang="en-US" sz="2800" b="1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b="0" i="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ergy.</a:t>
            </a:r>
          </a:p>
        </p:txBody>
      </p:sp>
      <p:pic>
        <p:nvPicPr>
          <p:cNvPr id="8" name="B2_46">
            <a:hlinkClick r:id="" action="ppaction://media"/>
            <a:extLst>
              <a:ext uri="{FF2B5EF4-FFF2-40B4-BE49-F238E27FC236}">
                <a16:creationId xmlns:a16="http://schemas.microsoft.com/office/drawing/2014/main" id="{F3BE7F99-CC10-D106-A43F-6A63DC19B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8359" y="75550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41"/>
          <p:cNvSpPr txBox="1">
            <a:spLocks noGrp="1"/>
          </p:cNvSpPr>
          <p:nvPr>
            <p:ph type="title" idx="2"/>
          </p:nvPr>
        </p:nvSpPr>
        <p:spPr>
          <a:xfrm>
            <a:off x="720000" y="985275"/>
            <a:ext cx="15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426" name="Google Shape;3426;p41"/>
          <p:cNvGrpSpPr/>
          <p:nvPr/>
        </p:nvGrpSpPr>
        <p:grpSpPr>
          <a:xfrm>
            <a:off x="6382897" y="1208454"/>
            <a:ext cx="3777357" cy="3934993"/>
            <a:chOff x="-1119400" y="2592425"/>
            <a:chExt cx="431925" cy="449950"/>
          </a:xfrm>
        </p:grpSpPr>
        <p:sp>
          <p:nvSpPr>
            <p:cNvPr id="3427" name="Google Shape;3427;p41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1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1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1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1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1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1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1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1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1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1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1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1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1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1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1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1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1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1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1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41"/>
          <p:cNvSpPr txBox="1">
            <a:spLocks noGrp="1"/>
          </p:cNvSpPr>
          <p:nvPr>
            <p:ph type="title"/>
          </p:nvPr>
        </p:nvSpPr>
        <p:spPr>
          <a:xfrm>
            <a:off x="720000" y="2082375"/>
            <a:ext cx="5067600" cy="841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sp>
        <p:nvSpPr>
          <p:cNvPr id="3448" name="Google Shape;3448;p41"/>
          <p:cNvSpPr txBox="1">
            <a:spLocks noGrp="1"/>
          </p:cNvSpPr>
          <p:nvPr>
            <p:ph type="subTitle" idx="1"/>
          </p:nvPr>
        </p:nvSpPr>
        <p:spPr>
          <a:xfrm>
            <a:off x="716932" y="2827590"/>
            <a:ext cx="4479321" cy="209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10: Our houses in the future (Types of houses and appliances)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11: Our greener world (Things that can be reduced, reused and recycled)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12: Robots (Daily activities)</a:t>
            </a:r>
          </a:p>
        </p:txBody>
      </p:sp>
    </p:spTree>
    <p:extLst>
      <p:ext uri="{BB962C8B-B14F-4D97-AF65-F5344CB8AC3E}">
        <p14:creationId xmlns:p14="http://schemas.microsoft.com/office/powerpoint/2010/main" val="402269903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0309E-0734-BF70-E425-2066E9E08112}"/>
              </a:ext>
            </a:extLst>
          </p:cNvPr>
          <p:cNvSpPr txBox="1"/>
          <p:nvPr/>
        </p:nvSpPr>
        <p:spPr>
          <a:xfrm>
            <a:off x="244533" y="148856"/>
            <a:ext cx="865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</a:rPr>
              <a:t>Ex 2: Complete each sentence with the correct form of the verbs from the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ACDB0-D3FC-D117-8ACD-F59F24DD13C6}"/>
              </a:ext>
            </a:extLst>
          </p:cNvPr>
          <p:cNvSpPr txBox="1"/>
          <p:nvPr/>
        </p:nvSpPr>
        <p:spPr>
          <a:xfrm>
            <a:off x="331895" y="642412"/>
            <a:ext cx="84802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surf 		reduce 	reuse 		recycle 	receive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5877D-BEE4-0376-5159-47B98C188784}"/>
              </a:ext>
            </a:extLst>
          </p:cNvPr>
          <p:cNvSpPr txBox="1"/>
          <p:nvPr/>
        </p:nvSpPr>
        <p:spPr>
          <a:xfrm>
            <a:off x="244533" y="1197523"/>
            <a:ext cx="510534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much household waste do we 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recycle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every day?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robot sends and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emails for me.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surfing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internet to look for information on Vietnamese music.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 to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amount of salt in our diet.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think we should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these envelopes.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1994F-6E92-6C90-9A60-00F12AAF814E}"/>
              </a:ext>
            </a:extLst>
          </p:cNvPr>
          <p:cNvSpPr/>
          <p:nvPr/>
        </p:nvSpPr>
        <p:spPr>
          <a:xfrm>
            <a:off x="5467862" y="1197523"/>
            <a:ext cx="3344240" cy="373794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 waste: rác thải sinh hoạt</a:t>
            </a: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recycle: tái chế</a:t>
            </a:r>
          </a:p>
          <a:p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and receive: gửi và nhận</a:t>
            </a: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thư điện tử</a:t>
            </a:r>
          </a:p>
          <a:p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surfing the internet: lướt Internet</a:t>
            </a: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for (something): tìm kiếm cái gì đó</a:t>
            </a:r>
          </a:p>
          <a:p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reduce: giảm</a:t>
            </a: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diet: thực đơn thường ngày</a:t>
            </a:r>
          </a:p>
          <a:p>
            <a:endParaRPr lang="en-VN" sz="16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reuse: sử dụng lại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89B65-44E1-32C6-1D80-EF62A3829A74}"/>
              </a:ext>
            </a:extLst>
          </p:cNvPr>
          <p:cNvSpPr txBox="1"/>
          <p:nvPr/>
        </p:nvSpPr>
        <p:spPr>
          <a:xfrm>
            <a:off x="2684206" y="2241755"/>
            <a:ext cx="91440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5" name="TextBox 3374">
            <a:extLst>
              <a:ext uri="{FF2B5EF4-FFF2-40B4-BE49-F238E27FC236}">
                <a16:creationId xmlns:a16="http://schemas.microsoft.com/office/drawing/2014/main" id="{C8FD6FC2-A8AA-B486-ADF0-517B9F2F9A97}"/>
              </a:ext>
            </a:extLst>
          </p:cNvPr>
          <p:cNvSpPr txBox="1"/>
          <p:nvPr/>
        </p:nvSpPr>
        <p:spPr>
          <a:xfrm>
            <a:off x="668593" y="1759974"/>
            <a:ext cx="786581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6" name="TextBox 3375">
            <a:extLst>
              <a:ext uri="{FF2B5EF4-FFF2-40B4-BE49-F238E27FC236}">
                <a16:creationId xmlns:a16="http://schemas.microsoft.com/office/drawing/2014/main" id="{32D93918-010A-5D99-07DC-67382C29839E}"/>
              </a:ext>
            </a:extLst>
          </p:cNvPr>
          <p:cNvSpPr txBox="1"/>
          <p:nvPr/>
        </p:nvSpPr>
        <p:spPr>
          <a:xfrm>
            <a:off x="943896" y="2674374"/>
            <a:ext cx="786581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7" name="TextBox 3376">
            <a:extLst>
              <a:ext uri="{FF2B5EF4-FFF2-40B4-BE49-F238E27FC236}">
                <a16:creationId xmlns:a16="http://schemas.microsoft.com/office/drawing/2014/main" id="{DCF7DCAE-D064-F34E-B517-0CE75D44B4E0}"/>
              </a:ext>
            </a:extLst>
          </p:cNvPr>
          <p:cNvSpPr txBox="1"/>
          <p:nvPr/>
        </p:nvSpPr>
        <p:spPr>
          <a:xfrm>
            <a:off x="1818966" y="3598607"/>
            <a:ext cx="786581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8" name="TextBox 3377">
            <a:extLst>
              <a:ext uri="{FF2B5EF4-FFF2-40B4-BE49-F238E27FC236}">
                <a16:creationId xmlns:a16="http://schemas.microsoft.com/office/drawing/2014/main" id="{D5337273-D993-4640-9712-D8944EE129AC}"/>
              </a:ext>
            </a:extLst>
          </p:cNvPr>
          <p:cNvSpPr txBox="1"/>
          <p:nvPr/>
        </p:nvSpPr>
        <p:spPr>
          <a:xfrm>
            <a:off x="2379406" y="4503174"/>
            <a:ext cx="62926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97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75" grpId="0" animBg="1"/>
      <p:bldP spid="3376" grpId="0" animBg="1"/>
      <p:bldP spid="3377" grpId="0" animBg="1"/>
      <p:bldP spid="33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38"/>
          <p:cNvGrpSpPr/>
          <p:nvPr/>
        </p:nvGrpSpPr>
        <p:grpSpPr>
          <a:xfrm>
            <a:off x="7525663" y="978063"/>
            <a:ext cx="511675" cy="449375"/>
            <a:chOff x="-1159275" y="3897200"/>
            <a:chExt cx="511675" cy="449375"/>
          </a:xfrm>
        </p:grpSpPr>
        <p:sp>
          <p:nvSpPr>
            <p:cNvPr id="3247" name="Google Shape;3247;p38"/>
            <p:cNvSpPr/>
            <p:nvPr/>
          </p:nvSpPr>
          <p:spPr>
            <a:xfrm>
              <a:off x="-942325" y="3897200"/>
              <a:ext cx="171525" cy="449375"/>
            </a:xfrm>
            <a:custGeom>
              <a:avLst/>
              <a:gdLst/>
              <a:ahLst/>
              <a:cxnLst/>
              <a:rect l="l" t="t" r="r" b="b"/>
              <a:pathLst>
                <a:path w="6861" h="17975" extrusionOk="0">
                  <a:moveTo>
                    <a:pt x="6861" y="17974"/>
                  </a:moveTo>
                  <a:lnTo>
                    <a:pt x="0" y="17974"/>
                  </a:lnTo>
                  <a:lnTo>
                    <a:pt x="0" y="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-892025" y="4163325"/>
              <a:ext cx="76350" cy="183250"/>
            </a:xfrm>
            <a:custGeom>
              <a:avLst/>
              <a:gdLst/>
              <a:ahLst/>
              <a:cxnLst/>
              <a:rect l="l" t="t" r="r" b="b"/>
              <a:pathLst>
                <a:path w="3054" h="7330" extrusionOk="0">
                  <a:moveTo>
                    <a:pt x="3054" y="7329"/>
                  </a:moveTo>
                  <a:lnTo>
                    <a:pt x="1" y="7329"/>
                  </a:lnTo>
                  <a:lnTo>
                    <a:pt x="1" y="1144"/>
                  </a:lnTo>
                  <a:cubicBezTo>
                    <a:pt x="1" y="515"/>
                    <a:pt x="515" y="0"/>
                    <a:pt x="1144" y="0"/>
                  </a:cubicBezTo>
                  <a:lnTo>
                    <a:pt x="1910" y="0"/>
                  </a:lnTo>
                  <a:cubicBezTo>
                    <a:pt x="2539" y="0"/>
                    <a:pt x="3054" y="515"/>
                    <a:pt x="3054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-942325" y="3897200"/>
              <a:ext cx="225550" cy="90925"/>
            </a:xfrm>
            <a:custGeom>
              <a:avLst/>
              <a:gdLst/>
              <a:ahLst/>
              <a:cxnLst/>
              <a:rect l="l" t="t" r="r" b="b"/>
              <a:pathLst>
                <a:path w="9022" h="3637" extrusionOk="0">
                  <a:moveTo>
                    <a:pt x="9022" y="3637"/>
                  </a:moveTo>
                  <a:lnTo>
                    <a:pt x="1533" y="3637"/>
                  </a:lnTo>
                  <a:lnTo>
                    <a:pt x="0" y="1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-881725" y="4172175"/>
              <a:ext cx="57475" cy="174400"/>
            </a:xfrm>
            <a:custGeom>
              <a:avLst/>
              <a:gdLst/>
              <a:ahLst/>
              <a:cxnLst/>
              <a:rect l="l" t="t" r="r" b="b"/>
              <a:pathLst>
                <a:path w="2299" h="6976" extrusionOk="0">
                  <a:moveTo>
                    <a:pt x="2299" y="6975"/>
                  </a:moveTo>
                  <a:lnTo>
                    <a:pt x="0" y="6975"/>
                  </a:lnTo>
                  <a:lnTo>
                    <a:pt x="0" y="1156"/>
                  </a:lnTo>
                  <a:cubicBezTo>
                    <a:pt x="0" y="515"/>
                    <a:pt x="515" y="1"/>
                    <a:pt x="1155" y="1"/>
                  </a:cubicBezTo>
                  <a:cubicBezTo>
                    <a:pt x="1784" y="1"/>
                    <a:pt x="2299" y="515"/>
                    <a:pt x="2299" y="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-842850" y="4253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378" y="184"/>
                  </a:moveTo>
                  <a:cubicBezTo>
                    <a:pt x="378" y="298"/>
                    <a:pt x="298" y="378"/>
                    <a:pt x="195" y="378"/>
                  </a:cubicBezTo>
                  <a:cubicBezTo>
                    <a:pt x="80" y="378"/>
                    <a:pt x="0" y="298"/>
                    <a:pt x="0" y="184"/>
                  </a:cubicBezTo>
                  <a:cubicBezTo>
                    <a:pt x="0" y="81"/>
                    <a:pt x="80" y="1"/>
                    <a:pt x="195" y="1"/>
                  </a:cubicBezTo>
                  <a:cubicBezTo>
                    <a:pt x="298" y="1"/>
                    <a:pt x="378" y="81"/>
                    <a:pt x="378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-868300" y="4038125"/>
              <a:ext cx="34900" cy="91775"/>
            </a:xfrm>
            <a:custGeom>
              <a:avLst/>
              <a:gdLst/>
              <a:ahLst/>
              <a:cxnLst/>
              <a:rect l="l" t="t" r="r" b="b"/>
              <a:pathLst>
                <a:path w="1396" h="3671" extrusionOk="0">
                  <a:moveTo>
                    <a:pt x="1396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-863425" y="4042975"/>
              <a:ext cx="25450" cy="82075"/>
            </a:xfrm>
            <a:custGeom>
              <a:avLst/>
              <a:gdLst/>
              <a:ahLst/>
              <a:cxnLst/>
              <a:rect l="l" t="t" r="r" b="b"/>
              <a:pathLst>
                <a:path w="1018" h="3283" extrusionOk="0">
                  <a:moveTo>
                    <a:pt x="1018" y="3282"/>
                  </a:moveTo>
                  <a:lnTo>
                    <a:pt x="0" y="3282"/>
                  </a:lnTo>
                  <a:lnTo>
                    <a:pt x="0" y="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-852850" y="4105575"/>
              <a:ext cx="34900" cy="24325"/>
            </a:xfrm>
            <a:custGeom>
              <a:avLst/>
              <a:gdLst/>
              <a:ahLst/>
              <a:cxnLst/>
              <a:rect l="l" t="t" r="r" b="b"/>
              <a:pathLst>
                <a:path w="1396" h="973" extrusionOk="0">
                  <a:moveTo>
                    <a:pt x="1395" y="973"/>
                  </a:moveTo>
                  <a:lnTo>
                    <a:pt x="0" y="973"/>
                  </a:lnTo>
                  <a:lnTo>
                    <a:pt x="0" y="1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-868300" y="4105575"/>
              <a:ext cx="16025" cy="24325"/>
            </a:xfrm>
            <a:custGeom>
              <a:avLst/>
              <a:gdLst/>
              <a:ahLst/>
              <a:cxnLst/>
              <a:rect l="l" t="t" r="r" b="b"/>
              <a:pathLst>
                <a:path w="641" h="973" extrusionOk="0">
                  <a:moveTo>
                    <a:pt x="641" y="973"/>
                  </a:moveTo>
                  <a:lnTo>
                    <a:pt x="1" y="973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-904025" y="3988100"/>
              <a:ext cx="187250" cy="19475"/>
            </a:xfrm>
            <a:custGeom>
              <a:avLst/>
              <a:gdLst/>
              <a:ahLst/>
              <a:cxnLst/>
              <a:rect l="l" t="t" r="r" b="b"/>
              <a:pathLst>
                <a:path w="7490" h="779" extrusionOk="0">
                  <a:moveTo>
                    <a:pt x="7490" y="778"/>
                  </a:moveTo>
                  <a:lnTo>
                    <a:pt x="1" y="778"/>
                  </a:lnTo>
                  <a:lnTo>
                    <a:pt x="1" y="1"/>
                  </a:lnTo>
                  <a:lnTo>
                    <a:pt x="7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-770825" y="4094150"/>
              <a:ext cx="123225" cy="252425"/>
            </a:xfrm>
            <a:custGeom>
              <a:avLst/>
              <a:gdLst/>
              <a:ahLst/>
              <a:cxnLst/>
              <a:rect l="l" t="t" r="r" b="b"/>
              <a:pathLst>
                <a:path w="4929" h="10097" extrusionOk="0">
                  <a:moveTo>
                    <a:pt x="4929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-770825" y="4094150"/>
              <a:ext cx="33175" cy="252425"/>
            </a:xfrm>
            <a:custGeom>
              <a:avLst/>
              <a:gdLst/>
              <a:ahLst/>
              <a:cxnLst/>
              <a:rect l="l" t="t" r="r" b="b"/>
              <a:pathLst>
                <a:path w="1327" h="10097" extrusionOk="0">
                  <a:moveTo>
                    <a:pt x="1327" y="10096"/>
                  </a:moveTo>
                  <a:lnTo>
                    <a:pt x="1" y="10096"/>
                  </a:lnTo>
                  <a:lnTo>
                    <a:pt x="1" y="1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-725100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-717650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-725100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-725100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-717650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-725100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-725100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-717650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-725100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-684225" y="4249925"/>
              <a:ext cx="16050" cy="51200"/>
            </a:xfrm>
            <a:custGeom>
              <a:avLst/>
              <a:gdLst/>
              <a:ahLst/>
              <a:cxnLst/>
              <a:rect l="l" t="t" r="r" b="b"/>
              <a:pathLst>
                <a:path w="642" h="2048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-676775" y="4289375"/>
              <a:ext cx="16875" cy="11750"/>
            </a:xfrm>
            <a:custGeom>
              <a:avLst/>
              <a:gdLst/>
              <a:ahLst/>
              <a:cxnLst/>
              <a:rect l="l" t="t" r="r" b="b"/>
              <a:pathLst>
                <a:path w="675" h="470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-684225" y="4289375"/>
              <a:ext cx="7750" cy="11750"/>
            </a:xfrm>
            <a:custGeom>
              <a:avLst/>
              <a:gdLst/>
              <a:ahLst/>
              <a:cxnLst/>
              <a:rect l="l" t="t" r="r" b="b"/>
              <a:pathLst>
                <a:path w="310" h="470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-684225" y="4187325"/>
              <a:ext cx="16050" cy="51475"/>
            </a:xfrm>
            <a:custGeom>
              <a:avLst/>
              <a:gdLst/>
              <a:ahLst/>
              <a:cxnLst/>
              <a:rect l="l" t="t" r="r" b="b"/>
              <a:pathLst>
                <a:path w="642" h="2059" extrusionOk="0">
                  <a:moveTo>
                    <a:pt x="641" y="2059"/>
                  </a:moveTo>
                  <a:lnTo>
                    <a:pt x="1" y="2059"/>
                  </a:lnTo>
                  <a:lnTo>
                    <a:pt x="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-676775" y="4227075"/>
              <a:ext cx="16875" cy="11725"/>
            </a:xfrm>
            <a:custGeom>
              <a:avLst/>
              <a:gdLst/>
              <a:ahLst/>
              <a:cxnLst/>
              <a:rect l="l" t="t" r="r" b="b"/>
              <a:pathLst>
                <a:path w="675" h="469" extrusionOk="0">
                  <a:moveTo>
                    <a:pt x="675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-684225" y="4227075"/>
              <a:ext cx="7750" cy="11725"/>
            </a:xfrm>
            <a:custGeom>
              <a:avLst/>
              <a:gdLst/>
              <a:ahLst/>
              <a:cxnLst/>
              <a:rect l="l" t="t" r="r" b="b"/>
              <a:pathLst>
                <a:path w="310" h="469" extrusionOk="0">
                  <a:moveTo>
                    <a:pt x="310" y="469"/>
                  </a:moveTo>
                  <a:lnTo>
                    <a:pt x="1" y="469"/>
                  </a:lnTo>
                  <a:lnTo>
                    <a:pt x="1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-684225" y="4125025"/>
              <a:ext cx="16050" cy="51175"/>
            </a:xfrm>
            <a:custGeom>
              <a:avLst/>
              <a:gdLst/>
              <a:ahLst/>
              <a:cxnLst/>
              <a:rect l="l" t="t" r="r" b="b"/>
              <a:pathLst>
                <a:path w="642" h="2047" extrusionOk="0">
                  <a:moveTo>
                    <a:pt x="641" y="2047"/>
                  </a:moveTo>
                  <a:lnTo>
                    <a:pt x="1" y="2047"/>
                  </a:lnTo>
                  <a:lnTo>
                    <a:pt x="1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-676775" y="4164750"/>
              <a:ext cx="16875" cy="11450"/>
            </a:xfrm>
            <a:custGeom>
              <a:avLst/>
              <a:gdLst/>
              <a:ahLst/>
              <a:cxnLst/>
              <a:rect l="l" t="t" r="r" b="b"/>
              <a:pathLst>
                <a:path w="675" h="458" extrusionOk="0">
                  <a:moveTo>
                    <a:pt x="675" y="458"/>
                  </a:moveTo>
                  <a:lnTo>
                    <a:pt x="0" y="458"/>
                  </a:lnTo>
                  <a:lnTo>
                    <a:pt x="0" y="1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-684225" y="4164750"/>
              <a:ext cx="7750" cy="11450"/>
            </a:xfrm>
            <a:custGeom>
              <a:avLst/>
              <a:gdLst/>
              <a:ahLst/>
              <a:cxnLst/>
              <a:rect l="l" t="t" r="r" b="b"/>
              <a:pathLst>
                <a:path w="310" h="458" extrusionOk="0">
                  <a:moveTo>
                    <a:pt x="310" y="458"/>
                  </a:moveTo>
                  <a:lnTo>
                    <a:pt x="1" y="458"/>
                  </a:lnTo>
                  <a:lnTo>
                    <a:pt x="1" y="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-1159275" y="3897200"/>
              <a:ext cx="216975" cy="449375"/>
            </a:xfrm>
            <a:custGeom>
              <a:avLst/>
              <a:gdLst/>
              <a:ahLst/>
              <a:cxnLst/>
              <a:rect l="l" t="t" r="r" b="b"/>
              <a:pathLst>
                <a:path w="8679" h="17975" extrusionOk="0">
                  <a:moveTo>
                    <a:pt x="0" y="17974"/>
                  </a:moveTo>
                  <a:lnTo>
                    <a:pt x="8678" y="17974"/>
                  </a:lnTo>
                  <a:lnTo>
                    <a:pt x="86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-1031800" y="4038400"/>
              <a:ext cx="55775" cy="91800"/>
            </a:xfrm>
            <a:custGeom>
              <a:avLst/>
              <a:gdLst/>
              <a:ahLst/>
              <a:cxnLst/>
              <a:rect l="l" t="t" r="r" b="b"/>
              <a:pathLst>
                <a:path w="2231" h="3672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8"/>
            <p:cNvSpPr/>
            <p:nvPr/>
          </p:nvSpPr>
          <p:spPr>
            <a:xfrm>
              <a:off x="-1025225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8"/>
            <p:cNvSpPr/>
            <p:nvPr/>
          </p:nvSpPr>
          <p:spPr>
            <a:xfrm>
              <a:off x="-100635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-1121275" y="4038400"/>
              <a:ext cx="55500" cy="91800"/>
            </a:xfrm>
            <a:custGeom>
              <a:avLst/>
              <a:gdLst/>
              <a:ahLst/>
              <a:cxnLst/>
              <a:rect l="l" t="t" r="r" b="b"/>
              <a:pathLst>
                <a:path w="2220" h="3672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-1114700" y="4044425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0"/>
                  </a:moveTo>
                  <a:lnTo>
                    <a:pt x="1" y="3190"/>
                  </a:lnTo>
                  <a:lnTo>
                    <a:pt x="1" y="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-1096100" y="4042700"/>
              <a:ext cx="6025" cy="82925"/>
            </a:xfrm>
            <a:custGeom>
              <a:avLst/>
              <a:gdLst/>
              <a:ahLst/>
              <a:cxnLst/>
              <a:rect l="l" t="t" r="r" b="b"/>
              <a:pathLst>
                <a:path w="241" h="3317" extrusionOk="0">
                  <a:moveTo>
                    <a:pt x="240" y="3316"/>
                  </a:moveTo>
                  <a:lnTo>
                    <a:pt x="0" y="3316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-1031800" y="4191050"/>
              <a:ext cx="55775" cy="91775"/>
            </a:xfrm>
            <a:custGeom>
              <a:avLst/>
              <a:gdLst/>
              <a:ahLst/>
              <a:cxnLst/>
              <a:rect l="l" t="t" r="r" b="b"/>
              <a:pathLst>
                <a:path w="2231" h="3671" extrusionOk="0">
                  <a:moveTo>
                    <a:pt x="2230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-1025225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-100635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-1121275" y="4191050"/>
              <a:ext cx="55500" cy="91775"/>
            </a:xfrm>
            <a:custGeom>
              <a:avLst/>
              <a:gdLst/>
              <a:ahLst/>
              <a:cxnLst/>
              <a:rect l="l" t="t" r="r" b="b"/>
              <a:pathLst>
                <a:path w="2220" h="3671" extrusionOk="0">
                  <a:moveTo>
                    <a:pt x="2219" y="3671"/>
                  </a:moveTo>
                  <a:lnTo>
                    <a:pt x="1" y="3671"/>
                  </a:lnTo>
                  <a:lnTo>
                    <a:pt x="1" y="1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-1114700" y="4197050"/>
              <a:ext cx="43475" cy="79775"/>
            </a:xfrm>
            <a:custGeom>
              <a:avLst/>
              <a:gdLst/>
              <a:ahLst/>
              <a:cxnLst/>
              <a:rect l="l" t="t" r="r" b="b"/>
              <a:pathLst>
                <a:path w="1739" h="3191" extrusionOk="0">
                  <a:moveTo>
                    <a:pt x="1739" y="3191"/>
                  </a:moveTo>
                  <a:lnTo>
                    <a:pt x="1" y="3191"/>
                  </a:lnTo>
                  <a:lnTo>
                    <a:pt x="1" y="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-1096100" y="4195350"/>
              <a:ext cx="6025" cy="82625"/>
            </a:xfrm>
            <a:custGeom>
              <a:avLst/>
              <a:gdLst/>
              <a:ahLst/>
              <a:cxnLst/>
              <a:rect l="l" t="t" r="r" b="b"/>
              <a:pathLst>
                <a:path w="241" h="3305" extrusionOk="0">
                  <a:moveTo>
                    <a:pt x="240" y="3304"/>
                  </a:moveTo>
                  <a:lnTo>
                    <a:pt x="0" y="330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E6970A-7B6E-CD1B-169E-9AB9BB51CEFB}"/>
              </a:ext>
            </a:extLst>
          </p:cNvPr>
          <p:cNvSpPr txBox="1"/>
          <p:nvPr/>
        </p:nvSpPr>
        <p:spPr>
          <a:xfrm>
            <a:off x="1343293" y="377630"/>
            <a:ext cx="36263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3: Choose the correct words.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2A623-D627-B131-713E-D5DE3F59C087}"/>
              </a:ext>
            </a:extLst>
          </p:cNvPr>
          <p:cNvSpPr/>
          <p:nvPr/>
        </p:nvSpPr>
        <p:spPr>
          <a:xfrm>
            <a:off x="5286376" y="1977890"/>
            <a:ext cx="3344240" cy="2814617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feels: cảm nhận</a:t>
            </a:r>
          </a:p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feeling: cảm xúc</a:t>
            </a:r>
          </a:p>
          <a:p>
            <a:endParaRPr lang="en-VN" sz="18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watch: người giám sát</a:t>
            </a:r>
          </a:p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guard: người canh gác</a:t>
            </a:r>
          </a:p>
          <a:p>
            <a:endParaRPr lang="en-VN" sz="18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meals: tạo ra những bữa ăn</a:t>
            </a:r>
          </a:p>
          <a:p>
            <a:endParaRPr lang="en-VN" sz="18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dishes: rửa bát đĩa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B632C-3581-E58A-B3C6-A7F49EDEB59B}"/>
              </a:ext>
            </a:extLst>
          </p:cNvPr>
          <p:cNvSpPr txBox="1"/>
          <p:nvPr/>
        </p:nvSpPr>
        <p:spPr>
          <a:xfrm>
            <a:off x="281260" y="777740"/>
            <a:ext cx="480721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didn't understand her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feelings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robot works as a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guard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to keep their house safe.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Home robots can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meals for us.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It's your turn to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dishes, Nick!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758B8-6EE7-2D54-9DAB-11FF33A7A0BC}"/>
              </a:ext>
            </a:extLst>
          </p:cNvPr>
          <p:cNvSpPr txBox="1"/>
          <p:nvPr/>
        </p:nvSpPr>
        <p:spPr>
          <a:xfrm>
            <a:off x="281259" y="777740"/>
            <a:ext cx="480721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didn't understand her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feelings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robot works as a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to keep their house safe.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Home robots can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meals for us.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It's your turn to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the dishes, Nick!</a:t>
            </a:r>
          </a:p>
        </p:txBody>
      </p:sp>
    </p:spTree>
    <p:extLst>
      <p:ext uri="{BB962C8B-B14F-4D97-AF65-F5344CB8AC3E}">
        <p14:creationId xmlns:p14="http://schemas.microsoft.com/office/powerpoint/2010/main" val="16482512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41"/>
          <p:cNvSpPr txBox="1">
            <a:spLocks noGrp="1"/>
          </p:cNvSpPr>
          <p:nvPr>
            <p:ph type="title" idx="2"/>
          </p:nvPr>
        </p:nvSpPr>
        <p:spPr>
          <a:xfrm>
            <a:off x="720000" y="985275"/>
            <a:ext cx="15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426" name="Google Shape;3426;p41"/>
          <p:cNvGrpSpPr/>
          <p:nvPr/>
        </p:nvGrpSpPr>
        <p:grpSpPr>
          <a:xfrm>
            <a:off x="6382897" y="1208454"/>
            <a:ext cx="3777357" cy="3934993"/>
            <a:chOff x="-1119400" y="2592425"/>
            <a:chExt cx="431925" cy="449950"/>
          </a:xfrm>
        </p:grpSpPr>
        <p:sp>
          <p:nvSpPr>
            <p:cNvPr id="3427" name="Google Shape;3427;p41"/>
            <p:cNvSpPr/>
            <p:nvPr/>
          </p:nvSpPr>
          <p:spPr>
            <a:xfrm>
              <a:off x="-1037925" y="2592425"/>
              <a:ext cx="350450" cy="92350"/>
            </a:xfrm>
            <a:custGeom>
              <a:avLst/>
              <a:gdLst/>
              <a:ahLst/>
              <a:cxnLst/>
              <a:rect l="l" t="t" r="r" b="b"/>
              <a:pathLst>
                <a:path w="14018" h="3694" extrusionOk="0">
                  <a:moveTo>
                    <a:pt x="14018" y="3694"/>
                  </a:moveTo>
                  <a:lnTo>
                    <a:pt x="0" y="3694"/>
                  </a:lnTo>
                  <a:lnTo>
                    <a:pt x="0" y="1"/>
                  </a:lnTo>
                  <a:lnTo>
                    <a:pt x="10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1"/>
            <p:cNvSpPr/>
            <p:nvPr/>
          </p:nvSpPr>
          <p:spPr>
            <a:xfrm>
              <a:off x="-1119400" y="2592425"/>
              <a:ext cx="166950" cy="449950"/>
            </a:xfrm>
            <a:custGeom>
              <a:avLst/>
              <a:gdLst/>
              <a:ahLst/>
              <a:cxnLst/>
              <a:rect l="l" t="t" r="r" b="b"/>
              <a:pathLst>
                <a:path w="6678" h="17998" extrusionOk="0">
                  <a:moveTo>
                    <a:pt x="3259" y="1"/>
                  </a:moveTo>
                  <a:lnTo>
                    <a:pt x="1" y="3694"/>
                  </a:lnTo>
                  <a:lnTo>
                    <a:pt x="1" y="17997"/>
                  </a:lnTo>
                  <a:lnTo>
                    <a:pt x="6678" y="17997"/>
                  </a:lnTo>
                  <a:lnTo>
                    <a:pt x="6678" y="3694"/>
                  </a:lnTo>
                  <a:lnTo>
                    <a:pt x="3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1"/>
            <p:cNvSpPr/>
            <p:nvPr/>
          </p:nvSpPr>
          <p:spPr>
            <a:xfrm>
              <a:off x="-1070525" y="2837975"/>
              <a:ext cx="68625" cy="204400"/>
            </a:xfrm>
            <a:custGeom>
              <a:avLst/>
              <a:gdLst/>
              <a:ahLst/>
              <a:cxnLst/>
              <a:rect l="l" t="t" r="r" b="b"/>
              <a:pathLst>
                <a:path w="2745" h="8176" extrusionOk="0">
                  <a:moveTo>
                    <a:pt x="2745" y="8175"/>
                  </a:moveTo>
                  <a:lnTo>
                    <a:pt x="1" y="8175"/>
                  </a:lnTo>
                  <a:lnTo>
                    <a:pt x="1" y="1372"/>
                  </a:lnTo>
                  <a:cubicBezTo>
                    <a:pt x="1" y="606"/>
                    <a:pt x="607" y="0"/>
                    <a:pt x="1373" y="0"/>
                  </a:cubicBezTo>
                  <a:cubicBezTo>
                    <a:pt x="2128" y="0"/>
                    <a:pt x="2745" y="606"/>
                    <a:pt x="2745" y="1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1"/>
            <p:cNvSpPr/>
            <p:nvPr/>
          </p:nvSpPr>
          <p:spPr>
            <a:xfrm>
              <a:off x="-1015350" y="2938025"/>
              <a:ext cx="6325" cy="41475"/>
            </a:xfrm>
            <a:custGeom>
              <a:avLst/>
              <a:gdLst/>
              <a:ahLst/>
              <a:cxnLst/>
              <a:rect l="l" t="t" r="r" b="b"/>
              <a:pathLst>
                <a:path w="253" h="1659" extrusionOk="0">
                  <a:moveTo>
                    <a:pt x="126" y="1658"/>
                  </a:moveTo>
                  <a:lnTo>
                    <a:pt x="126" y="1658"/>
                  </a:lnTo>
                  <a:cubicBezTo>
                    <a:pt x="58" y="1658"/>
                    <a:pt x="1" y="1601"/>
                    <a:pt x="1" y="1532"/>
                  </a:cubicBezTo>
                  <a:lnTo>
                    <a:pt x="1" y="126"/>
                  </a:lnTo>
                  <a:cubicBezTo>
                    <a:pt x="1" y="57"/>
                    <a:pt x="58" y="0"/>
                    <a:pt x="126" y="0"/>
                  </a:cubicBezTo>
                  <a:cubicBezTo>
                    <a:pt x="195" y="0"/>
                    <a:pt x="252" y="57"/>
                    <a:pt x="252" y="126"/>
                  </a:cubicBezTo>
                  <a:lnTo>
                    <a:pt x="252" y="1532"/>
                  </a:lnTo>
                  <a:cubicBezTo>
                    <a:pt x="252" y="1601"/>
                    <a:pt x="195" y="1658"/>
                    <a:pt x="126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1"/>
            <p:cNvSpPr/>
            <p:nvPr/>
          </p:nvSpPr>
          <p:spPr>
            <a:xfrm>
              <a:off x="-952475" y="2684750"/>
              <a:ext cx="265000" cy="357625"/>
            </a:xfrm>
            <a:custGeom>
              <a:avLst/>
              <a:gdLst/>
              <a:ahLst/>
              <a:cxnLst/>
              <a:rect l="l" t="t" r="r" b="b"/>
              <a:pathLst>
                <a:path w="10600" h="14305" extrusionOk="0">
                  <a:moveTo>
                    <a:pt x="10600" y="14304"/>
                  </a:moveTo>
                  <a:lnTo>
                    <a:pt x="1" y="14304"/>
                  </a:lnTo>
                  <a:lnTo>
                    <a:pt x="1" y="1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1"/>
            <p:cNvSpPr/>
            <p:nvPr/>
          </p:nvSpPr>
          <p:spPr>
            <a:xfrm>
              <a:off x="-1066225" y="2706775"/>
              <a:ext cx="60625" cy="99775"/>
            </a:xfrm>
            <a:custGeom>
              <a:avLst/>
              <a:gdLst/>
              <a:ahLst/>
              <a:cxnLst/>
              <a:rect l="l" t="t" r="r" b="b"/>
              <a:pathLst>
                <a:path w="2425" h="3991" extrusionOk="0">
                  <a:moveTo>
                    <a:pt x="2424" y="3991"/>
                  </a:moveTo>
                  <a:lnTo>
                    <a:pt x="0" y="3991"/>
                  </a:lnTo>
                  <a:lnTo>
                    <a:pt x="0" y="0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1"/>
            <p:cNvSpPr/>
            <p:nvPr/>
          </p:nvSpPr>
          <p:spPr>
            <a:xfrm>
              <a:off x="-1059375" y="2713350"/>
              <a:ext cx="47200" cy="86925"/>
            </a:xfrm>
            <a:custGeom>
              <a:avLst/>
              <a:gdLst/>
              <a:ahLst/>
              <a:cxnLst/>
              <a:rect l="l" t="t" r="r" b="b"/>
              <a:pathLst>
                <a:path w="1888" h="3477" extrusionOk="0">
                  <a:moveTo>
                    <a:pt x="1887" y="3476"/>
                  </a:moveTo>
                  <a:lnTo>
                    <a:pt x="1" y="3476"/>
                  </a:lnTo>
                  <a:lnTo>
                    <a:pt x="1" y="0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1"/>
            <p:cNvSpPr/>
            <p:nvPr/>
          </p:nvSpPr>
          <p:spPr>
            <a:xfrm>
              <a:off x="-1039075" y="2711350"/>
              <a:ext cx="6600" cy="90050"/>
            </a:xfrm>
            <a:custGeom>
              <a:avLst/>
              <a:gdLst/>
              <a:ahLst/>
              <a:cxnLst/>
              <a:rect l="l" t="t" r="r" b="b"/>
              <a:pathLst>
                <a:path w="264" h="3602" extrusionOk="0">
                  <a:moveTo>
                    <a:pt x="264" y="3602"/>
                  </a:moveTo>
                  <a:lnTo>
                    <a:pt x="1" y="3602"/>
                  </a:lnTo>
                  <a:lnTo>
                    <a:pt x="1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1"/>
            <p:cNvSpPr/>
            <p:nvPr/>
          </p:nvSpPr>
          <p:spPr>
            <a:xfrm>
              <a:off x="-8967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1"/>
            <p:cNvSpPr/>
            <p:nvPr/>
          </p:nvSpPr>
          <p:spPr>
            <a:xfrm>
              <a:off x="-8904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1"/>
            <p:cNvSpPr/>
            <p:nvPr/>
          </p:nvSpPr>
          <p:spPr>
            <a:xfrm>
              <a:off x="-8696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1"/>
            <p:cNvSpPr/>
            <p:nvPr/>
          </p:nvSpPr>
          <p:spPr>
            <a:xfrm>
              <a:off x="-799825" y="2707350"/>
              <a:ext cx="60350" cy="100050"/>
            </a:xfrm>
            <a:custGeom>
              <a:avLst/>
              <a:gdLst/>
              <a:ahLst/>
              <a:cxnLst/>
              <a:rect l="l" t="t" r="r" b="b"/>
              <a:pathLst>
                <a:path w="2414" h="4002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1"/>
            <p:cNvSpPr/>
            <p:nvPr/>
          </p:nvSpPr>
          <p:spPr>
            <a:xfrm>
              <a:off x="-793525" y="2713925"/>
              <a:ext cx="47475" cy="86900"/>
            </a:xfrm>
            <a:custGeom>
              <a:avLst/>
              <a:gdLst/>
              <a:ahLst/>
              <a:cxnLst/>
              <a:rect l="l" t="t" r="r" b="b"/>
              <a:pathLst>
                <a:path w="1899" h="3476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0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1"/>
            <p:cNvSpPr/>
            <p:nvPr/>
          </p:nvSpPr>
          <p:spPr>
            <a:xfrm>
              <a:off x="-772716" y="27122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2"/>
                  </a:moveTo>
                  <a:lnTo>
                    <a:pt x="0" y="3602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1"/>
            <p:cNvSpPr/>
            <p:nvPr/>
          </p:nvSpPr>
          <p:spPr>
            <a:xfrm>
              <a:off x="-8967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1"/>
            <p:cNvSpPr/>
            <p:nvPr/>
          </p:nvSpPr>
          <p:spPr>
            <a:xfrm>
              <a:off x="-8904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1"/>
            <p:cNvSpPr/>
            <p:nvPr/>
          </p:nvSpPr>
          <p:spPr>
            <a:xfrm>
              <a:off x="-8696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1"/>
            <p:cNvSpPr/>
            <p:nvPr/>
          </p:nvSpPr>
          <p:spPr>
            <a:xfrm>
              <a:off x="-799825" y="2890850"/>
              <a:ext cx="60350" cy="100075"/>
            </a:xfrm>
            <a:custGeom>
              <a:avLst/>
              <a:gdLst/>
              <a:ahLst/>
              <a:cxnLst/>
              <a:rect l="l" t="t" r="r" b="b"/>
              <a:pathLst>
                <a:path w="2414" h="4003" extrusionOk="0">
                  <a:moveTo>
                    <a:pt x="2413" y="4002"/>
                  </a:moveTo>
                  <a:lnTo>
                    <a:pt x="1" y="4002"/>
                  </a:lnTo>
                  <a:lnTo>
                    <a:pt x="1" y="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1"/>
            <p:cNvSpPr/>
            <p:nvPr/>
          </p:nvSpPr>
          <p:spPr>
            <a:xfrm>
              <a:off x="-793525" y="2897425"/>
              <a:ext cx="47475" cy="86925"/>
            </a:xfrm>
            <a:custGeom>
              <a:avLst/>
              <a:gdLst/>
              <a:ahLst/>
              <a:cxnLst/>
              <a:rect l="l" t="t" r="r" b="b"/>
              <a:pathLst>
                <a:path w="1899" h="3477" extrusionOk="0">
                  <a:moveTo>
                    <a:pt x="1898" y="3476"/>
                  </a:moveTo>
                  <a:lnTo>
                    <a:pt x="0" y="3476"/>
                  </a:lnTo>
                  <a:lnTo>
                    <a:pt x="0" y="1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1"/>
            <p:cNvSpPr/>
            <p:nvPr/>
          </p:nvSpPr>
          <p:spPr>
            <a:xfrm>
              <a:off x="-772716" y="2895700"/>
              <a:ext cx="6600" cy="90075"/>
            </a:xfrm>
            <a:custGeom>
              <a:avLst/>
              <a:gdLst/>
              <a:ahLst/>
              <a:cxnLst/>
              <a:rect l="l" t="t" r="r" b="b"/>
              <a:pathLst>
                <a:path w="264" h="3603" extrusionOk="0">
                  <a:moveTo>
                    <a:pt x="263" y="3603"/>
                  </a:moveTo>
                  <a:lnTo>
                    <a:pt x="0" y="3603"/>
                  </a:lnTo>
                  <a:lnTo>
                    <a:pt x="0" y="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41"/>
          <p:cNvSpPr txBox="1">
            <a:spLocks noGrp="1"/>
          </p:cNvSpPr>
          <p:nvPr>
            <p:ph type="title"/>
          </p:nvPr>
        </p:nvSpPr>
        <p:spPr>
          <a:xfrm>
            <a:off x="720000" y="2082375"/>
            <a:ext cx="5067600" cy="841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</a:t>
            </a:r>
            <a:endParaRPr dirty="0"/>
          </a:p>
        </p:txBody>
      </p:sp>
      <p:sp>
        <p:nvSpPr>
          <p:cNvPr id="3448" name="Google Shape;3448;p41"/>
          <p:cNvSpPr txBox="1">
            <a:spLocks noGrp="1"/>
          </p:cNvSpPr>
          <p:nvPr>
            <p:ph type="subTitle" idx="1"/>
          </p:nvPr>
        </p:nvSpPr>
        <p:spPr>
          <a:xfrm>
            <a:off x="716932" y="2827590"/>
            <a:ext cx="4479321" cy="209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Future simple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Might for possibility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Articles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First conditional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Superlative adjectives (short adjectives)</a:t>
            </a:r>
          </a:p>
        </p:txBody>
      </p:sp>
    </p:spTree>
    <p:extLst>
      <p:ext uri="{BB962C8B-B14F-4D97-AF65-F5344CB8AC3E}">
        <p14:creationId xmlns:p14="http://schemas.microsoft.com/office/powerpoint/2010/main" val="81221870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Language Arts Subject for Elementary: My Neigbourhood by Slidesgo">
  <a:themeElements>
    <a:clrScheme name="Simple Light">
      <a:dk1>
        <a:srgbClr val="2F3139"/>
      </a:dk1>
      <a:lt1>
        <a:srgbClr val="D9E6DD"/>
      </a:lt1>
      <a:dk2>
        <a:srgbClr val="767E5A"/>
      </a:dk2>
      <a:lt2>
        <a:srgbClr val="BEC9C4"/>
      </a:lt2>
      <a:accent1>
        <a:srgbClr val="E4EBE6"/>
      </a:accent1>
      <a:accent2>
        <a:srgbClr val="C2958C"/>
      </a:accent2>
      <a:accent3>
        <a:srgbClr val="D0AAA3"/>
      </a:accent3>
      <a:accent4>
        <a:srgbClr val="D7BDB6"/>
      </a:accent4>
      <a:accent5>
        <a:srgbClr val="FFFFFF"/>
      </a:accent5>
      <a:accent6>
        <a:srgbClr val="FFFFFF"/>
      </a:accent6>
      <a:hlink>
        <a:srgbClr val="2F31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1307</Words>
  <Application>Microsoft Macintosh PowerPoint</Application>
  <PresentationFormat>On-screen Show (16:9)</PresentationFormat>
  <Paragraphs>133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Itim</vt:lpstr>
      <vt:lpstr>Bebas Neue</vt:lpstr>
      <vt:lpstr>Arial</vt:lpstr>
      <vt:lpstr>Nunito Light</vt:lpstr>
      <vt:lpstr>Cambria</vt:lpstr>
      <vt:lpstr>Nunito</vt:lpstr>
      <vt:lpstr>Calibri</vt:lpstr>
      <vt:lpstr>Language Arts Subject for Elementary: My Neigbourhood by Slidesgo</vt:lpstr>
      <vt:lpstr>Review 4 Unit 10 – 11 – 12</vt:lpstr>
      <vt:lpstr>Objective</vt:lpstr>
      <vt:lpstr>01</vt:lpstr>
      <vt:lpstr>PowerPoint Presentation</vt:lpstr>
      <vt:lpstr>PowerPoint Presentation</vt:lpstr>
      <vt:lpstr>02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4 Unit 10 – 11 – 12</dc:title>
  <cp:lastModifiedBy>Tuấn Đạt Nguyễn</cp:lastModifiedBy>
  <cp:revision>5</cp:revision>
  <dcterms:modified xsi:type="dcterms:W3CDTF">2023-01-14T09:08:27Z</dcterms:modified>
</cp:coreProperties>
</file>