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4.svg" ContentType="image/svg+xml"/>
  <Override PartName="/ppt/media/image53.svg" ContentType="image/svg+xml"/>
  <Override PartName="/ppt/media/image59.svg" ContentType="image/svg+xml"/>
  <Override PartName="/ppt/media/image6.svg" ContentType="image/svg+xml"/>
  <Override PartName="/ppt/media/image62.svg" ContentType="image/svg+xml"/>
  <Override PartName="/ppt/media/image6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4" r:id="rId4"/>
    <p:sldId id="257" r:id="rId5"/>
    <p:sldId id="265" r:id="rId6"/>
    <p:sldId id="273" r:id="rId7"/>
    <p:sldId id="270" r:id="rId8"/>
    <p:sldId id="266" r:id="rId9"/>
    <p:sldId id="259" r:id="rId10"/>
    <p:sldId id="267" r:id="rId11"/>
    <p:sldId id="260" r:id="rId12"/>
    <p:sldId id="268" r:id="rId13"/>
    <p:sldId id="261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BC705CD6-7AAC-474A-8A4F-3211262BF006}">
          <p14:sldIdLst>
            <p14:sldId id="256"/>
            <p14:sldId id="264"/>
            <p14:sldId id="257"/>
            <p14:sldId id="265"/>
          </p14:sldIdLst>
        </p14:section>
        <p14:section name="Phần Chưa có tên" id="{BAC06989-B053-411B-9DA2-2F63BC204C9A}">
          <p14:sldIdLst>
            <p14:sldId id="273"/>
            <p14:sldId id="270"/>
            <p14:sldId id="266"/>
            <p14:sldId id="259"/>
            <p14:sldId id="267"/>
            <p14:sldId id="260"/>
            <p14:sldId id="268"/>
            <p14:sldId id="26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160"/>
    <a:srgbClr val="CCDEDE"/>
    <a:srgbClr val="FBF3E4"/>
    <a:srgbClr val="F6E3C0"/>
    <a:srgbClr val="8AB4B3"/>
    <a:srgbClr val="73A6A5"/>
    <a:srgbClr val="5C9090"/>
    <a:srgbClr val="4E7A79"/>
    <a:srgbClr val="96BCBA"/>
    <a:srgbClr val="B5D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40" d="100"/>
          <a:sy n="40" d="100"/>
        </p:scale>
        <p:origin x="-11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1CEB0-0F42-4951-AEBD-C58508FDEA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87899-A434-430F-A32A-C51216E82B54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KHỞI  ĐỘNG GIỌNG</a:t>
          </a:r>
          <a:endParaRPr lang="en-US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DFDDF-4BEB-4B31-BDF1-21DD4401C079}" cxnId="{619AC52D-24B4-4C10-9818-4673155FB6ED}" type="parTrans">
      <dgm:prSet/>
      <dgm:spPr/>
      <dgm:t>
        <a:bodyPr/>
        <a:lstStyle/>
        <a:p>
          <a:endParaRPr lang="en-US"/>
        </a:p>
      </dgm:t>
    </dgm:pt>
    <dgm:pt modelId="{B1A70A14-01FB-446F-ACA4-F228D456660A}" cxnId="{619AC52D-24B4-4C10-9818-4673155FB6ED}" type="sibTrans">
      <dgm:prSet/>
      <dgm:spPr/>
      <dgm:t>
        <a:bodyPr/>
        <a:lstStyle/>
        <a:p>
          <a:endParaRPr lang="en-US"/>
        </a:p>
      </dgm:t>
    </dgm:pt>
    <dgm:pt modelId="{987C5731-5CF0-4C0E-A251-AA3585E6A326}" type="pres">
      <dgm:prSet presAssocID="{91C1CEB0-0F42-4951-AEBD-C58508FDEA85}" presName="CompostProcess" presStyleCnt="0">
        <dgm:presLayoutVars>
          <dgm:dir/>
          <dgm:resizeHandles val="exact"/>
        </dgm:presLayoutVars>
      </dgm:prSet>
      <dgm:spPr/>
    </dgm:pt>
    <dgm:pt modelId="{5D123970-2C5C-42C9-9C5B-AD73E64E2A84}" type="pres">
      <dgm:prSet presAssocID="{91C1CEB0-0F42-4951-AEBD-C58508FDEA85}" presName="arrow" presStyleLbl="bgShp" presStyleIdx="0" presStyleCnt="1" custScaleX="117646"/>
      <dgm:spPr/>
    </dgm:pt>
    <dgm:pt modelId="{8CF40DB5-0E1A-4B0F-8BFF-D5AABF4222D5}" type="pres">
      <dgm:prSet presAssocID="{91C1CEB0-0F42-4951-AEBD-C58508FDEA85}" presName="linearProcess" presStyleCnt="0"/>
      <dgm:spPr/>
    </dgm:pt>
    <dgm:pt modelId="{FB16BBCD-E237-487C-9C4C-38CFA57DE7FA}" type="pres">
      <dgm:prSet presAssocID="{22887899-A434-430F-A32A-C51216E82B54}" presName="textNode" presStyleLbl="node1" presStyleIdx="0" presStyleCnt="1" custScaleX="118080" custScaleY="250000">
        <dgm:presLayoutVars>
          <dgm:bulletEnabled val="1"/>
        </dgm:presLayoutVars>
      </dgm:prSet>
      <dgm:spPr/>
    </dgm:pt>
  </dgm:ptLst>
  <dgm:cxnLst>
    <dgm:cxn modelId="{FD2ABDAF-2C90-4C4A-8F4B-151A26A9F81A}" type="presOf" srcId="{22887899-A434-430F-A32A-C51216E82B54}" destId="{FB16BBCD-E237-487C-9C4C-38CFA57DE7FA}" srcOrd="0" destOrd="0" presId="urn:microsoft.com/office/officeart/2005/8/layout/hProcess9"/>
    <dgm:cxn modelId="{D3BB9895-27E6-48C4-808C-68FD1F8B674B}" type="presOf" srcId="{91C1CEB0-0F42-4951-AEBD-C58508FDEA85}" destId="{987C5731-5CF0-4C0E-A251-AA3585E6A326}" srcOrd="0" destOrd="0" presId="urn:microsoft.com/office/officeart/2005/8/layout/hProcess9"/>
    <dgm:cxn modelId="{619AC52D-24B4-4C10-9818-4673155FB6ED}" srcId="{91C1CEB0-0F42-4951-AEBD-C58508FDEA85}" destId="{22887899-A434-430F-A32A-C51216E82B54}" srcOrd="0" destOrd="0" parTransId="{BA8DFDDF-4BEB-4B31-BDF1-21DD4401C079}" sibTransId="{B1A70A14-01FB-446F-ACA4-F228D456660A}"/>
    <dgm:cxn modelId="{C3AA6DA9-A23A-45BA-AB39-4D14E435D264}" type="presParOf" srcId="{987C5731-5CF0-4C0E-A251-AA3585E6A326}" destId="{5D123970-2C5C-42C9-9C5B-AD73E64E2A84}" srcOrd="0" destOrd="0" presId="urn:microsoft.com/office/officeart/2005/8/layout/hProcess9"/>
    <dgm:cxn modelId="{F7A1A97D-4839-4B94-99C5-0183DD4A32ED}" type="presParOf" srcId="{987C5731-5CF0-4C0E-A251-AA3585E6A326}" destId="{8CF40DB5-0E1A-4B0F-8BFF-D5AABF4222D5}" srcOrd="1" destOrd="0" presId="urn:microsoft.com/office/officeart/2005/8/layout/hProcess9"/>
    <dgm:cxn modelId="{3A477DAA-8F47-40C6-AE4E-689EE2E0A714}" type="presParOf" srcId="{8CF40DB5-0E1A-4B0F-8BFF-D5AABF4222D5}" destId="{FB16BBCD-E237-487C-9C4C-38CFA57DE7FA}" srcOrd="0" destOrd="0" presId="urn:microsoft.com/office/officeart/2005/8/layout/hProcess9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201401" cy="1500187"/>
        <a:chOff x="0" y="0"/>
        <a:chExt cx="11201401" cy="1500187"/>
      </a:xfrm>
    </dsp:grpSpPr>
    <dsp:sp modelId="{5D123970-2C5C-42C9-9C5B-AD73E64E2A84}">
      <dsp:nvSpPr>
        <dsp:cNvPr id="3" name="Right Arrow 2"/>
        <dsp:cNvSpPr/>
      </dsp:nvSpPr>
      <dsp:spPr bwMode="white">
        <a:xfrm>
          <a:off x="840105" y="0"/>
          <a:ext cx="9521191" cy="1500187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840105" y="0"/>
        <a:ext cx="9521191" cy="1500187"/>
      </dsp:txXfrm>
    </dsp:sp>
    <dsp:sp modelId="{FB16BBCD-E237-487C-9C4C-38CFA57DE7FA}">
      <dsp:nvSpPr>
        <dsp:cNvPr id="4" name="Rounded Rectangle 3"/>
        <dsp:cNvSpPr/>
      </dsp:nvSpPr>
      <dsp:spPr bwMode="white">
        <a:xfrm>
          <a:off x="3920490" y="450056"/>
          <a:ext cx="3360420" cy="60007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KHỞI  ĐỘNG GIỌNG</a:t>
          </a:r>
          <a:endParaRPr lang="en-US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0490" y="450056"/>
        <a:ext cx="3360420" cy="60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13.svg"/><Relationship Id="rId7" Type="http://schemas.openxmlformats.org/officeDocument/2006/relationships/image" Target="../media/image50.png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21.png"/><Relationship Id="rId3" Type="http://schemas.openxmlformats.org/officeDocument/2006/relationships/image" Target="../media/image43.png"/><Relationship Id="rId2" Type="http://schemas.openxmlformats.org/officeDocument/2006/relationships/image" Target="../media/image4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3.svg"/><Relationship Id="rId10" Type="http://schemas.openxmlformats.org/officeDocument/2006/relationships/image" Target="../media/image52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5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0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svg"/><Relationship Id="rId7" Type="http://schemas.openxmlformats.org/officeDocument/2006/relationships/image" Target="../media/image58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67.png"/><Relationship Id="rId15" Type="http://schemas.openxmlformats.org/officeDocument/2006/relationships/image" Target="../media/image66.svg"/><Relationship Id="rId14" Type="http://schemas.openxmlformats.org/officeDocument/2006/relationships/image" Target="../media/image65.png"/><Relationship Id="rId13" Type="http://schemas.openxmlformats.org/officeDocument/2006/relationships/image" Target="../media/image64.png"/><Relationship Id="rId12" Type="http://schemas.openxmlformats.org/officeDocument/2006/relationships/image" Target="../media/image63.png"/><Relationship Id="rId11" Type="http://schemas.openxmlformats.org/officeDocument/2006/relationships/image" Target="../media/image62.svg"/><Relationship Id="rId10" Type="http://schemas.openxmlformats.org/officeDocument/2006/relationships/image" Target="../media/image6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3.svg"/><Relationship Id="rId16" Type="http://schemas.openxmlformats.org/officeDocument/2006/relationships/image" Target="../media/image14.png"/><Relationship Id="rId15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10.svg"/><Relationship Id="rId12" Type="http://schemas.openxmlformats.org/officeDocument/2006/relationships/image" Target="../media/image9.png"/><Relationship Id="rId11" Type="http://schemas.openxmlformats.org/officeDocument/2006/relationships/image" Target="../media/image22.png"/><Relationship Id="rId10" Type="http://schemas.openxmlformats.org/officeDocument/2006/relationships/image" Target="../media/image8.sv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svg"/><Relationship Id="rId7" Type="http://schemas.openxmlformats.org/officeDocument/2006/relationships/image" Target="../media/image2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4.sv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38.png"/><Relationship Id="rId16" Type="http://schemas.openxmlformats.org/officeDocument/2006/relationships/image" Target="../media/image37.svg"/><Relationship Id="rId15" Type="http://schemas.openxmlformats.org/officeDocument/2006/relationships/image" Target="../media/image36.png"/><Relationship Id="rId14" Type="http://schemas.openxmlformats.org/officeDocument/2006/relationships/image" Target="../media/image35.svg"/><Relationship Id="rId13" Type="http://schemas.openxmlformats.org/officeDocument/2006/relationships/image" Target="../media/image34.png"/><Relationship Id="rId12" Type="http://schemas.openxmlformats.org/officeDocument/2006/relationships/image" Target="../media/image33.svg"/><Relationship Id="rId11" Type="http://schemas.openxmlformats.org/officeDocument/2006/relationships/image" Target="../media/image32.png"/><Relationship Id="rId10" Type="http://schemas.openxmlformats.org/officeDocument/2006/relationships/image" Target="../media/image31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3.png"/><Relationship Id="rId7" Type="http://schemas.openxmlformats.org/officeDocument/2006/relationships/image" Target="../media/image40.jpeg"/><Relationship Id="rId6" Type="http://schemas.openxmlformats.org/officeDocument/2006/relationships/image" Target="../media/image39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3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png"/><Relationship Id="rId7" Type="http://schemas.openxmlformats.org/officeDocument/2006/relationships/image" Target="../media/image10.svg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419" y="8587117"/>
            <a:ext cx="18265821" cy="1699883"/>
            <a:chOff x="6419" y="8587117"/>
            <a:chExt cx="18265821" cy="169988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5338" b="52294"/>
            <a:stretch>
              <a:fillRect/>
            </a:stretch>
          </p:blipFill>
          <p:spPr>
            <a:xfrm>
              <a:off x="6419" y="8699177"/>
              <a:ext cx="5461618" cy="1587823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8266" y="-1256967"/>
            <a:ext cx="4357364" cy="2733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73600" y="554551"/>
            <a:ext cx="2149539" cy="13483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08047" y="1543484"/>
            <a:ext cx="1409360" cy="9993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41677" y="2255408"/>
            <a:ext cx="2605998" cy="1847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39400" y="1142777"/>
            <a:ext cx="1528437" cy="9003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59675" y="5123215"/>
            <a:ext cx="2784678" cy="1640429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419745" y="3429891"/>
            <a:ext cx="1544851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THẦY CÔ GIÁO VÀ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TIẾT HỌC MÔN ÂM NHẠC!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5400000">
            <a:off x="-5541864" y="4654990"/>
            <a:ext cx="12767477" cy="1699883"/>
            <a:chOff x="5504763" y="8587117"/>
            <a:chExt cx="12767477" cy="1699883"/>
          </a:xfrm>
        </p:grpSpPr>
        <p:pic>
          <p:nvPicPr>
            <p:cNvPr id="33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 rot="16200000" flipH="1">
            <a:off x="11054320" y="4654990"/>
            <a:ext cx="12767477" cy="1699883"/>
            <a:chOff x="5504763" y="8587117"/>
            <a:chExt cx="12767477" cy="1699883"/>
          </a:xfrm>
        </p:grpSpPr>
        <p:pic>
          <p:nvPicPr>
            <p:cNvPr id="36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37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09148" y="2778793"/>
            <a:ext cx="8508777" cy="4598367"/>
            <a:chOff x="920974" y="1307133"/>
            <a:chExt cx="8508777" cy="459836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974" y="1307133"/>
              <a:ext cx="8508777" cy="459836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426255" y="2277493"/>
              <a:ext cx="7558786" cy="243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5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 chung tay bảo vệ môi trường xanh</a:t>
              </a:r>
              <a:endParaRPr lang="en-US" sz="5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4165" y="-376052"/>
            <a:ext cx="1956939" cy="12275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31808" y="389510"/>
            <a:ext cx="1472955" cy="9239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812846" y="1955661"/>
            <a:ext cx="1638529" cy="965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06200" y="-286959"/>
            <a:ext cx="890650" cy="524674"/>
          </a:xfrm>
          <a:prstGeom prst="rect">
            <a:avLst/>
          </a:prstGeom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53600" y="1485899"/>
            <a:ext cx="7089096" cy="7315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9" y="8587117"/>
            <a:ext cx="18265821" cy="1699883"/>
            <a:chOff x="6419" y="8587117"/>
            <a:chExt cx="18265821" cy="169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5338" b="52294"/>
            <a:stretch>
              <a:fillRect/>
            </a:stretch>
          </p:blipFill>
          <p:spPr>
            <a:xfrm>
              <a:off x="6419" y="8699177"/>
              <a:ext cx="5461618" cy="15878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85213" y="2095521"/>
            <a:ext cx="7558786" cy="5488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endParaRPr lang="en-US" sz="3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692230" y="795603"/>
            <a:ext cx="89035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3E6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6000" b="1" dirty="0">
              <a:solidFill>
                <a:srgbClr val="3E61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48500" y="2269362"/>
            <a:ext cx="6382969" cy="57686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5338" b="52294"/>
          <a:stretch>
            <a:fillRect/>
          </a:stretch>
        </p:blipFill>
        <p:spPr>
          <a:xfrm>
            <a:off x="6419" y="8699177"/>
            <a:ext cx="5461618" cy="1587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8928"/>
          <a:stretch>
            <a:fillRect/>
          </a:stretch>
        </p:blipFill>
        <p:spPr>
          <a:xfrm>
            <a:off x="5504763" y="8587117"/>
            <a:ext cx="7315200" cy="1699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987" b="50611"/>
          <a:stretch>
            <a:fillRect/>
          </a:stretch>
        </p:blipFill>
        <p:spPr>
          <a:xfrm>
            <a:off x="12858063" y="8622792"/>
            <a:ext cx="5414177" cy="16438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752098" y="-1301481"/>
            <a:ext cx="3561595" cy="2234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422453" y="3014516"/>
            <a:ext cx="1409360" cy="99936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65151" y="383690"/>
            <a:ext cx="2014082" cy="14281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659600" y="2145953"/>
            <a:ext cx="761835" cy="761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9659600" y="4094299"/>
            <a:ext cx="761835" cy="761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9659600" y="6042645"/>
            <a:ext cx="761835" cy="761835"/>
          </a:xfrm>
          <a:prstGeom prst="rect">
            <a:avLst/>
          </a:prstGeom>
        </p:spPr>
      </p:pic>
      <p:sp>
        <p:nvSpPr>
          <p:cNvPr id="24" name="TextBox 10"/>
          <p:cNvSpPr txBox="1"/>
          <p:nvPr/>
        </p:nvSpPr>
        <p:spPr>
          <a:xfrm>
            <a:off x="4692230" y="1051954"/>
            <a:ext cx="89035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FBF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FBF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"/>
          <p:cNvGrpSpPr/>
          <p:nvPr/>
        </p:nvGrpSpPr>
        <p:grpSpPr>
          <a:xfrm>
            <a:off x="2753278" y="2436612"/>
            <a:ext cx="12781441" cy="6133831"/>
            <a:chOff x="0" y="0"/>
            <a:chExt cx="13478879" cy="2216503"/>
          </a:xfrm>
        </p:grpSpPr>
        <p:sp>
          <p:nvSpPr>
            <p:cNvPr id="26" name="Freeform 3"/>
            <p:cNvSpPr/>
            <p:nvPr/>
          </p:nvSpPr>
          <p:spPr>
            <a:xfrm>
              <a:off x="-9098" y="-6509"/>
              <a:ext cx="13493210" cy="2248556"/>
            </a:xfrm>
            <a:custGeom>
              <a:avLst/>
              <a:gdLst/>
              <a:ahLst/>
              <a:cxnLst/>
              <a:rect l="l" t="t" r="r" b="b"/>
              <a:pathLst>
                <a:path w="13493210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2600136" y="6965"/>
                  </a:cubicBezTo>
                  <a:lnTo>
                    <a:pt x="12600138" y="6965"/>
                  </a:lnTo>
                  <a:cubicBezTo>
                    <a:pt x="12816885" y="16819"/>
                    <a:pt x="13021200" y="36481"/>
                    <a:pt x="13155389" y="101690"/>
                  </a:cubicBezTo>
                  <a:cubicBezTo>
                    <a:pt x="13411435" y="226120"/>
                    <a:pt x="13493210" y="459160"/>
                    <a:pt x="13487722" y="704684"/>
                  </a:cubicBezTo>
                  <a:cubicBezTo>
                    <a:pt x="13487722" y="704684"/>
                    <a:pt x="13444435" y="1013073"/>
                    <a:pt x="13451868" y="1248607"/>
                  </a:cubicBezTo>
                  <a:cubicBezTo>
                    <a:pt x="13458990" y="1396804"/>
                    <a:pt x="13466148" y="1592407"/>
                    <a:pt x="13466148" y="1592407"/>
                  </a:cubicBezTo>
                  <a:cubicBezTo>
                    <a:pt x="13449465" y="1808139"/>
                    <a:pt x="13334821" y="2018751"/>
                    <a:pt x="13137952" y="2130375"/>
                  </a:cubicBezTo>
                  <a:cubicBezTo>
                    <a:pt x="12987601" y="2215624"/>
                    <a:pt x="12789570" y="2230722"/>
                    <a:pt x="10173563" y="2219980"/>
                  </a:cubicBezTo>
                  <a:lnTo>
                    <a:pt x="10173412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26"/>
          <p:cNvSpPr txBox="1"/>
          <p:nvPr/>
        </p:nvSpPr>
        <p:spPr>
          <a:xfrm>
            <a:off x="3904306" y="3149758"/>
            <a:ext cx="10475719" cy="47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câu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vi-VN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vi-VN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ơn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9" y="8587117"/>
            <a:ext cx="18265821" cy="1699883"/>
            <a:chOff x="6419" y="8587117"/>
            <a:chExt cx="18265821" cy="169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5338" b="52294"/>
            <a:stretch>
              <a:fillRect/>
            </a:stretch>
          </p:blipFill>
          <p:spPr>
            <a:xfrm>
              <a:off x="6419" y="8699177"/>
              <a:ext cx="5461618" cy="15878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99620" y="2095500"/>
            <a:ext cx="672366" cy="672366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8807817" y="2095500"/>
            <a:ext cx="672366" cy="67236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716014" y="2095500"/>
            <a:ext cx="672366" cy="672366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05503" y="3053079"/>
            <a:ext cx="1956939" cy="1227535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71986" y="604438"/>
            <a:ext cx="1472955" cy="923945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2620" y="529018"/>
            <a:ext cx="1409360" cy="999365"/>
          </a:xfrm>
          <a:prstGeom prst="rect">
            <a:avLst/>
          </a:prstGeom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8142" y="3666847"/>
            <a:ext cx="2035442" cy="1443314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99505" y="142465"/>
            <a:ext cx="2605998" cy="1847889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510849" y="1333500"/>
            <a:ext cx="2784678" cy="1640429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482993" y="2963986"/>
            <a:ext cx="1193128" cy="7028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6601" y="2857500"/>
            <a:ext cx="11889601" cy="540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rgbClr val="3E6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en-US" sz="8000" b="1" dirty="0">
                <a:solidFill>
                  <a:srgbClr val="3E6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8000" b="1" dirty="0">
                <a:solidFill>
                  <a:srgbClr val="3E6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CHÚ Ý LẮNG NGHE, HẸN GẶP LẠI!</a:t>
            </a:r>
            <a:endParaRPr lang="vi-VN" sz="8000" b="1" dirty="0">
              <a:solidFill>
                <a:srgbClr val="3E61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9" y="8587117"/>
            <a:ext cx="18265821" cy="1699883"/>
            <a:chOff x="6419" y="8587117"/>
            <a:chExt cx="18265821" cy="169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5338" b="52294"/>
            <a:stretch>
              <a:fillRect/>
            </a:stretch>
          </p:blipFill>
          <p:spPr>
            <a:xfrm>
              <a:off x="6419" y="8699177"/>
              <a:ext cx="5461618" cy="15878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43000" y="2933700"/>
            <a:ext cx="7560296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 chia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692230" y="952500"/>
            <a:ext cx="89035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ÂM NHẠC</a:t>
            </a:r>
            <a:endParaRPr lang="en-US" sz="6000" b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72600" y="2095500"/>
            <a:ext cx="7315200" cy="69037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12243" y="1999356"/>
            <a:ext cx="13863511" cy="6400726"/>
            <a:chOff x="2212243" y="1999356"/>
            <a:chExt cx="13863511" cy="6400726"/>
          </a:xfrm>
        </p:grpSpPr>
        <p:pic>
          <p:nvPicPr>
            <p:cNvPr id="18" name="Picture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63050">
              <a:off x="2449748" y="1999356"/>
              <a:ext cx="13388503" cy="6400726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899620" y="2502295"/>
              <a:ext cx="672366" cy="672366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8807817" y="2502295"/>
              <a:ext cx="672366" cy="6723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716014" y="2502295"/>
              <a:ext cx="672366" cy="672366"/>
            </a:xfrm>
            <a:prstGeom prst="rect">
              <a:avLst/>
            </a:prstGeom>
          </p:spPr>
        </p:pic>
        <p:sp>
          <p:nvSpPr>
            <p:cNvPr id="17" name="TextBox 7"/>
            <p:cNvSpPr txBox="1"/>
            <p:nvPr/>
          </p:nvSpPr>
          <p:spPr>
            <a:xfrm>
              <a:off x="2212243" y="3350491"/>
              <a:ext cx="13863511" cy="3811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8800" b="1">
                  <a:latin typeface="Arial" panose="020B0604020202020204" pitchFamily="34" charset="0"/>
                  <a:cs typeface="Arial" panose="020B0604020202020204" pitchFamily="34" charset="0"/>
                </a:rPr>
                <a:t>TIẾT </a:t>
              </a:r>
              <a:r>
                <a:rPr lang="en-US" sz="8800" b="1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vi-VN" sz="8800" b="1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vi-VN" sz="88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8800" b="1">
                  <a:latin typeface="Arial" panose="020B0604020202020204" pitchFamily="34" charset="0"/>
                  <a:cs typeface="Arial" panose="020B0604020202020204" pitchFamily="34" charset="0"/>
                </a:rPr>
                <a:t>VẬN DỤNG – SÁNG TẠO</a:t>
              </a:r>
              <a:endParaRPr lang="vi-VN" sz="8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338" b="52294"/>
          <a:stretch>
            <a:fillRect/>
          </a:stretch>
        </p:blipFill>
        <p:spPr>
          <a:xfrm>
            <a:off x="6419" y="8699177"/>
            <a:ext cx="5461618" cy="15878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8928"/>
          <a:stretch>
            <a:fillRect/>
          </a:stretch>
        </p:blipFill>
        <p:spPr>
          <a:xfrm>
            <a:off x="5504763" y="8587117"/>
            <a:ext cx="7315200" cy="16998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987" b="50611"/>
          <a:stretch>
            <a:fillRect/>
          </a:stretch>
        </p:blipFill>
        <p:spPr>
          <a:xfrm>
            <a:off x="12858063" y="8622792"/>
            <a:ext cx="5414177" cy="1643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705503" y="3053079"/>
            <a:ext cx="1956939" cy="12275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71986" y="604438"/>
            <a:ext cx="1472955" cy="9239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2620" y="529018"/>
            <a:ext cx="1409360" cy="99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58142" y="3666847"/>
            <a:ext cx="2035442" cy="14433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99505" y="142465"/>
            <a:ext cx="2605998" cy="18478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99093" y="1066409"/>
            <a:ext cx="2784678" cy="1640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-5541864" y="4654990"/>
            <a:ext cx="12767477" cy="1699883"/>
            <a:chOff x="5504763" y="8587117"/>
            <a:chExt cx="12767477" cy="1699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sp>
        <p:nvSpPr>
          <p:cNvPr id="6" name="TextBox 3"/>
          <p:cNvSpPr txBox="1"/>
          <p:nvPr/>
        </p:nvSpPr>
        <p:spPr>
          <a:xfrm>
            <a:off x="1662787" y="424509"/>
            <a:ext cx="14859002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lời theo âm hình tiết tấu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37662" y="1720269"/>
            <a:ext cx="14412675" cy="2134875"/>
            <a:chOff x="827325" y="3151219"/>
            <a:chExt cx="14412675" cy="213487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353800" y="3428641"/>
              <a:ext cx="0" cy="1673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493271" y="3245078"/>
              <a:ext cx="505282" cy="1976044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4648200" y="3334782"/>
              <a:ext cx="0" cy="1673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27325" y="3323017"/>
              <a:ext cx="718973" cy="1637072"/>
              <a:chOff x="1806986" y="3657645"/>
              <a:chExt cx="944899" cy="2063658"/>
            </a:xfrm>
          </p:grpSpPr>
          <p:pic>
            <p:nvPicPr>
              <p:cNvPr id="23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06986" y="4567097"/>
                <a:ext cx="944899" cy="1154206"/>
              </a:xfrm>
              <a:prstGeom prst="rect">
                <a:avLst/>
              </a:prstGeom>
            </p:spPr>
          </p:pic>
          <p:pic>
            <p:nvPicPr>
              <p:cNvPr id="24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06986" y="3657645"/>
                <a:ext cx="944899" cy="1033169"/>
              </a:xfrm>
              <a:prstGeom prst="rect">
                <a:avLst/>
              </a:prstGeom>
            </p:spPr>
          </p:pic>
        </p:grpSp>
        <p:pic>
          <p:nvPicPr>
            <p:cNvPr id="34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4724548" y="3695773"/>
              <a:ext cx="515452" cy="1120549"/>
            </a:xfrm>
            <a:prstGeom prst="rect">
              <a:avLst/>
            </a:prstGeom>
          </p:spPr>
        </p:pic>
        <p:pic>
          <p:nvPicPr>
            <p:cNvPr id="35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775232" y="3151219"/>
              <a:ext cx="1251677" cy="2041016"/>
            </a:xfrm>
            <a:prstGeom prst="rect">
              <a:avLst/>
            </a:prstGeom>
          </p:spPr>
        </p:pic>
        <p:pic>
          <p:nvPicPr>
            <p:cNvPr id="36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353575" y="3245078"/>
              <a:ext cx="1251677" cy="2041016"/>
            </a:xfrm>
            <a:prstGeom prst="rect">
              <a:avLst/>
            </a:prstGeom>
          </p:spPr>
        </p:pic>
        <p:pic>
          <p:nvPicPr>
            <p:cNvPr id="37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227487" y="3195863"/>
              <a:ext cx="1251677" cy="2041016"/>
            </a:xfrm>
            <a:prstGeom prst="rect">
              <a:avLst/>
            </a:prstGeom>
          </p:spPr>
        </p:pic>
        <p:pic>
          <p:nvPicPr>
            <p:cNvPr id="3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2359899" y="3253094"/>
              <a:ext cx="505282" cy="197604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2656635" y="4076781"/>
            <a:ext cx="13982016" cy="3313664"/>
            <a:chOff x="2152992" y="4146317"/>
            <a:chExt cx="13982016" cy="3313664"/>
          </a:xfrm>
        </p:grpSpPr>
        <p:sp>
          <p:nvSpPr>
            <p:cNvPr id="40" name="TextBox 39"/>
            <p:cNvSpPr txBox="1"/>
            <p:nvPr/>
          </p:nvSpPr>
          <p:spPr>
            <a:xfrm>
              <a:off x="2152992" y="4146317"/>
              <a:ext cx="5655788" cy="3313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Môi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xanh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sạch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đẹp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do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</a:t>
              </a:r>
              <a:endPara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bao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la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?...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42101" y="4146317"/>
              <a:ext cx="6292907" cy="3313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 cùng nhau xây đắp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Môi trường sống trong lành</a:t>
              </a:r>
              <a:endPara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Chúng ta cùng ca hát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Cuộc sống mãi tươi xanh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37246" y="7573084"/>
            <a:ext cx="7608516" cy="2526278"/>
            <a:chOff x="5211447" y="7446045"/>
            <a:chExt cx="7608516" cy="2526278"/>
          </a:xfrm>
        </p:grpSpPr>
        <p:pic>
          <p:nvPicPr>
            <p:cNvPr id="4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989668" y="7758495"/>
              <a:ext cx="1786146" cy="1647720"/>
            </a:xfrm>
            <a:prstGeom prst="rect">
              <a:avLst/>
            </a:prstGeom>
          </p:spPr>
        </p:pic>
        <p:pic>
          <p:nvPicPr>
            <p:cNvPr id="45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211447" y="7716450"/>
              <a:ext cx="1883018" cy="18487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685" y="7446045"/>
              <a:ext cx="2526278" cy="252627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 rot="16200000" flipH="1">
            <a:off x="11054320" y="4654990"/>
            <a:ext cx="12767477" cy="1699883"/>
            <a:chOff x="5504763" y="8587117"/>
            <a:chExt cx="12767477" cy="1699883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2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90599" y="5372100"/>
            <a:ext cx="14935201" cy="2286000"/>
          </a:xfrm>
        </p:spPr>
        <p:txBody>
          <a:bodyPr>
            <a:normAutofit/>
          </a:bodyPr>
          <a:lstStyle/>
          <a:p>
            <a:br>
              <a:rPr lang="en-US" dirty="0" smtClean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Lược đồ 3"/>
          <p:cNvGraphicFramePr/>
          <p:nvPr/>
        </p:nvGraphicFramePr>
        <p:xfrm>
          <a:off x="3581399" y="2906713"/>
          <a:ext cx="11201401" cy="150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0263"/>
            <a:ext cx="14454517" cy="408463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</p:spPr>
      </p:pic>
      <p:grpSp>
        <p:nvGrpSpPr>
          <p:cNvPr id="6" name="Group 1"/>
          <p:cNvGrpSpPr/>
          <p:nvPr/>
        </p:nvGrpSpPr>
        <p:grpSpPr>
          <a:xfrm rot="5400000">
            <a:off x="-5541864" y="4654990"/>
            <a:ext cx="12767477" cy="1699883"/>
            <a:chOff x="5504763" y="8587117"/>
            <a:chExt cx="12767477" cy="1699883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grpSp>
        <p:nvGrpSpPr>
          <p:cNvPr id="9" name="Group 48"/>
          <p:cNvGrpSpPr/>
          <p:nvPr/>
        </p:nvGrpSpPr>
        <p:grpSpPr>
          <a:xfrm rot="16200000" flipH="1">
            <a:off x="11054320" y="4654990"/>
            <a:ext cx="12767477" cy="1699883"/>
            <a:chOff x="5504763" y="8587117"/>
            <a:chExt cx="12767477" cy="169988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-4301628" y="4293559"/>
            <a:ext cx="10287002" cy="1699883"/>
            <a:chOff x="5504763" y="8587117"/>
            <a:chExt cx="12767477" cy="169988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grpSp>
        <p:nvGrpSpPr>
          <p:cNvPr id="5" name="Group 48"/>
          <p:cNvGrpSpPr/>
          <p:nvPr/>
        </p:nvGrpSpPr>
        <p:grpSpPr>
          <a:xfrm rot="16200000" flipH="1">
            <a:off x="12294558" y="4293560"/>
            <a:ext cx="10287004" cy="1699883"/>
            <a:chOff x="5504763" y="8587117"/>
            <a:chExt cx="12767477" cy="1699883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2801600" cy="97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9" y="8587117"/>
            <a:ext cx="18265821" cy="1699883"/>
            <a:chOff x="6419" y="8587117"/>
            <a:chExt cx="18265821" cy="169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5338" b="52294"/>
            <a:stretch>
              <a:fillRect/>
            </a:stretch>
          </p:blipFill>
          <p:spPr>
            <a:xfrm>
              <a:off x="6419" y="8699177"/>
              <a:ext cx="5461618" cy="15878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sp>
        <p:nvSpPr>
          <p:cNvPr id="7" name="TextBox 3"/>
          <p:cNvSpPr txBox="1"/>
          <p:nvPr/>
        </p:nvSpPr>
        <p:spPr>
          <a:xfrm>
            <a:off x="450393" y="419100"/>
            <a:ext cx="17387213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 theo nhóm bài hát </a:t>
            </a:r>
            <a:r>
              <a:rPr lang="vi-VN" sz="4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cuộc sống tươi đẹp </a:t>
            </a:r>
            <a:r>
              <a:rPr lang="vi-VN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các hình thức đã học và sáng tạo thêm cách thể hiện khác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810" y="2749242"/>
            <a:ext cx="151523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7722" y="4623551"/>
            <a:ext cx="5633948" cy="4218966"/>
            <a:chOff x="617722" y="4623551"/>
            <a:chExt cx="5633948" cy="4218966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63050">
              <a:off x="647831" y="4623551"/>
              <a:ext cx="5424396" cy="42189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7722" y="5746715"/>
              <a:ext cx="5633948" cy="1779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 i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 1: </a:t>
              </a:r>
              <a:endParaRPr lang="en-US" sz="36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 nối tiếp, hòa giọng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31800" y="4623551"/>
            <a:ext cx="5424396" cy="4348589"/>
            <a:chOff x="6431800" y="4623551"/>
            <a:chExt cx="5424396" cy="4348589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63050">
              <a:off x="6431800" y="4623551"/>
              <a:ext cx="5424396" cy="42189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13639" y="5427580"/>
              <a:ext cx="4798176" cy="3544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2: </a:t>
              </a:r>
              <a:endPara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gõ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đệm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nhạc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cụ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thanh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phách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15081" y="4623551"/>
            <a:ext cx="5455197" cy="4218966"/>
            <a:chOff x="12215081" y="4623551"/>
            <a:chExt cx="5455197" cy="42189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63050">
              <a:off x="12215081" y="4623551"/>
              <a:ext cx="5424396" cy="42189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256102" y="5427580"/>
              <a:ext cx="5414176" cy="2713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3: </a:t>
              </a:r>
              <a:endPara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phụ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họa</a:t>
              </a:r>
              <a:endPara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Vì Cuộc Sống Tươi Đẹp  karaoke LỚP 7 KẾT NỐI TRI THỨC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1681" y="9204325"/>
            <a:ext cx="1082675" cy="1082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36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721" y="382111"/>
            <a:ext cx="16582557" cy="95227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338" b="52294"/>
          <a:stretch>
            <a:fillRect/>
          </a:stretch>
        </p:blipFill>
        <p:spPr>
          <a:xfrm>
            <a:off x="6419" y="8699177"/>
            <a:ext cx="5461618" cy="158782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8928"/>
          <a:stretch>
            <a:fillRect/>
          </a:stretch>
        </p:blipFill>
        <p:spPr>
          <a:xfrm>
            <a:off x="5504763" y="8587117"/>
            <a:ext cx="7315200" cy="16998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987" b="50611"/>
          <a:stretch>
            <a:fillRect/>
          </a:stretch>
        </p:blipFill>
        <p:spPr>
          <a:xfrm>
            <a:off x="12858063" y="8622792"/>
            <a:ext cx="5414177" cy="164385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92600" y="-492496"/>
            <a:ext cx="2078402" cy="147377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3257" y="-1265901"/>
            <a:ext cx="3570488" cy="2531801"/>
          </a:xfrm>
          <a:prstGeom prst="rect">
            <a:avLst/>
          </a:prstGeom>
        </p:spPr>
      </p:pic>
      <p:sp>
        <p:nvSpPr>
          <p:cNvPr id="33" name="TextBox 3"/>
          <p:cNvSpPr txBox="1"/>
          <p:nvPr/>
        </p:nvSpPr>
        <p:spPr>
          <a:xfrm>
            <a:off x="3200400" y="981280"/>
            <a:ext cx="1260891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800" b="1">
                <a:solidFill>
                  <a:srgbClr val="C00000"/>
                </a:solidFill>
                <a:cs typeface="Arial" panose="020B0604020202020204" pitchFamily="34" charset="0"/>
              </a:rPr>
              <a:t>Giới thiệu tranh vẽ hoặc các sản phẩm em đã làm về đề tài Bảo vệ môi trường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A picture containing text, fabric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00" y="3415819"/>
            <a:ext cx="7728983" cy="5156681"/>
          </a:xfrm>
          <a:prstGeom prst="rect">
            <a:avLst/>
          </a:prstGeom>
        </p:spPr>
      </p:pic>
      <p:pic>
        <p:nvPicPr>
          <p:cNvPr id="39" name="Picture 38" descr="A picture containing text, fabric, several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03114"/>
            <a:ext cx="7754080" cy="51693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9" y="8587117"/>
            <a:ext cx="18265821" cy="1699883"/>
            <a:chOff x="6419" y="8587117"/>
            <a:chExt cx="18265821" cy="169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5338" b="52294"/>
            <a:stretch>
              <a:fillRect/>
            </a:stretch>
          </p:blipFill>
          <p:spPr>
            <a:xfrm>
              <a:off x="6419" y="8699177"/>
              <a:ext cx="5461618" cy="15878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8928"/>
            <a:stretch>
              <a:fillRect/>
            </a:stretch>
          </p:blipFill>
          <p:spPr>
            <a:xfrm>
              <a:off x="5504763" y="8587117"/>
              <a:ext cx="7315200" cy="169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5987" b="50611"/>
            <a:stretch>
              <a:fillRect/>
            </a:stretch>
          </p:blipFill>
          <p:spPr>
            <a:xfrm>
              <a:off x="12858063" y="8622792"/>
              <a:ext cx="5414177" cy="164385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799" y="2476500"/>
            <a:ext cx="8187791" cy="5716736"/>
          </a:xfrm>
          <a:prstGeom prst="rect">
            <a:avLst/>
          </a:prstGeom>
        </p:spPr>
      </p:pic>
      <p:pic>
        <p:nvPicPr>
          <p:cNvPr id="9" name="Picture 8" descr="Map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689" b="968"/>
          <a:stretch>
            <a:fillRect/>
          </a:stretch>
        </p:blipFill>
        <p:spPr>
          <a:xfrm>
            <a:off x="9414411" y="2476500"/>
            <a:ext cx="7964391" cy="5716736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200400" y="981280"/>
            <a:ext cx="1260891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tác phẩm của học sinh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WPS Presentation</Application>
  <PresentationFormat>Tùy chỉnh</PresentationFormat>
  <Paragraphs>57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Techsi.vn</cp:lastModifiedBy>
  <cp:revision>15</cp:revision>
  <dcterms:created xsi:type="dcterms:W3CDTF">2006-08-16T00:00:00Z</dcterms:created>
  <dcterms:modified xsi:type="dcterms:W3CDTF">2024-10-09T03:52:05Z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4B6648BA0D184C2A9906E1F591482976_13</vt:lpwstr>
  </property>
  <property fmtid="{D5CDD505-2E9C-101B-9397-08002B2CF9AE}" pid="3" name="KSOProductBuildVer">
    <vt:lpwstr>1033-12.2.0.18283</vt:lpwstr>
  </property>
</Properties>
</file>