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3"/>
  </p:notesMasterIdLst>
  <p:sldIdLst>
    <p:sldId id="288" r:id="rId2"/>
    <p:sldId id="259" r:id="rId3"/>
    <p:sldId id="289" r:id="rId4"/>
    <p:sldId id="256" r:id="rId5"/>
    <p:sldId id="260" r:id="rId6"/>
    <p:sldId id="290" r:id="rId7"/>
    <p:sldId id="291" r:id="rId8"/>
    <p:sldId id="292" r:id="rId9"/>
    <p:sldId id="293" r:id="rId10"/>
    <p:sldId id="295" r:id="rId11"/>
    <p:sldId id="294" r:id="rId12"/>
    <p:sldId id="296" r:id="rId13"/>
    <p:sldId id="258" r:id="rId14"/>
    <p:sldId id="261" r:id="rId15"/>
    <p:sldId id="297" r:id="rId16"/>
    <p:sldId id="262" r:id="rId17"/>
    <p:sldId id="298" r:id="rId18"/>
    <p:sldId id="257" r:id="rId19"/>
    <p:sldId id="263" r:id="rId20"/>
    <p:sldId id="264" r:id="rId21"/>
    <p:sldId id="265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ira Sans Extra Condensed" panose="020B0503050000020004" pitchFamily="34" charset="0"/>
      <p:regular r:id="rId28"/>
      <p:bold r:id="rId29"/>
      <p:italic r:id="rId30"/>
      <p:boldItalic r:id="rId31"/>
    </p:embeddedFont>
    <p:embeddedFont>
      <p:font typeface="Fira Sans Extra Condensed Medium" panose="020B060402020202020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30140D-7A72-4140-8333-6DC790A2F028}">
  <a:tblStyle styleId="{3D30140D-7A72-4140-8333-6DC790A2F0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0185b70327_1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0185b70327_1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1d150e4f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01d150e4f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916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01d150e4f8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01d150e4f8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c3e353274_0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c3e353274_0_1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1d150e4f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01d150e4f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01d1ddbfd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01d1ddbfd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01d1ddbfdc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01d1ddbfdc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0185b703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10185b703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fc3e353274_0_2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fc3e353274_0_2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49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43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16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35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fc3e353274_0_1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fc3e353274_0_1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1d150e4f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01d150e4f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5475" y="1054364"/>
            <a:ext cx="4092000" cy="18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5475" y="2911300"/>
            <a:ext cx="27870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311700" y="311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3;p17">
            <a:extLst>
              <a:ext uri="{FF2B5EF4-FFF2-40B4-BE49-F238E27FC236}">
                <a16:creationId xmlns:a16="http://schemas.microsoft.com/office/drawing/2014/main" id="{38D44B0E-C9CA-0515-6144-D25FB653F240}"/>
              </a:ext>
            </a:extLst>
          </p:cNvPr>
          <p:cNvSpPr/>
          <p:nvPr/>
        </p:nvSpPr>
        <p:spPr>
          <a:xfrm>
            <a:off x="1290234" y="524690"/>
            <a:ext cx="6563532" cy="12377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Guessing game </a:t>
            </a:r>
            <a:endParaRPr sz="6600" dirty="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" name="Google Shape;161;p16">
            <a:extLst>
              <a:ext uri="{FF2B5EF4-FFF2-40B4-BE49-F238E27FC236}">
                <a16:creationId xmlns:a16="http://schemas.microsoft.com/office/drawing/2014/main" id="{5803E6A0-1D21-CCE9-36F7-943DB14D77B3}"/>
              </a:ext>
            </a:extLst>
          </p:cNvPr>
          <p:cNvSpPr/>
          <p:nvPr/>
        </p:nvSpPr>
        <p:spPr>
          <a:xfrm>
            <a:off x="3223650" y="2092527"/>
            <a:ext cx="3642102" cy="542336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Look at the pictures. </a:t>
            </a:r>
            <a:endParaRPr sz="20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" name="Google Shape;701;p23">
            <a:extLst>
              <a:ext uri="{FF2B5EF4-FFF2-40B4-BE49-F238E27FC236}">
                <a16:creationId xmlns:a16="http://schemas.microsoft.com/office/drawing/2014/main" id="{36C671B7-90C9-66B9-3B22-482B418505DE}"/>
              </a:ext>
            </a:extLst>
          </p:cNvPr>
          <p:cNvSpPr/>
          <p:nvPr/>
        </p:nvSpPr>
        <p:spPr>
          <a:xfrm flipH="1">
            <a:off x="2537497" y="2153395"/>
            <a:ext cx="424200" cy="4206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1;p16">
            <a:extLst>
              <a:ext uri="{FF2B5EF4-FFF2-40B4-BE49-F238E27FC236}">
                <a16:creationId xmlns:a16="http://schemas.microsoft.com/office/drawing/2014/main" id="{E682D03D-83A9-4D31-3B6B-328624C00D83}"/>
              </a:ext>
            </a:extLst>
          </p:cNvPr>
          <p:cNvSpPr/>
          <p:nvPr/>
        </p:nvSpPr>
        <p:spPr>
          <a:xfrm>
            <a:off x="3223650" y="2904094"/>
            <a:ext cx="3642102" cy="54233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Guess the health problems. </a:t>
            </a:r>
            <a:endParaRPr sz="20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" name="Google Shape;701;p23">
            <a:extLst>
              <a:ext uri="{FF2B5EF4-FFF2-40B4-BE49-F238E27FC236}">
                <a16:creationId xmlns:a16="http://schemas.microsoft.com/office/drawing/2014/main" id="{1114A4EC-651F-1015-FF53-A52B30F8A147}"/>
              </a:ext>
            </a:extLst>
          </p:cNvPr>
          <p:cNvSpPr/>
          <p:nvPr/>
        </p:nvSpPr>
        <p:spPr>
          <a:xfrm flipH="1">
            <a:off x="2537497" y="2964962"/>
            <a:ext cx="424200" cy="4206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161;p16">
            <a:extLst>
              <a:ext uri="{FF2B5EF4-FFF2-40B4-BE49-F238E27FC236}">
                <a16:creationId xmlns:a16="http://schemas.microsoft.com/office/drawing/2014/main" id="{EE5E5D55-9D3F-70D5-8281-8C85119931DA}"/>
              </a:ext>
            </a:extLst>
          </p:cNvPr>
          <p:cNvSpPr/>
          <p:nvPr/>
        </p:nvSpPr>
        <p:spPr>
          <a:xfrm>
            <a:off x="3223650" y="3715661"/>
            <a:ext cx="3642102" cy="5423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Write them down.</a:t>
            </a:r>
            <a:endParaRPr sz="20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5" name="Google Shape;701;p23">
            <a:extLst>
              <a:ext uri="{FF2B5EF4-FFF2-40B4-BE49-F238E27FC236}">
                <a16:creationId xmlns:a16="http://schemas.microsoft.com/office/drawing/2014/main" id="{0307D63B-645A-8A53-9B20-FFFCFCB2F8A0}"/>
              </a:ext>
            </a:extLst>
          </p:cNvPr>
          <p:cNvSpPr/>
          <p:nvPr/>
        </p:nvSpPr>
        <p:spPr>
          <a:xfrm flipH="1">
            <a:off x="2537497" y="3776529"/>
            <a:ext cx="424200" cy="4206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051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6944-F6BA-4BAD-7C57-19B61F2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8106"/>
            <a:ext cx="8520600" cy="572700"/>
          </a:xfrm>
        </p:spPr>
        <p:txBody>
          <a:bodyPr/>
          <a:lstStyle/>
          <a:p>
            <a:r>
              <a:rPr lang="en-US" sz="3600" dirty="0"/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6A844-2B1A-0F2D-3C06-0552F8F253E4}"/>
              </a:ext>
            </a:extLst>
          </p:cNvPr>
          <p:cNvSpPr/>
          <p:nvPr/>
        </p:nvSpPr>
        <p:spPr>
          <a:xfrm>
            <a:off x="1234565" y="2367166"/>
            <a:ext cx="303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AF4D7-C03D-C25C-C28F-BFE73191E1CD}"/>
              </a:ext>
            </a:extLst>
          </p:cNvPr>
          <p:cNvSpPr/>
          <p:nvPr/>
        </p:nvSpPr>
        <p:spPr>
          <a:xfrm>
            <a:off x="1118782" y="1668626"/>
            <a:ext cx="3470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kʌləd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vedʒtəbəl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grpSp>
        <p:nvGrpSpPr>
          <p:cNvPr id="9" name="Google Shape;3273;p46">
            <a:extLst>
              <a:ext uri="{FF2B5EF4-FFF2-40B4-BE49-F238E27FC236}">
                <a16:creationId xmlns:a16="http://schemas.microsoft.com/office/drawing/2014/main" id="{449087D1-455A-9BC8-6E67-8A74B5B95FC9}"/>
              </a:ext>
            </a:extLst>
          </p:cNvPr>
          <p:cNvGrpSpPr/>
          <p:nvPr/>
        </p:nvGrpSpPr>
        <p:grpSpPr>
          <a:xfrm>
            <a:off x="131736" y="3727342"/>
            <a:ext cx="1247614" cy="1288659"/>
            <a:chOff x="1267275" y="484400"/>
            <a:chExt cx="5087900" cy="4726625"/>
          </a:xfrm>
        </p:grpSpPr>
        <p:sp>
          <p:nvSpPr>
            <p:cNvPr id="10" name="Google Shape;3274;p46">
              <a:extLst>
                <a:ext uri="{FF2B5EF4-FFF2-40B4-BE49-F238E27FC236}">
                  <a16:creationId xmlns:a16="http://schemas.microsoft.com/office/drawing/2014/main" id="{183D4043-A1F6-366F-CFB7-DB0160478B26}"/>
                </a:ext>
              </a:extLst>
            </p:cNvPr>
            <p:cNvSpPr/>
            <p:nvPr/>
          </p:nvSpPr>
          <p:spPr>
            <a:xfrm>
              <a:off x="1267275" y="970425"/>
              <a:ext cx="3844275" cy="704625"/>
            </a:xfrm>
            <a:custGeom>
              <a:avLst/>
              <a:gdLst/>
              <a:ahLst/>
              <a:cxnLst/>
              <a:rect l="l" t="t" r="r" b="b"/>
              <a:pathLst>
                <a:path w="153771" h="28185" extrusionOk="0">
                  <a:moveTo>
                    <a:pt x="6655" y="1"/>
                  </a:moveTo>
                  <a:cubicBezTo>
                    <a:pt x="2969" y="1"/>
                    <a:pt x="0" y="2969"/>
                    <a:pt x="0" y="6655"/>
                  </a:cubicBezTo>
                  <a:lnTo>
                    <a:pt x="0" y="28184"/>
                  </a:lnTo>
                  <a:lnTo>
                    <a:pt x="153770" y="28184"/>
                  </a:lnTo>
                  <a:lnTo>
                    <a:pt x="1537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75;p46">
              <a:extLst>
                <a:ext uri="{FF2B5EF4-FFF2-40B4-BE49-F238E27FC236}">
                  <a16:creationId xmlns:a16="http://schemas.microsoft.com/office/drawing/2014/main" id="{DA1D0800-1512-56D8-2A5D-17ED40B0EA80}"/>
                </a:ext>
              </a:extLst>
            </p:cNvPr>
            <p:cNvSpPr/>
            <p:nvPr/>
          </p:nvSpPr>
          <p:spPr>
            <a:xfrm>
              <a:off x="1267275" y="1675025"/>
              <a:ext cx="3844275" cy="3536000"/>
            </a:xfrm>
            <a:custGeom>
              <a:avLst/>
              <a:gdLst/>
              <a:ahLst/>
              <a:cxnLst/>
              <a:rect l="l" t="t" r="r" b="b"/>
              <a:pathLst>
                <a:path w="153771" h="141440" extrusionOk="0">
                  <a:moveTo>
                    <a:pt x="0" y="0"/>
                  </a:moveTo>
                  <a:lnTo>
                    <a:pt x="0" y="134785"/>
                  </a:lnTo>
                  <a:cubicBezTo>
                    <a:pt x="0" y="138472"/>
                    <a:pt x="2969" y="141440"/>
                    <a:pt x="6655" y="141440"/>
                  </a:cubicBezTo>
                  <a:lnTo>
                    <a:pt x="147083" y="141440"/>
                  </a:lnTo>
                  <a:cubicBezTo>
                    <a:pt x="150769" y="141440"/>
                    <a:pt x="153770" y="138472"/>
                    <a:pt x="153770" y="134785"/>
                  </a:cubicBezTo>
                  <a:lnTo>
                    <a:pt x="1537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76;p46">
              <a:extLst>
                <a:ext uri="{FF2B5EF4-FFF2-40B4-BE49-F238E27FC236}">
                  <a16:creationId xmlns:a16="http://schemas.microsoft.com/office/drawing/2014/main" id="{CE14C899-B81C-F4AA-257B-459AEE21A718}"/>
                </a:ext>
              </a:extLst>
            </p:cNvPr>
            <p:cNvSpPr/>
            <p:nvPr/>
          </p:nvSpPr>
          <p:spPr>
            <a:xfrm>
              <a:off x="4051375" y="970425"/>
              <a:ext cx="1060175" cy="704625"/>
            </a:xfrm>
            <a:custGeom>
              <a:avLst/>
              <a:gdLst/>
              <a:ahLst/>
              <a:cxnLst/>
              <a:rect l="l" t="t" r="r" b="b"/>
              <a:pathLst>
                <a:path w="42407" h="28185" extrusionOk="0">
                  <a:moveTo>
                    <a:pt x="0" y="1"/>
                  </a:moveTo>
                  <a:cubicBezTo>
                    <a:pt x="33" y="6362"/>
                    <a:pt x="2284" y="12527"/>
                    <a:pt x="6394" y="17420"/>
                  </a:cubicBezTo>
                  <a:lnTo>
                    <a:pt x="6492" y="17550"/>
                  </a:lnTo>
                  <a:lnTo>
                    <a:pt x="6492" y="28184"/>
                  </a:lnTo>
                  <a:lnTo>
                    <a:pt x="42406" y="28184"/>
                  </a:lnTo>
                  <a:lnTo>
                    <a:pt x="4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77;p46">
              <a:extLst>
                <a:ext uri="{FF2B5EF4-FFF2-40B4-BE49-F238E27FC236}">
                  <a16:creationId xmlns:a16="http://schemas.microsoft.com/office/drawing/2014/main" id="{80727933-92A8-6F94-9BCB-AE48F8E6BE60}"/>
                </a:ext>
              </a:extLst>
            </p:cNvPr>
            <p:cNvSpPr/>
            <p:nvPr/>
          </p:nvSpPr>
          <p:spPr>
            <a:xfrm>
              <a:off x="3966575" y="1409175"/>
              <a:ext cx="247100" cy="265875"/>
            </a:xfrm>
            <a:custGeom>
              <a:avLst/>
              <a:gdLst/>
              <a:ahLst/>
              <a:cxnLst/>
              <a:rect l="l" t="t" r="r" b="b"/>
              <a:pathLst>
                <a:path w="9884" h="10635" extrusionOk="0">
                  <a:moveTo>
                    <a:pt x="7698" y="0"/>
                  </a:moveTo>
                  <a:cubicBezTo>
                    <a:pt x="3425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9166"/>
                    <a:pt x="98" y="9917"/>
                    <a:pt x="326" y="10634"/>
                  </a:cubicBezTo>
                  <a:lnTo>
                    <a:pt x="9884" y="1063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78;p46">
              <a:extLst>
                <a:ext uri="{FF2B5EF4-FFF2-40B4-BE49-F238E27FC236}">
                  <a16:creationId xmlns:a16="http://schemas.microsoft.com/office/drawing/2014/main" id="{CB69F87B-A63B-4179-19D4-5361A8A44BA1}"/>
                </a:ext>
              </a:extLst>
            </p:cNvPr>
            <p:cNvSpPr/>
            <p:nvPr/>
          </p:nvSpPr>
          <p:spPr>
            <a:xfrm>
              <a:off x="4699700" y="1675025"/>
              <a:ext cx="411850" cy="3536000"/>
            </a:xfrm>
            <a:custGeom>
              <a:avLst/>
              <a:gdLst/>
              <a:ahLst/>
              <a:cxnLst/>
              <a:rect l="l" t="t" r="r" b="b"/>
              <a:pathLst>
                <a:path w="16474" h="141440" extrusionOk="0">
                  <a:moveTo>
                    <a:pt x="6687" y="0"/>
                  </a:moveTo>
                  <a:lnTo>
                    <a:pt x="6687" y="134785"/>
                  </a:lnTo>
                  <a:cubicBezTo>
                    <a:pt x="6687" y="138439"/>
                    <a:pt x="3686" y="141440"/>
                    <a:pt x="0" y="141440"/>
                  </a:cubicBezTo>
                  <a:lnTo>
                    <a:pt x="9786" y="141440"/>
                  </a:lnTo>
                  <a:cubicBezTo>
                    <a:pt x="13472" y="141440"/>
                    <a:pt x="16473" y="138439"/>
                    <a:pt x="16473" y="1347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79;p46">
              <a:extLst>
                <a:ext uri="{FF2B5EF4-FFF2-40B4-BE49-F238E27FC236}">
                  <a16:creationId xmlns:a16="http://schemas.microsoft.com/office/drawing/2014/main" id="{A5817156-ED3C-DD32-CE5A-EBF8390D8F1D}"/>
                </a:ext>
              </a:extLst>
            </p:cNvPr>
            <p:cNvSpPr/>
            <p:nvPr/>
          </p:nvSpPr>
          <p:spPr>
            <a:xfrm>
              <a:off x="3859725" y="2695200"/>
              <a:ext cx="2495450" cy="584750"/>
            </a:xfrm>
            <a:custGeom>
              <a:avLst/>
              <a:gdLst/>
              <a:ahLst/>
              <a:cxnLst/>
              <a:rect l="l" t="t" r="r" b="b"/>
              <a:pathLst>
                <a:path w="99818" h="23390" extrusionOk="0">
                  <a:moveTo>
                    <a:pt x="13310" y="1"/>
                  </a:moveTo>
                  <a:cubicBezTo>
                    <a:pt x="7112" y="1"/>
                    <a:pt x="1860" y="4535"/>
                    <a:pt x="979" y="10667"/>
                  </a:cubicBezTo>
                  <a:cubicBezTo>
                    <a:pt x="1" y="17387"/>
                    <a:pt x="5220" y="23389"/>
                    <a:pt x="12005" y="23389"/>
                  </a:cubicBezTo>
                  <a:lnTo>
                    <a:pt x="87813" y="23389"/>
                  </a:lnTo>
                  <a:cubicBezTo>
                    <a:pt x="94598" y="23389"/>
                    <a:pt x="99818" y="17387"/>
                    <a:pt x="98839" y="10667"/>
                  </a:cubicBezTo>
                  <a:cubicBezTo>
                    <a:pt x="97926" y="4535"/>
                    <a:pt x="92674" y="1"/>
                    <a:pt x="86509" y="1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80;p46">
              <a:extLst>
                <a:ext uri="{FF2B5EF4-FFF2-40B4-BE49-F238E27FC236}">
                  <a16:creationId xmlns:a16="http://schemas.microsoft.com/office/drawing/2014/main" id="{D9F9AB0C-5FFA-95AB-8B8A-C983FE6A91F1}"/>
                </a:ext>
              </a:extLst>
            </p:cNvPr>
            <p:cNvSpPr/>
            <p:nvPr/>
          </p:nvSpPr>
          <p:spPr>
            <a:xfrm>
              <a:off x="5777775" y="2695200"/>
              <a:ext cx="577400" cy="584750"/>
            </a:xfrm>
            <a:custGeom>
              <a:avLst/>
              <a:gdLst/>
              <a:ahLst/>
              <a:cxnLst/>
              <a:rect l="l" t="t" r="r" b="b"/>
              <a:pathLst>
                <a:path w="23096" h="23390" extrusionOk="0">
                  <a:moveTo>
                    <a:pt x="1" y="1"/>
                  </a:moveTo>
                  <a:cubicBezTo>
                    <a:pt x="6199" y="1"/>
                    <a:pt x="11450" y="4535"/>
                    <a:pt x="12331" y="10667"/>
                  </a:cubicBezTo>
                  <a:cubicBezTo>
                    <a:pt x="13310" y="17387"/>
                    <a:pt x="8090" y="23389"/>
                    <a:pt x="1306" y="23389"/>
                  </a:cubicBezTo>
                  <a:lnTo>
                    <a:pt x="11091" y="23389"/>
                  </a:lnTo>
                  <a:cubicBezTo>
                    <a:pt x="17876" y="23389"/>
                    <a:pt x="23096" y="17387"/>
                    <a:pt x="22117" y="10667"/>
                  </a:cubicBezTo>
                  <a:cubicBezTo>
                    <a:pt x="21204" y="4535"/>
                    <a:pt x="15952" y="1"/>
                    <a:pt x="9787" y="1"/>
                  </a:cubicBezTo>
                  <a:close/>
                </a:path>
              </a:pathLst>
            </a:custGeom>
            <a:solidFill>
              <a:srgbClr val="E8ED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81;p46">
              <a:extLst>
                <a:ext uri="{FF2B5EF4-FFF2-40B4-BE49-F238E27FC236}">
                  <a16:creationId xmlns:a16="http://schemas.microsoft.com/office/drawing/2014/main" id="{FAE44881-0462-AF84-D834-A05395F16DC3}"/>
                </a:ext>
              </a:extLst>
            </p:cNvPr>
            <p:cNvSpPr/>
            <p:nvPr/>
          </p:nvSpPr>
          <p:spPr>
            <a:xfrm>
              <a:off x="4724975" y="2695200"/>
              <a:ext cx="775550" cy="584750"/>
            </a:xfrm>
            <a:custGeom>
              <a:avLst/>
              <a:gdLst/>
              <a:ahLst/>
              <a:cxnLst/>
              <a:rect l="l" t="t" r="r" b="b"/>
              <a:pathLst>
                <a:path w="31022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31022" y="23389"/>
                  </a:lnTo>
                  <a:lnTo>
                    <a:pt x="310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82;p46">
              <a:extLst>
                <a:ext uri="{FF2B5EF4-FFF2-40B4-BE49-F238E27FC236}">
                  <a16:creationId xmlns:a16="http://schemas.microsoft.com/office/drawing/2014/main" id="{D5E4F482-B465-C9C1-7B3D-6EF31926A5B4}"/>
                </a:ext>
              </a:extLst>
            </p:cNvPr>
            <p:cNvSpPr/>
            <p:nvPr/>
          </p:nvSpPr>
          <p:spPr>
            <a:xfrm>
              <a:off x="5255875" y="2695200"/>
              <a:ext cx="244650" cy="584750"/>
            </a:xfrm>
            <a:custGeom>
              <a:avLst/>
              <a:gdLst/>
              <a:ahLst/>
              <a:cxnLst/>
              <a:rect l="l" t="t" r="r" b="b"/>
              <a:pathLst>
                <a:path w="9786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9786" y="23389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83;p46">
              <a:extLst>
                <a:ext uri="{FF2B5EF4-FFF2-40B4-BE49-F238E27FC236}">
                  <a16:creationId xmlns:a16="http://schemas.microsoft.com/office/drawing/2014/main" id="{BB32F63B-DCD2-DB19-3499-5D620A1BF15C}"/>
                </a:ext>
              </a:extLst>
            </p:cNvPr>
            <p:cNvSpPr/>
            <p:nvPr/>
          </p:nvSpPr>
          <p:spPr>
            <a:xfrm>
              <a:off x="4724975" y="2311925"/>
              <a:ext cx="775550" cy="675650"/>
            </a:xfrm>
            <a:custGeom>
              <a:avLst/>
              <a:gdLst/>
              <a:ahLst/>
              <a:cxnLst/>
              <a:rect l="l" t="t" r="r" b="b"/>
              <a:pathLst>
                <a:path w="31022" h="27026" extrusionOk="0">
                  <a:moveTo>
                    <a:pt x="3947" y="0"/>
                  </a:moveTo>
                  <a:lnTo>
                    <a:pt x="3947" y="11385"/>
                  </a:lnTo>
                  <a:cubicBezTo>
                    <a:pt x="3947" y="13570"/>
                    <a:pt x="2186" y="15332"/>
                    <a:pt x="0" y="15332"/>
                  </a:cubicBezTo>
                  <a:lnTo>
                    <a:pt x="10178" y="24922"/>
                  </a:lnTo>
                  <a:cubicBezTo>
                    <a:pt x="11662" y="26325"/>
                    <a:pt x="13562" y="27026"/>
                    <a:pt x="15466" y="27026"/>
                  </a:cubicBezTo>
                  <a:cubicBezTo>
                    <a:pt x="17371" y="27026"/>
                    <a:pt x="19279" y="26325"/>
                    <a:pt x="20779" y="24922"/>
                  </a:cubicBezTo>
                  <a:lnTo>
                    <a:pt x="31022" y="15332"/>
                  </a:lnTo>
                  <a:cubicBezTo>
                    <a:pt x="28836" y="15332"/>
                    <a:pt x="27042" y="13570"/>
                    <a:pt x="27042" y="11385"/>
                  </a:cubicBezTo>
                  <a:lnTo>
                    <a:pt x="27042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84;p46">
              <a:extLst>
                <a:ext uri="{FF2B5EF4-FFF2-40B4-BE49-F238E27FC236}">
                  <a16:creationId xmlns:a16="http://schemas.microsoft.com/office/drawing/2014/main" id="{CA1863FC-19B5-10D4-5D06-4839976082B5}"/>
                </a:ext>
              </a:extLst>
            </p:cNvPr>
            <p:cNvSpPr/>
            <p:nvPr/>
          </p:nvSpPr>
          <p:spPr>
            <a:xfrm>
              <a:off x="4989200" y="2311925"/>
              <a:ext cx="511325" cy="675675"/>
            </a:xfrm>
            <a:custGeom>
              <a:avLst/>
              <a:gdLst/>
              <a:ahLst/>
              <a:cxnLst/>
              <a:rect l="l" t="t" r="r" b="b"/>
              <a:pathLst>
                <a:path w="20453" h="27027" extrusionOk="0">
                  <a:moveTo>
                    <a:pt x="6687" y="0"/>
                  </a:moveTo>
                  <a:lnTo>
                    <a:pt x="6687" y="11385"/>
                  </a:lnTo>
                  <a:cubicBezTo>
                    <a:pt x="6687" y="13570"/>
                    <a:pt x="8481" y="15332"/>
                    <a:pt x="10667" y="15332"/>
                  </a:cubicBezTo>
                  <a:lnTo>
                    <a:pt x="424" y="24922"/>
                  </a:lnTo>
                  <a:cubicBezTo>
                    <a:pt x="294" y="25052"/>
                    <a:pt x="163" y="25150"/>
                    <a:pt x="0" y="25281"/>
                  </a:cubicBezTo>
                  <a:cubicBezTo>
                    <a:pt x="1429" y="26446"/>
                    <a:pt x="3161" y="27026"/>
                    <a:pt x="4894" y="27026"/>
                  </a:cubicBezTo>
                  <a:cubicBezTo>
                    <a:pt x="6800" y="27026"/>
                    <a:pt x="8707" y="26323"/>
                    <a:pt x="10210" y="24922"/>
                  </a:cubicBezTo>
                  <a:lnTo>
                    <a:pt x="20453" y="15332"/>
                  </a:lnTo>
                  <a:cubicBezTo>
                    <a:pt x="18267" y="15332"/>
                    <a:pt x="16473" y="13570"/>
                    <a:pt x="16473" y="113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85;p46">
              <a:extLst>
                <a:ext uri="{FF2B5EF4-FFF2-40B4-BE49-F238E27FC236}">
                  <a16:creationId xmlns:a16="http://schemas.microsoft.com/office/drawing/2014/main" id="{18023D2C-61D8-283C-07A9-750CD0CD8AC1}"/>
                </a:ext>
              </a:extLst>
            </p:cNvPr>
            <p:cNvSpPr/>
            <p:nvPr/>
          </p:nvSpPr>
          <p:spPr>
            <a:xfrm>
              <a:off x="4458300" y="970425"/>
              <a:ext cx="1306450" cy="1458950"/>
            </a:xfrm>
            <a:custGeom>
              <a:avLst/>
              <a:gdLst/>
              <a:ahLst/>
              <a:cxnLst/>
              <a:rect l="l" t="t" r="r" b="b"/>
              <a:pathLst>
                <a:path w="52258" h="58358" extrusionOk="0">
                  <a:moveTo>
                    <a:pt x="1" y="1"/>
                  </a:moveTo>
                  <a:lnTo>
                    <a:pt x="1" y="40286"/>
                  </a:lnTo>
                  <a:cubicBezTo>
                    <a:pt x="1" y="50268"/>
                    <a:pt x="8058" y="58358"/>
                    <a:pt x="18040" y="58358"/>
                  </a:cubicBezTo>
                  <a:lnTo>
                    <a:pt x="34186" y="58358"/>
                  </a:lnTo>
                  <a:cubicBezTo>
                    <a:pt x="44168" y="58358"/>
                    <a:pt x="52258" y="50268"/>
                    <a:pt x="52258" y="40286"/>
                  </a:cubicBezTo>
                  <a:lnTo>
                    <a:pt x="52258" y="1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86;p46">
              <a:extLst>
                <a:ext uri="{FF2B5EF4-FFF2-40B4-BE49-F238E27FC236}">
                  <a16:creationId xmlns:a16="http://schemas.microsoft.com/office/drawing/2014/main" id="{FEEF1C4E-8D63-0FDE-78D9-E8D3E795643D}"/>
                </a:ext>
              </a:extLst>
            </p:cNvPr>
            <p:cNvSpPr/>
            <p:nvPr/>
          </p:nvSpPr>
          <p:spPr>
            <a:xfrm>
              <a:off x="5069125" y="970425"/>
              <a:ext cx="695625" cy="1458950"/>
            </a:xfrm>
            <a:custGeom>
              <a:avLst/>
              <a:gdLst/>
              <a:ahLst/>
              <a:cxnLst/>
              <a:rect l="l" t="t" r="r" b="b"/>
              <a:pathLst>
                <a:path w="27825" h="58358" extrusionOk="0">
                  <a:moveTo>
                    <a:pt x="18039" y="1"/>
                  </a:moveTo>
                  <a:lnTo>
                    <a:pt x="18039" y="40286"/>
                  </a:lnTo>
                  <a:cubicBezTo>
                    <a:pt x="18039" y="50268"/>
                    <a:pt x="9949" y="58358"/>
                    <a:pt x="0" y="58358"/>
                  </a:cubicBezTo>
                  <a:lnTo>
                    <a:pt x="9753" y="58358"/>
                  </a:lnTo>
                  <a:cubicBezTo>
                    <a:pt x="19735" y="58358"/>
                    <a:pt x="27825" y="50268"/>
                    <a:pt x="27825" y="40286"/>
                  </a:cubicBezTo>
                  <a:lnTo>
                    <a:pt x="27825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87;p46">
              <a:extLst>
                <a:ext uri="{FF2B5EF4-FFF2-40B4-BE49-F238E27FC236}">
                  <a16:creationId xmlns:a16="http://schemas.microsoft.com/office/drawing/2014/main" id="{FA709DFB-8395-4E18-C2E0-CE4D9BFD4966}"/>
                </a:ext>
              </a:extLst>
            </p:cNvPr>
            <p:cNvSpPr/>
            <p:nvPr/>
          </p:nvSpPr>
          <p:spPr>
            <a:xfrm>
              <a:off x="5764725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1" y="0"/>
                  </a:moveTo>
                  <a:lnTo>
                    <a:pt x="1" y="16114"/>
                  </a:lnTo>
                  <a:lnTo>
                    <a:pt x="2186" y="16114"/>
                  </a:lnTo>
                  <a:cubicBezTo>
                    <a:pt x="6460" y="16114"/>
                    <a:pt x="9885" y="12657"/>
                    <a:pt x="9885" y="8416"/>
                  </a:cubicBezTo>
                  <a:lnTo>
                    <a:pt x="9885" y="7698"/>
                  </a:lnTo>
                  <a:cubicBezTo>
                    <a:pt x="9885" y="3425"/>
                    <a:pt x="6460" y="0"/>
                    <a:pt x="2186" y="0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88;p46">
              <a:extLst>
                <a:ext uri="{FF2B5EF4-FFF2-40B4-BE49-F238E27FC236}">
                  <a16:creationId xmlns:a16="http://schemas.microsoft.com/office/drawing/2014/main" id="{01943200-723C-2270-1ED9-1285B460A347}"/>
                </a:ext>
              </a:extLst>
            </p:cNvPr>
            <p:cNvSpPr/>
            <p:nvPr/>
          </p:nvSpPr>
          <p:spPr>
            <a:xfrm>
              <a:off x="4210400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7699" y="0"/>
                  </a:moveTo>
                  <a:cubicBezTo>
                    <a:pt x="3458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12657"/>
                    <a:pt x="3458" y="16114"/>
                    <a:pt x="7699" y="16114"/>
                  </a:cubicBezTo>
                  <a:lnTo>
                    <a:pt x="9884" y="1611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89;p46">
              <a:extLst>
                <a:ext uri="{FF2B5EF4-FFF2-40B4-BE49-F238E27FC236}">
                  <a16:creationId xmlns:a16="http://schemas.microsoft.com/office/drawing/2014/main" id="{0A5D3418-375B-4D35-1A24-F35AB104F5CC}"/>
                </a:ext>
              </a:extLst>
            </p:cNvPr>
            <p:cNvSpPr/>
            <p:nvPr/>
          </p:nvSpPr>
          <p:spPr>
            <a:xfrm>
              <a:off x="4295200" y="484400"/>
              <a:ext cx="1634300" cy="924800"/>
            </a:xfrm>
            <a:custGeom>
              <a:avLst/>
              <a:gdLst/>
              <a:ahLst/>
              <a:cxnLst/>
              <a:rect l="l" t="t" r="r" b="b"/>
              <a:pathLst>
                <a:path w="65372" h="36992" extrusionOk="0">
                  <a:moveTo>
                    <a:pt x="23944" y="0"/>
                  </a:moveTo>
                  <a:cubicBezTo>
                    <a:pt x="22084" y="0"/>
                    <a:pt x="20323" y="587"/>
                    <a:pt x="18855" y="1696"/>
                  </a:cubicBezTo>
                  <a:lnTo>
                    <a:pt x="15104" y="4534"/>
                  </a:lnTo>
                  <a:cubicBezTo>
                    <a:pt x="13636" y="5643"/>
                    <a:pt x="11842" y="6231"/>
                    <a:pt x="10015" y="6231"/>
                  </a:cubicBezTo>
                  <a:lnTo>
                    <a:pt x="8482" y="6231"/>
                  </a:lnTo>
                  <a:cubicBezTo>
                    <a:pt x="3785" y="6231"/>
                    <a:pt x="1" y="10014"/>
                    <a:pt x="1" y="14679"/>
                  </a:cubicBezTo>
                  <a:lnTo>
                    <a:pt x="1" y="19311"/>
                  </a:lnTo>
                  <a:cubicBezTo>
                    <a:pt x="1" y="25737"/>
                    <a:pt x="2284" y="31935"/>
                    <a:pt x="6394" y="36861"/>
                  </a:cubicBezTo>
                  <a:lnTo>
                    <a:pt x="6492" y="36991"/>
                  </a:lnTo>
                  <a:cubicBezTo>
                    <a:pt x="12168" y="36991"/>
                    <a:pt x="9078" y="22451"/>
                    <a:pt x="12690" y="22451"/>
                  </a:cubicBezTo>
                  <a:cubicBezTo>
                    <a:pt x="13396" y="22451"/>
                    <a:pt x="14358" y="23007"/>
                    <a:pt x="15691" y="24335"/>
                  </a:cubicBezTo>
                  <a:cubicBezTo>
                    <a:pt x="23879" y="32424"/>
                    <a:pt x="34937" y="36991"/>
                    <a:pt x="46452" y="36991"/>
                  </a:cubicBezTo>
                  <a:lnTo>
                    <a:pt x="58782" y="36991"/>
                  </a:lnTo>
                  <a:lnTo>
                    <a:pt x="58847" y="36893"/>
                  </a:lnTo>
                  <a:cubicBezTo>
                    <a:pt x="63055" y="31968"/>
                    <a:pt x="65371" y="25672"/>
                    <a:pt x="65371" y="19213"/>
                  </a:cubicBezTo>
                  <a:lnTo>
                    <a:pt x="65371" y="15690"/>
                  </a:lnTo>
                  <a:cubicBezTo>
                    <a:pt x="65371" y="7013"/>
                    <a:pt x="58358" y="0"/>
                    <a:pt x="49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90;p46">
              <a:extLst>
                <a:ext uri="{FF2B5EF4-FFF2-40B4-BE49-F238E27FC236}">
                  <a16:creationId xmlns:a16="http://schemas.microsoft.com/office/drawing/2014/main" id="{05B74D43-C1E6-858B-BB49-299611DD0564}"/>
                </a:ext>
              </a:extLst>
            </p:cNvPr>
            <p:cNvSpPr/>
            <p:nvPr/>
          </p:nvSpPr>
          <p:spPr>
            <a:xfrm>
              <a:off x="5292550" y="484400"/>
              <a:ext cx="636950" cy="924800"/>
            </a:xfrm>
            <a:custGeom>
              <a:avLst/>
              <a:gdLst/>
              <a:ahLst/>
              <a:cxnLst/>
              <a:rect l="l" t="t" r="r" b="b"/>
              <a:pathLst>
                <a:path w="25478" h="36992" extrusionOk="0">
                  <a:moveTo>
                    <a:pt x="1" y="0"/>
                  </a:moveTo>
                  <a:cubicBezTo>
                    <a:pt x="8678" y="0"/>
                    <a:pt x="15691" y="7013"/>
                    <a:pt x="15691" y="15690"/>
                  </a:cubicBezTo>
                  <a:lnTo>
                    <a:pt x="15691" y="19213"/>
                  </a:lnTo>
                  <a:cubicBezTo>
                    <a:pt x="15691" y="25672"/>
                    <a:pt x="13375" y="31968"/>
                    <a:pt x="9200" y="36893"/>
                  </a:cubicBezTo>
                  <a:lnTo>
                    <a:pt x="9102" y="36991"/>
                  </a:lnTo>
                  <a:lnTo>
                    <a:pt x="18888" y="36991"/>
                  </a:lnTo>
                  <a:lnTo>
                    <a:pt x="18953" y="36893"/>
                  </a:lnTo>
                  <a:cubicBezTo>
                    <a:pt x="23161" y="31968"/>
                    <a:pt x="25477" y="25672"/>
                    <a:pt x="25477" y="19213"/>
                  </a:cubicBezTo>
                  <a:lnTo>
                    <a:pt x="25477" y="15690"/>
                  </a:lnTo>
                  <a:cubicBezTo>
                    <a:pt x="25477" y="7013"/>
                    <a:pt x="18464" y="0"/>
                    <a:pt x="9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91;p46">
              <a:extLst>
                <a:ext uri="{FF2B5EF4-FFF2-40B4-BE49-F238E27FC236}">
                  <a16:creationId xmlns:a16="http://schemas.microsoft.com/office/drawing/2014/main" id="{832AC050-4A29-20B5-4744-B1B2702E020A}"/>
                </a:ext>
              </a:extLst>
            </p:cNvPr>
            <p:cNvSpPr/>
            <p:nvPr/>
          </p:nvSpPr>
          <p:spPr>
            <a:xfrm>
              <a:off x="2681350" y="2062375"/>
              <a:ext cx="1058525" cy="367000"/>
            </a:xfrm>
            <a:custGeom>
              <a:avLst/>
              <a:gdLst/>
              <a:ahLst/>
              <a:cxnLst/>
              <a:rect l="l" t="t" r="r" b="b"/>
              <a:pathLst>
                <a:path w="42341" h="14680" extrusionOk="0">
                  <a:moveTo>
                    <a:pt x="7013" y="1"/>
                  </a:moveTo>
                  <a:cubicBezTo>
                    <a:pt x="3132" y="1"/>
                    <a:pt x="0" y="3132"/>
                    <a:pt x="0" y="7014"/>
                  </a:cubicBezTo>
                  <a:lnTo>
                    <a:pt x="0" y="7666"/>
                  </a:lnTo>
                  <a:cubicBezTo>
                    <a:pt x="0" y="11548"/>
                    <a:pt x="3132" y="14680"/>
                    <a:pt x="7013" y="14680"/>
                  </a:cubicBezTo>
                  <a:lnTo>
                    <a:pt x="35327" y="14680"/>
                  </a:lnTo>
                  <a:cubicBezTo>
                    <a:pt x="39177" y="14680"/>
                    <a:pt x="42341" y="11548"/>
                    <a:pt x="42341" y="7666"/>
                  </a:cubicBezTo>
                  <a:lnTo>
                    <a:pt x="42341" y="7014"/>
                  </a:lnTo>
                  <a:cubicBezTo>
                    <a:pt x="42341" y="3132"/>
                    <a:pt x="39177" y="1"/>
                    <a:pt x="35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92;p46">
              <a:extLst>
                <a:ext uri="{FF2B5EF4-FFF2-40B4-BE49-F238E27FC236}">
                  <a16:creationId xmlns:a16="http://schemas.microsoft.com/office/drawing/2014/main" id="{17613B03-B9D8-B594-9216-2081DEAE73D6}"/>
                </a:ext>
              </a:extLst>
            </p:cNvPr>
            <p:cNvSpPr/>
            <p:nvPr/>
          </p:nvSpPr>
          <p:spPr>
            <a:xfrm>
              <a:off x="3319875" y="2062375"/>
              <a:ext cx="420000" cy="367000"/>
            </a:xfrm>
            <a:custGeom>
              <a:avLst/>
              <a:gdLst/>
              <a:ahLst/>
              <a:cxnLst/>
              <a:rect l="l" t="t" r="r" b="b"/>
              <a:pathLst>
                <a:path w="16800" h="14680" extrusionOk="0">
                  <a:moveTo>
                    <a:pt x="0" y="1"/>
                  </a:moveTo>
                  <a:cubicBezTo>
                    <a:pt x="3850" y="1"/>
                    <a:pt x="7014" y="3132"/>
                    <a:pt x="7014" y="7014"/>
                  </a:cubicBezTo>
                  <a:lnTo>
                    <a:pt x="7014" y="7666"/>
                  </a:lnTo>
                  <a:cubicBezTo>
                    <a:pt x="7014" y="11548"/>
                    <a:pt x="3850" y="14680"/>
                    <a:pt x="0" y="14680"/>
                  </a:cubicBezTo>
                  <a:lnTo>
                    <a:pt x="9786" y="14680"/>
                  </a:lnTo>
                  <a:cubicBezTo>
                    <a:pt x="13636" y="14680"/>
                    <a:pt x="16800" y="11548"/>
                    <a:pt x="16800" y="7666"/>
                  </a:cubicBezTo>
                  <a:lnTo>
                    <a:pt x="16800" y="7014"/>
                  </a:lnTo>
                  <a:cubicBezTo>
                    <a:pt x="16800" y="3132"/>
                    <a:pt x="13636" y="1"/>
                    <a:pt x="97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93;p46">
              <a:extLst>
                <a:ext uri="{FF2B5EF4-FFF2-40B4-BE49-F238E27FC236}">
                  <a16:creationId xmlns:a16="http://schemas.microsoft.com/office/drawing/2014/main" id="{B60B7640-84A2-2F9B-85CC-E5FF25F7CCEC}"/>
                </a:ext>
              </a:extLst>
            </p:cNvPr>
            <p:cNvSpPr/>
            <p:nvPr/>
          </p:nvSpPr>
          <p:spPr>
            <a:xfrm>
              <a:off x="3416100" y="3981250"/>
              <a:ext cx="774750" cy="774750"/>
            </a:xfrm>
            <a:custGeom>
              <a:avLst/>
              <a:gdLst/>
              <a:ahLst/>
              <a:cxnLst/>
              <a:rect l="l" t="t" r="r" b="b"/>
              <a:pathLst>
                <a:path w="30990" h="30990" extrusionOk="0">
                  <a:moveTo>
                    <a:pt x="15495" y="0"/>
                  </a:moveTo>
                  <a:cubicBezTo>
                    <a:pt x="6949" y="0"/>
                    <a:pt x="1" y="6916"/>
                    <a:pt x="1" y="15495"/>
                  </a:cubicBezTo>
                  <a:cubicBezTo>
                    <a:pt x="1" y="24041"/>
                    <a:pt x="6949" y="30989"/>
                    <a:pt x="15495" y="30989"/>
                  </a:cubicBezTo>
                  <a:cubicBezTo>
                    <a:pt x="24074" y="30989"/>
                    <a:pt x="30989" y="24041"/>
                    <a:pt x="30989" y="15495"/>
                  </a:cubicBezTo>
                  <a:cubicBezTo>
                    <a:pt x="30989" y="6916"/>
                    <a:pt x="24074" y="0"/>
                    <a:pt x="154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94;p46">
              <a:extLst>
                <a:ext uri="{FF2B5EF4-FFF2-40B4-BE49-F238E27FC236}">
                  <a16:creationId xmlns:a16="http://schemas.microsoft.com/office/drawing/2014/main" id="{96C5415F-35E0-3CBC-845E-B367E8F2C214}"/>
                </a:ext>
              </a:extLst>
            </p:cNvPr>
            <p:cNvSpPr/>
            <p:nvPr/>
          </p:nvSpPr>
          <p:spPr>
            <a:xfrm>
              <a:off x="4893775" y="2052525"/>
              <a:ext cx="437150" cy="213750"/>
            </a:xfrm>
            <a:custGeom>
              <a:avLst/>
              <a:gdLst/>
              <a:ahLst/>
              <a:cxnLst/>
              <a:rect l="l" t="t" r="r" b="b"/>
              <a:pathLst>
                <a:path w="17486" h="8550" extrusionOk="0">
                  <a:moveTo>
                    <a:pt x="14076" y="0"/>
                  </a:moveTo>
                  <a:cubicBezTo>
                    <a:pt x="13226" y="0"/>
                    <a:pt x="12380" y="354"/>
                    <a:pt x="11777" y="1047"/>
                  </a:cubicBezTo>
                  <a:cubicBezTo>
                    <a:pt x="11026" y="1928"/>
                    <a:pt x="9917" y="2417"/>
                    <a:pt x="8743" y="2417"/>
                  </a:cubicBezTo>
                  <a:cubicBezTo>
                    <a:pt x="7666" y="2417"/>
                    <a:pt x="6655" y="2026"/>
                    <a:pt x="5905" y="1243"/>
                  </a:cubicBezTo>
                  <a:cubicBezTo>
                    <a:pt x="5840" y="1178"/>
                    <a:pt x="5775" y="1145"/>
                    <a:pt x="5742" y="1080"/>
                  </a:cubicBezTo>
                  <a:cubicBezTo>
                    <a:pt x="5135" y="366"/>
                    <a:pt x="4284" y="3"/>
                    <a:pt x="3429" y="3"/>
                  </a:cubicBezTo>
                  <a:cubicBezTo>
                    <a:pt x="2722" y="3"/>
                    <a:pt x="2012" y="251"/>
                    <a:pt x="1436" y="753"/>
                  </a:cubicBezTo>
                  <a:cubicBezTo>
                    <a:pt x="131" y="1830"/>
                    <a:pt x="1" y="3787"/>
                    <a:pt x="1110" y="5059"/>
                  </a:cubicBezTo>
                  <a:cubicBezTo>
                    <a:pt x="1240" y="5222"/>
                    <a:pt x="1403" y="5418"/>
                    <a:pt x="1567" y="5581"/>
                  </a:cubicBezTo>
                  <a:cubicBezTo>
                    <a:pt x="3491" y="7506"/>
                    <a:pt x="6035" y="8550"/>
                    <a:pt x="8743" y="8550"/>
                  </a:cubicBezTo>
                  <a:cubicBezTo>
                    <a:pt x="11679" y="8550"/>
                    <a:pt x="14451" y="7277"/>
                    <a:pt x="16376" y="5059"/>
                  </a:cubicBezTo>
                  <a:cubicBezTo>
                    <a:pt x="17485" y="3787"/>
                    <a:pt x="17355" y="1863"/>
                    <a:pt x="16082" y="753"/>
                  </a:cubicBezTo>
                  <a:cubicBezTo>
                    <a:pt x="15503" y="248"/>
                    <a:pt x="14788" y="0"/>
                    <a:pt x="140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95;p46">
              <a:extLst>
                <a:ext uri="{FF2B5EF4-FFF2-40B4-BE49-F238E27FC236}">
                  <a16:creationId xmlns:a16="http://schemas.microsoft.com/office/drawing/2014/main" id="{C359F643-5948-3046-868D-818A091E65BB}"/>
                </a:ext>
              </a:extLst>
            </p:cNvPr>
            <p:cNvSpPr/>
            <p:nvPr/>
          </p:nvSpPr>
          <p:spPr>
            <a:xfrm>
              <a:off x="5035675" y="1652175"/>
              <a:ext cx="153350" cy="286275"/>
            </a:xfrm>
            <a:custGeom>
              <a:avLst/>
              <a:gdLst/>
              <a:ahLst/>
              <a:cxnLst/>
              <a:rect l="l" t="t" r="r" b="b"/>
              <a:pathLst>
                <a:path w="6134" h="11451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8384"/>
                  </a:lnTo>
                  <a:cubicBezTo>
                    <a:pt x="1" y="10080"/>
                    <a:pt x="1371" y="11450"/>
                    <a:pt x="3067" y="11450"/>
                  </a:cubicBezTo>
                  <a:cubicBezTo>
                    <a:pt x="4763" y="11450"/>
                    <a:pt x="6133" y="10080"/>
                    <a:pt x="6133" y="8384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96;p46">
              <a:extLst>
                <a:ext uri="{FF2B5EF4-FFF2-40B4-BE49-F238E27FC236}">
                  <a16:creationId xmlns:a16="http://schemas.microsoft.com/office/drawing/2014/main" id="{677DE820-67AD-BF6B-F2F5-2E2BC12C5E6A}"/>
                </a:ext>
              </a:extLst>
            </p:cNvPr>
            <p:cNvSpPr/>
            <p:nvPr/>
          </p:nvSpPr>
          <p:spPr>
            <a:xfrm>
              <a:off x="1829950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31"/>
                    <a:pt x="1371" y="6101"/>
                    <a:pt x="3035" y="6101"/>
                  </a:cubicBezTo>
                  <a:lnTo>
                    <a:pt x="12331" y="6101"/>
                  </a:lnTo>
                  <a:cubicBezTo>
                    <a:pt x="14028" y="6101"/>
                    <a:pt x="15398" y="4731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97;p46">
              <a:extLst>
                <a:ext uri="{FF2B5EF4-FFF2-40B4-BE49-F238E27FC236}">
                  <a16:creationId xmlns:a16="http://schemas.microsoft.com/office/drawing/2014/main" id="{31B38574-A8CE-C02C-5838-7E65B6620A8F}"/>
                </a:ext>
              </a:extLst>
            </p:cNvPr>
            <p:cNvSpPr/>
            <p:nvPr/>
          </p:nvSpPr>
          <p:spPr>
            <a:xfrm>
              <a:off x="2591625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31"/>
                    <a:pt x="1338" y="6101"/>
                    <a:pt x="3035" y="6101"/>
                  </a:cubicBezTo>
                  <a:lnTo>
                    <a:pt x="12331" y="6101"/>
                  </a:lnTo>
                  <a:cubicBezTo>
                    <a:pt x="14027" y="6101"/>
                    <a:pt x="15398" y="4731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8;p46">
              <a:extLst>
                <a:ext uri="{FF2B5EF4-FFF2-40B4-BE49-F238E27FC236}">
                  <a16:creationId xmlns:a16="http://schemas.microsoft.com/office/drawing/2014/main" id="{5448A840-A78A-2763-48A6-4E95D01D26BC}"/>
                </a:ext>
              </a:extLst>
            </p:cNvPr>
            <p:cNvSpPr/>
            <p:nvPr/>
          </p:nvSpPr>
          <p:spPr>
            <a:xfrm>
              <a:off x="1837300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4" y="0"/>
                  </a:moveTo>
                  <a:cubicBezTo>
                    <a:pt x="1371" y="0"/>
                    <a:pt x="1" y="1338"/>
                    <a:pt x="1" y="3034"/>
                  </a:cubicBezTo>
                  <a:cubicBezTo>
                    <a:pt x="1" y="4730"/>
                    <a:pt x="1371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99;p46">
              <a:extLst>
                <a:ext uri="{FF2B5EF4-FFF2-40B4-BE49-F238E27FC236}">
                  <a16:creationId xmlns:a16="http://schemas.microsoft.com/office/drawing/2014/main" id="{5CFBB084-C09F-A687-050A-8607512040D8}"/>
                </a:ext>
              </a:extLst>
            </p:cNvPr>
            <p:cNvSpPr/>
            <p:nvPr/>
          </p:nvSpPr>
          <p:spPr>
            <a:xfrm>
              <a:off x="2591625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0"/>
                  </a:moveTo>
                  <a:cubicBezTo>
                    <a:pt x="1338" y="0"/>
                    <a:pt x="1" y="1338"/>
                    <a:pt x="1" y="3034"/>
                  </a:cubicBezTo>
                  <a:cubicBezTo>
                    <a:pt x="1" y="4730"/>
                    <a:pt x="1338" y="6100"/>
                    <a:pt x="3035" y="6100"/>
                  </a:cubicBezTo>
                  <a:lnTo>
                    <a:pt x="12331" y="6100"/>
                  </a:lnTo>
                  <a:cubicBezTo>
                    <a:pt x="14027" y="6100"/>
                    <a:pt x="15398" y="4730"/>
                    <a:pt x="15398" y="3034"/>
                  </a:cubicBezTo>
                  <a:cubicBezTo>
                    <a:pt x="15398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00;p46">
              <a:extLst>
                <a:ext uri="{FF2B5EF4-FFF2-40B4-BE49-F238E27FC236}">
                  <a16:creationId xmlns:a16="http://schemas.microsoft.com/office/drawing/2014/main" id="{94F2E38E-628F-13D2-7A08-5D9644B733A6}"/>
                </a:ext>
              </a:extLst>
            </p:cNvPr>
            <p:cNvSpPr/>
            <p:nvPr/>
          </p:nvSpPr>
          <p:spPr>
            <a:xfrm>
              <a:off x="3352500" y="3535175"/>
              <a:ext cx="385750" cy="152525"/>
            </a:xfrm>
            <a:custGeom>
              <a:avLst/>
              <a:gdLst/>
              <a:ahLst/>
              <a:cxnLst/>
              <a:rect l="l" t="t" r="r" b="b"/>
              <a:pathLst>
                <a:path w="15430" h="6101" extrusionOk="0">
                  <a:moveTo>
                    <a:pt x="3067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67" y="6100"/>
                  </a:cubicBezTo>
                  <a:lnTo>
                    <a:pt x="12363" y="6100"/>
                  </a:lnTo>
                  <a:cubicBezTo>
                    <a:pt x="14059" y="6100"/>
                    <a:pt x="15429" y="4730"/>
                    <a:pt x="15429" y="3034"/>
                  </a:cubicBezTo>
                  <a:cubicBezTo>
                    <a:pt x="15429" y="1338"/>
                    <a:pt x="14059" y="0"/>
                    <a:pt x="12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01;p46">
              <a:extLst>
                <a:ext uri="{FF2B5EF4-FFF2-40B4-BE49-F238E27FC236}">
                  <a16:creationId xmlns:a16="http://schemas.microsoft.com/office/drawing/2014/main" id="{A7A34DE5-DEEC-5862-1F71-A577527468CD}"/>
                </a:ext>
              </a:extLst>
            </p:cNvPr>
            <p:cNvSpPr/>
            <p:nvPr/>
          </p:nvSpPr>
          <p:spPr>
            <a:xfrm>
              <a:off x="4145975" y="3535175"/>
              <a:ext cx="384925" cy="152525"/>
            </a:xfrm>
            <a:custGeom>
              <a:avLst/>
              <a:gdLst/>
              <a:ahLst/>
              <a:cxnLst/>
              <a:rect l="l" t="t" r="r" b="b"/>
              <a:pathLst>
                <a:path w="15397" h="6101" extrusionOk="0">
                  <a:moveTo>
                    <a:pt x="3034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02;p46">
              <a:extLst>
                <a:ext uri="{FF2B5EF4-FFF2-40B4-BE49-F238E27FC236}">
                  <a16:creationId xmlns:a16="http://schemas.microsoft.com/office/drawing/2014/main" id="{61CF1B40-A18B-86C7-DE8C-73B239D32C68}"/>
                </a:ext>
              </a:extLst>
            </p:cNvPr>
            <p:cNvSpPr/>
            <p:nvPr/>
          </p:nvSpPr>
          <p:spPr>
            <a:xfrm>
              <a:off x="1829950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63"/>
                    <a:pt x="1371" y="6133"/>
                    <a:pt x="3035" y="6133"/>
                  </a:cubicBezTo>
                  <a:lnTo>
                    <a:pt x="12331" y="6133"/>
                  </a:lnTo>
                  <a:cubicBezTo>
                    <a:pt x="14028" y="6133"/>
                    <a:pt x="15398" y="4763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03;p46">
              <a:extLst>
                <a:ext uri="{FF2B5EF4-FFF2-40B4-BE49-F238E27FC236}">
                  <a16:creationId xmlns:a16="http://schemas.microsoft.com/office/drawing/2014/main" id="{3CDC6235-55FB-C573-C616-33A91802CB11}"/>
                </a:ext>
              </a:extLst>
            </p:cNvPr>
            <p:cNvSpPr/>
            <p:nvPr/>
          </p:nvSpPr>
          <p:spPr>
            <a:xfrm>
              <a:off x="2591625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63"/>
                    <a:pt x="1338" y="6133"/>
                    <a:pt x="3035" y="6133"/>
                  </a:cubicBezTo>
                  <a:lnTo>
                    <a:pt x="12331" y="6133"/>
                  </a:lnTo>
                  <a:cubicBezTo>
                    <a:pt x="14027" y="6133"/>
                    <a:pt x="15398" y="4763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158;p16">
            <a:extLst>
              <a:ext uri="{FF2B5EF4-FFF2-40B4-BE49-F238E27FC236}">
                <a16:creationId xmlns:a16="http://schemas.microsoft.com/office/drawing/2014/main" id="{DAEBF709-AEC9-94EC-AFED-2A2C55F3E200}"/>
              </a:ext>
            </a:extLst>
          </p:cNvPr>
          <p:cNvSpPr/>
          <p:nvPr/>
        </p:nvSpPr>
        <p:spPr>
          <a:xfrm>
            <a:off x="687787" y="922290"/>
            <a:ext cx="4418118" cy="5727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4. </a:t>
            </a:r>
            <a:r>
              <a:rPr lang="en-US" sz="3200" dirty="0" err="1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coloured</a:t>
            </a:r>
            <a:r>
              <a:rPr lang="en-US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vegetables (n) 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84350D-01D7-7AC8-FDC8-B3131F89E03F}"/>
              </a:ext>
            </a:extLst>
          </p:cNvPr>
          <p:cNvGrpSpPr/>
          <p:nvPr/>
        </p:nvGrpSpPr>
        <p:grpSpPr>
          <a:xfrm>
            <a:off x="5042614" y="913974"/>
            <a:ext cx="3721676" cy="2409055"/>
            <a:chOff x="4934126" y="913974"/>
            <a:chExt cx="3721676" cy="2409055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2FB847B8-1BA0-29AD-2B15-125B52E22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409" y="913974"/>
              <a:ext cx="3425393" cy="2282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Google Shape;695;p23">
              <a:extLst>
                <a:ext uri="{FF2B5EF4-FFF2-40B4-BE49-F238E27FC236}">
                  <a16:creationId xmlns:a16="http://schemas.microsoft.com/office/drawing/2014/main" id="{DB58C5C7-E310-A7F2-5AA0-10ADE769A3B0}"/>
                </a:ext>
              </a:extLst>
            </p:cNvPr>
            <p:cNvSpPr/>
            <p:nvPr/>
          </p:nvSpPr>
          <p:spPr>
            <a:xfrm flipH="1">
              <a:off x="4934126" y="2750328"/>
              <a:ext cx="592566" cy="572701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3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</a:t>
              </a:r>
              <a:endParaRPr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" name="coloured vegetables">
            <a:hlinkClick r:id="" action="ppaction://media"/>
            <a:extLst>
              <a:ext uri="{FF2B5EF4-FFF2-40B4-BE49-F238E27FC236}">
                <a16:creationId xmlns:a16="http://schemas.microsoft.com/office/drawing/2014/main" id="{0A337CB7-EAD2-2CCB-AB44-103A18967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0602" y="1796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6944-F6BA-4BAD-7C57-19B61F2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8106"/>
            <a:ext cx="8520600" cy="572700"/>
          </a:xfrm>
        </p:spPr>
        <p:txBody>
          <a:bodyPr/>
          <a:lstStyle/>
          <a:p>
            <a:r>
              <a:rPr lang="en-US" sz="3600" dirty="0"/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6A844-2B1A-0F2D-3C06-0552F8F253E4}"/>
              </a:ext>
            </a:extLst>
          </p:cNvPr>
          <p:cNvSpPr/>
          <p:nvPr/>
        </p:nvSpPr>
        <p:spPr>
          <a:xfrm>
            <a:off x="1379350" y="2480748"/>
            <a:ext cx="303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̉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AF4D7-C03D-C25C-C28F-BFE73191E1CD}"/>
              </a:ext>
            </a:extLst>
          </p:cNvPr>
          <p:cNvSpPr/>
          <p:nvPr/>
        </p:nvSpPr>
        <p:spPr>
          <a:xfrm>
            <a:off x="1977632" y="1785590"/>
            <a:ext cx="19495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/red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spɒt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grpSp>
        <p:nvGrpSpPr>
          <p:cNvPr id="9" name="Google Shape;3273;p46">
            <a:extLst>
              <a:ext uri="{FF2B5EF4-FFF2-40B4-BE49-F238E27FC236}">
                <a16:creationId xmlns:a16="http://schemas.microsoft.com/office/drawing/2014/main" id="{449087D1-455A-9BC8-6E67-8A74B5B95FC9}"/>
              </a:ext>
            </a:extLst>
          </p:cNvPr>
          <p:cNvGrpSpPr/>
          <p:nvPr/>
        </p:nvGrpSpPr>
        <p:grpSpPr>
          <a:xfrm>
            <a:off x="131736" y="3727342"/>
            <a:ext cx="1247614" cy="1288659"/>
            <a:chOff x="1267275" y="484400"/>
            <a:chExt cx="5087900" cy="4726625"/>
          </a:xfrm>
        </p:grpSpPr>
        <p:sp>
          <p:nvSpPr>
            <p:cNvPr id="10" name="Google Shape;3274;p46">
              <a:extLst>
                <a:ext uri="{FF2B5EF4-FFF2-40B4-BE49-F238E27FC236}">
                  <a16:creationId xmlns:a16="http://schemas.microsoft.com/office/drawing/2014/main" id="{183D4043-A1F6-366F-CFB7-DB0160478B26}"/>
                </a:ext>
              </a:extLst>
            </p:cNvPr>
            <p:cNvSpPr/>
            <p:nvPr/>
          </p:nvSpPr>
          <p:spPr>
            <a:xfrm>
              <a:off x="1267275" y="970425"/>
              <a:ext cx="3844275" cy="704625"/>
            </a:xfrm>
            <a:custGeom>
              <a:avLst/>
              <a:gdLst/>
              <a:ahLst/>
              <a:cxnLst/>
              <a:rect l="l" t="t" r="r" b="b"/>
              <a:pathLst>
                <a:path w="153771" h="28185" extrusionOk="0">
                  <a:moveTo>
                    <a:pt x="6655" y="1"/>
                  </a:moveTo>
                  <a:cubicBezTo>
                    <a:pt x="2969" y="1"/>
                    <a:pt x="0" y="2969"/>
                    <a:pt x="0" y="6655"/>
                  </a:cubicBezTo>
                  <a:lnTo>
                    <a:pt x="0" y="28184"/>
                  </a:lnTo>
                  <a:lnTo>
                    <a:pt x="153770" y="28184"/>
                  </a:lnTo>
                  <a:lnTo>
                    <a:pt x="1537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75;p46">
              <a:extLst>
                <a:ext uri="{FF2B5EF4-FFF2-40B4-BE49-F238E27FC236}">
                  <a16:creationId xmlns:a16="http://schemas.microsoft.com/office/drawing/2014/main" id="{DA1D0800-1512-56D8-2A5D-17ED40B0EA80}"/>
                </a:ext>
              </a:extLst>
            </p:cNvPr>
            <p:cNvSpPr/>
            <p:nvPr/>
          </p:nvSpPr>
          <p:spPr>
            <a:xfrm>
              <a:off x="1267275" y="1675025"/>
              <a:ext cx="3844275" cy="3536000"/>
            </a:xfrm>
            <a:custGeom>
              <a:avLst/>
              <a:gdLst/>
              <a:ahLst/>
              <a:cxnLst/>
              <a:rect l="l" t="t" r="r" b="b"/>
              <a:pathLst>
                <a:path w="153771" h="141440" extrusionOk="0">
                  <a:moveTo>
                    <a:pt x="0" y="0"/>
                  </a:moveTo>
                  <a:lnTo>
                    <a:pt x="0" y="134785"/>
                  </a:lnTo>
                  <a:cubicBezTo>
                    <a:pt x="0" y="138472"/>
                    <a:pt x="2969" y="141440"/>
                    <a:pt x="6655" y="141440"/>
                  </a:cubicBezTo>
                  <a:lnTo>
                    <a:pt x="147083" y="141440"/>
                  </a:lnTo>
                  <a:cubicBezTo>
                    <a:pt x="150769" y="141440"/>
                    <a:pt x="153770" y="138472"/>
                    <a:pt x="153770" y="134785"/>
                  </a:cubicBezTo>
                  <a:lnTo>
                    <a:pt x="1537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76;p46">
              <a:extLst>
                <a:ext uri="{FF2B5EF4-FFF2-40B4-BE49-F238E27FC236}">
                  <a16:creationId xmlns:a16="http://schemas.microsoft.com/office/drawing/2014/main" id="{CE14C899-B81C-F4AA-257B-459AEE21A718}"/>
                </a:ext>
              </a:extLst>
            </p:cNvPr>
            <p:cNvSpPr/>
            <p:nvPr/>
          </p:nvSpPr>
          <p:spPr>
            <a:xfrm>
              <a:off x="4051375" y="970425"/>
              <a:ext cx="1060175" cy="704625"/>
            </a:xfrm>
            <a:custGeom>
              <a:avLst/>
              <a:gdLst/>
              <a:ahLst/>
              <a:cxnLst/>
              <a:rect l="l" t="t" r="r" b="b"/>
              <a:pathLst>
                <a:path w="42407" h="28185" extrusionOk="0">
                  <a:moveTo>
                    <a:pt x="0" y="1"/>
                  </a:moveTo>
                  <a:cubicBezTo>
                    <a:pt x="33" y="6362"/>
                    <a:pt x="2284" y="12527"/>
                    <a:pt x="6394" y="17420"/>
                  </a:cubicBezTo>
                  <a:lnTo>
                    <a:pt x="6492" y="17550"/>
                  </a:lnTo>
                  <a:lnTo>
                    <a:pt x="6492" y="28184"/>
                  </a:lnTo>
                  <a:lnTo>
                    <a:pt x="42406" y="28184"/>
                  </a:lnTo>
                  <a:lnTo>
                    <a:pt x="4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77;p46">
              <a:extLst>
                <a:ext uri="{FF2B5EF4-FFF2-40B4-BE49-F238E27FC236}">
                  <a16:creationId xmlns:a16="http://schemas.microsoft.com/office/drawing/2014/main" id="{80727933-92A8-6F94-9BCB-AE48F8E6BE60}"/>
                </a:ext>
              </a:extLst>
            </p:cNvPr>
            <p:cNvSpPr/>
            <p:nvPr/>
          </p:nvSpPr>
          <p:spPr>
            <a:xfrm>
              <a:off x="3966575" y="1409175"/>
              <a:ext cx="247100" cy="265875"/>
            </a:xfrm>
            <a:custGeom>
              <a:avLst/>
              <a:gdLst/>
              <a:ahLst/>
              <a:cxnLst/>
              <a:rect l="l" t="t" r="r" b="b"/>
              <a:pathLst>
                <a:path w="9884" h="10635" extrusionOk="0">
                  <a:moveTo>
                    <a:pt x="7698" y="0"/>
                  </a:moveTo>
                  <a:cubicBezTo>
                    <a:pt x="3425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9166"/>
                    <a:pt x="98" y="9917"/>
                    <a:pt x="326" y="10634"/>
                  </a:cubicBezTo>
                  <a:lnTo>
                    <a:pt x="9884" y="1063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78;p46">
              <a:extLst>
                <a:ext uri="{FF2B5EF4-FFF2-40B4-BE49-F238E27FC236}">
                  <a16:creationId xmlns:a16="http://schemas.microsoft.com/office/drawing/2014/main" id="{CB69F87B-A63B-4179-19D4-5361A8A44BA1}"/>
                </a:ext>
              </a:extLst>
            </p:cNvPr>
            <p:cNvSpPr/>
            <p:nvPr/>
          </p:nvSpPr>
          <p:spPr>
            <a:xfrm>
              <a:off x="4699700" y="1675025"/>
              <a:ext cx="411850" cy="3536000"/>
            </a:xfrm>
            <a:custGeom>
              <a:avLst/>
              <a:gdLst/>
              <a:ahLst/>
              <a:cxnLst/>
              <a:rect l="l" t="t" r="r" b="b"/>
              <a:pathLst>
                <a:path w="16474" h="141440" extrusionOk="0">
                  <a:moveTo>
                    <a:pt x="6687" y="0"/>
                  </a:moveTo>
                  <a:lnTo>
                    <a:pt x="6687" y="134785"/>
                  </a:lnTo>
                  <a:cubicBezTo>
                    <a:pt x="6687" y="138439"/>
                    <a:pt x="3686" y="141440"/>
                    <a:pt x="0" y="141440"/>
                  </a:cubicBezTo>
                  <a:lnTo>
                    <a:pt x="9786" y="141440"/>
                  </a:lnTo>
                  <a:cubicBezTo>
                    <a:pt x="13472" y="141440"/>
                    <a:pt x="16473" y="138439"/>
                    <a:pt x="16473" y="1347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79;p46">
              <a:extLst>
                <a:ext uri="{FF2B5EF4-FFF2-40B4-BE49-F238E27FC236}">
                  <a16:creationId xmlns:a16="http://schemas.microsoft.com/office/drawing/2014/main" id="{A5817156-ED3C-DD32-CE5A-EBF8390D8F1D}"/>
                </a:ext>
              </a:extLst>
            </p:cNvPr>
            <p:cNvSpPr/>
            <p:nvPr/>
          </p:nvSpPr>
          <p:spPr>
            <a:xfrm>
              <a:off x="3859725" y="2695200"/>
              <a:ext cx="2495450" cy="584750"/>
            </a:xfrm>
            <a:custGeom>
              <a:avLst/>
              <a:gdLst/>
              <a:ahLst/>
              <a:cxnLst/>
              <a:rect l="l" t="t" r="r" b="b"/>
              <a:pathLst>
                <a:path w="99818" h="23390" extrusionOk="0">
                  <a:moveTo>
                    <a:pt x="13310" y="1"/>
                  </a:moveTo>
                  <a:cubicBezTo>
                    <a:pt x="7112" y="1"/>
                    <a:pt x="1860" y="4535"/>
                    <a:pt x="979" y="10667"/>
                  </a:cubicBezTo>
                  <a:cubicBezTo>
                    <a:pt x="1" y="17387"/>
                    <a:pt x="5220" y="23389"/>
                    <a:pt x="12005" y="23389"/>
                  </a:cubicBezTo>
                  <a:lnTo>
                    <a:pt x="87813" y="23389"/>
                  </a:lnTo>
                  <a:cubicBezTo>
                    <a:pt x="94598" y="23389"/>
                    <a:pt x="99818" y="17387"/>
                    <a:pt x="98839" y="10667"/>
                  </a:cubicBezTo>
                  <a:cubicBezTo>
                    <a:pt x="97926" y="4535"/>
                    <a:pt x="92674" y="1"/>
                    <a:pt x="86509" y="1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80;p46">
              <a:extLst>
                <a:ext uri="{FF2B5EF4-FFF2-40B4-BE49-F238E27FC236}">
                  <a16:creationId xmlns:a16="http://schemas.microsoft.com/office/drawing/2014/main" id="{D9F9AB0C-5FFA-95AB-8B8A-C983FE6A91F1}"/>
                </a:ext>
              </a:extLst>
            </p:cNvPr>
            <p:cNvSpPr/>
            <p:nvPr/>
          </p:nvSpPr>
          <p:spPr>
            <a:xfrm>
              <a:off x="5777775" y="2695200"/>
              <a:ext cx="577400" cy="584750"/>
            </a:xfrm>
            <a:custGeom>
              <a:avLst/>
              <a:gdLst/>
              <a:ahLst/>
              <a:cxnLst/>
              <a:rect l="l" t="t" r="r" b="b"/>
              <a:pathLst>
                <a:path w="23096" h="23390" extrusionOk="0">
                  <a:moveTo>
                    <a:pt x="1" y="1"/>
                  </a:moveTo>
                  <a:cubicBezTo>
                    <a:pt x="6199" y="1"/>
                    <a:pt x="11450" y="4535"/>
                    <a:pt x="12331" y="10667"/>
                  </a:cubicBezTo>
                  <a:cubicBezTo>
                    <a:pt x="13310" y="17387"/>
                    <a:pt x="8090" y="23389"/>
                    <a:pt x="1306" y="23389"/>
                  </a:cubicBezTo>
                  <a:lnTo>
                    <a:pt x="11091" y="23389"/>
                  </a:lnTo>
                  <a:cubicBezTo>
                    <a:pt x="17876" y="23389"/>
                    <a:pt x="23096" y="17387"/>
                    <a:pt x="22117" y="10667"/>
                  </a:cubicBezTo>
                  <a:cubicBezTo>
                    <a:pt x="21204" y="4535"/>
                    <a:pt x="15952" y="1"/>
                    <a:pt x="9787" y="1"/>
                  </a:cubicBezTo>
                  <a:close/>
                </a:path>
              </a:pathLst>
            </a:custGeom>
            <a:solidFill>
              <a:srgbClr val="E8ED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81;p46">
              <a:extLst>
                <a:ext uri="{FF2B5EF4-FFF2-40B4-BE49-F238E27FC236}">
                  <a16:creationId xmlns:a16="http://schemas.microsoft.com/office/drawing/2014/main" id="{FAE44881-0462-AF84-D834-A05395F16DC3}"/>
                </a:ext>
              </a:extLst>
            </p:cNvPr>
            <p:cNvSpPr/>
            <p:nvPr/>
          </p:nvSpPr>
          <p:spPr>
            <a:xfrm>
              <a:off x="4724975" y="2695200"/>
              <a:ext cx="775550" cy="584750"/>
            </a:xfrm>
            <a:custGeom>
              <a:avLst/>
              <a:gdLst/>
              <a:ahLst/>
              <a:cxnLst/>
              <a:rect l="l" t="t" r="r" b="b"/>
              <a:pathLst>
                <a:path w="31022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31022" y="23389"/>
                  </a:lnTo>
                  <a:lnTo>
                    <a:pt x="310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82;p46">
              <a:extLst>
                <a:ext uri="{FF2B5EF4-FFF2-40B4-BE49-F238E27FC236}">
                  <a16:creationId xmlns:a16="http://schemas.microsoft.com/office/drawing/2014/main" id="{D5E4F482-B465-C9C1-7B3D-6EF31926A5B4}"/>
                </a:ext>
              </a:extLst>
            </p:cNvPr>
            <p:cNvSpPr/>
            <p:nvPr/>
          </p:nvSpPr>
          <p:spPr>
            <a:xfrm>
              <a:off x="5255875" y="2695200"/>
              <a:ext cx="244650" cy="584750"/>
            </a:xfrm>
            <a:custGeom>
              <a:avLst/>
              <a:gdLst/>
              <a:ahLst/>
              <a:cxnLst/>
              <a:rect l="l" t="t" r="r" b="b"/>
              <a:pathLst>
                <a:path w="9786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9786" y="23389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83;p46">
              <a:extLst>
                <a:ext uri="{FF2B5EF4-FFF2-40B4-BE49-F238E27FC236}">
                  <a16:creationId xmlns:a16="http://schemas.microsoft.com/office/drawing/2014/main" id="{BB32F63B-DCD2-DB19-3499-5D620A1BF15C}"/>
                </a:ext>
              </a:extLst>
            </p:cNvPr>
            <p:cNvSpPr/>
            <p:nvPr/>
          </p:nvSpPr>
          <p:spPr>
            <a:xfrm>
              <a:off x="4724975" y="2311925"/>
              <a:ext cx="775550" cy="675650"/>
            </a:xfrm>
            <a:custGeom>
              <a:avLst/>
              <a:gdLst/>
              <a:ahLst/>
              <a:cxnLst/>
              <a:rect l="l" t="t" r="r" b="b"/>
              <a:pathLst>
                <a:path w="31022" h="27026" extrusionOk="0">
                  <a:moveTo>
                    <a:pt x="3947" y="0"/>
                  </a:moveTo>
                  <a:lnTo>
                    <a:pt x="3947" y="11385"/>
                  </a:lnTo>
                  <a:cubicBezTo>
                    <a:pt x="3947" y="13570"/>
                    <a:pt x="2186" y="15332"/>
                    <a:pt x="0" y="15332"/>
                  </a:cubicBezTo>
                  <a:lnTo>
                    <a:pt x="10178" y="24922"/>
                  </a:lnTo>
                  <a:cubicBezTo>
                    <a:pt x="11662" y="26325"/>
                    <a:pt x="13562" y="27026"/>
                    <a:pt x="15466" y="27026"/>
                  </a:cubicBezTo>
                  <a:cubicBezTo>
                    <a:pt x="17371" y="27026"/>
                    <a:pt x="19279" y="26325"/>
                    <a:pt x="20779" y="24922"/>
                  </a:cubicBezTo>
                  <a:lnTo>
                    <a:pt x="31022" y="15332"/>
                  </a:lnTo>
                  <a:cubicBezTo>
                    <a:pt x="28836" y="15332"/>
                    <a:pt x="27042" y="13570"/>
                    <a:pt x="27042" y="11385"/>
                  </a:cubicBezTo>
                  <a:lnTo>
                    <a:pt x="27042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84;p46">
              <a:extLst>
                <a:ext uri="{FF2B5EF4-FFF2-40B4-BE49-F238E27FC236}">
                  <a16:creationId xmlns:a16="http://schemas.microsoft.com/office/drawing/2014/main" id="{CA1863FC-19B5-10D4-5D06-4839976082B5}"/>
                </a:ext>
              </a:extLst>
            </p:cNvPr>
            <p:cNvSpPr/>
            <p:nvPr/>
          </p:nvSpPr>
          <p:spPr>
            <a:xfrm>
              <a:off x="4989200" y="2311925"/>
              <a:ext cx="511325" cy="675675"/>
            </a:xfrm>
            <a:custGeom>
              <a:avLst/>
              <a:gdLst/>
              <a:ahLst/>
              <a:cxnLst/>
              <a:rect l="l" t="t" r="r" b="b"/>
              <a:pathLst>
                <a:path w="20453" h="27027" extrusionOk="0">
                  <a:moveTo>
                    <a:pt x="6687" y="0"/>
                  </a:moveTo>
                  <a:lnTo>
                    <a:pt x="6687" y="11385"/>
                  </a:lnTo>
                  <a:cubicBezTo>
                    <a:pt x="6687" y="13570"/>
                    <a:pt x="8481" y="15332"/>
                    <a:pt x="10667" y="15332"/>
                  </a:cubicBezTo>
                  <a:lnTo>
                    <a:pt x="424" y="24922"/>
                  </a:lnTo>
                  <a:cubicBezTo>
                    <a:pt x="294" y="25052"/>
                    <a:pt x="163" y="25150"/>
                    <a:pt x="0" y="25281"/>
                  </a:cubicBezTo>
                  <a:cubicBezTo>
                    <a:pt x="1429" y="26446"/>
                    <a:pt x="3161" y="27026"/>
                    <a:pt x="4894" y="27026"/>
                  </a:cubicBezTo>
                  <a:cubicBezTo>
                    <a:pt x="6800" y="27026"/>
                    <a:pt x="8707" y="26323"/>
                    <a:pt x="10210" y="24922"/>
                  </a:cubicBezTo>
                  <a:lnTo>
                    <a:pt x="20453" y="15332"/>
                  </a:lnTo>
                  <a:cubicBezTo>
                    <a:pt x="18267" y="15332"/>
                    <a:pt x="16473" y="13570"/>
                    <a:pt x="16473" y="113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85;p46">
              <a:extLst>
                <a:ext uri="{FF2B5EF4-FFF2-40B4-BE49-F238E27FC236}">
                  <a16:creationId xmlns:a16="http://schemas.microsoft.com/office/drawing/2014/main" id="{18023D2C-61D8-283C-07A9-750CD0CD8AC1}"/>
                </a:ext>
              </a:extLst>
            </p:cNvPr>
            <p:cNvSpPr/>
            <p:nvPr/>
          </p:nvSpPr>
          <p:spPr>
            <a:xfrm>
              <a:off x="4458300" y="970425"/>
              <a:ext cx="1306450" cy="1458950"/>
            </a:xfrm>
            <a:custGeom>
              <a:avLst/>
              <a:gdLst/>
              <a:ahLst/>
              <a:cxnLst/>
              <a:rect l="l" t="t" r="r" b="b"/>
              <a:pathLst>
                <a:path w="52258" h="58358" extrusionOk="0">
                  <a:moveTo>
                    <a:pt x="1" y="1"/>
                  </a:moveTo>
                  <a:lnTo>
                    <a:pt x="1" y="40286"/>
                  </a:lnTo>
                  <a:cubicBezTo>
                    <a:pt x="1" y="50268"/>
                    <a:pt x="8058" y="58358"/>
                    <a:pt x="18040" y="58358"/>
                  </a:cubicBezTo>
                  <a:lnTo>
                    <a:pt x="34186" y="58358"/>
                  </a:lnTo>
                  <a:cubicBezTo>
                    <a:pt x="44168" y="58358"/>
                    <a:pt x="52258" y="50268"/>
                    <a:pt x="52258" y="40286"/>
                  </a:cubicBezTo>
                  <a:lnTo>
                    <a:pt x="52258" y="1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86;p46">
              <a:extLst>
                <a:ext uri="{FF2B5EF4-FFF2-40B4-BE49-F238E27FC236}">
                  <a16:creationId xmlns:a16="http://schemas.microsoft.com/office/drawing/2014/main" id="{FEEF1C4E-8D63-0FDE-78D9-E8D3E795643D}"/>
                </a:ext>
              </a:extLst>
            </p:cNvPr>
            <p:cNvSpPr/>
            <p:nvPr/>
          </p:nvSpPr>
          <p:spPr>
            <a:xfrm>
              <a:off x="5069125" y="970425"/>
              <a:ext cx="695625" cy="1458950"/>
            </a:xfrm>
            <a:custGeom>
              <a:avLst/>
              <a:gdLst/>
              <a:ahLst/>
              <a:cxnLst/>
              <a:rect l="l" t="t" r="r" b="b"/>
              <a:pathLst>
                <a:path w="27825" h="58358" extrusionOk="0">
                  <a:moveTo>
                    <a:pt x="18039" y="1"/>
                  </a:moveTo>
                  <a:lnTo>
                    <a:pt x="18039" y="40286"/>
                  </a:lnTo>
                  <a:cubicBezTo>
                    <a:pt x="18039" y="50268"/>
                    <a:pt x="9949" y="58358"/>
                    <a:pt x="0" y="58358"/>
                  </a:cubicBezTo>
                  <a:lnTo>
                    <a:pt x="9753" y="58358"/>
                  </a:lnTo>
                  <a:cubicBezTo>
                    <a:pt x="19735" y="58358"/>
                    <a:pt x="27825" y="50268"/>
                    <a:pt x="27825" y="40286"/>
                  </a:cubicBezTo>
                  <a:lnTo>
                    <a:pt x="27825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87;p46">
              <a:extLst>
                <a:ext uri="{FF2B5EF4-FFF2-40B4-BE49-F238E27FC236}">
                  <a16:creationId xmlns:a16="http://schemas.microsoft.com/office/drawing/2014/main" id="{FA709DFB-8395-4E18-C2E0-CE4D9BFD4966}"/>
                </a:ext>
              </a:extLst>
            </p:cNvPr>
            <p:cNvSpPr/>
            <p:nvPr/>
          </p:nvSpPr>
          <p:spPr>
            <a:xfrm>
              <a:off x="5764725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1" y="0"/>
                  </a:moveTo>
                  <a:lnTo>
                    <a:pt x="1" y="16114"/>
                  </a:lnTo>
                  <a:lnTo>
                    <a:pt x="2186" y="16114"/>
                  </a:lnTo>
                  <a:cubicBezTo>
                    <a:pt x="6460" y="16114"/>
                    <a:pt x="9885" y="12657"/>
                    <a:pt x="9885" y="8416"/>
                  </a:cubicBezTo>
                  <a:lnTo>
                    <a:pt x="9885" y="7698"/>
                  </a:lnTo>
                  <a:cubicBezTo>
                    <a:pt x="9885" y="3425"/>
                    <a:pt x="6460" y="0"/>
                    <a:pt x="2186" y="0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88;p46">
              <a:extLst>
                <a:ext uri="{FF2B5EF4-FFF2-40B4-BE49-F238E27FC236}">
                  <a16:creationId xmlns:a16="http://schemas.microsoft.com/office/drawing/2014/main" id="{01943200-723C-2270-1ED9-1285B460A347}"/>
                </a:ext>
              </a:extLst>
            </p:cNvPr>
            <p:cNvSpPr/>
            <p:nvPr/>
          </p:nvSpPr>
          <p:spPr>
            <a:xfrm>
              <a:off x="4210400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7699" y="0"/>
                  </a:moveTo>
                  <a:cubicBezTo>
                    <a:pt x="3458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12657"/>
                    <a:pt x="3458" y="16114"/>
                    <a:pt x="7699" y="16114"/>
                  </a:cubicBezTo>
                  <a:lnTo>
                    <a:pt x="9884" y="1611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89;p46">
              <a:extLst>
                <a:ext uri="{FF2B5EF4-FFF2-40B4-BE49-F238E27FC236}">
                  <a16:creationId xmlns:a16="http://schemas.microsoft.com/office/drawing/2014/main" id="{0A5D3418-375B-4D35-1A24-F35AB104F5CC}"/>
                </a:ext>
              </a:extLst>
            </p:cNvPr>
            <p:cNvSpPr/>
            <p:nvPr/>
          </p:nvSpPr>
          <p:spPr>
            <a:xfrm>
              <a:off x="4295200" y="484400"/>
              <a:ext cx="1634300" cy="924800"/>
            </a:xfrm>
            <a:custGeom>
              <a:avLst/>
              <a:gdLst/>
              <a:ahLst/>
              <a:cxnLst/>
              <a:rect l="l" t="t" r="r" b="b"/>
              <a:pathLst>
                <a:path w="65372" h="36992" extrusionOk="0">
                  <a:moveTo>
                    <a:pt x="23944" y="0"/>
                  </a:moveTo>
                  <a:cubicBezTo>
                    <a:pt x="22084" y="0"/>
                    <a:pt x="20323" y="587"/>
                    <a:pt x="18855" y="1696"/>
                  </a:cubicBezTo>
                  <a:lnTo>
                    <a:pt x="15104" y="4534"/>
                  </a:lnTo>
                  <a:cubicBezTo>
                    <a:pt x="13636" y="5643"/>
                    <a:pt x="11842" y="6231"/>
                    <a:pt x="10015" y="6231"/>
                  </a:cubicBezTo>
                  <a:lnTo>
                    <a:pt x="8482" y="6231"/>
                  </a:lnTo>
                  <a:cubicBezTo>
                    <a:pt x="3785" y="6231"/>
                    <a:pt x="1" y="10014"/>
                    <a:pt x="1" y="14679"/>
                  </a:cubicBezTo>
                  <a:lnTo>
                    <a:pt x="1" y="19311"/>
                  </a:lnTo>
                  <a:cubicBezTo>
                    <a:pt x="1" y="25737"/>
                    <a:pt x="2284" y="31935"/>
                    <a:pt x="6394" y="36861"/>
                  </a:cubicBezTo>
                  <a:lnTo>
                    <a:pt x="6492" y="36991"/>
                  </a:lnTo>
                  <a:cubicBezTo>
                    <a:pt x="12168" y="36991"/>
                    <a:pt x="9078" y="22451"/>
                    <a:pt x="12690" y="22451"/>
                  </a:cubicBezTo>
                  <a:cubicBezTo>
                    <a:pt x="13396" y="22451"/>
                    <a:pt x="14358" y="23007"/>
                    <a:pt x="15691" y="24335"/>
                  </a:cubicBezTo>
                  <a:cubicBezTo>
                    <a:pt x="23879" y="32424"/>
                    <a:pt x="34937" y="36991"/>
                    <a:pt x="46452" y="36991"/>
                  </a:cubicBezTo>
                  <a:lnTo>
                    <a:pt x="58782" y="36991"/>
                  </a:lnTo>
                  <a:lnTo>
                    <a:pt x="58847" y="36893"/>
                  </a:lnTo>
                  <a:cubicBezTo>
                    <a:pt x="63055" y="31968"/>
                    <a:pt x="65371" y="25672"/>
                    <a:pt x="65371" y="19213"/>
                  </a:cubicBezTo>
                  <a:lnTo>
                    <a:pt x="65371" y="15690"/>
                  </a:lnTo>
                  <a:cubicBezTo>
                    <a:pt x="65371" y="7013"/>
                    <a:pt x="58358" y="0"/>
                    <a:pt x="49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90;p46">
              <a:extLst>
                <a:ext uri="{FF2B5EF4-FFF2-40B4-BE49-F238E27FC236}">
                  <a16:creationId xmlns:a16="http://schemas.microsoft.com/office/drawing/2014/main" id="{05B74D43-C1E6-858B-BB49-299611DD0564}"/>
                </a:ext>
              </a:extLst>
            </p:cNvPr>
            <p:cNvSpPr/>
            <p:nvPr/>
          </p:nvSpPr>
          <p:spPr>
            <a:xfrm>
              <a:off x="5292550" y="484400"/>
              <a:ext cx="636950" cy="924800"/>
            </a:xfrm>
            <a:custGeom>
              <a:avLst/>
              <a:gdLst/>
              <a:ahLst/>
              <a:cxnLst/>
              <a:rect l="l" t="t" r="r" b="b"/>
              <a:pathLst>
                <a:path w="25478" h="36992" extrusionOk="0">
                  <a:moveTo>
                    <a:pt x="1" y="0"/>
                  </a:moveTo>
                  <a:cubicBezTo>
                    <a:pt x="8678" y="0"/>
                    <a:pt x="15691" y="7013"/>
                    <a:pt x="15691" y="15690"/>
                  </a:cubicBezTo>
                  <a:lnTo>
                    <a:pt x="15691" y="19213"/>
                  </a:lnTo>
                  <a:cubicBezTo>
                    <a:pt x="15691" y="25672"/>
                    <a:pt x="13375" y="31968"/>
                    <a:pt x="9200" y="36893"/>
                  </a:cubicBezTo>
                  <a:lnTo>
                    <a:pt x="9102" y="36991"/>
                  </a:lnTo>
                  <a:lnTo>
                    <a:pt x="18888" y="36991"/>
                  </a:lnTo>
                  <a:lnTo>
                    <a:pt x="18953" y="36893"/>
                  </a:lnTo>
                  <a:cubicBezTo>
                    <a:pt x="23161" y="31968"/>
                    <a:pt x="25477" y="25672"/>
                    <a:pt x="25477" y="19213"/>
                  </a:cubicBezTo>
                  <a:lnTo>
                    <a:pt x="25477" y="15690"/>
                  </a:lnTo>
                  <a:cubicBezTo>
                    <a:pt x="25477" y="7013"/>
                    <a:pt x="18464" y="0"/>
                    <a:pt x="9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91;p46">
              <a:extLst>
                <a:ext uri="{FF2B5EF4-FFF2-40B4-BE49-F238E27FC236}">
                  <a16:creationId xmlns:a16="http://schemas.microsoft.com/office/drawing/2014/main" id="{832AC050-4A29-20B5-4744-B1B2702E020A}"/>
                </a:ext>
              </a:extLst>
            </p:cNvPr>
            <p:cNvSpPr/>
            <p:nvPr/>
          </p:nvSpPr>
          <p:spPr>
            <a:xfrm>
              <a:off x="2681350" y="2062375"/>
              <a:ext cx="1058525" cy="367000"/>
            </a:xfrm>
            <a:custGeom>
              <a:avLst/>
              <a:gdLst/>
              <a:ahLst/>
              <a:cxnLst/>
              <a:rect l="l" t="t" r="r" b="b"/>
              <a:pathLst>
                <a:path w="42341" h="14680" extrusionOk="0">
                  <a:moveTo>
                    <a:pt x="7013" y="1"/>
                  </a:moveTo>
                  <a:cubicBezTo>
                    <a:pt x="3132" y="1"/>
                    <a:pt x="0" y="3132"/>
                    <a:pt x="0" y="7014"/>
                  </a:cubicBezTo>
                  <a:lnTo>
                    <a:pt x="0" y="7666"/>
                  </a:lnTo>
                  <a:cubicBezTo>
                    <a:pt x="0" y="11548"/>
                    <a:pt x="3132" y="14680"/>
                    <a:pt x="7013" y="14680"/>
                  </a:cubicBezTo>
                  <a:lnTo>
                    <a:pt x="35327" y="14680"/>
                  </a:lnTo>
                  <a:cubicBezTo>
                    <a:pt x="39177" y="14680"/>
                    <a:pt x="42341" y="11548"/>
                    <a:pt x="42341" y="7666"/>
                  </a:cubicBezTo>
                  <a:lnTo>
                    <a:pt x="42341" y="7014"/>
                  </a:lnTo>
                  <a:cubicBezTo>
                    <a:pt x="42341" y="3132"/>
                    <a:pt x="39177" y="1"/>
                    <a:pt x="35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92;p46">
              <a:extLst>
                <a:ext uri="{FF2B5EF4-FFF2-40B4-BE49-F238E27FC236}">
                  <a16:creationId xmlns:a16="http://schemas.microsoft.com/office/drawing/2014/main" id="{17613B03-B9D8-B594-9216-2081DEAE73D6}"/>
                </a:ext>
              </a:extLst>
            </p:cNvPr>
            <p:cNvSpPr/>
            <p:nvPr/>
          </p:nvSpPr>
          <p:spPr>
            <a:xfrm>
              <a:off x="3319875" y="2062375"/>
              <a:ext cx="420000" cy="367000"/>
            </a:xfrm>
            <a:custGeom>
              <a:avLst/>
              <a:gdLst/>
              <a:ahLst/>
              <a:cxnLst/>
              <a:rect l="l" t="t" r="r" b="b"/>
              <a:pathLst>
                <a:path w="16800" h="14680" extrusionOk="0">
                  <a:moveTo>
                    <a:pt x="0" y="1"/>
                  </a:moveTo>
                  <a:cubicBezTo>
                    <a:pt x="3850" y="1"/>
                    <a:pt x="7014" y="3132"/>
                    <a:pt x="7014" y="7014"/>
                  </a:cubicBezTo>
                  <a:lnTo>
                    <a:pt x="7014" y="7666"/>
                  </a:lnTo>
                  <a:cubicBezTo>
                    <a:pt x="7014" y="11548"/>
                    <a:pt x="3850" y="14680"/>
                    <a:pt x="0" y="14680"/>
                  </a:cubicBezTo>
                  <a:lnTo>
                    <a:pt x="9786" y="14680"/>
                  </a:lnTo>
                  <a:cubicBezTo>
                    <a:pt x="13636" y="14680"/>
                    <a:pt x="16800" y="11548"/>
                    <a:pt x="16800" y="7666"/>
                  </a:cubicBezTo>
                  <a:lnTo>
                    <a:pt x="16800" y="7014"/>
                  </a:lnTo>
                  <a:cubicBezTo>
                    <a:pt x="16800" y="3132"/>
                    <a:pt x="13636" y="1"/>
                    <a:pt x="97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93;p46">
              <a:extLst>
                <a:ext uri="{FF2B5EF4-FFF2-40B4-BE49-F238E27FC236}">
                  <a16:creationId xmlns:a16="http://schemas.microsoft.com/office/drawing/2014/main" id="{B60B7640-84A2-2F9B-85CC-E5FF25F7CCEC}"/>
                </a:ext>
              </a:extLst>
            </p:cNvPr>
            <p:cNvSpPr/>
            <p:nvPr/>
          </p:nvSpPr>
          <p:spPr>
            <a:xfrm>
              <a:off x="3416100" y="3981250"/>
              <a:ext cx="774750" cy="774750"/>
            </a:xfrm>
            <a:custGeom>
              <a:avLst/>
              <a:gdLst/>
              <a:ahLst/>
              <a:cxnLst/>
              <a:rect l="l" t="t" r="r" b="b"/>
              <a:pathLst>
                <a:path w="30990" h="30990" extrusionOk="0">
                  <a:moveTo>
                    <a:pt x="15495" y="0"/>
                  </a:moveTo>
                  <a:cubicBezTo>
                    <a:pt x="6949" y="0"/>
                    <a:pt x="1" y="6916"/>
                    <a:pt x="1" y="15495"/>
                  </a:cubicBezTo>
                  <a:cubicBezTo>
                    <a:pt x="1" y="24041"/>
                    <a:pt x="6949" y="30989"/>
                    <a:pt x="15495" y="30989"/>
                  </a:cubicBezTo>
                  <a:cubicBezTo>
                    <a:pt x="24074" y="30989"/>
                    <a:pt x="30989" y="24041"/>
                    <a:pt x="30989" y="15495"/>
                  </a:cubicBezTo>
                  <a:cubicBezTo>
                    <a:pt x="30989" y="6916"/>
                    <a:pt x="24074" y="0"/>
                    <a:pt x="154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94;p46">
              <a:extLst>
                <a:ext uri="{FF2B5EF4-FFF2-40B4-BE49-F238E27FC236}">
                  <a16:creationId xmlns:a16="http://schemas.microsoft.com/office/drawing/2014/main" id="{96C5415F-35E0-3CBC-845E-B367E8F2C214}"/>
                </a:ext>
              </a:extLst>
            </p:cNvPr>
            <p:cNvSpPr/>
            <p:nvPr/>
          </p:nvSpPr>
          <p:spPr>
            <a:xfrm>
              <a:off x="4893775" y="2052525"/>
              <a:ext cx="437150" cy="213750"/>
            </a:xfrm>
            <a:custGeom>
              <a:avLst/>
              <a:gdLst/>
              <a:ahLst/>
              <a:cxnLst/>
              <a:rect l="l" t="t" r="r" b="b"/>
              <a:pathLst>
                <a:path w="17486" h="8550" extrusionOk="0">
                  <a:moveTo>
                    <a:pt x="14076" y="0"/>
                  </a:moveTo>
                  <a:cubicBezTo>
                    <a:pt x="13226" y="0"/>
                    <a:pt x="12380" y="354"/>
                    <a:pt x="11777" y="1047"/>
                  </a:cubicBezTo>
                  <a:cubicBezTo>
                    <a:pt x="11026" y="1928"/>
                    <a:pt x="9917" y="2417"/>
                    <a:pt x="8743" y="2417"/>
                  </a:cubicBezTo>
                  <a:cubicBezTo>
                    <a:pt x="7666" y="2417"/>
                    <a:pt x="6655" y="2026"/>
                    <a:pt x="5905" y="1243"/>
                  </a:cubicBezTo>
                  <a:cubicBezTo>
                    <a:pt x="5840" y="1178"/>
                    <a:pt x="5775" y="1145"/>
                    <a:pt x="5742" y="1080"/>
                  </a:cubicBezTo>
                  <a:cubicBezTo>
                    <a:pt x="5135" y="366"/>
                    <a:pt x="4284" y="3"/>
                    <a:pt x="3429" y="3"/>
                  </a:cubicBezTo>
                  <a:cubicBezTo>
                    <a:pt x="2722" y="3"/>
                    <a:pt x="2012" y="251"/>
                    <a:pt x="1436" y="753"/>
                  </a:cubicBezTo>
                  <a:cubicBezTo>
                    <a:pt x="131" y="1830"/>
                    <a:pt x="1" y="3787"/>
                    <a:pt x="1110" y="5059"/>
                  </a:cubicBezTo>
                  <a:cubicBezTo>
                    <a:pt x="1240" y="5222"/>
                    <a:pt x="1403" y="5418"/>
                    <a:pt x="1567" y="5581"/>
                  </a:cubicBezTo>
                  <a:cubicBezTo>
                    <a:pt x="3491" y="7506"/>
                    <a:pt x="6035" y="8550"/>
                    <a:pt x="8743" y="8550"/>
                  </a:cubicBezTo>
                  <a:cubicBezTo>
                    <a:pt x="11679" y="8550"/>
                    <a:pt x="14451" y="7277"/>
                    <a:pt x="16376" y="5059"/>
                  </a:cubicBezTo>
                  <a:cubicBezTo>
                    <a:pt x="17485" y="3787"/>
                    <a:pt x="17355" y="1863"/>
                    <a:pt x="16082" y="753"/>
                  </a:cubicBezTo>
                  <a:cubicBezTo>
                    <a:pt x="15503" y="248"/>
                    <a:pt x="14788" y="0"/>
                    <a:pt x="140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95;p46">
              <a:extLst>
                <a:ext uri="{FF2B5EF4-FFF2-40B4-BE49-F238E27FC236}">
                  <a16:creationId xmlns:a16="http://schemas.microsoft.com/office/drawing/2014/main" id="{C359F643-5948-3046-868D-818A091E65BB}"/>
                </a:ext>
              </a:extLst>
            </p:cNvPr>
            <p:cNvSpPr/>
            <p:nvPr/>
          </p:nvSpPr>
          <p:spPr>
            <a:xfrm>
              <a:off x="5035675" y="1652175"/>
              <a:ext cx="153350" cy="286275"/>
            </a:xfrm>
            <a:custGeom>
              <a:avLst/>
              <a:gdLst/>
              <a:ahLst/>
              <a:cxnLst/>
              <a:rect l="l" t="t" r="r" b="b"/>
              <a:pathLst>
                <a:path w="6134" h="11451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8384"/>
                  </a:lnTo>
                  <a:cubicBezTo>
                    <a:pt x="1" y="10080"/>
                    <a:pt x="1371" y="11450"/>
                    <a:pt x="3067" y="11450"/>
                  </a:cubicBezTo>
                  <a:cubicBezTo>
                    <a:pt x="4763" y="11450"/>
                    <a:pt x="6133" y="10080"/>
                    <a:pt x="6133" y="8384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96;p46">
              <a:extLst>
                <a:ext uri="{FF2B5EF4-FFF2-40B4-BE49-F238E27FC236}">
                  <a16:creationId xmlns:a16="http://schemas.microsoft.com/office/drawing/2014/main" id="{677DE820-67AD-BF6B-F2F5-2E2BC12C5E6A}"/>
                </a:ext>
              </a:extLst>
            </p:cNvPr>
            <p:cNvSpPr/>
            <p:nvPr/>
          </p:nvSpPr>
          <p:spPr>
            <a:xfrm>
              <a:off x="1829950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31"/>
                    <a:pt x="1371" y="6101"/>
                    <a:pt x="3035" y="6101"/>
                  </a:cubicBezTo>
                  <a:lnTo>
                    <a:pt x="12331" y="6101"/>
                  </a:lnTo>
                  <a:cubicBezTo>
                    <a:pt x="14028" y="6101"/>
                    <a:pt x="15398" y="4731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97;p46">
              <a:extLst>
                <a:ext uri="{FF2B5EF4-FFF2-40B4-BE49-F238E27FC236}">
                  <a16:creationId xmlns:a16="http://schemas.microsoft.com/office/drawing/2014/main" id="{31B38574-A8CE-C02C-5838-7E65B6620A8F}"/>
                </a:ext>
              </a:extLst>
            </p:cNvPr>
            <p:cNvSpPr/>
            <p:nvPr/>
          </p:nvSpPr>
          <p:spPr>
            <a:xfrm>
              <a:off x="2591625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31"/>
                    <a:pt x="1338" y="6101"/>
                    <a:pt x="3035" y="6101"/>
                  </a:cubicBezTo>
                  <a:lnTo>
                    <a:pt x="12331" y="6101"/>
                  </a:lnTo>
                  <a:cubicBezTo>
                    <a:pt x="14027" y="6101"/>
                    <a:pt x="15398" y="4731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8;p46">
              <a:extLst>
                <a:ext uri="{FF2B5EF4-FFF2-40B4-BE49-F238E27FC236}">
                  <a16:creationId xmlns:a16="http://schemas.microsoft.com/office/drawing/2014/main" id="{5448A840-A78A-2763-48A6-4E95D01D26BC}"/>
                </a:ext>
              </a:extLst>
            </p:cNvPr>
            <p:cNvSpPr/>
            <p:nvPr/>
          </p:nvSpPr>
          <p:spPr>
            <a:xfrm>
              <a:off x="1837300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4" y="0"/>
                  </a:moveTo>
                  <a:cubicBezTo>
                    <a:pt x="1371" y="0"/>
                    <a:pt x="1" y="1338"/>
                    <a:pt x="1" y="3034"/>
                  </a:cubicBezTo>
                  <a:cubicBezTo>
                    <a:pt x="1" y="4730"/>
                    <a:pt x="1371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99;p46">
              <a:extLst>
                <a:ext uri="{FF2B5EF4-FFF2-40B4-BE49-F238E27FC236}">
                  <a16:creationId xmlns:a16="http://schemas.microsoft.com/office/drawing/2014/main" id="{5CFBB084-C09F-A687-050A-8607512040D8}"/>
                </a:ext>
              </a:extLst>
            </p:cNvPr>
            <p:cNvSpPr/>
            <p:nvPr/>
          </p:nvSpPr>
          <p:spPr>
            <a:xfrm>
              <a:off x="2591625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0"/>
                  </a:moveTo>
                  <a:cubicBezTo>
                    <a:pt x="1338" y="0"/>
                    <a:pt x="1" y="1338"/>
                    <a:pt x="1" y="3034"/>
                  </a:cubicBezTo>
                  <a:cubicBezTo>
                    <a:pt x="1" y="4730"/>
                    <a:pt x="1338" y="6100"/>
                    <a:pt x="3035" y="6100"/>
                  </a:cubicBezTo>
                  <a:lnTo>
                    <a:pt x="12331" y="6100"/>
                  </a:lnTo>
                  <a:cubicBezTo>
                    <a:pt x="14027" y="6100"/>
                    <a:pt x="15398" y="4730"/>
                    <a:pt x="15398" y="3034"/>
                  </a:cubicBezTo>
                  <a:cubicBezTo>
                    <a:pt x="15398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00;p46">
              <a:extLst>
                <a:ext uri="{FF2B5EF4-FFF2-40B4-BE49-F238E27FC236}">
                  <a16:creationId xmlns:a16="http://schemas.microsoft.com/office/drawing/2014/main" id="{94F2E38E-628F-13D2-7A08-5D9644B733A6}"/>
                </a:ext>
              </a:extLst>
            </p:cNvPr>
            <p:cNvSpPr/>
            <p:nvPr/>
          </p:nvSpPr>
          <p:spPr>
            <a:xfrm>
              <a:off x="3352500" y="3535175"/>
              <a:ext cx="385750" cy="152525"/>
            </a:xfrm>
            <a:custGeom>
              <a:avLst/>
              <a:gdLst/>
              <a:ahLst/>
              <a:cxnLst/>
              <a:rect l="l" t="t" r="r" b="b"/>
              <a:pathLst>
                <a:path w="15430" h="6101" extrusionOk="0">
                  <a:moveTo>
                    <a:pt x="3067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67" y="6100"/>
                  </a:cubicBezTo>
                  <a:lnTo>
                    <a:pt x="12363" y="6100"/>
                  </a:lnTo>
                  <a:cubicBezTo>
                    <a:pt x="14059" y="6100"/>
                    <a:pt x="15429" y="4730"/>
                    <a:pt x="15429" y="3034"/>
                  </a:cubicBezTo>
                  <a:cubicBezTo>
                    <a:pt x="15429" y="1338"/>
                    <a:pt x="14059" y="0"/>
                    <a:pt x="12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01;p46">
              <a:extLst>
                <a:ext uri="{FF2B5EF4-FFF2-40B4-BE49-F238E27FC236}">
                  <a16:creationId xmlns:a16="http://schemas.microsoft.com/office/drawing/2014/main" id="{A7A34DE5-DEEC-5862-1F71-A577527468CD}"/>
                </a:ext>
              </a:extLst>
            </p:cNvPr>
            <p:cNvSpPr/>
            <p:nvPr/>
          </p:nvSpPr>
          <p:spPr>
            <a:xfrm>
              <a:off x="4145975" y="3535175"/>
              <a:ext cx="384925" cy="152525"/>
            </a:xfrm>
            <a:custGeom>
              <a:avLst/>
              <a:gdLst/>
              <a:ahLst/>
              <a:cxnLst/>
              <a:rect l="l" t="t" r="r" b="b"/>
              <a:pathLst>
                <a:path w="15397" h="6101" extrusionOk="0">
                  <a:moveTo>
                    <a:pt x="3034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02;p46">
              <a:extLst>
                <a:ext uri="{FF2B5EF4-FFF2-40B4-BE49-F238E27FC236}">
                  <a16:creationId xmlns:a16="http://schemas.microsoft.com/office/drawing/2014/main" id="{61CF1B40-A18B-86C7-DE8C-73B239D32C68}"/>
                </a:ext>
              </a:extLst>
            </p:cNvPr>
            <p:cNvSpPr/>
            <p:nvPr/>
          </p:nvSpPr>
          <p:spPr>
            <a:xfrm>
              <a:off x="1829950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63"/>
                    <a:pt x="1371" y="6133"/>
                    <a:pt x="3035" y="6133"/>
                  </a:cubicBezTo>
                  <a:lnTo>
                    <a:pt x="12331" y="6133"/>
                  </a:lnTo>
                  <a:cubicBezTo>
                    <a:pt x="14028" y="6133"/>
                    <a:pt x="15398" y="4763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03;p46">
              <a:extLst>
                <a:ext uri="{FF2B5EF4-FFF2-40B4-BE49-F238E27FC236}">
                  <a16:creationId xmlns:a16="http://schemas.microsoft.com/office/drawing/2014/main" id="{3CDC6235-55FB-C573-C616-33A91802CB11}"/>
                </a:ext>
              </a:extLst>
            </p:cNvPr>
            <p:cNvSpPr/>
            <p:nvPr/>
          </p:nvSpPr>
          <p:spPr>
            <a:xfrm>
              <a:off x="2591625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63"/>
                    <a:pt x="1338" y="6133"/>
                    <a:pt x="3035" y="6133"/>
                  </a:cubicBezTo>
                  <a:lnTo>
                    <a:pt x="12331" y="6133"/>
                  </a:lnTo>
                  <a:cubicBezTo>
                    <a:pt x="14027" y="6133"/>
                    <a:pt x="15398" y="4763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58;p16">
            <a:extLst>
              <a:ext uri="{FF2B5EF4-FFF2-40B4-BE49-F238E27FC236}">
                <a16:creationId xmlns:a16="http://schemas.microsoft.com/office/drawing/2014/main" id="{D89B0A09-107E-D4B0-BEAB-8CC2E0B96ABC}"/>
              </a:ext>
            </a:extLst>
          </p:cNvPr>
          <p:cNvSpPr/>
          <p:nvPr/>
        </p:nvSpPr>
        <p:spPr>
          <a:xfrm>
            <a:off x="1379350" y="913974"/>
            <a:ext cx="3034992" cy="5727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5. red spots (n) 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435240-BEDE-79D3-354D-947C8F00B8BF}"/>
              </a:ext>
            </a:extLst>
          </p:cNvPr>
          <p:cNvGrpSpPr/>
          <p:nvPr/>
        </p:nvGrpSpPr>
        <p:grpSpPr>
          <a:xfrm>
            <a:off x="5112699" y="913974"/>
            <a:ext cx="3478310" cy="2599280"/>
            <a:chOff x="5042956" y="913974"/>
            <a:chExt cx="3478310" cy="2599280"/>
          </a:xfrm>
        </p:grpSpPr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CBDA2CB5-ABA6-A836-F77E-62D81CB36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443" y="913974"/>
              <a:ext cx="3470823" cy="2312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Google Shape;695;p23">
              <a:extLst>
                <a:ext uri="{FF2B5EF4-FFF2-40B4-BE49-F238E27FC236}">
                  <a16:creationId xmlns:a16="http://schemas.microsoft.com/office/drawing/2014/main" id="{507091B3-4426-6B93-C4D6-1E84D50AB537}"/>
                </a:ext>
              </a:extLst>
            </p:cNvPr>
            <p:cNvSpPr/>
            <p:nvPr/>
          </p:nvSpPr>
          <p:spPr>
            <a:xfrm flipH="1">
              <a:off x="5042956" y="2940554"/>
              <a:ext cx="585379" cy="5727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3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b</a:t>
              </a:r>
              <a:endParaRPr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4" name="red spots">
            <a:hlinkClick r:id="" action="ppaction://media"/>
            <a:extLst>
              <a:ext uri="{FF2B5EF4-FFF2-40B4-BE49-F238E27FC236}">
                <a16:creationId xmlns:a16="http://schemas.microsoft.com/office/drawing/2014/main" id="{3C753A2E-2F74-CA37-32CE-C215123FB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7295" y="1924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3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6944-F6BA-4BAD-7C57-19B61F2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8106"/>
            <a:ext cx="8520600" cy="572700"/>
          </a:xfrm>
        </p:spPr>
        <p:txBody>
          <a:bodyPr/>
          <a:lstStyle/>
          <a:p>
            <a:r>
              <a:rPr lang="en-US" sz="3600" dirty="0"/>
              <a:t>VOCABULARY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D78B8351-C272-08DF-EDBD-222DEE025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494831"/>
              </p:ext>
            </p:extLst>
          </p:nvPr>
        </p:nvGraphicFramePr>
        <p:xfrm>
          <a:off x="595318" y="833507"/>
          <a:ext cx="8075984" cy="363880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76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59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d</a:t>
                      </a: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im light</a:t>
                      </a: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(</a:t>
                      </a: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</a:t>
                      </a: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/dɪm lait/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ánh sáng lờ mờ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lip balm (n)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/ˈlɪp ˌbɑːm/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son dưỡng môi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chapped lips (n)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/tʃæpt lɪps 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môi nứt nẻ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9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coloured vegetables (n) 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 ˈkʌləd ˈvedʒtəbəl/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rau có màu sắc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81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red spots (n) 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/red spɒt/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mụn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đỏ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82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7830452-14F3-ED04-E015-65649581EBDA}"/>
              </a:ext>
            </a:extLst>
          </p:cNvPr>
          <p:cNvSpPr/>
          <p:nvPr/>
        </p:nvSpPr>
        <p:spPr>
          <a:xfrm>
            <a:off x="2015272" y="4554646"/>
            <a:ext cx="5738895" cy="2605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49CAC88-7757-C319-44E3-9FCE01542C92}"/>
              </a:ext>
            </a:extLst>
          </p:cNvPr>
          <p:cNvSpPr/>
          <p:nvPr/>
        </p:nvSpPr>
        <p:spPr>
          <a:xfrm>
            <a:off x="2662892" y="3556055"/>
            <a:ext cx="679119" cy="276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957B403-FC03-E0EB-5CF4-F42206A6CECD}"/>
              </a:ext>
            </a:extLst>
          </p:cNvPr>
          <p:cNvSpPr/>
          <p:nvPr/>
        </p:nvSpPr>
        <p:spPr>
          <a:xfrm>
            <a:off x="1259758" y="3556054"/>
            <a:ext cx="908907" cy="2760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B129F0A-BC1D-A0C0-EF4D-D879442A9C91}"/>
              </a:ext>
            </a:extLst>
          </p:cNvPr>
          <p:cNvSpPr/>
          <p:nvPr/>
        </p:nvSpPr>
        <p:spPr>
          <a:xfrm>
            <a:off x="4839037" y="2928085"/>
            <a:ext cx="1213807" cy="260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636C499-1FEA-EB93-40FE-06B76A709188}"/>
              </a:ext>
            </a:extLst>
          </p:cNvPr>
          <p:cNvSpPr/>
          <p:nvPr/>
        </p:nvSpPr>
        <p:spPr>
          <a:xfrm>
            <a:off x="2059423" y="2933035"/>
            <a:ext cx="1031735" cy="276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2C44AE6-4AE7-FCCB-CDC3-BCA7A48F02E7}"/>
              </a:ext>
            </a:extLst>
          </p:cNvPr>
          <p:cNvSpPr/>
          <p:nvPr/>
        </p:nvSpPr>
        <p:spPr>
          <a:xfrm>
            <a:off x="3713152" y="2322826"/>
            <a:ext cx="2555906" cy="3394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914400" y="1796432"/>
            <a:ext cx="2290046" cy="2760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itle 1">
            <a:extLst>
              <a:ext uri="{FF2B5EF4-FFF2-40B4-BE49-F238E27FC236}">
                <a16:creationId xmlns:a16="http://schemas.microsoft.com/office/drawing/2014/main" id="{FFC534BB-5890-0B56-27F8-B2AF475ADE1A}"/>
              </a:ext>
            </a:extLst>
          </p:cNvPr>
          <p:cNvSpPr txBox="1">
            <a:spLocks/>
          </p:cNvSpPr>
          <p:nvPr/>
        </p:nvSpPr>
        <p:spPr>
          <a:xfrm>
            <a:off x="311699" y="69742"/>
            <a:ext cx="871606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Fira Sans Extra Condensed"/>
              <a:buNone/>
              <a:defRPr sz="27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n-US" sz="2200" dirty="0"/>
              <a:t>2. Complete the sentences with the correct words and phrases below. (P.20)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4308BA-1544-CAFC-37ED-F7642699405C}"/>
              </a:ext>
            </a:extLst>
          </p:cNvPr>
          <p:cNvSpPr/>
          <p:nvPr/>
        </p:nvSpPr>
        <p:spPr>
          <a:xfrm>
            <a:off x="534074" y="642442"/>
            <a:ext cx="8083944" cy="65228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01407-9FF9-1016-395E-EE7DD6D12DC4}"/>
              </a:ext>
            </a:extLst>
          </p:cNvPr>
          <p:cNvSpPr txBox="1"/>
          <p:nvPr/>
        </p:nvSpPr>
        <p:spPr>
          <a:xfrm>
            <a:off x="614995" y="768529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skin condition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E668950-2AA7-E4C3-A1FD-AB90801B3AB1}"/>
              </a:ext>
            </a:extLst>
          </p:cNvPr>
          <p:cNvSpPr txBox="1"/>
          <p:nvPr/>
        </p:nvSpPr>
        <p:spPr>
          <a:xfrm>
            <a:off x="2404781" y="767887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drinks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FFF3EEB-1C61-7E2B-F0E7-365A9B2721AA}"/>
              </a:ext>
            </a:extLst>
          </p:cNvPr>
          <p:cNvSpPr txBox="1"/>
          <p:nvPr/>
        </p:nvSpPr>
        <p:spPr>
          <a:xfrm>
            <a:off x="3875454" y="767887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coloured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vegetables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3AC67D7-9EE3-2477-961F-9D024F0A471F}"/>
              </a:ext>
            </a:extLst>
          </p:cNvPr>
          <p:cNvSpPr txBox="1"/>
          <p:nvPr/>
        </p:nvSpPr>
        <p:spPr>
          <a:xfrm>
            <a:off x="6465514" y="76788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C6C825F-309B-75CF-622A-11FF7DFDD1BA}"/>
              </a:ext>
            </a:extLst>
          </p:cNvPr>
          <p:cNvSpPr txBox="1"/>
          <p:nvPr/>
        </p:nvSpPr>
        <p:spPr>
          <a:xfrm>
            <a:off x="7729891" y="768529"/>
            <a:ext cx="41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572866D-1328-D387-6797-18117734C284}"/>
              </a:ext>
            </a:extLst>
          </p:cNvPr>
          <p:cNvSpPr/>
          <p:nvPr/>
        </p:nvSpPr>
        <p:spPr>
          <a:xfrm>
            <a:off x="491825" y="1420171"/>
            <a:ext cx="84741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Please name some ___________________.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Carrots and tomatoes. 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 are not good for your health.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parents go cycling every Sunday. It keeps them ___________________.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weather may affect our ___________________.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we get ___________________?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 When we spend a long time in the sun without a hat or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13A64B5-EA35-6D76-23FF-4C948C8C7A31}"/>
              </a:ext>
            </a:extLst>
          </p:cNvPr>
          <p:cNvSpPr txBox="1"/>
          <p:nvPr/>
        </p:nvSpPr>
        <p:spPr>
          <a:xfrm>
            <a:off x="3002322" y="1396322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coloured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vegetables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1E213B1-CAA2-AFC5-6B37-A6C643D7F1C4}"/>
              </a:ext>
            </a:extLst>
          </p:cNvPr>
          <p:cNvSpPr txBox="1"/>
          <p:nvPr/>
        </p:nvSpPr>
        <p:spPr>
          <a:xfrm>
            <a:off x="1327192" y="2248661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drinks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5910B70-64DB-E45D-8B7F-CEA6D3176AAE}"/>
              </a:ext>
            </a:extLst>
          </p:cNvPr>
          <p:cNvSpPr txBox="1"/>
          <p:nvPr/>
        </p:nvSpPr>
        <p:spPr>
          <a:xfrm>
            <a:off x="6996979" y="2839478"/>
            <a:ext cx="41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F64D117-8FDE-8BE0-3A90-3A4E909B96D4}"/>
              </a:ext>
            </a:extLst>
          </p:cNvPr>
          <p:cNvSpPr txBox="1"/>
          <p:nvPr/>
        </p:nvSpPr>
        <p:spPr>
          <a:xfrm>
            <a:off x="4060853" y="3454479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skin condition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197C69B-A6E5-9AFF-1588-755C68451D6C}"/>
              </a:ext>
            </a:extLst>
          </p:cNvPr>
          <p:cNvSpPr txBox="1"/>
          <p:nvPr/>
        </p:nvSpPr>
        <p:spPr>
          <a:xfrm>
            <a:off x="3179191" y="405294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0A88A-75ED-9AD7-B5C2-AFF68C26A1E0}"/>
              </a:ext>
            </a:extLst>
          </p:cNvPr>
          <p:cNvSpPr txBox="1"/>
          <p:nvPr/>
        </p:nvSpPr>
        <p:spPr>
          <a:xfrm>
            <a:off x="6301176" y="1957500"/>
            <a:ext cx="17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drinks (n): </a:t>
            </a:r>
          </a:p>
          <a:p>
            <a:r>
              <a:rPr lang="en-US" sz="1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Nước</a:t>
            </a: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ngọt</a:t>
            </a: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có ga</a:t>
            </a:r>
          </a:p>
        </p:txBody>
      </p:sp>
      <p:pic>
        <p:nvPicPr>
          <p:cNvPr id="1026" name="Picture 2" descr="Coca Cola Png PNG Images | PNG Cliparts Free Download on SeekPNG , Page 2">
            <a:extLst>
              <a:ext uri="{FF2B5EF4-FFF2-40B4-BE49-F238E27FC236}">
                <a16:creationId xmlns:a16="http://schemas.microsoft.com/office/drawing/2014/main" id="{27B71AC4-2FB0-5CF0-9117-E6E78ADA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99" y="1914064"/>
            <a:ext cx="1084463" cy="6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3" grpId="0" animBg="1"/>
      <p:bldP spid="132" grpId="0" animBg="1"/>
      <p:bldP spid="130" grpId="0" animBg="1"/>
      <p:bldP spid="128" grpId="0" animBg="1"/>
      <p:bldP spid="6" grpId="0" animBg="1"/>
      <p:bldP spid="5" grpId="0"/>
      <p:bldP spid="122" grpId="0"/>
      <p:bldP spid="123" grpId="0"/>
      <p:bldP spid="124" grpId="0"/>
      <p:bldP spid="125" grpId="0"/>
      <p:bldP spid="129" grpId="0"/>
      <p:bldP spid="131" grpId="0"/>
      <p:bldP spid="134" grpId="0"/>
      <p:bldP spid="137" grpId="0"/>
      <p:bldP spid="13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311700" y="566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3. Discuss and tick each activity in the table as H (Healthy) or U (Unhealthy). (P.20) </a:t>
            </a:r>
          </a:p>
        </p:txBody>
      </p:sp>
      <p:graphicFrame>
        <p:nvGraphicFramePr>
          <p:cNvPr id="33" name="Table 4">
            <a:extLst>
              <a:ext uri="{FF2B5EF4-FFF2-40B4-BE49-F238E27FC236}">
                <a16:creationId xmlns:a16="http://schemas.microsoft.com/office/drawing/2014/main" id="{50E29897-4CD5-C6DB-DCB6-78439A6A0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616094"/>
              </p:ext>
            </p:extLst>
          </p:nvPr>
        </p:nvGraphicFramePr>
        <p:xfrm>
          <a:off x="311700" y="629344"/>
          <a:ext cx="5838247" cy="366228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80886">
                  <a:extLst>
                    <a:ext uri="{9D8B030D-6E8A-4147-A177-3AD203B41FA5}">
                      <a16:colId xmlns:a16="http://schemas.microsoft.com/office/drawing/2014/main" val="3918836578"/>
                    </a:ext>
                  </a:extLst>
                </a:gridCol>
                <a:gridCol w="822542">
                  <a:extLst>
                    <a:ext uri="{9D8B030D-6E8A-4147-A177-3AD203B41FA5}">
                      <a16:colId xmlns:a16="http://schemas.microsoft.com/office/drawing/2014/main" val="493757371"/>
                    </a:ext>
                  </a:extLst>
                </a:gridCol>
                <a:gridCol w="834819">
                  <a:extLst>
                    <a:ext uri="{9D8B030D-6E8A-4147-A177-3AD203B41FA5}">
                      <a16:colId xmlns:a16="http://schemas.microsoft.com/office/drawing/2014/main" val="107754236"/>
                    </a:ext>
                  </a:extLst>
                </a:gridCol>
              </a:tblGrid>
              <a:tr h="5521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Activities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751898"/>
                  </a:ext>
                </a:extLst>
              </a:tr>
              <a:tr h="55211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washing your hands often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595790"/>
                  </a:ext>
                </a:extLst>
              </a:tr>
              <a:tr h="55211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reading in dim light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116320"/>
                  </a:ext>
                </a:extLst>
              </a:tr>
              <a:tr h="7042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eating tofu and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coloured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vegetables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528418"/>
                  </a:ext>
                </a:extLst>
              </a:tr>
              <a:tr h="59740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brushing your teeth twice a 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540569"/>
                  </a:ext>
                </a:extLst>
              </a:tr>
              <a:tr h="7042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touching your face with dirty hands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108208"/>
                  </a:ext>
                </a:extLst>
              </a:tr>
            </a:tbl>
          </a:graphicData>
        </a:graphic>
      </p:graphicFrame>
      <p:pic>
        <p:nvPicPr>
          <p:cNvPr id="34" name="Picture 2" descr="Healthy and unhealthy lettering. Clipart Image">
            <a:extLst>
              <a:ext uri="{FF2B5EF4-FFF2-40B4-BE49-F238E27FC236}">
                <a16:creationId xmlns:a16="http://schemas.microsoft.com/office/drawing/2014/main" id="{7B8D66D2-81E5-C6E5-88ED-F9AF9DE0B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3584" r="4614" b="14090"/>
          <a:stretch/>
        </p:blipFill>
        <p:spPr bwMode="auto">
          <a:xfrm>
            <a:off x="6309787" y="2372791"/>
            <a:ext cx="2710654" cy="21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56FCA9-36E2-A55E-41C8-9250DEDF940B}"/>
              </a:ext>
            </a:extLst>
          </p:cNvPr>
          <p:cNvSpPr txBox="1"/>
          <p:nvPr/>
        </p:nvSpPr>
        <p:spPr>
          <a:xfrm>
            <a:off x="6309787" y="629344"/>
            <a:ext cx="2746265" cy="169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pairs.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Discuss and tick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Give reason why. </a:t>
            </a:r>
          </a:p>
        </p:txBody>
      </p:sp>
      <p:pic>
        <p:nvPicPr>
          <p:cNvPr id="3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C493691-3C44-4935-758F-EA8C2670EE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871" y="4291630"/>
            <a:ext cx="1514434" cy="851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311700" y="566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3. Discuss and tick each activity in the table as H (Healthy) or U (Unhealthy). (P.20) </a:t>
            </a:r>
          </a:p>
        </p:txBody>
      </p:sp>
      <p:graphicFrame>
        <p:nvGraphicFramePr>
          <p:cNvPr id="33" name="Table 4">
            <a:extLst>
              <a:ext uri="{FF2B5EF4-FFF2-40B4-BE49-F238E27FC236}">
                <a16:creationId xmlns:a16="http://schemas.microsoft.com/office/drawing/2014/main" id="{50E29897-4CD5-C6DB-DCB6-78439A6A0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248857"/>
              </p:ext>
            </p:extLst>
          </p:nvPr>
        </p:nvGraphicFramePr>
        <p:xfrm>
          <a:off x="311700" y="740606"/>
          <a:ext cx="5838247" cy="366228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80886">
                  <a:extLst>
                    <a:ext uri="{9D8B030D-6E8A-4147-A177-3AD203B41FA5}">
                      <a16:colId xmlns:a16="http://schemas.microsoft.com/office/drawing/2014/main" val="3918836578"/>
                    </a:ext>
                  </a:extLst>
                </a:gridCol>
                <a:gridCol w="822542">
                  <a:extLst>
                    <a:ext uri="{9D8B030D-6E8A-4147-A177-3AD203B41FA5}">
                      <a16:colId xmlns:a16="http://schemas.microsoft.com/office/drawing/2014/main" val="493757371"/>
                    </a:ext>
                  </a:extLst>
                </a:gridCol>
                <a:gridCol w="834819">
                  <a:extLst>
                    <a:ext uri="{9D8B030D-6E8A-4147-A177-3AD203B41FA5}">
                      <a16:colId xmlns:a16="http://schemas.microsoft.com/office/drawing/2014/main" val="107754236"/>
                    </a:ext>
                  </a:extLst>
                </a:gridCol>
              </a:tblGrid>
              <a:tr h="5521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Activities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751898"/>
                  </a:ext>
                </a:extLst>
              </a:tr>
              <a:tr h="55211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washing your hands often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595790"/>
                  </a:ext>
                </a:extLst>
              </a:tr>
              <a:tr h="55211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reading in dim light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116320"/>
                  </a:ext>
                </a:extLst>
              </a:tr>
              <a:tr h="7042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eating tofu and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coloured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vegetables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528418"/>
                  </a:ext>
                </a:extLst>
              </a:tr>
              <a:tr h="59740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brushing your teeth twice a 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540569"/>
                  </a:ext>
                </a:extLst>
              </a:tr>
              <a:tr h="7042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touching your face with dirty hands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108208"/>
                  </a:ext>
                </a:extLst>
              </a:tr>
            </a:tbl>
          </a:graphicData>
        </a:graphic>
      </p:graphicFrame>
      <p:pic>
        <p:nvPicPr>
          <p:cNvPr id="34" name="Picture 2" descr="Healthy and unhealthy lettering. Clipart Image">
            <a:extLst>
              <a:ext uri="{FF2B5EF4-FFF2-40B4-BE49-F238E27FC236}">
                <a16:creationId xmlns:a16="http://schemas.microsoft.com/office/drawing/2014/main" id="{7B8D66D2-81E5-C6E5-88ED-F9AF9DE0B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3584" r="4614" b="14090"/>
          <a:stretch/>
        </p:blipFill>
        <p:spPr bwMode="auto">
          <a:xfrm>
            <a:off x="6261235" y="1496490"/>
            <a:ext cx="2710654" cy="21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B0A82-AE51-9218-3049-AE8A084966A9}"/>
              </a:ext>
            </a:extLst>
          </p:cNvPr>
          <p:cNvSpPr txBox="1"/>
          <p:nvPr/>
        </p:nvSpPr>
        <p:spPr>
          <a:xfrm>
            <a:off x="4628644" y="1181437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A2D626-F02B-4C5E-DF13-15FC8B972567}"/>
              </a:ext>
            </a:extLst>
          </p:cNvPr>
          <p:cNvSpPr txBox="1"/>
          <p:nvPr/>
        </p:nvSpPr>
        <p:spPr>
          <a:xfrm>
            <a:off x="5460775" y="1722255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2AF9F-C759-788C-D1E5-08556614D541}"/>
              </a:ext>
            </a:extLst>
          </p:cNvPr>
          <p:cNvSpPr txBox="1"/>
          <p:nvPr/>
        </p:nvSpPr>
        <p:spPr>
          <a:xfrm>
            <a:off x="4628644" y="2391709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3F61A-C8AE-A8DB-D738-3814DDD1676D}"/>
              </a:ext>
            </a:extLst>
          </p:cNvPr>
          <p:cNvSpPr txBox="1"/>
          <p:nvPr/>
        </p:nvSpPr>
        <p:spPr>
          <a:xfrm>
            <a:off x="4628643" y="3070091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A4157C-A6DB-6FA1-EF38-F9443CCB1947}"/>
              </a:ext>
            </a:extLst>
          </p:cNvPr>
          <p:cNvSpPr txBox="1"/>
          <p:nvPr/>
        </p:nvSpPr>
        <p:spPr>
          <a:xfrm>
            <a:off x="5460774" y="3647008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1"/>
          <p:cNvSpPr txBox="1">
            <a:spLocks noGrp="1"/>
          </p:cNvSpPr>
          <p:nvPr>
            <p:ph type="title"/>
          </p:nvPr>
        </p:nvSpPr>
        <p:spPr>
          <a:xfrm>
            <a:off x="311700" y="9459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What’s that?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3C827-FDB0-A0E8-7A0B-8211CFF8C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93" y="799134"/>
            <a:ext cx="2889464" cy="2718983"/>
          </a:xfrm>
          <a:prstGeom prst="rect">
            <a:avLst/>
          </a:prstGeom>
        </p:spPr>
      </p:pic>
      <p:pic>
        <p:nvPicPr>
          <p:cNvPr id="2050" name="Picture 2" descr="Vegetables Images | Free Vectors, Stock Photos &amp; PSD">
            <a:extLst>
              <a:ext uri="{FF2B5EF4-FFF2-40B4-BE49-F238E27FC236}">
                <a16:creationId xmlns:a16="http://schemas.microsoft.com/office/drawing/2014/main" id="{7B81E554-7CFC-142F-0E8C-24CD9064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804945"/>
            <a:ext cx="4070595" cy="271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158;p16">
            <a:extLst>
              <a:ext uri="{FF2B5EF4-FFF2-40B4-BE49-F238E27FC236}">
                <a16:creationId xmlns:a16="http://schemas.microsoft.com/office/drawing/2014/main" id="{C33B73E1-7175-3115-FA33-9B93F38694C1}"/>
              </a:ext>
            </a:extLst>
          </p:cNvPr>
          <p:cNvSpPr/>
          <p:nvPr/>
        </p:nvSpPr>
        <p:spPr>
          <a:xfrm>
            <a:off x="1597297" y="3616686"/>
            <a:ext cx="2037056" cy="572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tofu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1" name="Google Shape;158;p16">
            <a:extLst>
              <a:ext uri="{FF2B5EF4-FFF2-40B4-BE49-F238E27FC236}">
                <a16:creationId xmlns:a16="http://schemas.microsoft.com/office/drawing/2014/main" id="{84DA401D-9A3E-77D0-8B13-F8B30F7F6519}"/>
              </a:ext>
            </a:extLst>
          </p:cNvPr>
          <p:cNvSpPr/>
          <p:nvPr/>
        </p:nvSpPr>
        <p:spPr>
          <a:xfrm>
            <a:off x="5396587" y="3616686"/>
            <a:ext cx="2421417" cy="572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vegetables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2" name="Google Shape;158;p16">
            <a:extLst>
              <a:ext uri="{FF2B5EF4-FFF2-40B4-BE49-F238E27FC236}">
                <a16:creationId xmlns:a16="http://schemas.microsoft.com/office/drawing/2014/main" id="{A1253BB9-1ADB-CB6F-B29B-E7658CD449D1}"/>
              </a:ext>
            </a:extLst>
          </p:cNvPr>
          <p:cNvSpPr/>
          <p:nvPr/>
        </p:nvSpPr>
        <p:spPr>
          <a:xfrm>
            <a:off x="1599371" y="3616686"/>
            <a:ext cx="2037056" cy="572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to</a:t>
            </a:r>
            <a:r>
              <a:rPr lang="en" sz="3200" dirty="0">
                <a:solidFill>
                  <a:srgbClr val="C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f</a:t>
            </a:r>
            <a:r>
              <a:rPr lang="en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u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3" name="Google Shape;158;p16">
            <a:extLst>
              <a:ext uri="{FF2B5EF4-FFF2-40B4-BE49-F238E27FC236}">
                <a16:creationId xmlns:a16="http://schemas.microsoft.com/office/drawing/2014/main" id="{26FC8356-E7DC-AEAC-C176-F264A11EE34D}"/>
              </a:ext>
            </a:extLst>
          </p:cNvPr>
          <p:cNvSpPr/>
          <p:nvPr/>
        </p:nvSpPr>
        <p:spPr>
          <a:xfrm>
            <a:off x="5394513" y="3610875"/>
            <a:ext cx="2421417" cy="572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rgbClr val="C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v</a:t>
            </a:r>
            <a:r>
              <a:rPr lang="en-US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egetables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4B7C3CC-C729-906B-18D9-3A2BA3E5361C}"/>
              </a:ext>
            </a:extLst>
          </p:cNvPr>
          <p:cNvSpPr/>
          <p:nvPr/>
        </p:nvSpPr>
        <p:spPr>
          <a:xfrm>
            <a:off x="2313236" y="4261065"/>
            <a:ext cx="667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33A2AFA-BC32-5CBE-F49F-C8B1B76C5247}"/>
              </a:ext>
            </a:extLst>
          </p:cNvPr>
          <p:cNvSpPr/>
          <p:nvPr/>
        </p:nvSpPr>
        <p:spPr>
          <a:xfrm>
            <a:off x="5464366" y="4261065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5" grpId="0"/>
      <p:bldP spid="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3;p17">
            <a:extLst>
              <a:ext uri="{FF2B5EF4-FFF2-40B4-BE49-F238E27FC236}">
                <a16:creationId xmlns:a16="http://schemas.microsoft.com/office/drawing/2014/main" id="{18E7DE62-1CBA-61DC-6E84-07C840DC5714}"/>
              </a:ext>
            </a:extLst>
          </p:cNvPr>
          <p:cNvSpPr/>
          <p:nvPr/>
        </p:nvSpPr>
        <p:spPr>
          <a:xfrm>
            <a:off x="1300197" y="1194525"/>
            <a:ext cx="6543605" cy="116896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PRONUNCIATION</a:t>
            </a:r>
            <a:endParaRPr sz="5400" dirty="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F0C59D-94AC-0A5D-2B90-827411CB4D91}"/>
              </a:ext>
            </a:extLst>
          </p:cNvPr>
          <p:cNvSpPr/>
          <p:nvPr/>
        </p:nvSpPr>
        <p:spPr>
          <a:xfrm>
            <a:off x="2923150" y="2649240"/>
            <a:ext cx="32976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 </a:t>
            </a:r>
            <a:r>
              <a:rPr lang="en-US" sz="5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5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/v/</a:t>
            </a:r>
          </a:p>
        </p:txBody>
      </p:sp>
    </p:spTree>
    <p:extLst>
      <p:ext uri="{BB962C8B-B14F-4D97-AF65-F5344CB8AC3E}">
        <p14:creationId xmlns:p14="http://schemas.microsoft.com/office/powerpoint/2010/main" val="566488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414998" y="81579"/>
            <a:ext cx="831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Watch a video. Pay attention to the sounds /f/ and /v/</a:t>
            </a:r>
            <a:endParaRPr dirty="0"/>
          </a:p>
        </p:txBody>
      </p:sp>
      <p:pic>
        <p:nvPicPr>
          <p:cNvPr id="2" name="Unit 2- Healthy living -f- - -v-_Trim">
            <a:hlinkClick r:id="" action="ppaction://media"/>
            <a:extLst>
              <a:ext uri="{FF2B5EF4-FFF2-40B4-BE49-F238E27FC236}">
                <a16:creationId xmlns:a16="http://schemas.microsoft.com/office/drawing/2014/main" id="{D7743315-CC5D-10D3-4D31-A171256E2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691" y="700773"/>
            <a:ext cx="7597614" cy="4273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"/>
          <p:cNvSpPr txBox="1">
            <a:spLocks noGrp="1"/>
          </p:cNvSpPr>
          <p:nvPr>
            <p:ph type="title"/>
          </p:nvPr>
        </p:nvSpPr>
        <p:spPr>
          <a:xfrm>
            <a:off x="311700" y="102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4. Listen and repeat. (P.20)</a:t>
            </a:r>
            <a:endParaRPr sz="32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FF2ECF9-5DF5-2B61-111F-BF8DF0AB7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59" y="953912"/>
            <a:ext cx="7420482" cy="2638952"/>
          </a:xfrm>
          <a:prstGeom prst="rect">
            <a:avLst/>
          </a:prstGeom>
        </p:spPr>
      </p:pic>
      <p:pic>
        <p:nvPicPr>
          <p:cNvPr id="58" name="009">
            <a:hlinkClick r:id="" action="ppaction://media"/>
            <a:extLst>
              <a:ext uri="{FF2B5EF4-FFF2-40B4-BE49-F238E27FC236}">
                <a16:creationId xmlns:a16="http://schemas.microsoft.com/office/drawing/2014/main" id="{3A7C8449-D2B7-209C-4F65-FF9858F37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759" y="3752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49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>
            <a:spLocks noGrp="1"/>
          </p:cNvSpPr>
          <p:nvPr>
            <p:ph type="title"/>
          </p:nvPr>
        </p:nvSpPr>
        <p:spPr>
          <a:xfrm>
            <a:off x="311700" y="1549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What health problem is it?</a:t>
            </a:r>
            <a:endParaRPr dirty="0"/>
          </a:p>
        </p:txBody>
      </p:sp>
      <p:pic>
        <p:nvPicPr>
          <p:cNvPr id="90" name="Picture 4" descr="Treating a Sunburn | San Antonio, TX Emergency Room">
            <a:extLst>
              <a:ext uri="{FF2B5EF4-FFF2-40B4-BE49-F238E27FC236}">
                <a16:creationId xmlns:a16="http://schemas.microsoft.com/office/drawing/2014/main" id="{783A7924-896C-9EEA-3DA6-0A3BB477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1" y="611446"/>
            <a:ext cx="2594232" cy="172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what good for dark spots on your face - Online Discount Shop for  Electronics, Apparel, Toys, Books, Games, Computers, Shoes, Jewelry,  Watches, Baby Products, Sports &amp; Outdoors, Office Products, Bed &amp; Bath,">
            <a:extLst>
              <a:ext uri="{FF2B5EF4-FFF2-40B4-BE49-F238E27FC236}">
                <a16:creationId xmlns:a16="http://schemas.microsoft.com/office/drawing/2014/main" id="{B57A47EE-D134-1A07-3A25-4423F46C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73" y="611445"/>
            <a:ext cx="2594232" cy="172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t headaches? Here's five things to eat or avoid">
            <a:extLst>
              <a:ext uri="{FF2B5EF4-FFF2-40B4-BE49-F238E27FC236}">
                <a16:creationId xmlns:a16="http://schemas.microsoft.com/office/drawing/2014/main" id="{3E74B0C6-D5A1-1FA5-A5F5-F2537FB3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6" y="611445"/>
            <a:ext cx="2594232" cy="173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oth Pain: What is Causing My Toothache?">
            <a:extLst>
              <a:ext uri="{FF2B5EF4-FFF2-40B4-BE49-F238E27FC236}">
                <a16:creationId xmlns:a16="http://schemas.microsoft.com/office/drawing/2014/main" id="{4CDF5912-C13D-653F-5D9F-20BF5B45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2848598"/>
            <a:ext cx="2594764" cy="172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omachache Woman Images | Free Vectors, Stock Photos &amp; PSD | Page 3">
            <a:extLst>
              <a:ext uri="{FF2B5EF4-FFF2-40B4-BE49-F238E27FC236}">
                <a16:creationId xmlns:a16="http://schemas.microsoft.com/office/drawing/2014/main" id="{74E78506-B4FA-1B45-A601-4364E50C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73" y="2848598"/>
            <a:ext cx="2594232" cy="17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u cases are spiking, so how do I know if I have Covid-19 or influenza? |  RNZ News">
            <a:extLst>
              <a:ext uri="{FF2B5EF4-FFF2-40B4-BE49-F238E27FC236}">
                <a16:creationId xmlns:a16="http://schemas.microsoft.com/office/drawing/2014/main" id="{41B136AC-06EC-6CA6-1CEB-225A9797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14" y="2848598"/>
            <a:ext cx="2597262" cy="17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7DF61C5-3648-BD8E-24B3-FB2FA6B60D65}"/>
              </a:ext>
            </a:extLst>
          </p:cNvPr>
          <p:cNvSpPr/>
          <p:nvPr/>
        </p:nvSpPr>
        <p:spPr>
          <a:xfrm>
            <a:off x="690340" y="2106259"/>
            <a:ext cx="1836953" cy="46549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63320794-C398-C78D-7503-CD037E39D342}"/>
              </a:ext>
            </a:extLst>
          </p:cNvPr>
          <p:cNvSpPr/>
          <p:nvPr/>
        </p:nvSpPr>
        <p:spPr>
          <a:xfrm>
            <a:off x="3598413" y="2106258"/>
            <a:ext cx="1836953" cy="46549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spots  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CE6E58BE-9928-5E1F-2F80-F9F4FA25D0BB}"/>
              </a:ext>
            </a:extLst>
          </p:cNvPr>
          <p:cNvSpPr/>
          <p:nvPr/>
        </p:nvSpPr>
        <p:spPr>
          <a:xfrm>
            <a:off x="6506485" y="2106257"/>
            <a:ext cx="1836953" cy="46549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headache  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4CD9BF3-1C1E-49F8-B42C-7C63870574A2}"/>
              </a:ext>
            </a:extLst>
          </p:cNvPr>
          <p:cNvSpPr/>
          <p:nvPr/>
        </p:nvSpPr>
        <p:spPr>
          <a:xfrm>
            <a:off x="690339" y="4402639"/>
            <a:ext cx="1836953" cy="46549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toothache  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BEAB702-E009-6AF6-8C17-65C12BEC7382}"/>
              </a:ext>
            </a:extLst>
          </p:cNvPr>
          <p:cNvSpPr/>
          <p:nvPr/>
        </p:nvSpPr>
        <p:spPr>
          <a:xfrm>
            <a:off x="3553522" y="4402638"/>
            <a:ext cx="1926733" cy="46549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stomachache  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80DB2F2-7877-E1E1-667A-B92960A3697F}"/>
              </a:ext>
            </a:extLst>
          </p:cNvPr>
          <p:cNvSpPr/>
          <p:nvPr/>
        </p:nvSpPr>
        <p:spPr>
          <a:xfrm>
            <a:off x="6506484" y="4402638"/>
            <a:ext cx="1836953" cy="465491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3"/>
          <p:cNvSpPr txBox="1">
            <a:spLocks noGrp="1"/>
          </p:cNvSpPr>
          <p:nvPr>
            <p:ph type="title"/>
          </p:nvPr>
        </p:nvSpPr>
        <p:spPr>
          <a:xfrm>
            <a:off x="311700" y="769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5. Listen and repeat, pay attention to the underlined words. (P.20)</a:t>
            </a:r>
            <a:endParaRPr sz="24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B9972F-E215-A5F4-F3F6-21C2348D6397}"/>
              </a:ext>
            </a:extLst>
          </p:cNvPr>
          <p:cNvSpPr/>
          <p:nvPr/>
        </p:nvSpPr>
        <p:spPr>
          <a:xfrm>
            <a:off x="659657" y="575652"/>
            <a:ext cx="60971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Coloured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vegetables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good </a:t>
            </a:r>
            <a:r>
              <a:rPr lang="en-US" sz="2400" u="sng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265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2400" u="sng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favorite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outdoor </a:t>
            </a:r>
            <a:r>
              <a:rPr lang="en-US" sz="2400" u="sng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cycling.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265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need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vitamin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our eyes.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265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</a:t>
            </a:r>
            <a:r>
              <a:rPr lang="en-US" sz="2400" u="sng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helps keep you </a:t>
            </a:r>
            <a:r>
              <a:rPr lang="en-US" sz="2400" u="sng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265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 </a:t>
            </a:r>
            <a:r>
              <a:rPr lang="en-US" sz="2400" u="sng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eats </a:t>
            </a:r>
            <a:r>
              <a:rPr lang="en-US" sz="2400" u="sng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7" name="010">
            <a:hlinkClick r:id="" action="ppaction://media"/>
            <a:extLst>
              <a:ext uri="{FF2B5EF4-FFF2-40B4-BE49-F238E27FC236}">
                <a16:creationId xmlns:a16="http://schemas.microsoft.com/office/drawing/2014/main" id="{66F5364E-6152-A79F-B097-A390E4B45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9774" y="647809"/>
            <a:ext cx="609600" cy="6096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E3569E56-0CC8-D1D4-C187-F0E7276515D9}"/>
              </a:ext>
            </a:extLst>
          </p:cNvPr>
          <p:cNvSpPr/>
          <p:nvPr/>
        </p:nvSpPr>
        <p:spPr>
          <a:xfrm>
            <a:off x="2056459" y="1257410"/>
            <a:ext cx="59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/v/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A03374-711F-70D4-DCDB-BE0DBB90B2C2}"/>
              </a:ext>
            </a:extLst>
          </p:cNvPr>
          <p:cNvSpPr/>
          <p:nvPr/>
        </p:nvSpPr>
        <p:spPr>
          <a:xfrm>
            <a:off x="4676698" y="1257409"/>
            <a:ext cx="54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27B880A-C844-50E7-E5D8-AB372B924379}"/>
              </a:ext>
            </a:extLst>
          </p:cNvPr>
          <p:cNvSpPr/>
          <p:nvPr/>
        </p:nvSpPr>
        <p:spPr>
          <a:xfrm>
            <a:off x="1292879" y="1927699"/>
            <a:ext cx="54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BF29934-6AB1-66CC-5FEE-B2DFC54B7368}"/>
              </a:ext>
            </a:extLst>
          </p:cNvPr>
          <p:cNvSpPr/>
          <p:nvPr/>
        </p:nvSpPr>
        <p:spPr>
          <a:xfrm>
            <a:off x="3840753" y="1927699"/>
            <a:ext cx="59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/v/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5FA6441-0CF7-2F36-1742-21D5FDCD8132}"/>
              </a:ext>
            </a:extLst>
          </p:cNvPr>
          <p:cNvSpPr/>
          <p:nvPr/>
        </p:nvSpPr>
        <p:spPr>
          <a:xfrm>
            <a:off x="2035138" y="2678910"/>
            <a:ext cx="59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/v/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6785C7F-DEF3-5F2D-84FF-48D3260BEEE3}"/>
              </a:ext>
            </a:extLst>
          </p:cNvPr>
          <p:cNvSpPr/>
          <p:nvPr/>
        </p:nvSpPr>
        <p:spPr>
          <a:xfrm>
            <a:off x="3268160" y="2678910"/>
            <a:ext cx="54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CEE67BF-995F-2419-901E-F738CCED502B}"/>
              </a:ext>
            </a:extLst>
          </p:cNvPr>
          <p:cNvSpPr/>
          <p:nvPr/>
        </p:nvSpPr>
        <p:spPr>
          <a:xfrm>
            <a:off x="2008129" y="3424425"/>
            <a:ext cx="59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/v/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CED1AE7-46A2-F94B-6C2B-580A8FAA01B3}"/>
              </a:ext>
            </a:extLst>
          </p:cNvPr>
          <p:cNvSpPr/>
          <p:nvPr/>
        </p:nvSpPr>
        <p:spPr>
          <a:xfrm>
            <a:off x="4297726" y="3436624"/>
            <a:ext cx="54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8684776-F273-7659-A55E-07748B6E5883}"/>
              </a:ext>
            </a:extLst>
          </p:cNvPr>
          <p:cNvSpPr/>
          <p:nvPr/>
        </p:nvSpPr>
        <p:spPr>
          <a:xfrm>
            <a:off x="1709810" y="4183489"/>
            <a:ext cx="59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/v/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0D91EC8-742E-E9CC-04BE-1B3E85CFF10A}"/>
              </a:ext>
            </a:extLst>
          </p:cNvPr>
          <p:cNvSpPr/>
          <p:nvPr/>
        </p:nvSpPr>
        <p:spPr>
          <a:xfrm>
            <a:off x="2784008" y="4183489"/>
            <a:ext cx="54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9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09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304;p46">
            <a:extLst>
              <a:ext uri="{FF2B5EF4-FFF2-40B4-BE49-F238E27FC236}">
                <a16:creationId xmlns:a16="http://schemas.microsoft.com/office/drawing/2014/main" id="{80F9E04C-5183-1EE1-56A0-F3ABCF1B6B0C}"/>
              </a:ext>
            </a:extLst>
          </p:cNvPr>
          <p:cNvGrpSpPr/>
          <p:nvPr/>
        </p:nvGrpSpPr>
        <p:grpSpPr>
          <a:xfrm>
            <a:off x="7555424" y="3463871"/>
            <a:ext cx="1387097" cy="1533702"/>
            <a:chOff x="1490725" y="314775"/>
            <a:chExt cx="4619000" cy="5065875"/>
          </a:xfrm>
        </p:grpSpPr>
        <p:sp>
          <p:nvSpPr>
            <p:cNvPr id="36" name="Google Shape;3305;p46">
              <a:extLst>
                <a:ext uri="{FF2B5EF4-FFF2-40B4-BE49-F238E27FC236}">
                  <a16:creationId xmlns:a16="http://schemas.microsoft.com/office/drawing/2014/main" id="{5DF62829-990E-76E3-2701-18A5531AC065}"/>
                </a:ext>
              </a:extLst>
            </p:cNvPr>
            <p:cNvSpPr/>
            <p:nvPr/>
          </p:nvSpPr>
          <p:spPr>
            <a:xfrm>
              <a:off x="1490725" y="4320500"/>
              <a:ext cx="4619000" cy="1060150"/>
            </a:xfrm>
            <a:custGeom>
              <a:avLst/>
              <a:gdLst/>
              <a:ahLst/>
              <a:cxnLst/>
              <a:rect l="l" t="t" r="r" b="b"/>
              <a:pathLst>
                <a:path w="184760" h="42406" extrusionOk="0">
                  <a:moveTo>
                    <a:pt x="25705" y="0"/>
                  </a:moveTo>
                  <a:cubicBezTo>
                    <a:pt x="14483" y="0"/>
                    <a:pt x="4958" y="8253"/>
                    <a:pt x="3360" y="19344"/>
                  </a:cubicBezTo>
                  <a:lnTo>
                    <a:pt x="0" y="42406"/>
                  </a:lnTo>
                  <a:lnTo>
                    <a:pt x="184759" y="42406"/>
                  </a:lnTo>
                  <a:lnTo>
                    <a:pt x="181399" y="19344"/>
                  </a:lnTo>
                  <a:cubicBezTo>
                    <a:pt x="179801" y="8253"/>
                    <a:pt x="170276" y="0"/>
                    <a:pt x="159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06;p46">
              <a:extLst>
                <a:ext uri="{FF2B5EF4-FFF2-40B4-BE49-F238E27FC236}">
                  <a16:creationId xmlns:a16="http://schemas.microsoft.com/office/drawing/2014/main" id="{D61D0EAD-131B-4DD5-8299-1ECF50F339B2}"/>
                </a:ext>
              </a:extLst>
            </p:cNvPr>
            <p:cNvSpPr/>
            <p:nvPr/>
          </p:nvSpPr>
          <p:spPr>
            <a:xfrm>
              <a:off x="5258300" y="4320500"/>
              <a:ext cx="851425" cy="1060150"/>
            </a:xfrm>
            <a:custGeom>
              <a:avLst/>
              <a:gdLst/>
              <a:ahLst/>
              <a:cxnLst/>
              <a:rect l="l" t="t" r="r" b="b"/>
              <a:pathLst>
                <a:path w="34057" h="42406" extrusionOk="0">
                  <a:moveTo>
                    <a:pt x="1" y="0"/>
                  </a:moveTo>
                  <a:cubicBezTo>
                    <a:pt x="11222" y="0"/>
                    <a:pt x="20714" y="8253"/>
                    <a:pt x="22345" y="19344"/>
                  </a:cubicBezTo>
                  <a:lnTo>
                    <a:pt x="25673" y="42406"/>
                  </a:lnTo>
                  <a:lnTo>
                    <a:pt x="34056" y="42406"/>
                  </a:lnTo>
                  <a:lnTo>
                    <a:pt x="30696" y="19344"/>
                  </a:lnTo>
                  <a:cubicBezTo>
                    <a:pt x="29098" y="8253"/>
                    <a:pt x="19573" y="0"/>
                    <a:pt x="8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07;p46">
              <a:extLst>
                <a:ext uri="{FF2B5EF4-FFF2-40B4-BE49-F238E27FC236}">
                  <a16:creationId xmlns:a16="http://schemas.microsoft.com/office/drawing/2014/main" id="{1CFF5908-238E-C0EC-CA63-3089614C2A80}"/>
                </a:ext>
              </a:extLst>
            </p:cNvPr>
            <p:cNvSpPr/>
            <p:nvPr/>
          </p:nvSpPr>
          <p:spPr>
            <a:xfrm>
              <a:off x="3098050" y="4320500"/>
              <a:ext cx="1405125" cy="1060150"/>
            </a:xfrm>
            <a:custGeom>
              <a:avLst/>
              <a:gdLst/>
              <a:ahLst/>
              <a:cxnLst/>
              <a:rect l="l" t="t" r="r" b="b"/>
              <a:pathLst>
                <a:path w="56205" h="42406" extrusionOk="0">
                  <a:moveTo>
                    <a:pt x="1" y="0"/>
                  </a:moveTo>
                  <a:lnTo>
                    <a:pt x="1" y="42406"/>
                  </a:lnTo>
                  <a:lnTo>
                    <a:pt x="56205" y="42406"/>
                  </a:lnTo>
                  <a:lnTo>
                    <a:pt x="562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08;p46">
              <a:extLst>
                <a:ext uri="{FF2B5EF4-FFF2-40B4-BE49-F238E27FC236}">
                  <a16:creationId xmlns:a16="http://schemas.microsoft.com/office/drawing/2014/main" id="{B553929B-BA3A-4A85-6645-870F2484994C}"/>
                </a:ext>
              </a:extLst>
            </p:cNvPr>
            <p:cNvSpPr/>
            <p:nvPr/>
          </p:nvSpPr>
          <p:spPr>
            <a:xfrm>
              <a:off x="4293575" y="4320500"/>
              <a:ext cx="209600" cy="1060150"/>
            </a:xfrm>
            <a:custGeom>
              <a:avLst/>
              <a:gdLst/>
              <a:ahLst/>
              <a:cxnLst/>
              <a:rect l="l" t="t" r="r" b="b"/>
              <a:pathLst>
                <a:path w="8384" h="42406" extrusionOk="0">
                  <a:moveTo>
                    <a:pt x="1" y="0"/>
                  </a:moveTo>
                  <a:lnTo>
                    <a:pt x="1" y="42406"/>
                  </a:lnTo>
                  <a:lnTo>
                    <a:pt x="8384" y="42406"/>
                  </a:lnTo>
                  <a:lnTo>
                    <a:pt x="8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09;p46">
              <a:extLst>
                <a:ext uri="{FF2B5EF4-FFF2-40B4-BE49-F238E27FC236}">
                  <a16:creationId xmlns:a16="http://schemas.microsoft.com/office/drawing/2014/main" id="{4ADC2155-0E1C-7F3C-6167-9B66FFE4AF67}"/>
                </a:ext>
              </a:extLst>
            </p:cNvPr>
            <p:cNvSpPr/>
            <p:nvPr/>
          </p:nvSpPr>
          <p:spPr>
            <a:xfrm>
              <a:off x="3098050" y="3626500"/>
              <a:ext cx="1405125" cy="1224200"/>
            </a:xfrm>
            <a:custGeom>
              <a:avLst/>
              <a:gdLst/>
              <a:ahLst/>
              <a:cxnLst/>
              <a:rect l="l" t="t" r="r" b="b"/>
              <a:pathLst>
                <a:path w="56205" h="48968" extrusionOk="0">
                  <a:moveTo>
                    <a:pt x="7177" y="1"/>
                  </a:moveTo>
                  <a:lnTo>
                    <a:pt x="7177" y="20616"/>
                  </a:lnTo>
                  <a:cubicBezTo>
                    <a:pt x="7177" y="24563"/>
                    <a:pt x="3948" y="27793"/>
                    <a:pt x="1" y="27793"/>
                  </a:cubicBezTo>
                  <a:lnTo>
                    <a:pt x="18431" y="45146"/>
                  </a:lnTo>
                  <a:cubicBezTo>
                    <a:pt x="21127" y="47695"/>
                    <a:pt x="24583" y="48967"/>
                    <a:pt x="28038" y="48967"/>
                  </a:cubicBezTo>
                  <a:cubicBezTo>
                    <a:pt x="31482" y="48967"/>
                    <a:pt x="34925" y="47703"/>
                    <a:pt x="37612" y="45179"/>
                  </a:cubicBezTo>
                  <a:lnTo>
                    <a:pt x="56205" y="27760"/>
                  </a:lnTo>
                  <a:cubicBezTo>
                    <a:pt x="52225" y="27760"/>
                    <a:pt x="48996" y="24563"/>
                    <a:pt x="48996" y="20584"/>
                  </a:cubicBezTo>
                  <a:lnTo>
                    <a:pt x="48996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10;p46">
              <a:extLst>
                <a:ext uri="{FF2B5EF4-FFF2-40B4-BE49-F238E27FC236}">
                  <a16:creationId xmlns:a16="http://schemas.microsoft.com/office/drawing/2014/main" id="{8006B790-7707-8A23-AB5C-608C8EA000EE}"/>
                </a:ext>
              </a:extLst>
            </p:cNvPr>
            <p:cNvSpPr/>
            <p:nvPr/>
          </p:nvSpPr>
          <p:spPr>
            <a:xfrm>
              <a:off x="3694175" y="3626500"/>
              <a:ext cx="809000" cy="1223850"/>
            </a:xfrm>
            <a:custGeom>
              <a:avLst/>
              <a:gdLst/>
              <a:ahLst/>
              <a:cxnLst/>
              <a:rect l="l" t="t" r="r" b="b"/>
              <a:pathLst>
                <a:path w="32360" h="48954" extrusionOk="0">
                  <a:moveTo>
                    <a:pt x="16800" y="1"/>
                  </a:moveTo>
                  <a:lnTo>
                    <a:pt x="16800" y="20584"/>
                  </a:lnTo>
                  <a:cubicBezTo>
                    <a:pt x="16800" y="24563"/>
                    <a:pt x="20030" y="27760"/>
                    <a:pt x="23977" y="27760"/>
                  </a:cubicBezTo>
                  <a:lnTo>
                    <a:pt x="5416" y="45179"/>
                  </a:lnTo>
                  <a:cubicBezTo>
                    <a:pt x="3818" y="46680"/>
                    <a:pt x="1958" y="47723"/>
                    <a:pt x="1" y="48311"/>
                  </a:cubicBezTo>
                  <a:cubicBezTo>
                    <a:pt x="1374" y="48739"/>
                    <a:pt x="2796" y="48954"/>
                    <a:pt x="4217" y="48954"/>
                  </a:cubicBezTo>
                  <a:cubicBezTo>
                    <a:pt x="7658" y="48954"/>
                    <a:pt x="11088" y="47696"/>
                    <a:pt x="13767" y="45179"/>
                  </a:cubicBezTo>
                  <a:lnTo>
                    <a:pt x="32360" y="27760"/>
                  </a:lnTo>
                  <a:cubicBezTo>
                    <a:pt x="28380" y="27760"/>
                    <a:pt x="25151" y="24563"/>
                    <a:pt x="25151" y="20584"/>
                  </a:cubicBezTo>
                  <a:lnTo>
                    <a:pt x="25151" y="1"/>
                  </a:lnTo>
                  <a:close/>
                </a:path>
              </a:pathLst>
            </a:custGeom>
            <a:solidFill>
              <a:srgbClr val="FFA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11;p46">
              <a:extLst>
                <a:ext uri="{FF2B5EF4-FFF2-40B4-BE49-F238E27FC236}">
                  <a16:creationId xmlns:a16="http://schemas.microsoft.com/office/drawing/2014/main" id="{98516CE7-65C6-0A42-0D6E-93386B6D088E}"/>
                </a:ext>
              </a:extLst>
            </p:cNvPr>
            <p:cNvSpPr/>
            <p:nvPr/>
          </p:nvSpPr>
          <p:spPr>
            <a:xfrm>
              <a:off x="2614475" y="1194700"/>
              <a:ext cx="2368225" cy="2643850"/>
            </a:xfrm>
            <a:custGeom>
              <a:avLst/>
              <a:gdLst/>
              <a:ahLst/>
              <a:cxnLst/>
              <a:rect l="l" t="t" r="r" b="b"/>
              <a:pathLst>
                <a:path w="94729" h="105754" extrusionOk="0">
                  <a:moveTo>
                    <a:pt x="0" y="0"/>
                  </a:moveTo>
                  <a:lnTo>
                    <a:pt x="0" y="73036"/>
                  </a:lnTo>
                  <a:cubicBezTo>
                    <a:pt x="0" y="91107"/>
                    <a:pt x="14647" y="105754"/>
                    <a:pt x="32718" y="105754"/>
                  </a:cubicBezTo>
                  <a:lnTo>
                    <a:pt x="61978" y="105754"/>
                  </a:lnTo>
                  <a:cubicBezTo>
                    <a:pt x="80049" y="105754"/>
                    <a:pt x="94728" y="91107"/>
                    <a:pt x="94728" y="73036"/>
                  </a:cubicBezTo>
                  <a:lnTo>
                    <a:pt x="94728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12;p46">
              <a:extLst>
                <a:ext uri="{FF2B5EF4-FFF2-40B4-BE49-F238E27FC236}">
                  <a16:creationId xmlns:a16="http://schemas.microsoft.com/office/drawing/2014/main" id="{623A3278-517B-CE6F-CBFD-9ED1913494C7}"/>
                </a:ext>
              </a:extLst>
            </p:cNvPr>
            <p:cNvSpPr/>
            <p:nvPr/>
          </p:nvSpPr>
          <p:spPr>
            <a:xfrm>
              <a:off x="3955150" y="1194700"/>
              <a:ext cx="1027550" cy="2643850"/>
            </a:xfrm>
            <a:custGeom>
              <a:avLst/>
              <a:gdLst/>
              <a:ahLst/>
              <a:cxnLst/>
              <a:rect l="l" t="t" r="r" b="b"/>
              <a:pathLst>
                <a:path w="41102" h="105754" extrusionOk="0">
                  <a:moveTo>
                    <a:pt x="32718" y="0"/>
                  </a:moveTo>
                  <a:lnTo>
                    <a:pt x="32718" y="73036"/>
                  </a:lnTo>
                  <a:cubicBezTo>
                    <a:pt x="32718" y="91107"/>
                    <a:pt x="18072" y="105754"/>
                    <a:pt x="0" y="105754"/>
                  </a:cubicBezTo>
                  <a:lnTo>
                    <a:pt x="8351" y="105754"/>
                  </a:lnTo>
                  <a:cubicBezTo>
                    <a:pt x="26422" y="105754"/>
                    <a:pt x="41101" y="91107"/>
                    <a:pt x="41101" y="73036"/>
                  </a:cubicBezTo>
                  <a:lnTo>
                    <a:pt x="41101" y="0"/>
                  </a:lnTo>
                  <a:close/>
                </a:path>
              </a:pathLst>
            </a:custGeom>
            <a:solidFill>
              <a:srgbClr val="FFA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13;p46">
              <a:extLst>
                <a:ext uri="{FF2B5EF4-FFF2-40B4-BE49-F238E27FC236}">
                  <a16:creationId xmlns:a16="http://schemas.microsoft.com/office/drawing/2014/main" id="{C321E1E8-10FC-2BF7-6BF8-1D73F02445E2}"/>
                </a:ext>
              </a:extLst>
            </p:cNvPr>
            <p:cNvSpPr/>
            <p:nvPr/>
          </p:nvSpPr>
          <p:spPr>
            <a:xfrm>
              <a:off x="3668900" y="2283375"/>
              <a:ext cx="262625" cy="571700"/>
            </a:xfrm>
            <a:custGeom>
              <a:avLst/>
              <a:gdLst/>
              <a:ahLst/>
              <a:cxnLst/>
              <a:rect l="l" t="t" r="r" b="b"/>
              <a:pathLst>
                <a:path w="10505" h="22868" extrusionOk="0">
                  <a:moveTo>
                    <a:pt x="5220" y="1"/>
                  </a:moveTo>
                  <a:cubicBezTo>
                    <a:pt x="2349" y="1"/>
                    <a:pt x="1" y="2317"/>
                    <a:pt x="1" y="5220"/>
                  </a:cubicBezTo>
                  <a:lnTo>
                    <a:pt x="1" y="17648"/>
                  </a:lnTo>
                  <a:cubicBezTo>
                    <a:pt x="1" y="20519"/>
                    <a:pt x="2349" y="22867"/>
                    <a:pt x="5220" y="22867"/>
                  </a:cubicBezTo>
                  <a:lnTo>
                    <a:pt x="5285" y="22867"/>
                  </a:lnTo>
                  <a:cubicBezTo>
                    <a:pt x="8156" y="22867"/>
                    <a:pt x="10504" y="20519"/>
                    <a:pt x="10504" y="17648"/>
                  </a:cubicBezTo>
                  <a:lnTo>
                    <a:pt x="10504" y="5220"/>
                  </a:lnTo>
                  <a:cubicBezTo>
                    <a:pt x="10504" y="2317"/>
                    <a:pt x="8156" y="1"/>
                    <a:pt x="5285" y="1"/>
                  </a:cubicBezTo>
                  <a:close/>
                </a:path>
              </a:pathLst>
            </a:custGeom>
            <a:solidFill>
              <a:srgbClr val="FFA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14;p46">
              <a:extLst>
                <a:ext uri="{FF2B5EF4-FFF2-40B4-BE49-F238E27FC236}">
                  <a16:creationId xmlns:a16="http://schemas.microsoft.com/office/drawing/2014/main" id="{D6FB9A23-E280-6435-6124-22A5BBBAA0B2}"/>
                </a:ext>
              </a:extLst>
            </p:cNvPr>
            <p:cNvSpPr/>
            <p:nvPr/>
          </p:nvSpPr>
          <p:spPr>
            <a:xfrm>
              <a:off x="4982675" y="1989800"/>
              <a:ext cx="447725" cy="730700"/>
            </a:xfrm>
            <a:custGeom>
              <a:avLst/>
              <a:gdLst/>
              <a:ahLst/>
              <a:cxnLst/>
              <a:rect l="l" t="t" r="r" b="b"/>
              <a:pathLst>
                <a:path w="17909" h="29228" extrusionOk="0">
                  <a:moveTo>
                    <a:pt x="0" y="0"/>
                  </a:moveTo>
                  <a:lnTo>
                    <a:pt x="0" y="29228"/>
                  </a:lnTo>
                  <a:lnTo>
                    <a:pt x="3882" y="29228"/>
                  </a:lnTo>
                  <a:cubicBezTo>
                    <a:pt x="11646" y="29228"/>
                    <a:pt x="17909" y="22932"/>
                    <a:pt x="17909" y="15201"/>
                  </a:cubicBezTo>
                  <a:lnTo>
                    <a:pt x="17909" y="14027"/>
                  </a:lnTo>
                  <a:cubicBezTo>
                    <a:pt x="17909" y="6263"/>
                    <a:pt x="11646" y="0"/>
                    <a:pt x="3882" y="0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15;p46">
              <a:extLst>
                <a:ext uri="{FF2B5EF4-FFF2-40B4-BE49-F238E27FC236}">
                  <a16:creationId xmlns:a16="http://schemas.microsoft.com/office/drawing/2014/main" id="{D9E1F6A3-7355-A581-2496-59B5AAE7FA48}"/>
                </a:ext>
              </a:extLst>
            </p:cNvPr>
            <p:cNvSpPr/>
            <p:nvPr/>
          </p:nvSpPr>
          <p:spPr>
            <a:xfrm>
              <a:off x="4982675" y="1989800"/>
              <a:ext cx="447725" cy="730700"/>
            </a:xfrm>
            <a:custGeom>
              <a:avLst/>
              <a:gdLst/>
              <a:ahLst/>
              <a:cxnLst/>
              <a:rect l="l" t="t" r="r" b="b"/>
              <a:pathLst>
                <a:path w="17909" h="29228" extrusionOk="0">
                  <a:moveTo>
                    <a:pt x="0" y="0"/>
                  </a:moveTo>
                  <a:lnTo>
                    <a:pt x="0" y="718"/>
                  </a:lnTo>
                  <a:cubicBezTo>
                    <a:pt x="5546" y="2577"/>
                    <a:pt x="9558" y="7829"/>
                    <a:pt x="9558" y="14027"/>
                  </a:cubicBezTo>
                  <a:lnTo>
                    <a:pt x="9558" y="15201"/>
                  </a:lnTo>
                  <a:cubicBezTo>
                    <a:pt x="9558" y="21366"/>
                    <a:pt x="5546" y="26618"/>
                    <a:pt x="0" y="28478"/>
                  </a:cubicBezTo>
                  <a:lnTo>
                    <a:pt x="0" y="29228"/>
                  </a:lnTo>
                  <a:lnTo>
                    <a:pt x="3882" y="29228"/>
                  </a:lnTo>
                  <a:cubicBezTo>
                    <a:pt x="11646" y="29228"/>
                    <a:pt x="17909" y="22932"/>
                    <a:pt x="17909" y="15201"/>
                  </a:cubicBezTo>
                  <a:lnTo>
                    <a:pt x="17909" y="14027"/>
                  </a:lnTo>
                  <a:cubicBezTo>
                    <a:pt x="17909" y="6263"/>
                    <a:pt x="11646" y="0"/>
                    <a:pt x="3882" y="0"/>
                  </a:cubicBezTo>
                  <a:close/>
                </a:path>
              </a:pathLst>
            </a:custGeom>
            <a:solidFill>
              <a:srgbClr val="FFA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16;p46">
              <a:extLst>
                <a:ext uri="{FF2B5EF4-FFF2-40B4-BE49-F238E27FC236}">
                  <a16:creationId xmlns:a16="http://schemas.microsoft.com/office/drawing/2014/main" id="{68B17037-F887-1FD5-C392-ADD9AF17A426}"/>
                </a:ext>
              </a:extLst>
            </p:cNvPr>
            <p:cNvSpPr/>
            <p:nvPr/>
          </p:nvSpPr>
          <p:spPr>
            <a:xfrm>
              <a:off x="2165950" y="1989800"/>
              <a:ext cx="448550" cy="730700"/>
            </a:xfrm>
            <a:custGeom>
              <a:avLst/>
              <a:gdLst/>
              <a:ahLst/>
              <a:cxnLst/>
              <a:rect l="l" t="t" r="r" b="b"/>
              <a:pathLst>
                <a:path w="17942" h="29228" extrusionOk="0">
                  <a:moveTo>
                    <a:pt x="14027" y="0"/>
                  </a:moveTo>
                  <a:cubicBezTo>
                    <a:pt x="6296" y="0"/>
                    <a:pt x="0" y="6263"/>
                    <a:pt x="0" y="14027"/>
                  </a:cubicBezTo>
                  <a:lnTo>
                    <a:pt x="0" y="15201"/>
                  </a:lnTo>
                  <a:cubicBezTo>
                    <a:pt x="0" y="22932"/>
                    <a:pt x="6296" y="29228"/>
                    <a:pt x="14027" y="29228"/>
                  </a:cubicBezTo>
                  <a:lnTo>
                    <a:pt x="17941" y="29228"/>
                  </a:lnTo>
                  <a:lnTo>
                    <a:pt x="17941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17;p46">
              <a:extLst>
                <a:ext uri="{FF2B5EF4-FFF2-40B4-BE49-F238E27FC236}">
                  <a16:creationId xmlns:a16="http://schemas.microsoft.com/office/drawing/2014/main" id="{C05A04F2-ADD3-C746-A959-3FDB2CF1CE43}"/>
                </a:ext>
              </a:extLst>
            </p:cNvPr>
            <p:cNvSpPr/>
            <p:nvPr/>
          </p:nvSpPr>
          <p:spPr>
            <a:xfrm>
              <a:off x="2404875" y="1989800"/>
              <a:ext cx="209625" cy="730700"/>
            </a:xfrm>
            <a:custGeom>
              <a:avLst/>
              <a:gdLst/>
              <a:ahLst/>
              <a:cxnLst/>
              <a:rect l="l" t="t" r="r" b="b"/>
              <a:pathLst>
                <a:path w="8385" h="29228" extrusionOk="0">
                  <a:moveTo>
                    <a:pt x="4470" y="0"/>
                  </a:moveTo>
                  <a:cubicBezTo>
                    <a:pt x="2904" y="0"/>
                    <a:pt x="1404" y="261"/>
                    <a:pt x="1" y="718"/>
                  </a:cubicBezTo>
                  <a:lnTo>
                    <a:pt x="1" y="28478"/>
                  </a:lnTo>
                  <a:cubicBezTo>
                    <a:pt x="1404" y="28967"/>
                    <a:pt x="2904" y="29228"/>
                    <a:pt x="4470" y="29228"/>
                  </a:cubicBezTo>
                  <a:lnTo>
                    <a:pt x="8384" y="29228"/>
                  </a:lnTo>
                  <a:lnTo>
                    <a:pt x="8384" y="0"/>
                  </a:lnTo>
                  <a:close/>
                </a:path>
              </a:pathLst>
            </a:custGeom>
            <a:solidFill>
              <a:srgbClr val="FFA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18;p46">
              <a:extLst>
                <a:ext uri="{FF2B5EF4-FFF2-40B4-BE49-F238E27FC236}">
                  <a16:creationId xmlns:a16="http://schemas.microsoft.com/office/drawing/2014/main" id="{815A0982-860B-B669-2172-D0513E23564A}"/>
                </a:ext>
              </a:extLst>
            </p:cNvPr>
            <p:cNvSpPr/>
            <p:nvPr/>
          </p:nvSpPr>
          <p:spPr>
            <a:xfrm>
              <a:off x="2320075" y="314775"/>
              <a:ext cx="2960275" cy="1675050"/>
            </a:xfrm>
            <a:custGeom>
              <a:avLst/>
              <a:gdLst/>
              <a:ahLst/>
              <a:cxnLst/>
              <a:rect l="l" t="t" r="r" b="b"/>
              <a:pathLst>
                <a:path w="118411" h="67002" extrusionOk="0">
                  <a:moveTo>
                    <a:pt x="43320" y="0"/>
                  </a:moveTo>
                  <a:cubicBezTo>
                    <a:pt x="39992" y="0"/>
                    <a:pt x="36763" y="1077"/>
                    <a:pt x="34121" y="3067"/>
                  </a:cubicBezTo>
                  <a:lnTo>
                    <a:pt x="27303" y="8188"/>
                  </a:lnTo>
                  <a:cubicBezTo>
                    <a:pt x="24661" y="10210"/>
                    <a:pt x="21432" y="11287"/>
                    <a:pt x="18105" y="11287"/>
                  </a:cubicBezTo>
                  <a:lnTo>
                    <a:pt x="15299" y="11287"/>
                  </a:lnTo>
                  <a:cubicBezTo>
                    <a:pt x="6851" y="11287"/>
                    <a:pt x="1" y="18137"/>
                    <a:pt x="1" y="26585"/>
                  </a:cubicBezTo>
                  <a:lnTo>
                    <a:pt x="1" y="34969"/>
                  </a:lnTo>
                  <a:cubicBezTo>
                    <a:pt x="1" y="46614"/>
                    <a:pt x="4111" y="57868"/>
                    <a:pt x="11581" y="66773"/>
                  </a:cubicBezTo>
                  <a:lnTo>
                    <a:pt x="11776" y="67001"/>
                  </a:lnTo>
                  <a:cubicBezTo>
                    <a:pt x="22039" y="67001"/>
                    <a:pt x="16406" y="40670"/>
                    <a:pt x="22988" y="40670"/>
                  </a:cubicBezTo>
                  <a:cubicBezTo>
                    <a:pt x="24272" y="40670"/>
                    <a:pt x="26022" y="41673"/>
                    <a:pt x="28445" y="44070"/>
                  </a:cubicBezTo>
                  <a:cubicBezTo>
                    <a:pt x="43254" y="58749"/>
                    <a:pt x="63250" y="67001"/>
                    <a:pt x="84127" y="67001"/>
                  </a:cubicBezTo>
                  <a:lnTo>
                    <a:pt x="106504" y="67001"/>
                  </a:lnTo>
                  <a:lnTo>
                    <a:pt x="106635" y="66838"/>
                  </a:lnTo>
                  <a:cubicBezTo>
                    <a:pt x="114235" y="57901"/>
                    <a:pt x="118411" y="46549"/>
                    <a:pt x="118411" y="34773"/>
                  </a:cubicBezTo>
                  <a:lnTo>
                    <a:pt x="118411" y="28412"/>
                  </a:lnTo>
                  <a:cubicBezTo>
                    <a:pt x="118411" y="12722"/>
                    <a:pt x="105689" y="0"/>
                    <a:pt x="89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19;p46">
              <a:extLst>
                <a:ext uri="{FF2B5EF4-FFF2-40B4-BE49-F238E27FC236}">
                  <a16:creationId xmlns:a16="http://schemas.microsoft.com/office/drawing/2014/main" id="{8D5B3409-BEF4-4087-4B16-3242D7358A71}"/>
                </a:ext>
              </a:extLst>
            </p:cNvPr>
            <p:cNvSpPr/>
            <p:nvPr/>
          </p:nvSpPr>
          <p:spPr>
            <a:xfrm>
              <a:off x="4360450" y="314775"/>
              <a:ext cx="919900" cy="1675050"/>
            </a:xfrm>
            <a:custGeom>
              <a:avLst/>
              <a:gdLst/>
              <a:ahLst/>
              <a:cxnLst/>
              <a:rect l="l" t="t" r="r" b="b"/>
              <a:pathLst>
                <a:path w="36796" h="67002" extrusionOk="0">
                  <a:moveTo>
                    <a:pt x="0" y="0"/>
                  </a:moveTo>
                  <a:cubicBezTo>
                    <a:pt x="15723" y="0"/>
                    <a:pt x="28445" y="12722"/>
                    <a:pt x="28445" y="28412"/>
                  </a:cubicBezTo>
                  <a:lnTo>
                    <a:pt x="28445" y="34773"/>
                  </a:lnTo>
                  <a:cubicBezTo>
                    <a:pt x="28445" y="46549"/>
                    <a:pt x="24270" y="57901"/>
                    <a:pt x="16637" y="66838"/>
                  </a:cubicBezTo>
                  <a:lnTo>
                    <a:pt x="16506" y="67001"/>
                  </a:lnTo>
                  <a:lnTo>
                    <a:pt x="24889" y="67001"/>
                  </a:lnTo>
                  <a:lnTo>
                    <a:pt x="25020" y="66838"/>
                  </a:lnTo>
                  <a:cubicBezTo>
                    <a:pt x="32620" y="57901"/>
                    <a:pt x="36796" y="46549"/>
                    <a:pt x="36796" y="34773"/>
                  </a:cubicBezTo>
                  <a:lnTo>
                    <a:pt x="36796" y="28412"/>
                  </a:lnTo>
                  <a:cubicBezTo>
                    <a:pt x="36796" y="12722"/>
                    <a:pt x="24074" y="0"/>
                    <a:pt x="8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20;p46">
              <a:extLst>
                <a:ext uri="{FF2B5EF4-FFF2-40B4-BE49-F238E27FC236}">
                  <a16:creationId xmlns:a16="http://schemas.microsoft.com/office/drawing/2014/main" id="{74FF82BC-C1AB-B8D8-AB4B-50DCCBDBAAA6}"/>
                </a:ext>
              </a:extLst>
            </p:cNvPr>
            <p:cNvSpPr/>
            <p:nvPr/>
          </p:nvSpPr>
          <p:spPr>
            <a:xfrm>
              <a:off x="3931500" y="2471750"/>
              <a:ext cx="1051200" cy="526025"/>
            </a:xfrm>
            <a:custGeom>
              <a:avLst/>
              <a:gdLst/>
              <a:ahLst/>
              <a:cxnLst/>
              <a:rect l="l" t="t" r="r" b="b"/>
              <a:pathLst>
                <a:path w="42048" h="21041" extrusionOk="0">
                  <a:moveTo>
                    <a:pt x="0" y="1"/>
                  </a:moveTo>
                  <a:cubicBezTo>
                    <a:pt x="0" y="11613"/>
                    <a:pt x="9395" y="21041"/>
                    <a:pt x="21008" y="21041"/>
                  </a:cubicBezTo>
                  <a:cubicBezTo>
                    <a:pt x="32620" y="21041"/>
                    <a:pt x="42047" y="11613"/>
                    <a:pt x="420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21;p46">
              <a:extLst>
                <a:ext uri="{FF2B5EF4-FFF2-40B4-BE49-F238E27FC236}">
                  <a16:creationId xmlns:a16="http://schemas.microsoft.com/office/drawing/2014/main" id="{071B9403-74D1-0DB6-8645-D52402ECB344}"/>
                </a:ext>
              </a:extLst>
            </p:cNvPr>
            <p:cNvSpPr/>
            <p:nvPr/>
          </p:nvSpPr>
          <p:spPr>
            <a:xfrm>
              <a:off x="4353100" y="2471750"/>
              <a:ext cx="629600" cy="526025"/>
            </a:xfrm>
            <a:custGeom>
              <a:avLst/>
              <a:gdLst/>
              <a:ahLst/>
              <a:cxnLst/>
              <a:rect l="l" t="t" r="r" b="b"/>
              <a:pathLst>
                <a:path w="25184" h="21041" extrusionOk="0">
                  <a:moveTo>
                    <a:pt x="16833" y="1"/>
                  </a:moveTo>
                  <a:cubicBezTo>
                    <a:pt x="16833" y="10178"/>
                    <a:pt x="9591" y="18692"/>
                    <a:pt x="1" y="20617"/>
                  </a:cubicBezTo>
                  <a:cubicBezTo>
                    <a:pt x="1338" y="20878"/>
                    <a:pt x="2708" y="21041"/>
                    <a:pt x="4144" y="21041"/>
                  </a:cubicBezTo>
                  <a:cubicBezTo>
                    <a:pt x="15756" y="21041"/>
                    <a:pt x="25183" y="11613"/>
                    <a:pt x="25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22;p46">
              <a:extLst>
                <a:ext uri="{FF2B5EF4-FFF2-40B4-BE49-F238E27FC236}">
                  <a16:creationId xmlns:a16="http://schemas.microsoft.com/office/drawing/2014/main" id="{C4CA76FD-0809-0007-76B4-2BE10DE00138}"/>
                </a:ext>
              </a:extLst>
            </p:cNvPr>
            <p:cNvSpPr/>
            <p:nvPr/>
          </p:nvSpPr>
          <p:spPr>
            <a:xfrm>
              <a:off x="2614475" y="2471750"/>
              <a:ext cx="1054450" cy="526025"/>
            </a:xfrm>
            <a:custGeom>
              <a:avLst/>
              <a:gdLst/>
              <a:ahLst/>
              <a:cxnLst/>
              <a:rect l="l" t="t" r="r" b="b"/>
              <a:pathLst>
                <a:path w="42178" h="21041" extrusionOk="0">
                  <a:moveTo>
                    <a:pt x="0" y="1"/>
                  </a:moveTo>
                  <a:cubicBezTo>
                    <a:pt x="0" y="11613"/>
                    <a:pt x="9427" y="21041"/>
                    <a:pt x="21073" y="21041"/>
                  </a:cubicBezTo>
                  <a:cubicBezTo>
                    <a:pt x="32751" y="21041"/>
                    <a:pt x="42178" y="11613"/>
                    <a:pt x="4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23;p46">
              <a:extLst>
                <a:ext uri="{FF2B5EF4-FFF2-40B4-BE49-F238E27FC236}">
                  <a16:creationId xmlns:a16="http://schemas.microsoft.com/office/drawing/2014/main" id="{D953D9A0-48A4-819E-EE3B-69E88420B1EB}"/>
                </a:ext>
              </a:extLst>
            </p:cNvPr>
            <p:cNvSpPr/>
            <p:nvPr/>
          </p:nvSpPr>
          <p:spPr>
            <a:xfrm>
              <a:off x="3037700" y="2471750"/>
              <a:ext cx="631225" cy="526025"/>
            </a:xfrm>
            <a:custGeom>
              <a:avLst/>
              <a:gdLst/>
              <a:ahLst/>
              <a:cxnLst/>
              <a:rect l="l" t="t" r="r" b="b"/>
              <a:pathLst>
                <a:path w="25249" h="21041" extrusionOk="0">
                  <a:moveTo>
                    <a:pt x="16931" y="1"/>
                  </a:moveTo>
                  <a:cubicBezTo>
                    <a:pt x="16931" y="10211"/>
                    <a:pt x="9656" y="18692"/>
                    <a:pt x="1" y="20617"/>
                  </a:cubicBezTo>
                  <a:cubicBezTo>
                    <a:pt x="1338" y="20878"/>
                    <a:pt x="2741" y="21041"/>
                    <a:pt x="4144" y="21041"/>
                  </a:cubicBezTo>
                  <a:cubicBezTo>
                    <a:pt x="15822" y="21041"/>
                    <a:pt x="25249" y="11613"/>
                    <a:pt x="25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24;p46">
              <a:extLst>
                <a:ext uri="{FF2B5EF4-FFF2-40B4-BE49-F238E27FC236}">
                  <a16:creationId xmlns:a16="http://schemas.microsoft.com/office/drawing/2014/main" id="{D51D2375-E74C-A436-4ECB-DF242CE33A6B}"/>
                </a:ext>
              </a:extLst>
            </p:cNvPr>
            <p:cNvSpPr/>
            <p:nvPr/>
          </p:nvSpPr>
          <p:spPr>
            <a:xfrm>
              <a:off x="3582475" y="3250775"/>
              <a:ext cx="471375" cy="238750"/>
            </a:xfrm>
            <a:custGeom>
              <a:avLst/>
              <a:gdLst/>
              <a:ahLst/>
              <a:cxnLst/>
              <a:rect l="l" t="t" r="r" b="b"/>
              <a:pathLst>
                <a:path w="18855" h="9550" extrusionOk="0">
                  <a:moveTo>
                    <a:pt x="3497" y="0"/>
                  </a:moveTo>
                  <a:cubicBezTo>
                    <a:pt x="2975" y="0"/>
                    <a:pt x="2444" y="134"/>
                    <a:pt x="1957" y="416"/>
                  </a:cubicBezTo>
                  <a:cubicBezTo>
                    <a:pt x="489" y="1231"/>
                    <a:pt x="0" y="3123"/>
                    <a:pt x="848" y="4591"/>
                  </a:cubicBezTo>
                  <a:cubicBezTo>
                    <a:pt x="1272" y="5341"/>
                    <a:pt x="1794" y="6026"/>
                    <a:pt x="2414" y="6646"/>
                  </a:cubicBezTo>
                  <a:cubicBezTo>
                    <a:pt x="4273" y="8506"/>
                    <a:pt x="6785" y="9549"/>
                    <a:pt x="9427" y="9549"/>
                  </a:cubicBezTo>
                  <a:cubicBezTo>
                    <a:pt x="12950" y="9549"/>
                    <a:pt x="16245" y="7625"/>
                    <a:pt x="18006" y="4591"/>
                  </a:cubicBezTo>
                  <a:cubicBezTo>
                    <a:pt x="18854" y="3123"/>
                    <a:pt x="18365" y="1264"/>
                    <a:pt x="16897" y="416"/>
                  </a:cubicBezTo>
                  <a:cubicBezTo>
                    <a:pt x="16410" y="134"/>
                    <a:pt x="15880" y="0"/>
                    <a:pt x="15358" y="0"/>
                  </a:cubicBezTo>
                  <a:cubicBezTo>
                    <a:pt x="14307" y="0"/>
                    <a:pt x="13288" y="544"/>
                    <a:pt x="12722" y="1525"/>
                  </a:cubicBezTo>
                  <a:cubicBezTo>
                    <a:pt x="12037" y="2699"/>
                    <a:pt x="10765" y="3417"/>
                    <a:pt x="9427" y="3417"/>
                  </a:cubicBezTo>
                  <a:cubicBezTo>
                    <a:pt x="8416" y="3417"/>
                    <a:pt x="7470" y="3025"/>
                    <a:pt x="6752" y="2308"/>
                  </a:cubicBezTo>
                  <a:cubicBezTo>
                    <a:pt x="6491" y="2079"/>
                    <a:pt x="6296" y="1818"/>
                    <a:pt x="6133" y="1525"/>
                  </a:cubicBezTo>
                  <a:cubicBezTo>
                    <a:pt x="5566" y="544"/>
                    <a:pt x="4548" y="0"/>
                    <a:pt x="3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213;p17">
            <a:extLst>
              <a:ext uri="{FF2B5EF4-FFF2-40B4-BE49-F238E27FC236}">
                <a16:creationId xmlns:a16="http://schemas.microsoft.com/office/drawing/2014/main" id="{3A1E44A2-DDF8-AB15-DE2A-AC4CE1E9B899}"/>
              </a:ext>
            </a:extLst>
          </p:cNvPr>
          <p:cNvSpPr/>
          <p:nvPr/>
        </p:nvSpPr>
        <p:spPr>
          <a:xfrm>
            <a:off x="2523871" y="86669"/>
            <a:ext cx="4096258" cy="73827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RECAP</a:t>
            </a:r>
            <a:endParaRPr sz="5400" dirty="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7" name="Google Shape;701;p23">
            <a:extLst>
              <a:ext uri="{FF2B5EF4-FFF2-40B4-BE49-F238E27FC236}">
                <a16:creationId xmlns:a16="http://schemas.microsoft.com/office/drawing/2014/main" id="{AADA61A5-8EB6-3289-12F5-4F954D9ED34B}"/>
              </a:ext>
            </a:extLst>
          </p:cNvPr>
          <p:cNvSpPr/>
          <p:nvPr/>
        </p:nvSpPr>
        <p:spPr>
          <a:xfrm flipH="1">
            <a:off x="1263698" y="943315"/>
            <a:ext cx="562165" cy="574203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75D3A-9628-2C55-A1F0-4F72F95B3B24}"/>
              </a:ext>
            </a:extLst>
          </p:cNvPr>
          <p:cNvSpPr txBox="1"/>
          <p:nvPr/>
        </p:nvSpPr>
        <p:spPr>
          <a:xfrm>
            <a:off x="2072422" y="991783"/>
            <a:ext cx="35141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health problem is it?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chapped lips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red spots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pic>
        <p:nvPicPr>
          <p:cNvPr id="3074" name="Picture 2" descr="TIP] Hay giúp da môi bị khô nứt nẻ chảy máu trở nên mềm mại – Gilaa">
            <a:extLst>
              <a:ext uri="{FF2B5EF4-FFF2-40B4-BE49-F238E27FC236}">
                <a16:creationId xmlns:a16="http://schemas.microsoft.com/office/drawing/2014/main" id="{FF9E9959-3617-57F5-689C-B29131A4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83" y="991783"/>
            <a:ext cx="2079701" cy="13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701;p23">
            <a:extLst>
              <a:ext uri="{FF2B5EF4-FFF2-40B4-BE49-F238E27FC236}">
                <a16:creationId xmlns:a16="http://schemas.microsoft.com/office/drawing/2014/main" id="{443BF981-91DD-780D-2B6B-FA60EAC6EBEC}"/>
              </a:ext>
            </a:extLst>
          </p:cNvPr>
          <p:cNvSpPr/>
          <p:nvPr/>
        </p:nvSpPr>
        <p:spPr>
          <a:xfrm flipH="1">
            <a:off x="1263698" y="2530447"/>
            <a:ext cx="562165" cy="574203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553ADA-8DFE-6A89-DA0A-C2AD76EA5A75}"/>
              </a:ext>
            </a:extLst>
          </p:cNvPr>
          <p:cNvSpPr txBox="1"/>
          <p:nvPr/>
        </p:nvSpPr>
        <p:spPr>
          <a:xfrm>
            <a:off x="2072422" y="2591850"/>
            <a:ext cx="4055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in dim light is ______.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healthy 	B. unhealthy</a:t>
            </a:r>
          </a:p>
        </p:txBody>
      </p:sp>
      <p:sp>
        <p:nvSpPr>
          <p:cNvPr id="62" name="Google Shape;701;p23">
            <a:extLst>
              <a:ext uri="{FF2B5EF4-FFF2-40B4-BE49-F238E27FC236}">
                <a16:creationId xmlns:a16="http://schemas.microsoft.com/office/drawing/2014/main" id="{AFD344AB-2C8A-6930-3222-771C776FDAE3}"/>
              </a:ext>
            </a:extLst>
          </p:cNvPr>
          <p:cNvSpPr/>
          <p:nvPr/>
        </p:nvSpPr>
        <p:spPr>
          <a:xfrm flipH="1">
            <a:off x="1263698" y="3544883"/>
            <a:ext cx="562165" cy="574203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5E39804-A112-C840-3656-D2A2DF3FDB7F}"/>
              </a:ext>
            </a:extLst>
          </p:cNvPr>
          <p:cNvSpPr txBox="1"/>
          <p:nvPr/>
        </p:nvSpPr>
        <p:spPr>
          <a:xfrm>
            <a:off x="2072421" y="3606286"/>
            <a:ext cx="5249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Find the different sound.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o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	B.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oot 		C.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03C3B7C9-1AEC-05C9-45BF-224EA3B117A3}"/>
              </a:ext>
            </a:extLst>
          </p:cNvPr>
          <p:cNvSpPr txBox="1"/>
          <p:nvPr/>
        </p:nvSpPr>
        <p:spPr>
          <a:xfrm>
            <a:off x="1864395" y="4281629"/>
            <a:ext cx="1616284" cy="465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/v/</a:t>
            </a:r>
            <a:endParaRPr lang="en-US" sz="2000" b="1" dirty="0">
              <a:solidFill>
                <a:srgbClr val="1919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25A0A55C-6615-EB88-8053-6AE4B313B7FE}"/>
              </a:ext>
            </a:extLst>
          </p:cNvPr>
          <p:cNvSpPr txBox="1"/>
          <p:nvPr/>
        </p:nvSpPr>
        <p:spPr>
          <a:xfrm>
            <a:off x="3524883" y="4276154"/>
            <a:ext cx="1616284" cy="465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</a:t>
            </a:r>
            <a:endParaRPr lang="en-US" sz="2000" b="1" dirty="0">
              <a:solidFill>
                <a:srgbClr val="1919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EF270D37-8D92-89CB-5F03-A1A412523AC2}"/>
              </a:ext>
            </a:extLst>
          </p:cNvPr>
          <p:cNvSpPr txBox="1"/>
          <p:nvPr/>
        </p:nvSpPr>
        <p:spPr>
          <a:xfrm>
            <a:off x="5367933" y="4276420"/>
            <a:ext cx="1616284" cy="465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/f/</a:t>
            </a:r>
            <a:endParaRPr lang="en-US" sz="2000" b="1" dirty="0">
              <a:solidFill>
                <a:srgbClr val="19191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7F1F947-B2DF-C83F-83BF-1E8CC77DC281}"/>
              </a:ext>
            </a:extLst>
          </p:cNvPr>
          <p:cNvSpPr/>
          <p:nvPr/>
        </p:nvSpPr>
        <p:spPr>
          <a:xfrm>
            <a:off x="2072421" y="1411526"/>
            <a:ext cx="367499" cy="3775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57F0C2C-DD6E-F882-ACD1-B6416C3F5F66}"/>
              </a:ext>
            </a:extLst>
          </p:cNvPr>
          <p:cNvSpPr/>
          <p:nvPr/>
        </p:nvSpPr>
        <p:spPr>
          <a:xfrm>
            <a:off x="3916631" y="3007348"/>
            <a:ext cx="367499" cy="3775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A8CFABF-B70D-3D83-8CD6-1210D33AC287}"/>
              </a:ext>
            </a:extLst>
          </p:cNvPr>
          <p:cNvSpPr/>
          <p:nvPr/>
        </p:nvSpPr>
        <p:spPr>
          <a:xfrm>
            <a:off x="2069649" y="4017681"/>
            <a:ext cx="367499" cy="3775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" grpId="0"/>
      <p:bldP spid="60" grpId="0" animBg="1"/>
      <p:bldP spid="60" grpId="1" animBg="1"/>
      <p:bldP spid="61" grpId="0"/>
      <p:bldP spid="62" grpId="0" animBg="1"/>
      <p:bldP spid="62" grpId="1" animBg="1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3;p17">
            <a:extLst>
              <a:ext uri="{FF2B5EF4-FFF2-40B4-BE49-F238E27FC236}">
                <a16:creationId xmlns:a16="http://schemas.microsoft.com/office/drawing/2014/main" id="{18E7DE62-1CBA-61DC-6E84-07C840DC5714}"/>
              </a:ext>
            </a:extLst>
          </p:cNvPr>
          <p:cNvSpPr/>
          <p:nvPr/>
        </p:nvSpPr>
        <p:spPr>
          <a:xfrm>
            <a:off x="3121521" y="1819086"/>
            <a:ext cx="5508538" cy="12377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Can you add more?</a:t>
            </a:r>
            <a:endParaRPr sz="5400" dirty="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4" name="Google Shape;2783;p46">
            <a:extLst>
              <a:ext uri="{FF2B5EF4-FFF2-40B4-BE49-F238E27FC236}">
                <a16:creationId xmlns:a16="http://schemas.microsoft.com/office/drawing/2014/main" id="{D1DEEFF0-DEC0-A710-A175-B8ABF8DE2A1A}"/>
              </a:ext>
            </a:extLst>
          </p:cNvPr>
          <p:cNvGrpSpPr/>
          <p:nvPr/>
        </p:nvGrpSpPr>
        <p:grpSpPr>
          <a:xfrm>
            <a:off x="447090" y="1730484"/>
            <a:ext cx="2468733" cy="3085173"/>
            <a:chOff x="1596725" y="314775"/>
            <a:chExt cx="4406975" cy="5065875"/>
          </a:xfrm>
        </p:grpSpPr>
        <p:sp>
          <p:nvSpPr>
            <p:cNvPr id="5" name="Google Shape;2784;p46">
              <a:extLst>
                <a:ext uri="{FF2B5EF4-FFF2-40B4-BE49-F238E27FC236}">
                  <a16:creationId xmlns:a16="http://schemas.microsoft.com/office/drawing/2014/main" id="{2F4B10A7-A1CF-E096-1A1C-11018E346862}"/>
                </a:ext>
              </a:extLst>
            </p:cNvPr>
            <p:cNvSpPr/>
            <p:nvPr/>
          </p:nvSpPr>
          <p:spPr>
            <a:xfrm>
              <a:off x="2176550" y="314775"/>
              <a:ext cx="3243250" cy="3721125"/>
            </a:xfrm>
            <a:custGeom>
              <a:avLst/>
              <a:gdLst/>
              <a:ahLst/>
              <a:cxnLst/>
              <a:rect l="l" t="t" r="r" b="b"/>
              <a:pathLst>
                <a:path w="129730" h="148845" extrusionOk="0">
                  <a:moveTo>
                    <a:pt x="44624" y="0"/>
                  </a:moveTo>
                  <a:cubicBezTo>
                    <a:pt x="19996" y="0"/>
                    <a:pt x="0" y="19964"/>
                    <a:pt x="0" y="44624"/>
                  </a:cubicBezTo>
                  <a:lnTo>
                    <a:pt x="0" y="128979"/>
                  </a:lnTo>
                  <a:cubicBezTo>
                    <a:pt x="0" y="139939"/>
                    <a:pt x="8873" y="148845"/>
                    <a:pt x="19866" y="148845"/>
                  </a:cubicBezTo>
                  <a:lnTo>
                    <a:pt x="109897" y="148845"/>
                  </a:lnTo>
                  <a:cubicBezTo>
                    <a:pt x="120857" y="148845"/>
                    <a:pt x="129730" y="139939"/>
                    <a:pt x="129730" y="128979"/>
                  </a:cubicBezTo>
                  <a:lnTo>
                    <a:pt x="129730" y="44624"/>
                  </a:lnTo>
                  <a:cubicBezTo>
                    <a:pt x="129730" y="19964"/>
                    <a:pt x="109766" y="0"/>
                    <a:pt x="85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85;p46">
              <a:extLst>
                <a:ext uri="{FF2B5EF4-FFF2-40B4-BE49-F238E27FC236}">
                  <a16:creationId xmlns:a16="http://schemas.microsoft.com/office/drawing/2014/main" id="{53FB70A5-9CFB-D5CD-A35F-CC91C99593F4}"/>
                </a:ext>
              </a:extLst>
            </p:cNvPr>
            <p:cNvSpPr/>
            <p:nvPr/>
          </p:nvSpPr>
          <p:spPr>
            <a:xfrm>
              <a:off x="4077475" y="314775"/>
              <a:ext cx="1342325" cy="3721125"/>
            </a:xfrm>
            <a:custGeom>
              <a:avLst/>
              <a:gdLst/>
              <a:ahLst/>
              <a:cxnLst/>
              <a:rect l="l" t="t" r="r" b="b"/>
              <a:pathLst>
                <a:path w="53693" h="148845" extrusionOk="0">
                  <a:moveTo>
                    <a:pt x="0" y="0"/>
                  </a:moveTo>
                  <a:cubicBezTo>
                    <a:pt x="24661" y="0"/>
                    <a:pt x="44624" y="19964"/>
                    <a:pt x="44624" y="44624"/>
                  </a:cubicBezTo>
                  <a:lnTo>
                    <a:pt x="44624" y="128979"/>
                  </a:lnTo>
                  <a:cubicBezTo>
                    <a:pt x="44624" y="139939"/>
                    <a:pt x="35752" y="148845"/>
                    <a:pt x="24759" y="148845"/>
                  </a:cubicBezTo>
                  <a:lnTo>
                    <a:pt x="33860" y="148845"/>
                  </a:lnTo>
                  <a:cubicBezTo>
                    <a:pt x="44820" y="148845"/>
                    <a:pt x="53693" y="139939"/>
                    <a:pt x="53693" y="128979"/>
                  </a:cubicBezTo>
                  <a:lnTo>
                    <a:pt x="53693" y="44624"/>
                  </a:lnTo>
                  <a:cubicBezTo>
                    <a:pt x="53693" y="19964"/>
                    <a:pt x="33729" y="0"/>
                    <a:pt x="9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86;p46">
              <a:extLst>
                <a:ext uri="{FF2B5EF4-FFF2-40B4-BE49-F238E27FC236}">
                  <a16:creationId xmlns:a16="http://schemas.microsoft.com/office/drawing/2014/main" id="{F368287B-3329-A286-0BDA-F3C28C9553E2}"/>
                </a:ext>
              </a:extLst>
            </p:cNvPr>
            <p:cNvSpPr/>
            <p:nvPr/>
          </p:nvSpPr>
          <p:spPr>
            <a:xfrm>
              <a:off x="1596725" y="4389000"/>
              <a:ext cx="4406975" cy="991650"/>
            </a:xfrm>
            <a:custGeom>
              <a:avLst/>
              <a:gdLst/>
              <a:ahLst/>
              <a:cxnLst/>
              <a:rect l="l" t="t" r="r" b="b"/>
              <a:pathLst>
                <a:path w="176279" h="39666" extrusionOk="0">
                  <a:moveTo>
                    <a:pt x="32360" y="0"/>
                  </a:moveTo>
                  <a:cubicBezTo>
                    <a:pt x="18985" y="0"/>
                    <a:pt x="7340" y="9166"/>
                    <a:pt x="4209" y="22149"/>
                  </a:cubicBezTo>
                  <a:lnTo>
                    <a:pt x="1" y="39666"/>
                  </a:lnTo>
                  <a:lnTo>
                    <a:pt x="176278" y="39666"/>
                  </a:lnTo>
                  <a:lnTo>
                    <a:pt x="172070" y="22149"/>
                  </a:lnTo>
                  <a:cubicBezTo>
                    <a:pt x="168939" y="9166"/>
                    <a:pt x="157294" y="0"/>
                    <a:pt x="143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87;p46">
              <a:extLst>
                <a:ext uri="{FF2B5EF4-FFF2-40B4-BE49-F238E27FC236}">
                  <a16:creationId xmlns:a16="http://schemas.microsoft.com/office/drawing/2014/main" id="{D73A6F34-AEAA-80E0-A04D-4CF415239386}"/>
                </a:ext>
              </a:extLst>
            </p:cNvPr>
            <p:cNvSpPr/>
            <p:nvPr/>
          </p:nvSpPr>
          <p:spPr>
            <a:xfrm>
              <a:off x="4945975" y="4389000"/>
              <a:ext cx="1057725" cy="991650"/>
            </a:xfrm>
            <a:custGeom>
              <a:avLst/>
              <a:gdLst/>
              <a:ahLst/>
              <a:cxnLst/>
              <a:rect l="l" t="t" r="r" b="b"/>
              <a:pathLst>
                <a:path w="42309" h="39666" extrusionOk="0">
                  <a:moveTo>
                    <a:pt x="0" y="0"/>
                  </a:moveTo>
                  <a:cubicBezTo>
                    <a:pt x="13375" y="0"/>
                    <a:pt x="25020" y="9166"/>
                    <a:pt x="28119" y="22149"/>
                  </a:cubicBezTo>
                  <a:lnTo>
                    <a:pt x="32359" y="39666"/>
                  </a:lnTo>
                  <a:lnTo>
                    <a:pt x="42308" y="39666"/>
                  </a:lnTo>
                  <a:lnTo>
                    <a:pt x="38100" y="22149"/>
                  </a:lnTo>
                  <a:cubicBezTo>
                    <a:pt x="34969" y="9166"/>
                    <a:pt x="23324" y="0"/>
                    <a:pt x="9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88;p46">
              <a:extLst>
                <a:ext uri="{FF2B5EF4-FFF2-40B4-BE49-F238E27FC236}">
                  <a16:creationId xmlns:a16="http://schemas.microsoft.com/office/drawing/2014/main" id="{46C55D86-9522-1FAC-DAAC-E7F885AC184B}"/>
                </a:ext>
              </a:extLst>
            </p:cNvPr>
            <p:cNvSpPr/>
            <p:nvPr/>
          </p:nvSpPr>
          <p:spPr>
            <a:xfrm>
              <a:off x="2974925" y="4389000"/>
              <a:ext cx="1650575" cy="991650"/>
            </a:xfrm>
            <a:custGeom>
              <a:avLst/>
              <a:gdLst/>
              <a:ahLst/>
              <a:cxnLst/>
              <a:rect l="l" t="t" r="r" b="b"/>
              <a:pathLst>
                <a:path w="66023" h="39666" extrusionOk="0">
                  <a:moveTo>
                    <a:pt x="0" y="0"/>
                  </a:moveTo>
                  <a:lnTo>
                    <a:pt x="12559" y="39666"/>
                  </a:lnTo>
                  <a:lnTo>
                    <a:pt x="53334" y="39666"/>
                  </a:lnTo>
                  <a:lnTo>
                    <a:pt x="660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89;p46">
              <a:extLst>
                <a:ext uri="{FF2B5EF4-FFF2-40B4-BE49-F238E27FC236}">
                  <a16:creationId xmlns:a16="http://schemas.microsoft.com/office/drawing/2014/main" id="{216B1BED-93E3-B708-BD1E-427925C6637E}"/>
                </a:ext>
              </a:extLst>
            </p:cNvPr>
            <p:cNvSpPr/>
            <p:nvPr/>
          </p:nvSpPr>
          <p:spPr>
            <a:xfrm>
              <a:off x="4080725" y="4389000"/>
              <a:ext cx="544775" cy="991650"/>
            </a:xfrm>
            <a:custGeom>
              <a:avLst/>
              <a:gdLst/>
              <a:ahLst/>
              <a:cxnLst/>
              <a:rect l="l" t="t" r="r" b="b"/>
              <a:pathLst>
                <a:path w="21791" h="39666" extrusionOk="0">
                  <a:moveTo>
                    <a:pt x="12723" y="0"/>
                  </a:moveTo>
                  <a:lnTo>
                    <a:pt x="1" y="39666"/>
                  </a:lnTo>
                  <a:lnTo>
                    <a:pt x="9102" y="39666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90;p46">
              <a:extLst>
                <a:ext uri="{FF2B5EF4-FFF2-40B4-BE49-F238E27FC236}">
                  <a16:creationId xmlns:a16="http://schemas.microsoft.com/office/drawing/2014/main" id="{5A06D260-A69B-1140-0FE0-5378F5D066B1}"/>
                </a:ext>
              </a:extLst>
            </p:cNvPr>
            <p:cNvSpPr/>
            <p:nvPr/>
          </p:nvSpPr>
          <p:spPr>
            <a:xfrm>
              <a:off x="2974925" y="3699075"/>
              <a:ext cx="1650575" cy="1365175"/>
            </a:xfrm>
            <a:custGeom>
              <a:avLst/>
              <a:gdLst/>
              <a:ahLst/>
              <a:cxnLst/>
              <a:rect l="l" t="t" r="r" b="b"/>
              <a:pathLst>
                <a:path w="66023" h="54607" extrusionOk="0">
                  <a:moveTo>
                    <a:pt x="12233" y="1"/>
                  </a:moveTo>
                  <a:lnTo>
                    <a:pt x="12233" y="20747"/>
                  </a:lnTo>
                  <a:cubicBezTo>
                    <a:pt x="12233" y="24531"/>
                    <a:pt x="9166" y="27597"/>
                    <a:pt x="5383" y="27597"/>
                  </a:cubicBezTo>
                  <a:lnTo>
                    <a:pt x="0" y="27597"/>
                  </a:lnTo>
                  <a:lnTo>
                    <a:pt x="21105" y="49485"/>
                  </a:lnTo>
                  <a:cubicBezTo>
                    <a:pt x="24172" y="52682"/>
                    <a:pt x="28412" y="54606"/>
                    <a:pt x="32816" y="54606"/>
                  </a:cubicBezTo>
                  <a:lnTo>
                    <a:pt x="33012" y="54606"/>
                  </a:lnTo>
                  <a:cubicBezTo>
                    <a:pt x="37448" y="54606"/>
                    <a:pt x="41656" y="52714"/>
                    <a:pt x="44755" y="49518"/>
                  </a:cubicBezTo>
                  <a:lnTo>
                    <a:pt x="66023" y="27597"/>
                  </a:lnTo>
                  <a:lnTo>
                    <a:pt x="60641" y="27597"/>
                  </a:lnTo>
                  <a:cubicBezTo>
                    <a:pt x="56857" y="27597"/>
                    <a:pt x="53790" y="24531"/>
                    <a:pt x="53790" y="20747"/>
                  </a:cubicBezTo>
                  <a:lnTo>
                    <a:pt x="53790" y="1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91;p46">
              <a:extLst>
                <a:ext uri="{FF2B5EF4-FFF2-40B4-BE49-F238E27FC236}">
                  <a16:creationId xmlns:a16="http://schemas.microsoft.com/office/drawing/2014/main" id="{B8FA3144-753E-78F6-8352-901FC0FE0270}"/>
                </a:ext>
              </a:extLst>
            </p:cNvPr>
            <p:cNvSpPr/>
            <p:nvPr/>
          </p:nvSpPr>
          <p:spPr>
            <a:xfrm>
              <a:off x="3685225" y="3699075"/>
              <a:ext cx="940275" cy="1365175"/>
            </a:xfrm>
            <a:custGeom>
              <a:avLst/>
              <a:gdLst/>
              <a:ahLst/>
              <a:cxnLst/>
              <a:rect l="l" t="t" r="r" b="b"/>
              <a:pathLst>
                <a:path w="37611" h="54607" extrusionOk="0">
                  <a:moveTo>
                    <a:pt x="16310" y="1"/>
                  </a:moveTo>
                  <a:lnTo>
                    <a:pt x="16310" y="20747"/>
                  </a:lnTo>
                  <a:cubicBezTo>
                    <a:pt x="16310" y="24531"/>
                    <a:pt x="19376" y="27597"/>
                    <a:pt x="23160" y="27597"/>
                  </a:cubicBezTo>
                  <a:lnTo>
                    <a:pt x="28543" y="27597"/>
                  </a:lnTo>
                  <a:lnTo>
                    <a:pt x="7242" y="49518"/>
                  </a:lnTo>
                  <a:cubicBezTo>
                    <a:pt x="5219" y="51605"/>
                    <a:pt x="2708" y="53138"/>
                    <a:pt x="0" y="53954"/>
                  </a:cubicBezTo>
                  <a:cubicBezTo>
                    <a:pt x="1403" y="54378"/>
                    <a:pt x="2903" y="54606"/>
                    <a:pt x="4404" y="54606"/>
                  </a:cubicBezTo>
                  <a:lnTo>
                    <a:pt x="4600" y="54606"/>
                  </a:lnTo>
                  <a:cubicBezTo>
                    <a:pt x="9036" y="54606"/>
                    <a:pt x="13244" y="52714"/>
                    <a:pt x="16343" y="49518"/>
                  </a:cubicBezTo>
                  <a:lnTo>
                    <a:pt x="37611" y="27597"/>
                  </a:lnTo>
                  <a:lnTo>
                    <a:pt x="32229" y="27597"/>
                  </a:lnTo>
                  <a:cubicBezTo>
                    <a:pt x="28445" y="27597"/>
                    <a:pt x="25378" y="24531"/>
                    <a:pt x="25378" y="20747"/>
                  </a:cubicBezTo>
                  <a:lnTo>
                    <a:pt x="25378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92;p46">
              <a:extLst>
                <a:ext uri="{FF2B5EF4-FFF2-40B4-BE49-F238E27FC236}">
                  <a16:creationId xmlns:a16="http://schemas.microsoft.com/office/drawing/2014/main" id="{37753AD7-FEB0-E203-AAB1-D3853711B6FD}"/>
                </a:ext>
              </a:extLst>
            </p:cNvPr>
            <p:cNvSpPr/>
            <p:nvPr/>
          </p:nvSpPr>
          <p:spPr>
            <a:xfrm>
              <a:off x="2621800" y="1282775"/>
              <a:ext cx="2353550" cy="2626725"/>
            </a:xfrm>
            <a:custGeom>
              <a:avLst/>
              <a:gdLst/>
              <a:ahLst/>
              <a:cxnLst/>
              <a:rect l="l" t="t" r="r" b="b"/>
              <a:pathLst>
                <a:path w="94142" h="105069" extrusionOk="0">
                  <a:moveTo>
                    <a:pt x="11026" y="0"/>
                  </a:moveTo>
                  <a:cubicBezTo>
                    <a:pt x="4926" y="0"/>
                    <a:pt x="1" y="4926"/>
                    <a:pt x="1" y="11026"/>
                  </a:cubicBezTo>
                  <a:lnTo>
                    <a:pt x="1" y="61717"/>
                  </a:lnTo>
                  <a:cubicBezTo>
                    <a:pt x="1" y="85660"/>
                    <a:pt x="19410" y="105069"/>
                    <a:pt x="43320" y="105069"/>
                  </a:cubicBezTo>
                  <a:lnTo>
                    <a:pt x="50790" y="105069"/>
                  </a:lnTo>
                  <a:cubicBezTo>
                    <a:pt x="74733" y="105069"/>
                    <a:pt x="94142" y="85660"/>
                    <a:pt x="94142" y="61717"/>
                  </a:cubicBezTo>
                  <a:lnTo>
                    <a:pt x="94142" y="31576"/>
                  </a:lnTo>
                  <a:lnTo>
                    <a:pt x="57999" y="31576"/>
                  </a:lnTo>
                  <a:cubicBezTo>
                    <a:pt x="46549" y="31576"/>
                    <a:pt x="36242" y="24628"/>
                    <a:pt x="31936" y="14027"/>
                  </a:cubicBezTo>
                  <a:lnTo>
                    <a:pt x="26260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93;p46">
              <a:extLst>
                <a:ext uri="{FF2B5EF4-FFF2-40B4-BE49-F238E27FC236}">
                  <a16:creationId xmlns:a16="http://schemas.microsoft.com/office/drawing/2014/main" id="{C3C06FC0-72B6-0D17-440A-02A34E6A9DA0}"/>
                </a:ext>
              </a:extLst>
            </p:cNvPr>
            <p:cNvSpPr/>
            <p:nvPr/>
          </p:nvSpPr>
          <p:spPr>
            <a:xfrm>
              <a:off x="3685225" y="2072175"/>
              <a:ext cx="1290125" cy="1837325"/>
            </a:xfrm>
            <a:custGeom>
              <a:avLst/>
              <a:gdLst/>
              <a:ahLst/>
              <a:cxnLst/>
              <a:rect l="l" t="t" r="r" b="b"/>
              <a:pathLst>
                <a:path w="51605" h="73493" extrusionOk="0">
                  <a:moveTo>
                    <a:pt x="42504" y="0"/>
                  </a:moveTo>
                  <a:lnTo>
                    <a:pt x="42504" y="30141"/>
                  </a:lnTo>
                  <a:cubicBezTo>
                    <a:pt x="42504" y="53823"/>
                    <a:pt x="23552" y="73036"/>
                    <a:pt x="0" y="73493"/>
                  </a:cubicBezTo>
                  <a:lnTo>
                    <a:pt x="8253" y="73493"/>
                  </a:lnTo>
                  <a:cubicBezTo>
                    <a:pt x="32196" y="73493"/>
                    <a:pt x="51605" y="54084"/>
                    <a:pt x="51605" y="30141"/>
                  </a:cubicBezTo>
                  <a:lnTo>
                    <a:pt x="51605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94;p46">
              <a:extLst>
                <a:ext uri="{FF2B5EF4-FFF2-40B4-BE49-F238E27FC236}">
                  <a16:creationId xmlns:a16="http://schemas.microsoft.com/office/drawing/2014/main" id="{309F2E0A-F828-65E4-A561-B1EB885FB14D}"/>
                </a:ext>
              </a:extLst>
            </p:cNvPr>
            <p:cNvSpPr/>
            <p:nvPr/>
          </p:nvSpPr>
          <p:spPr>
            <a:xfrm>
              <a:off x="3051575" y="1282775"/>
              <a:ext cx="1020200" cy="789425"/>
            </a:xfrm>
            <a:custGeom>
              <a:avLst/>
              <a:gdLst/>
              <a:ahLst/>
              <a:cxnLst/>
              <a:rect l="l" t="t" r="r" b="b"/>
              <a:pathLst>
                <a:path w="40808" h="31577" extrusionOk="0">
                  <a:moveTo>
                    <a:pt x="1" y="0"/>
                  </a:moveTo>
                  <a:lnTo>
                    <a:pt x="5676" y="14027"/>
                  </a:lnTo>
                  <a:cubicBezTo>
                    <a:pt x="9982" y="24628"/>
                    <a:pt x="20257" y="31576"/>
                    <a:pt x="31707" y="31576"/>
                  </a:cubicBezTo>
                  <a:lnTo>
                    <a:pt x="40808" y="31576"/>
                  </a:lnTo>
                  <a:cubicBezTo>
                    <a:pt x="29358" y="31576"/>
                    <a:pt x="19051" y="24628"/>
                    <a:pt x="14745" y="14027"/>
                  </a:cubicBezTo>
                  <a:lnTo>
                    <a:pt x="9069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95;p46">
              <a:extLst>
                <a:ext uri="{FF2B5EF4-FFF2-40B4-BE49-F238E27FC236}">
                  <a16:creationId xmlns:a16="http://schemas.microsoft.com/office/drawing/2014/main" id="{989A5585-4F4E-F420-91AC-E8D8504999F3}"/>
                </a:ext>
              </a:extLst>
            </p:cNvPr>
            <p:cNvSpPr/>
            <p:nvPr/>
          </p:nvSpPr>
          <p:spPr>
            <a:xfrm>
              <a:off x="3669725" y="2364100"/>
              <a:ext cx="260975" cy="567625"/>
            </a:xfrm>
            <a:custGeom>
              <a:avLst/>
              <a:gdLst/>
              <a:ahLst/>
              <a:cxnLst/>
              <a:rect l="l" t="t" r="r" b="b"/>
              <a:pathLst>
                <a:path w="10439" h="22705" extrusionOk="0">
                  <a:moveTo>
                    <a:pt x="5220" y="1"/>
                  </a:moveTo>
                  <a:cubicBezTo>
                    <a:pt x="2349" y="1"/>
                    <a:pt x="0" y="2317"/>
                    <a:pt x="0" y="5188"/>
                  </a:cubicBezTo>
                  <a:lnTo>
                    <a:pt x="0" y="17485"/>
                  </a:lnTo>
                  <a:cubicBezTo>
                    <a:pt x="0" y="20388"/>
                    <a:pt x="2349" y="22704"/>
                    <a:pt x="5220" y="22704"/>
                  </a:cubicBezTo>
                  <a:cubicBezTo>
                    <a:pt x="8090" y="22704"/>
                    <a:pt x="10439" y="20388"/>
                    <a:pt x="10439" y="17485"/>
                  </a:cubicBezTo>
                  <a:lnTo>
                    <a:pt x="10439" y="5188"/>
                  </a:lnTo>
                  <a:cubicBezTo>
                    <a:pt x="10439" y="2317"/>
                    <a:pt x="8090" y="1"/>
                    <a:pt x="5220" y="1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96;p46">
              <a:extLst>
                <a:ext uri="{FF2B5EF4-FFF2-40B4-BE49-F238E27FC236}">
                  <a16:creationId xmlns:a16="http://schemas.microsoft.com/office/drawing/2014/main" id="{888E5F80-E3D6-18E5-7403-32B18D45B526}"/>
                </a:ext>
              </a:extLst>
            </p:cNvPr>
            <p:cNvSpPr/>
            <p:nvPr/>
          </p:nvSpPr>
          <p:spPr>
            <a:xfrm>
              <a:off x="4975325" y="2072175"/>
              <a:ext cx="444475" cy="725800"/>
            </a:xfrm>
            <a:custGeom>
              <a:avLst/>
              <a:gdLst/>
              <a:ahLst/>
              <a:cxnLst/>
              <a:rect l="l" t="t" r="r" b="b"/>
              <a:pathLst>
                <a:path w="17779" h="29032" extrusionOk="0">
                  <a:moveTo>
                    <a:pt x="1" y="0"/>
                  </a:moveTo>
                  <a:lnTo>
                    <a:pt x="1" y="29032"/>
                  </a:lnTo>
                  <a:lnTo>
                    <a:pt x="3817" y="29032"/>
                  </a:lnTo>
                  <a:cubicBezTo>
                    <a:pt x="11548" y="29032"/>
                    <a:pt x="17779" y="22769"/>
                    <a:pt x="17779" y="15070"/>
                  </a:cubicBezTo>
                  <a:lnTo>
                    <a:pt x="17779" y="13994"/>
                  </a:lnTo>
                  <a:cubicBezTo>
                    <a:pt x="17779" y="6263"/>
                    <a:pt x="11548" y="0"/>
                    <a:pt x="3817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97;p46">
              <a:extLst>
                <a:ext uri="{FF2B5EF4-FFF2-40B4-BE49-F238E27FC236}">
                  <a16:creationId xmlns:a16="http://schemas.microsoft.com/office/drawing/2014/main" id="{C372EDD3-F34F-7683-EC66-ECF90F8C799E}"/>
                </a:ext>
              </a:extLst>
            </p:cNvPr>
            <p:cNvSpPr/>
            <p:nvPr/>
          </p:nvSpPr>
          <p:spPr>
            <a:xfrm>
              <a:off x="4975325" y="2072175"/>
              <a:ext cx="444475" cy="725800"/>
            </a:xfrm>
            <a:custGeom>
              <a:avLst/>
              <a:gdLst/>
              <a:ahLst/>
              <a:cxnLst/>
              <a:rect l="l" t="t" r="r" b="b"/>
              <a:pathLst>
                <a:path w="17779" h="29032" extrusionOk="0">
                  <a:moveTo>
                    <a:pt x="1" y="0"/>
                  </a:moveTo>
                  <a:lnTo>
                    <a:pt x="1" y="1011"/>
                  </a:lnTo>
                  <a:cubicBezTo>
                    <a:pt x="5089" y="3099"/>
                    <a:pt x="8710" y="8122"/>
                    <a:pt x="8710" y="13994"/>
                  </a:cubicBezTo>
                  <a:lnTo>
                    <a:pt x="8710" y="15070"/>
                  </a:lnTo>
                  <a:cubicBezTo>
                    <a:pt x="8710" y="20909"/>
                    <a:pt x="5089" y="25933"/>
                    <a:pt x="1" y="28021"/>
                  </a:cubicBezTo>
                  <a:lnTo>
                    <a:pt x="1" y="29032"/>
                  </a:lnTo>
                  <a:lnTo>
                    <a:pt x="3817" y="29032"/>
                  </a:lnTo>
                  <a:cubicBezTo>
                    <a:pt x="11548" y="29032"/>
                    <a:pt x="17779" y="22769"/>
                    <a:pt x="17779" y="15070"/>
                  </a:cubicBezTo>
                  <a:lnTo>
                    <a:pt x="17779" y="13994"/>
                  </a:lnTo>
                  <a:cubicBezTo>
                    <a:pt x="17779" y="6263"/>
                    <a:pt x="11548" y="0"/>
                    <a:pt x="3817" y="0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98;p46">
              <a:extLst>
                <a:ext uri="{FF2B5EF4-FFF2-40B4-BE49-F238E27FC236}">
                  <a16:creationId xmlns:a16="http://schemas.microsoft.com/office/drawing/2014/main" id="{D35E504D-6AA9-15CF-2F4C-3B63B6E3458F}"/>
                </a:ext>
              </a:extLst>
            </p:cNvPr>
            <p:cNvSpPr/>
            <p:nvPr/>
          </p:nvSpPr>
          <p:spPr>
            <a:xfrm>
              <a:off x="2621800" y="2684600"/>
              <a:ext cx="2353550" cy="1224900"/>
            </a:xfrm>
            <a:custGeom>
              <a:avLst/>
              <a:gdLst/>
              <a:ahLst/>
              <a:cxnLst/>
              <a:rect l="l" t="t" r="r" b="b"/>
              <a:pathLst>
                <a:path w="94142" h="48996" extrusionOk="0">
                  <a:moveTo>
                    <a:pt x="47055" y="1"/>
                  </a:moveTo>
                  <a:cubicBezTo>
                    <a:pt x="43981" y="1"/>
                    <a:pt x="40906" y="164"/>
                    <a:pt x="37840" y="490"/>
                  </a:cubicBezTo>
                  <a:lnTo>
                    <a:pt x="1" y="4535"/>
                  </a:lnTo>
                  <a:lnTo>
                    <a:pt x="1" y="5644"/>
                  </a:lnTo>
                  <a:cubicBezTo>
                    <a:pt x="1" y="29587"/>
                    <a:pt x="19410" y="48996"/>
                    <a:pt x="43320" y="48996"/>
                  </a:cubicBezTo>
                  <a:lnTo>
                    <a:pt x="50790" y="48996"/>
                  </a:lnTo>
                  <a:cubicBezTo>
                    <a:pt x="74733" y="48996"/>
                    <a:pt x="94142" y="29587"/>
                    <a:pt x="94142" y="5644"/>
                  </a:cubicBezTo>
                  <a:lnTo>
                    <a:pt x="94142" y="4535"/>
                  </a:lnTo>
                  <a:lnTo>
                    <a:pt x="56270" y="490"/>
                  </a:lnTo>
                  <a:cubicBezTo>
                    <a:pt x="53204" y="164"/>
                    <a:pt x="50129" y="1"/>
                    <a:pt x="47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99;p46">
              <a:extLst>
                <a:ext uri="{FF2B5EF4-FFF2-40B4-BE49-F238E27FC236}">
                  <a16:creationId xmlns:a16="http://schemas.microsoft.com/office/drawing/2014/main" id="{DF647D01-24D7-7AD9-4D25-004FA300B546}"/>
                </a:ext>
              </a:extLst>
            </p:cNvPr>
            <p:cNvSpPr/>
            <p:nvPr/>
          </p:nvSpPr>
          <p:spPr>
            <a:xfrm>
              <a:off x="3683575" y="2773500"/>
              <a:ext cx="1291775" cy="1136000"/>
            </a:xfrm>
            <a:custGeom>
              <a:avLst/>
              <a:gdLst/>
              <a:ahLst/>
              <a:cxnLst/>
              <a:rect l="l" t="t" r="r" b="b"/>
              <a:pathLst>
                <a:path w="51671" h="45440" extrusionOk="0">
                  <a:moveTo>
                    <a:pt x="42570" y="0"/>
                  </a:moveTo>
                  <a:lnTo>
                    <a:pt x="42570" y="2088"/>
                  </a:lnTo>
                  <a:cubicBezTo>
                    <a:pt x="42570" y="25802"/>
                    <a:pt x="23585" y="45048"/>
                    <a:pt x="1" y="45440"/>
                  </a:cubicBezTo>
                  <a:lnTo>
                    <a:pt x="8319" y="45440"/>
                  </a:lnTo>
                  <a:cubicBezTo>
                    <a:pt x="32262" y="45440"/>
                    <a:pt x="51671" y="26031"/>
                    <a:pt x="51671" y="2088"/>
                  </a:cubicBezTo>
                  <a:lnTo>
                    <a:pt x="51671" y="979"/>
                  </a:lnTo>
                  <a:lnTo>
                    <a:pt x="425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00;p46">
              <a:extLst>
                <a:ext uri="{FF2B5EF4-FFF2-40B4-BE49-F238E27FC236}">
                  <a16:creationId xmlns:a16="http://schemas.microsoft.com/office/drawing/2014/main" id="{4BE620D9-CDA8-81D2-7F4B-7806C39837D5}"/>
                </a:ext>
              </a:extLst>
            </p:cNvPr>
            <p:cNvSpPr/>
            <p:nvPr/>
          </p:nvSpPr>
          <p:spPr>
            <a:xfrm>
              <a:off x="4404475" y="2348625"/>
              <a:ext cx="152525" cy="258525"/>
            </a:xfrm>
            <a:custGeom>
              <a:avLst/>
              <a:gdLst/>
              <a:ahLst/>
              <a:cxnLst/>
              <a:rect l="l" t="t" r="r" b="b"/>
              <a:pathLst>
                <a:path w="6101" h="10341" extrusionOk="0">
                  <a:moveTo>
                    <a:pt x="3035" y="0"/>
                  </a:moveTo>
                  <a:cubicBezTo>
                    <a:pt x="1371" y="0"/>
                    <a:pt x="1" y="1370"/>
                    <a:pt x="1" y="3066"/>
                  </a:cubicBezTo>
                  <a:lnTo>
                    <a:pt x="1" y="7274"/>
                  </a:lnTo>
                  <a:cubicBezTo>
                    <a:pt x="1" y="8971"/>
                    <a:pt x="1371" y="10341"/>
                    <a:pt x="3035" y="10341"/>
                  </a:cubicBezTo>
                  <a:cubicBezTo>
                    <a:pt x="4731" y="10341"/>
                    <a:pt x="6101" y="8971"/>
                    <a:pt x="6101" y="7274"/>
                  </a:cubicBezTo>
                  <a:lnTo>
                    <a:pt x="6101" y="3066"/>
                  </a:lnTo>
                  <a:cubicBezTo>
                    <a:pt x="6101" y="1370"/>
                    <a:pt x="4731" y="0"/>
                    <a:pt x="3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01;p46">
              <a:extLst>
                <a:ext uri="{FF2B5EF4-FFF2-40B4-BE49-F238E27FC236}">
                  <a16:creationId xmlns:a16="http://schemas.microsoft.com/office/drawing/2014/main" id="{6FDDF6B8-899A-6AE6-3EE1-5932366AA1CD}"/>
                </a:ext>
              </a:extLst>
            </p:cNvPr>
            <p:cNvSpPr/>
            <p:nvPr/>
          </p:nvSpPr>
          <p:spPr>
            <a:xfrm>
              <a:off x="3045875" y="2348625"/>
              <a:ext cx="153325" cy="258525"/>
            </a:xfrm>
            <a:custGeom>
              <a:avLst/>
              <a:gdLst/>
              <a:ahLst/>
              <a:cxnLst/>
              <a:rect l="l" t="t" r="r" b="b"/>
              <a:pathLst>
                <a:path w="6133" h="10341" extrusionOk="0">
                  <a:moveTo>
                    <a:pt x="3066" y="0"/>
                  </a:moveTo>
                  <a:cubicBezTo>
                    <a:pt x="1370" y="0"/>
                    <a:pt x="0" y="1370"/>
                    <a:pt x="0" y="3066"/>
                  </a:cubicBezTo>
                  <a:lnTo>
                    <a:pt x="0" y="7274"/>
                  </a:lnTo>
                  <a:cubicBezTo>
                    <a:pt x="0" y="8971"/>
                    <a:pt x="1370" y="10341"/>
                    <a:pt x="3066" y="10341"/>
                  </a:cubicBezTo>
                  <a:cubicBezTo>
                    <a:pt x="4763" y="10341"/>
                    <a:pt x="6133" y="8971"/>
                    <a:pt x="6133" y="7274"/>
                  </a:cubicBezTo>
                  <a:lnTo>
                    <a:pt x="6133" y="3066"/>
                  </a:lnTo>
                  <a:cubicBezTo>
                    <a:pt x="6133" y="1370"/>
                    <a:pt x="4763" y="0"/>
                    <a:pt x="3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46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5"/>
          <p:cNvSpPr/>
          <p:nvPr/>
        </p:nvSpPr>
        <p:spPr>
          <a:xfrm>
            <a:off x="4678250" y="1235050"/>
            <a:ext cx="3831325" cy="3451456"/>
          </a:xfrm>
          <a:custGeom>
            <a:avLst/>
            <a:gdLst/>
            <a:ahLst/>
            <a:cxnLst/>
            <a:rect l="l" t="t" r="r" b="b"/>
            <a:pathLst>
              <a:path w="64732" h="58969" extrusionOk="0">
                <a:moveTo>
                  <a:pt x="32350" y="1"/>
                </a:moveTo>
                <a:cubicBezTo>
                  <a:pt x="24805" y="1"/>
                  <a:pt x="17260" y="2883"/>
                  <a:pt x="11496" y="8646"/>
                </a:cubicBezTo>
                <a:cubicBezTo>
                  <a:pt x="0" y="20142"/>
                  <a:pt x="0" y="38827"/>
                  <a:pt x="11496" y="50323"/>
                </a:cubicBezTo>
                <a:cubicBezTo>
                  <a:pt x="17260" y="56086"/>
                  <a:pt x="24805" y="58968"/>
                  <a:pt x="32350" y="58968"/>
                </a:cubicBezTo>
                <a:cubicBezTo>
                  <a:pt x="39895" y="58968"/>
                  <a:pt x="47441" y="56086"/>
                  <a:pt x="53204" y="50323"/>
                </a:cubicBezTo>
                <a:cubicBezTo>
                  <a:pt x="64732" y="38827"/>
                  <a:pt x="64732" y="20142"/>
                  <a:pt x="53204" y="8646"/>
                </a:cubicBezTo>
                <a:cubicBezTo>
                  <a:pt x="47441" y="2883"/>
                  <a:pt x="39895" y="1"/>
                  <a:pt x="3235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15474" y="1054364"/>
            <a:ext cx="4402251" cy="1878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Unit 2: </a:t>
            </a:r>
            <a:br>
              <a:rPr lang="en-US" sz="6000" dirty="0"/>
            </a:br>
            <a:r>
              <a:rPr lang="en-US" sz="6000" dirty="0"/>
              <a:t>Healthy living</a:t>
            </a:r>
            <a:endParaRPr sz="6000" dirty="0"/>
          </a:p>
        </p:txBody>
      </p:sp>
      <p:sp>
        <p:nvSpPr>
          <p:cNvPr id="47" name="Google Shape;47;p15"/>
          <p:cNvSpPr txBox="1">
            <a:spLocks noGrp="1"/>
          </p:cNvSpPr>
          <p:nvPr>
            <p:ph type="subTitle" idx="1"/>
          </p:nvPr>
        </p:nvSpPr>
        <p:spPr>
          <a:xfrm>
            <a:off x="415475" y="3120523"/>
            <a:ext cx="4006602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Lesson 2: A closer look 1 </a:t>
            </a:r>
            <a:endParaRPr sz="2400" dirty="0"/>
          </a:p>
        </p:txBody>
      </p:sp>
      <p:sp>
        <p:nvSpPr>
          <p:cNvPr id="48" name="Google Shape;48;p15"/>
          <p:cNvSpPr/>
          <p:nvPr/>
        </p:nvSpPr>
        <p:spPr>
          <a:xfrm>
            <a:off x="7022145" y="3937460"/>
            <a:ext cx="136978" cy="121209"/>
          </a:xfrm>
          <a:custGeom>
            <a:avLst/>
            <a:gdLst/>
            <a:ahLst/>
            <a:cxnLst/>
            <a:rect l="l" t="t" r="r" b="b"/>
            <a:pathLst>
              <a:path w="3162" h="2798" extrusionOk="0">
                <a:moveTo>
                  <a:pt x="1551" y="1"/>
                </a:moveTo>
                <a:cubicBezTo>
                  <a:pt x="669" y="1"/>
                  <a:pt x="0" y="730"/>
                  <a:pt x="0" y="1582"/>
                </a:cubicBezTo>
                <a:cubicBezTo>
                  <a:pt x="0" y="2068"/>
                  <a:pt x="213" y="2524"/>
                  <a:pt x="608" y="2797"/>
                </a:cubicBezTo>
                <a:cubicBezTo>
                  <a:pt x="1490" y="2402"/>
                  <a:pt x="2310" y="1977"/>
                  <a:pt x="3162" y="1582"/>
                </a:cubicBezTo>
                <a:cubicBezTo>
                  <a:pt x="3101" y="700"/>
                  <a:pt x="2432" y="1"/>
                  <a:pt x="1551" y="1"/>
                </a:cubicBezTo>
                <a:close/>
              </a:path>
            </a:pathLst>
          </a:custGeom>
          <a:solidFill>
            <a:srgbClr val="F3F2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5"/>
          <p:cNvSpPr/>
          <p:nvPr/>
        </p:nvSpPr>
        <p:spPr>
          <a:xfrm>
            <a:off x="5600018" y="3936161"/>
            <a:ext cx="137021" cy="119866"/>
          </a:xfrm>
          <a:custGeom>
            <a:avLst/>
            <a:gdLst/>
            <a:ahLst/>
            <a:cxnLst/>
            <a:rect l="l" t="t" r="r" b="b"/>
            <a:pathLst>
              <a:path w="3163" h="2767" extrusionOk="0">
                <a:moveTo>
                  <a:pt x="1582" y="1"/>
                </a:moveTo>
                <a:cubicBezTo>
                  <a:pt x="730" y="1"/>
                  <a:pt x="31" y="700"/>
                  <a:pt x="1" y="1551"/>
                </a:cubicBezTo>
                <a:cubicBezTo>
                  <a:pt x="822" y="1976"/>
                  <a:pt x="1673" y="2402"/>
                  <a:pt x="2554" y="2767"/>
                </a:cubicBezTo>
                <a:cubicBezTo>
                  <a:pt x="2919" y="2523"/>
                  <a:pt x="3162" y="2067"/>
                  <a:pt x="3162" y="1551"/>
                </a:cubicBezTo>
                <a:cubicBezTo>
                  <a:pt x="3162" y="730"/>
                  <a:pt x="2463" y="1"/>
                  <a:pt x="1582" y="1"/>
                </a:cubicBezTo>
                <a:close/>
              </a:path>
            </a:pathLst>
          </a:custGeom>
          <a:solidFill>
            <a:srgbClr val="F3F2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15"/>
          <p:cNvGrpSpPr/>
          <p:nvPr/>
        </p:nvGrpSpPr>
        <p:grpSpPr>
          <a:xfrm>
            <a:off x="4656675" y="828495"/>
            <a:ext cx="3861050" cy="4362550"/>
            <a:chOff x="4207025" y="857450"/>
            <a:chExt cx="3861050" cy="4362550"/>
          </a:xfrm>
        </p:grpSpPr>
        <p:sp>
          <p:nvSpPr>
            <p:cNvPr id="51" name="Google Shape;51;p15"/>
            <p:cNvSpPr/>
            <p:nvPr/>
          </p:nvSpPr>
          <p:spPr>
            <a:xfrm>
              <a:off x="6244300" y="857450"/>
              <a:ext cx="672525" cy="672525"/>
            </a:xfrm>
            <a:custGeom>
              <a:avLst/>
              <a:gdLst/>
              <a:ahLst/>
              <a:cxnLst/>
              <a:rect l="l" t="t" r="r" b="b"/>
              <a:pathLst>
                <a:path w="26901" h="26901" extrusionOk="0">
                  <a:moveTo>
                    <a:pt x="13436" y="0"/>
                  </a:moveTo>
                  <a:cubicBezTo>
                    <a:pt x="6019" y="0"/>
                    <a:pt x="1" y="6019"/>
                    <a:pt x="1" y="13435"/>
                  </a:cubicBezTo>
                  <a:cubicBezTo>
                    <a:pt x="1" y="20882"/>
                    <a:pt x="6019" y="26900"/>
                    <a:pt x="13436" y="26900"/>
                  </a:cubicBezTo>
                  <a:cubicBezTo>
                    <a:pt x="20882" y="26900"/>
                    <a:pt x="26901" y="20882"/>
                    <a:pt x="26901" y="13435"/>
                  </a:cubicBezTo>
                  <a:cubicBezTo>
                    <a:pt x="26901" y="6019"/>
                    <a:pt x="20882" y="0"/>
                    <a:pt x="13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5303550" y="1047375"/>
              <a:ext cx="1658875" cy="1285800"/>
            </a:xfrm>
            <a:custGeom>
              <a:avLst/>
              <a:gdLst/>
              <a:ahLst/>
              <a:cxnLst/>
              <a:rect l="l" t="t" r="r" b="b"/>
              <a:pathLst>
                <a:path w="66355" h="51432" extrusionOk="0">
                  <a:moveTo>
                    <a:pt x="25304" y="1"/>
                  </a:moveTo>
                  <a:cubicBezTo>
                    <a:pt x="15239" y="1"/>
                    <a:pt x="5496" y="4184"/>
                    <a:pt x="1" y="11765"/>
                  </a:cubicBezTo>
                  <a:lnTo>
                    <a:pt x="51673" y="51432"/>
                  </a:lnTo>
                  <a:cubicBezTo>
                    <a:pt x="51673" y="51432"/>
                    <a:pt x="66355" y="24501"/>
                    <a:pt x="47874" y="8270"/>
                  </a:cubicBezTo>
                  <a:cubicBezTo>
                    <a:pt x="41451" y="2627"/>
                    <a:pt x="33277" y="1"/>
                    <a:pt x="25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5104475" y="1227875"/>
              <a:ext cx="1520550" cy="986000"/>
            </a:xfrm>
            <a:custGeom>
              <a:avLst/>
              <a:gdLst/>
              <a:ahLst/>
              <a:cxnLst/>
              <a:rect l="l" t="t" r="r" b="b"/>
              <a:pathLst>
                <a:path w="60822" h="39440" extrusionOk="0">
                  <a:moveTo>
                    <a:pt x="24594" y="0"/>
                  </a:moveTo>
                  <a:cubicBezTo>
                    <a:pt x="16945" y="0"/>
                    <a:pt x="11423" y="2501"/>
                    <a:pt x="8936" y="3907"/>
                  </a:cubicBezTo>
                  <a:cubicBezTo>
                    <a:pt x="7933" y="4454"/>
                    <a:pt x="7143" y="5244"/>
                    <a:pt x="6566" y="6187"/>
                  </a:cubicBezTo>
                  <a:cubicBezTo>
                    <a:pt x="4590" y="9469"/>
                    <a:pt x="0" y="17859"/>
                    <a:pt x="1854" y="22114"/>
                  </a:cubicBezTo>
                  <a:lnTo>
                    <a:pt x="54864" y="39439"/>
                  </a:lnTo>
                  <a:lnTo>
                    <a:pt x="60822" y="36552"/>
                  </a:lnTo>
                  <a:cubicBezTo>
                    <a:pt x="60001" y="24819"/>
                    <a:pt x="55320" y="8466"/>
                    <a:pt x="37296" y="2235"/>
                  </a:cubicBezTo>
                  <a:cubicBezTo>
                    <a:pt x="32620" y="603"/>
                    <a:pt x="28351" y="0"/>
                    <a:pt x="2459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4207025" y="2529200"/>
              <a:ext cx="3861050" cy="2690800"/>
            </a:xfrm>
            <a:custGeom>
              <a:avLst/>
              <a:gdLst/>
              <a:ahLst/>
              <a:cxnLst/>
              <a:rect l="l" t="t" r="r" b="b"/>
              <a:pathLst>
                <a:path w="154442" h="107632" extrusionOk="0">
                  <a:moveTo>
                    <a:pt x="87601" y="1"/>
                  </a:moveTo>
                  <a:lnTo>
                    <a:pt x="59303" y="19241"/>
                  </a:lnTo>
                  <a:lnTo>
                    <a:pt x="59820" y="31399"/>
                  </a:lnTo>
                  <a:cubicBezTo>
                    <a:pt x="59941" y="34226"/>
                    <a:pt x="58361" y="36810"/>
                    <a:pt x="55777" y="37904"/>
                  </a:cubicBezTo>
                  <a:cubicBezTo>
                    <a:pt x="49120" y="40791"/>
                    <a:pt x="36384" y="46232"/>
                    <a:pt x="31096" y="48238"/>
                  </a:cubicBezTo>
                  <a:cubicBezTo>
                    <a:pt x="23770" y="51065"/>
                    <a:pt x="10852" y="56597"/>
                    <a:pt x="7478" y="68999"/>
                  </a:cubicBezTo>
                  <a:cubicBezTo>
                    <a:pt x="4773" y="78847"/>
                    <a:pt x="1" y="107631"/>
                    <a:pt x="1" y="107631"/>
                  </a:cubicBezTo>
                  <a:lnTo>
                    <a:pt x="154441" y="107631"/>
                  </a:lnTo>
                  <a:cubicBezTo>
                    <a:pt x="154441" y="107631"/>
                    <a:pt x="149001" y="70123"/>
                    <a:pt x="134897" y="60001"/>
                  </a:cubicBezTo>
                  <a:cubicBezTo>
                    <a:pt x="125444" y="53223"/>
                    <a:pt x="109486" y="43679"/>
                    <a:pt x="99972" y="38086"/>
                  </a:cubicBezTo>
                  <a:cubicBezTo>
                    <a:pt x="95048" y="35199"/>
                    <a:pt x="91705" y="30183"/>
                    <a:pt x="90945" y="24530"/>
                  </a:cubicBezTo>
                  <a:lnTo>
                    <a:pt x="87601" y="1"/>
                  </a:lnTo>
                  <a:close/>
                </a:path>
              </a:pathLst>
            </a:custGeom>
            <a:solidFill>
              <a:srgbClr val="FFB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4860550" y="4200950"/>
              <a:ext cx="25" cy="437725"/>
            </a:xfrm>
            <a:custGeom>
              <a:avLst/>
              <a:gdLst/>
              <a:ahLst/>
              <a:cxnLst/>
              <a:rect l="l" t="t" r="r" b="b"/>
              <a:pathLst>
                <a:path w="1" h="17509" fill="none" extrusionOk="0">
                  <a:moveTo>
                    <a:pt x="0" y="1"/>
                  </a:moveTo>
                  <a:lnTo>
                    <a:pt x="0" y="17509"/>
                  </a:lnTo>
                </a:path>
              </a:pathLst>
            </a:custGeom>
            <a:noFill/>
            <a:ln w="22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5704677" y="2582400"/>
              <a:ext cx="688475" cy="749275"/>
            </a:xfrm>
            <a:custGeom>
              <a:avLst/>
              <a:gdLst/>
              <a:ahLst/>
              <a:cxnLst/>
              <a:rect l="l" t="t" r="r" b="b"/>
              <a:pathLst>
                <a:path w="27539" h="29971" extrusionOk="0">
                  <a:moveTo>
                    <a:pt x="27539" y="0"/>
                  </a:moveTo>
                  <a:lnTo>
                    <a:pt x="0" y="17174"/>
                  </a:lnTo>
                  <a:lnTo>
                    <a:pt x="335" y="25259"/>
                  </a:lnTo>
                  <a:cubicBezTo>
                    <a:pt x="458" y="27976"/>
                    <a:pt x="2709" y="29970"/>
                    <a:pt x="5228" y="29970"/>
                  </a:cubicBezTo>
                  <a:cubicBezTo>
                    <a:pt x="5809" y="29970"/>
                    <a:pt x="6404" y="29864"/>
                    <a:pt x="6991" y="29636"/>
                  </a:cubicBezTo>
                  <a:cubicBezTo>
                    <a:pt x="23192" y="23405"/>
                    <a:pt x="27539" y="1"/>
                    <a:pt x="27539" y="0"/>
                  </a:cubicBezTo>
                  <a:close/>
                </a:path>
              </a:pathLst>
            </a:custGeom>
            <a:solidFill>
              <a:srgbClr val="F29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4526175" y="4504425"/>
              <a:ext cx="2576825" cy="715575"/>
            </a:xfrm>
            <a:custGeom>
              <a:avLst/>
              <a:gdLst/>
              <a:ahLst/>
              <a:cxnLst/>
              <a:rect l="l" t="t" r="r" b="b"/>
              <a:pathLst>
                <a:path w="103073" h="28623" extrusionOk="0">
                  <a:moveTo>
                    <a:pt x="12878" y="1"/>
                  </a:moveTo>
                  <a:cubicBezTo>
                    <a:pt x="7216" y="1"/>
                    <a:pt x="5351" y="3262"/>
                    <a:pt x="4712" y="11783"/>
                  </a:cubicBezTo>
                  <a:cubicBezTo>
                    <a:pt x="2189" y="18713"/>
                    <a:pt x="1" y="28592"/>
                    <a:pt x="1" y="28592"/>
                  </a:cubicBezTo>
                  <a:lnTo>
                    <a:pt x="103068" y="28592"/>
                  </a:lnTo>
                  <a:lnTo>
                    <a:pt x="101675" y="19078"/>
                  </a:lnTo>
                  <a:cubicBezTo>
                    <a:pt x="101067" y="14853"/>
                    <a:pt x="97450" y="11722"/>
                    <a:pt x="93194" y="11692"/>
                  </a:cubicBezTo>
                  <a:cubicBezTo>
                    <a:pt x="80306" y="11570"/>
                    <a:pt x="53376" y="10659"/>
                    <a:pt x="35412" y="5339"/>
                  </a:cubicBezTo>
                  <a:cubicBezTo>
                    <a:pt x="24514" y="2132"/>
                    <a:pt x="17455" y="1"/>
                    <a:pt x="12878" y="1"/>
                  </a:cubicBezTo>
                  <a:close/>
                  <a:moveTo>
                    <a:pt x="103068" y="28592"/>
                  </a:moveTo>
                  <a:lnTo>
                    <a:pt x="103073" y="28622"/>
                  </a:lnTo>
                  <a:lnTo>
                    <a:pt x="103073" y="285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5083200" y="1488275"/>
              <a:ext cx="1723450" cy="1618350"/>
            </a:xfrm>
            <a:custGeom>
              <a:avLst/>
              <a:gdLst/>
              <a:ahLst/>
              <a:cxnLst/>
              <a:rect l="l" t="t" r="r" b="b"/>
              <a:pathLst>
                <a:path w="68938" h="64734" extrusionOk="0">
                  <a:moveTo>
                    <a:pt x="21778" y="1"/>
                  </a:moveTo>
                  <a:cubicBezTo>
                    <a:pt x="17283" y="1"/>
                    <a:pt x="13060" y="777"/>
                    <a:pt x="9635" y="2123"/>
                  </a:cubicBezTo>
                  <a:cubicBezTo>
                    <a:pt x="6292" y="3400"/>
                    <a:pt x="3830" y="6348"/>
                    <a:pt x="3070" y="9844"/>
                  </a:cubicBezTo>
                  <a:cubicBezTo>
                    <a:pt x="0" y="24069"/>
                    <a:pt x="3283" y="36045"/>
                    <a:pt x="3283" y="36045"/>
                  </a:cubicBezTo>
                  <a:cubicBezTo>
                    <a:pt x="486" y="44130"/>
                    <a:pt x="7538" y="64100"/>
                    <a:pt x="23101" y="64708"/>
                  </a:cubicBezTo>
                  <a:cubicBezTo>
                    <a:pt x="23554" y="64725"/>
                    <a:pt x="24000" y="64733"/>
                    <a:pt x="24440" y="64733"/>
                  </a:cubicBezTo>
                  <a:cubicBezTo>
                    <a:pt x="41437" y="64733"/>
                    <a:pt x="49148" y="52334"/>
                    <a:pt x="52585" y="41668"/>
                  </a:cubicBezTo>
                  <a:cubicBezTo>
                    <a:pt x="52949" y="41942"/>
                    <a:pt x="53314" y="42154"/>
                    <a:pt x="53709" y="42398"/>
                  </a:cubicBezTo>
                  <a:cubicBezTo>
                    <a:pt x="54806" y="42985"/>
                    <a:pt x="56000" y="43264"/>
                    <a:pt x="57214" y="43264"/>
                  </a:cubicBezTo>
                  <a:cubicBezTo>
                    <a:pt x="60646" y="43264"/>
                    <a:pt x="64242" y="41040"/>
                    <a:pt x="66263" y="37291"/>
                  </a:cubicBezTo>
                  <a:cubicBezTo>
                    <a:pt x="68937" y="32215"/>
                    <a:pt x="67722" y="26257"/>
                    <a:pt x="63497" y="24008"/>
                  </a:cubicBezTo>
                  <a:cubicBezTo>
                    <a:pt x="62401" y="23429"/>
                    <a:pt x="61201" y="23152"/>
                    <a:pt x="59981" y="23152"/>
                  </a:cubicBezTo>
                  <a:cubicBezTo>
                    <a:pt x="58256" y="23152"/>
                    <a:pt x="56492" y="23705"/>
                    <a:pt x="54925" y="24738"/>
                  </a:cubicBezTo>
                  <a:cubicBezTo>
                    <a:pt x="50199" y="6557"/>
                    <a:pt x="34840" y="1"/>
                    <a:pt x="21778" y="1"/>
                  </a:cubicBezTo>
                  <a:close/>
                </a:path>
              </a:pathLst>
            </a:custGeom>
            <a:solidFill>
              <a:srgbClr val="FFB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5789125" y="2620700"/>
              <a:ext cx="1313875" cy="2599300"/>
            </a:xfrm>
            <a:custGeom>
              <a:avLst/>
              <a:gdLst/>
              <a:ahLst/>
              <a:cxnLst/>
              <a:rect l="l" t="t" r="r" b="b"/>
              <a:pathLst>
                <a:path w="52555" h="103972" extrusionOk="0">
                  <a:moveTo>
                    <a:pt x="17603" y="0"/>
                  </a:moveTo>
                  <a:cubicBezTo>
                    <a:pt x="17317" y="0"/>
                    <a:pt x="17002" y="79"/>
                    <a:pt x="16657" y="262"/>
                  </a:cubicBezTo>
                  <a:cubicBezTo>
                    <a:pt x="14408" y="1356"/>
                    <a:pt x="14864" y="5155"/>
                    <a:pt x="14864" y="5155"/>
                  </a:cubicBezTo>
                  <a:cubicBezTo>
                    <a:pt x="14523" y="4415"/>
                    <a:pt x="13809" y="4024"/>
                    <a:pt x="13062" y="4024"/>
                  </a:cubicBezTo>
                  <a:cubicBezTo>
                    <a:pt x="11878" y="4024"/>
                    <a:pt x="10609" y="5006"/>
                    <a:pt x="10609" y="7131"/>
                  </a:cubicBezTo>
                  <a:cubicBezTo>
                    <a:pt x="10609" y="10535"/>
                    <a:pt x="12645" y="27162"/>
                    <a:pt x="12645" y="27162"/>
                  </a:cubicBezTo>
                  <a:cubicBezTo>
                    <a:pt x="12645" y="27162"/>
                    <a:pt x="5095" y="15536"/>
                    <a:pt x="2322" y="15536"/>
                  </a:cubicBezTo>
                  <a:cubicBezTo>
                    <a:pt x="2172" y="15536"/>
                    <a:pt x="2036" y="15570"/>
                    <a:pt x="1916" y="15642"/>
                  </a:cubicBezTo>
                  <a:cubicBezTo>
                    <a:pt x="1" y="16736"/>
                    <a:pt x="8967" y="31630"/>
                    <a:pt x="8967" y="31630"/>
                  </a:cubicBezTo>
                  <a:cubicBezTo>
                    <a:pt x="8967" y="31630"/>
                    <a:pt x="8542" y="38104"/>
                    <a:pt x="8177" y="43606"/>
                  </a:cubicBezTo>
                  <a:cubicBezTo>
                    <a:pt x="7843" y="49107"/>
                    <a:pt x="11855" y="56281"/>
                    <a:pt x="11855" y="56281"/>
                  </a:cubicBezTo>
                  <a:lnTo>
                    <a:pt x="22889" y="103971"/>
                  </a:lnTo>
                  <a:lnTo>
                    <a:pt x="52555" y="103971"/>
                  </a:lnTo>
                  <a:lnTo>
                    <a:pt x="27539" y="53697"/>
                  </a:lnTo>
                  <a:cubicBezTo>
                    <a:pt x="27539" y="53697"/>
                    <a:pt x="31947" y="29441"/>
                    <a:pt x="31582" y="26919"/>
                  </a:cubicBezTo>
                  <a:cubicBezTo>
                    <a:pt x="31187" y="24426"/>
                    <a:pt x="25442" y="4547"/>
                    <a:pt x="24591" y="1964"/>
                  </a:cubicBezTo>
                  <a:cubicBezTo>
                    <a:pt x="24227" y="897"/>
                    <a:pt x="23417" y="406"/>
                    <a:pt x="22584" y="406"/>
                  </a:cubicBezTo>
                  <a:cubicBezTo>
                    <a:pt x="21398" y="406"/>
                    <a:pt x="20164" y="1400"/>
                    <a:pt x="20092" y="3149"/>
                  </a:cubicBezTo>
                  <a:cubicBezTo>
                    <a:pt x="20092" y="3149"/>
                    <a:pt x="19412" y="0"/>
                    <a:pt x="17603" y="0"/>
                  </a:cubicBezTo>
                  <a:close/>
                </a:path>
              </a:pathLst>
            </a:custGeom>
            <a:solidFill>
              <a:srgbClr val="FFB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6161475" y="2748800"/>
              <a:ext cx="108700" cy="535750"/>
            </a:xfrm>
            <a:custGeom>
              <a:avLst/>
              <a:gdLst/>
              <a:ahLst/>
              <a:cxnLst/>
              <a:rect l="l" t="t" r="r" b="b"/>
              <a:pathLst>
                <a:path w="4348" h="21430" fill="none" extrusionOk="0">
                  <a:moveTo>
                    <a:pt x="1" y="1"/>
                  </a:moveTo>
                  <a:lnTo>
                    <a:pt x="4347" y="21430"/>
                  </a:lnTo>
                </a:path>
              </a:pathLst>
            </a:custGeom>
            <a:noFill/>
            <a:ln w="22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6291425" y="2699425"/>
              <a:ext cx="136025" cy="535750"/>
            </a:xfrm>
            <a:custGeom>
              <a:avLst/>
              <a:gdLst/>
              <a:ahLst/>
              <a:cxnLst/>
              <a:rect l="l" t="t" r="r" b="b"/>
              <a:pathLst>
                <a:path w="5441" h="21430" fill="none" extrusionOk="0">
                  <a:moveTo>
                    <a:pt x="0" y="0"/>
                  </a:moveTo>
                  <a:lnTo>
                    <a:pt x="5441" y="21429"/>
                  </a:lnTo>
                </a:path>
              </a:pathLst>
            </a:custGeom>
            <a:noFill/>
            <a:ln w="22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5493525" y="2091500"/>
              <a:ext cx="145925" cy="354150"/>
            </a:xfrm>
            <a:custGeom>
              <a:avLst/>
              <a:gdLst/>
              <a:ahLst/>
              <a:cxnLst/>
              <a:rect l="l" t="t" r="r" b="b"/>
              <a:pathLst>
                <a:path w="5837" h="14166" fill="none" extrusionOk="0">
                  <a:moveTo>
                    <a:pt x="2220" y="1"/>
                  </a:moveTo>
                  <a:cubicBezTo>
                    <a:pt x="2220" y="1"/>
                    <a:pt x="2280" y="6901"/>
                    <a:pt x="2220" y="8815"/>
                  </a:cubicBezTo>
                  <a:cubicBezTo>
                    <a:pt x="2128" y="10700"/>
                    <a:pt x="1" y="12098"/>
                    <a:pt x="1" y="12980"/>
                  </a:cubicBezTo>
                  <a:cubicBezTo>
                    <a:pt x="1" y="13861"/>
                    <a:pt x="2524" y="14165"/>
                    <a:pt x="5837" y="14165"/>
                  </a:cubicBezTo>
                </a:path>
              </a:pathLst>
            </a:custGeom>
            <a:noFill/>
            <a:ln w="22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5525450" y="2560325"/>
              <a:ext cx="178600" cy="256900"/>
            </a:xfrm>
            <a:custGeom>
              <a:avLst/>
              <a:gdLst/>
              <a:ahLst/>
              <a:cxnLst/>
              <a:rect l="l" t="t" r="r" b="b"/>
              <a:pathLst>
                <a:path w="7144" h="10276" extrusionOk="0">
                  <a:moveTo>
                    <a:pt x="3247" y="1"/>
                  </a:moveTo>
                  <a:cubicBezTo>
                    <a:pt x="3229" y="1"/>
                    <a:pt x="3210" y="1"/>
                    <a:pt x="3192" y="2"/>
                  </a:cubicBezTo>
                  <a:cubicBezTo>
                    <a:pt x="0" y="123"/>
                    <a:pt x="1611" y="10276"/>
                    <a:pt x="1611" y="10276"/>
                  </a:cubicBezTo>
                  <a:lnTo>
                    <a:pt x="7143" y="10276"/>
                  </a:lnTo>
                  <a:cubicBezTo>
                    <a:pt x="7143" y="10276"/>
                    <a:pt x="6392" y="1"/>
                    <a:pt x="3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5183500" y="2052400"/>
              <a:ext cx="235050" cy="65225"/>
            </a:xfrm>
            <a:custGeom>
              <a:avLst/>
              <a:gdLst/>
              <a:ahLst/>
              <a:cxnLst/>
              <a:rect l="l" t="t" r="r" b="b"/>
              <a:pathLst>
                <a:path w="9402" h="2609" extrusionOk="0">
                  <a:moveTo>
                    <a:pt x="5321" y="1"/>
                  </a:moveTo>
                  <a:cubicBezTo>
                    <a:pt x="3534" y="1"/>
                    <a:pt x="2189" y="1170"/>
                    <a:pt x="2189" y="1170"/>
                  </a:cubicBezTo>
                  <a:lnTo>
                    <a:pt x="0" y="288"/>
                  </a:lnTo>
                  <a:lnTo>
                    <a:pt x="1368" y="2081"/>
                  </a:lnTo>
                  <a:cubicBezTo>
                    <a:pt x="1563" y="2347"/>
                    <a:pt x="1861" y="2489"/>
                    <a:pt x="2166" y="2489"/>
                  </a:cubicBezTo>
                  <a:cubicBezTo>
                    <a:pt x="2384" y="2489"/>
                    <a:pt x="2606" y="2416"/>
                    <a:pt x="2797" y="2264"/>
                  </a:cubicBezTo>
                  <a:cubicBezTo>
                    <a:pt x="3681" y="1624"/>
                    <a:pt x="4584" y="1385"/>
                    <a:pt x="5438" y="1385"/>
                  </a:cubicBezTo>
                  <a:cubicBezTo>
                    <a:pt x="6813" y="1385"/>
                    <a:pt x="8062" y="2005"/>
                    <a:pt x="8906" y="2568"/>
                  </a:cubicBezTo>
                  <a:cubicBezTo>
                    <a:pt x="8952" y="2596"/>
                    <a:pt x="9000" y="2609"/>
                    <a:pt x="9045" y="2609"/>
                  </a:cubicBezTo>
                  <a:cubicBezTo>
                    <a:pt x="9243" y="2609"/>
                    <a:pt x="9402" y="2376"/>
                    <a:pt x="9180" y="2203"/>
                  </a:cubicBezTo>
                  <a:cubicBezTo>
                    <a:pt x="7874" y="511"/>
                    <a:pt x="6501" y="1"/>
                    <a:pt x="5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259475" y="2075400"/>
              <a:ext cx="125425" cy="189475"/>
            </a:xfrm>
            <a:custGeom>
              <a:avLst/>
              <a:gdLst/>
              <a:ahLst/>
              <a:cxnLst/>
              <a:rect l="l" t="t" r="r" b="b"/>
              <a:pathLst>
                <a:path w="5017" h="7579" extrusionOk="0">
                  <a:moveTo>
                    <a:pt x="2328" y="0"/>
                  </a:moveTo>
                  <a:cubicBezTo>
                    <a:pt x="2282" y="0"/>
                    <a:pt x="2236" y="2"/>
                    <a:pt x="2189" y="6"/>
                  </a:cubicBezTo>
                  <a:cubicBezTo>
                    <a:pt x="913" y="98"/>
                    <a:pt x="1" y="1891"/>
                    <a:pt x="153" y="3958"/>
                  </a:cubicBezTo>
                  <a:cubicBezTo>
                    <a:pt x="301" y="5998"/>
                    <a:pt x="1427" y="7579"/>
                    <a:pt x="2691" y="7579"/>
                  </a:cubicBezTo>
                  <a:cubicBezTo>
                    <a:pt x="2727" y="7579"/>
                    <a:pt x="2762" y="7577"/>
                    <a:pt x="2797" y="7575"/>
                  </a:cubicBezTo>
                  <a:cubicBezTo>
                    <a:pt x="4104" y="7484"/>
                    <a:pt x="5016" y="5690"/>
                    <a:pt x="4834" y="3593"/>
                  </a:cubicBezTo>
                  <a:cubicBezTo>
                    <a:pt x="4687" y="1570"/>
                    <a:pt x="3579" y="0"/>
                    <a:pt x="2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751900" y="2052400"/>
              <a:ext cx="234575" cy="65225"/>
            </a:xfrm>
            <a:custGeom>
              <a:avLst/>
              <a:gdLst/>
              <a:ahLst/>
              <a:cxnLst/>
              <a:rect l="l" t="t" r="r" b="b"/>
              <a:pathLst>
                <a:path w="9383" h="2609" extrusionOk="0">
                  <a:moveTo>
                    <a:pt x="5351" y="1"/>
                  </a:moveTo>
                  <a:cubicBezTo>
                    <a:pt x="3564" y="1"/>
                    <a:pt x="2219" y="1170"/>
                    <a:pt x="2219" y="1170"/>
                  </a:cubicBezTo>
                  <a:lnTo>
                    <a:pt x="0" y="288"/>
                  </a:lnTo>
                  <a:lnTo>
                    <a:pt x="1368" y="2081"/>
                  </a:lnTo>
                  <a:cubicBezTo>
                    <a:pt x="1581" y="2347"/>
                    <a:pt x="1886" y="2489"/>
                    <a:pt x="2194" y="2489"/>
                  </a:cubicBezTo>
                  <a:cubicBezTo>
                    <a:pt x="2415" y="2489"/>
                    <a:pt x="2637" y="2416"/>
                    <a:pt x="2827" y="2264"/>
                  </a:cubicBezTo>
                  <a:cubicBezTo>
                    <a:pt x="3712" y="1624"/>
                    <a:pt x="4614" y="1385"/>
                    <a:pt x="5468" y="1385"/>
                  </a:cubicBezTo>
                  <a:cubicBezTo>
                    <a:pt x="6844" y="1385"/>
                    <a:pt x="8093" y="2005"/>
                    <a:pt x="8937" y="2568"/>
                  </a:cubicBezTo>
                  <a:cubicBezTo>
                    <a:pt x="8982" y="2596"/>
                    <a:pt x="9028" y="2609"/>
                    <a:pt x="9071" y="2609"/>
                  </a:cubicBezTo>
                  <a:cubicBezTo>
                    <a:pt x="9255" y="2609"/>
                    <a:pt x="9383" y="2376"/>
                    <a:pt x="9210" y="2203"/>
                  </a:cubicBezTo>
                  <a:cubicBezTo>
                    <a:pt x="7904" y="511"/>
                    <a:pt x="6532" y="1"/>
                    <a:pt x="5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5827125" y="2075400"/>
              <a:ext cx="125400" cy="189475"/>
            </a:xfrm>
            <a:custGeom>
              <a:avLst/>
              <a:gdLst/>
              <a:ahLst/>
              <a:cxnLst/>
              <a:rect l="l" t="t" r="r" b="b"/>
              <a:pathLst>
                <a:path w="5016" h="7579" extrusionOk="0">
                  <a:moveTo>
                    <a:pt x="2358" y="0"/>
                  </a:moveTo>
                  <a:cubicBezTo>
                    <a:pt x="2312" y="0"/>
                    <a:pt x="2266" y="2"/>
                    <a:pt x="2219" y="6"/>
                  </a:cubicBezTo>
                  <a:cubicBezTo>
                    <a:pt x="912" y="98"/>
                    <a:pt x="0" y="1891"/>
                    <a:pt x="183" y="3958"/>
                  </a:cubicBezTo>
                  <a:cubicBezTo>
                    <a:pt x="331" y="5998"/>
                    <a:pt x="1457" y="7579"/>
                    <a:pt x="2721" y="7579"/>
                  </a:cubicBezTo>
                  <a:cubicBezTo>
                    <a:pt x="2757" y="7579"/>
                    <a:pt x="2792" y="7577"/>
                    <a:pt x="2827" y="7575"/>
                  </a:cubicBezTo>
                  <a:cubicBezTo>
                    <a:pt x="4104" y="7484"/>
                    <a:pt x="5016" y="5690"/>
                    <a:pt x="4864" y="3593"/>
                  </a:cubicBezTo>
                  <a:cubicBezTo>
                    <a:pt x="4717" y="1570"/>
                    <a:pt x="3609" y="0"/>
                    <a:pt x="2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5716950" y="1879375"/>
              <a:ext cx="362475" cy="122500"/>
            </a:xfrm>
            <a:custGeom>
              <a:avLst/>
              <a:gdLst/>
              <a:ahLst/>
              <a:cxnLst/>
              <a:rect l="l" t="t" r="r" b="b"/>
              <a:pathLst>
                <a:path w="14499" h="4900" extrusionOk="0">
                  <a:moveTo>
                    <a:pt x="3586" y="1"/>
                  </a:moveTo>
                  <a:cubicBezTo>
                    <a:pt x="1559" y="1"/>
                    <a:pt x="152" y="340"/>
                    <a:pt x="152" y="340"/>
                  </a:cubicBezTo>
                  <a:lnTo>
                    <a:pt x="0" y="4018"/>
                  </a:lnTo>
                  <a:cubicBezTo>
                    <a:pt x="1052" y="3421"/>
                    <a:pt x="3467" y="3016"/>
                    <a:pt x="6125" y="3016"/>
                  </a:cubicBezTo>
                  <a:cubicBezTo>
                    <a:pt x="9151" y="3016"/>
                    <a:pt x="12492" y="3540"/>
                    <a:pt x="14499" y="4899"/>
                  </a:cubicBezTo>
                  <a:cubicBezTo>
                    <a:pt x="11309" y="806"/>
                    <a:pt x="6711" y="1"/>
                    <a:pt x="3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5172850" y="1886825"/>
              <a:ext cx="255350" cy="99075"/>
            </a:xfrm>
            <a:custGeom>
              <a:avLst/>
              <a:gdLst/>
              <a:ahLst/>
              <a:cxnLst/>
              <a:rect l="l" t="t" r="r" b="b"/>
              <a:pathLst>
                <a:path w="10214" h="3963" extrusionOk="0">
                  <a:moveTo>
                    <a:pt x="6843" y="1"/>
                  </a:moveTo>
                  <a:cubicBezTo>
                    <a:pt x="4612" y="1"/>
                    <a:pt x="1750" y="731"/>
                    <a:pt x="1" y="3963"/>
                  </a:cubicBezTo>
                  <a:cubicBezTo>
                    <a:pt x="1756" y="2802"/>
                    <a:pt x="3490" y="2341"/>
                    <a:pt x="5144" y="2341"/>
                  </a:cubicBezTo>
                  <a:cubicBezTo>
                    <a:pt x="6956" y="2341"/>
                    <a:pt x="8672" y="2895"/>
                    <a:pt x="10214" y="3689"/>
                  </a:cubicBezTo>
                  <a:lnTo>
                    <a:pt x="10092" y="498"/>
                  </a:lnTo>
                  <a:cubicBezTo>
                    <a:pt x="10092" y="498"/>
                    <a:pt x="8683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6470000" y="2108225"/>
              <a:ext cx="227975" cy="173275"/>
            </a:xfrm>
            <a:custGeom>
              <a:avLst/>
              <a:gdLst/>
              <a:ahLst/>
              <a:cxnLst/>
              <a:rect l="l" t="t" r="r" b="b"/>
              <a:pathLst>
                <a:path w="9119" h="6931" fill="none" extrusionOk="0">
                  <a:moveTo>
                    <a:pt x="8876" y="6931"/>
                  </a:moveTo>
                  <a:cubicBezTo>
                    <a:pt x="9119" y="2675"/>
                    <a:pt x="2736" y="0"/>
                    <a:pt x="0" y="5776"/>
                  </a:cubicBezTo>
                </a:path>
              </a:pathLst>
            </a:custGeom>
            <a:noFill/>
            <a:ln w="22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5821800" y="2307625"/>
              <a:ext cx="300175" cy="173425"/>
            </a:xfrm>
            <a:custGeom>
              <a:avLst/>
              <a:gdLst/>
              <a:ahLst/>
              <a:cxnLst/>
              <a:rect l="l" t="t" r="r" b="b"/>
              <a:pathLst>
                <a:path w="12007" h="6937" extrusionOk="0">
                  <a:moveTo>
                    <a:pt x="7412" y="0"/>
                  </a:moveTo>
                  <a:cubicBezTo>
                    <a:pt x="6721" y="0"/>
                    <a:pt x="5983" y="84"/>
                    <a:pt x="5229" y="262"/>
                  </a:cubicBezTo>
                  <a:cubicBezTo>
                    <a:pt x="2159" y="991"/>
                    <a:pt x="1" y="2997"/>
                    <a:pt x="396" y="4791"/>
                  </a:cubicBezTo>
                  <a:cubicBezTo>
                    <a:pt x="718" y="6125"/>
                    <a:pt x="2432" y="6937"/>
                    <a:pt x="4578" y="6937"/>
                  </a:cubicBezTo>
                  <a:cubicBezTo>
                    <a:pt x="5267" y="6937"/>
                    <a:pt x="6002" y="6853"/>
                    <a:pt x="6748" y="6675"/>
                  </a:cubicBezTo>
                  <a:cubicBezTo>
                    <a:pt x="9849" y="5946"/>
                    <a:pt x="12007" y="3940"/>
                    <a:pt x="11581" y="2146"/>
                  </a:cubicBezTo>
                  <a:cubicBezTo>
                    <a:pt x="11259" y="812"/>
                    <a:pt x="9562" y="0"/>
                    <a:pt x="7412" y="0"/>
                  </a:cubicBezTo>
                  <a:close/>
                </a:path>
              </a:pathLst>
            </a:custGeom>
            <a:solidFill>
              <a:srgbClr val="F29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167911" y="2318325"/>
              <a:ext cx="256875" cy="158475"/>
            </a:xfrm>
            <a:custGeom>
              <a:avLst/>
              <a:gdLst/>
              <a:ahLst/>
              <a:cxnLst/>
              <a:rect l="l" t="t" r="r" b="b"/>
              <a:pathLst>
                <a:path w="10275" h="6339" extrusionOk="0">
                  <a:moveTo>
                    <a:pt x="3903" y="1"/>
                  </a:moveTo>
                  <a:cubicBezTo>
                    <a:pt x="2252" y="1"/>
                    <a:pt x="815" y="461"/>
                    <a:pt x="1" y="1201"/>
                  </a:cubicBezTo>
                  <a:cubicBezTo>
                    <a:pt x="244" y="2265"/>
                    <a:pt x="396" y="2843"/>
                    <a:pt x="396" y="2843"/>
                  </a:cubicBezTo>
                  <a:cubicBezTo>
                    <a:pt x="244" y="3299"/>
                    <a:pt x="122" y="3785"/>
                    <a:pt x="1" y="4332"/>
                  </a:cubicBezTo>
                  <a:cubicBezTo>
                    <a:pt x="882" y="5274"/>
                    <a:pt x="2432" y="6004"/>
                    <a:pt x="4256" y="6278"/>
                  </a:cubicBezTo>
                  <a:cubicBezTo>
                    <a:pt x="4625" y="6319"/>
                    <a:pt x="4987" y="6339"/>
                    <a:pt x="5340" y="6339"/>
                  </a:cubicBezTo>
                  <a:cubicBezTo>
                    <a:pt x="7838" y="6339"/>
                    <a:pt x="9845" y="5337"/>
                    <a:pt x="10031" y="3846"/>
                  </a:cubicBezTo>
                  <a:cubicBezTo>
                    <a:pt x="10274" y="2113"/>
                    <a:pt x="8025" y="442"/>
                    <a:pt x="5077" y="77"/>
                  </a:cubicBezTo>
                  <a:cubicBezTo>
                    <a:pt x="4677" y="25"/>
                    <a:pt x="4284" y="1"/>
                    <a:pt x="3903" y="1"/>
                  </a:cubicBezTo>
                  <a:close/>
                </a:path>
              </a:pathLst>
            </a:custGeom>
            <a:solidFill>
              <a:srgbClr val="F29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5734375" y="1704380"/>
              <a:ext cx="75226" cy="63576"/>
            </a:xfrm>
            <a:custGeom>
              <a:avLst/>
              <a:gdLst/>
              <a:ahLst/>
              <a:cxnLst/>
              <a:rect l="l" t="t" r="r" b="b"/>
              <a:pathLst>
                <a:path w="2736" h="1369" extrusionOk="0">
                  <a:moveTo>
                    <a:pt x="1368" y="1"/>
                  </a:moveTo>
                  <a:cubicBezTo>
                    <a:pt x="608" y="1"/>
                    <a:pt x="0" y="305"/>
                    <a:pt x="0" y="669"/>
                  </a:cubicBezTo>
                  <a:cubicBezTo>
                    <a:pt x="0" y="1065"/>
                    <a:pt x="608" y="1369"/>
                    <a:pt x="1368" y="1369"/>
                  </a:cubicBezTo>
                  <a:cubicBezTo>
                    <a:pt x="2098" y="1369"/>
                    <a:pt x="2736" y="1065"/>
                    <a:pt x="2736" y="669"/>
                  </a:cubicBezTo>
                  <a:cubicBezTo>
                    <a:pt x="2736" y="305"/>
                    <a:pt x="2098" y="1"/>
                    <a:pt x="1368" y="1"/>
                  </a:cubicBezTo>
                  <a:close/>
                </a:path>
              </a:pathLst>
            </a:custGeom>
            <a:solidFill>
              <a:srgbClr val="C9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5578625" y="1798960"/>
              <a:ext cx="32497" cy="32499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66" y="0"/>
                  </a:moveTo>
                  <a:cubicBezTo>
                    <a:pt x="153" y="0"/>
                    <a:pt x="1" y="183"/>
                    <a:pt x="1" y="365"/>
                  </a:cubicBezTo>
                  <a:cubicBezTo>
                    <a:pt x="1" y="547"/>
                    <a:pt x="153" y="699"/>
                    <a:pt x="366" y="699"/>
                  </a:cubicBezTo>
                  <a:cubicBezTo>
                    <a:pt x="548" y="699"/>
                    <a:pt x="700" y="547"/>
                    <a:pt x="700" y="365"/>
                  </a:cubicBezTo>
                  <a:cubicBezTo>
                    <a:pt x="700" y="183"/>
                    <a:pt x="548" y="0"/>
                    <a:pt x="366" y="0"/>
                  </a:cubicBezTo>
                  <a:close/>
                </a:path>
              </a:pathLst>
            </a:custGeom>
            <a:solidFill>
              <a:srgbClr val="C9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5629437" y="1647930"/>
              <a:ext cx="32499" cy="25500"/>
            </a:xfrm>
            <a:custGeom>
              <a:avLst/>
              <a:gdLst/>
              <a:ahLst/>
              <a:cxnLst/>
              <a:rect l="l" t="t" r="r" b="b"/>
              <a:pathLst>
                <a:path w="1429" h="549" extrusionOk="0">
                  <a:moveTo>
                    <a:pt x="730" y="1"/>
                  </a:moveTo>
                  <a:cubicBezTo>
                    <a:pt x="335" y="1"/>
                    <a:pt x="0" y="122"/>
                    <a:pt x="0" y="274"/>
                  </a:cubicBezTo>
                  <a:cubicBezTo>
                    <a:pt x="0" y="426"/>
                    <a:pt x="335" y="548"/>
                    <a:pt x="730" y="548"/>
                  </a:cubicBezTo>
                  <a:cubicBezTo>
                    <a:pt x="1125" y="548"/>
                    <a:pt x="1429" y="426"/>
                    <a:pt x="1429" y="274"/>
                  </a:cubicBezTo>
                  <a:cubicBezTo>
                    <a:pt x="1429" y="122"/>
                    <a:pt x="1125" y="1"/>
                    <a:pt x="730" y="1"/>
                  </a:cubicBezTo>
                  <a:close/>
                </a:path>
              </a:pathLst>
            </a:custGeom>
            <a:solidFill>
              <a:srgbClr val="C9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5762525" y="1789075"/>
              <a:ext cx="12950" cy="12950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274" y="0"/>
                  </a:moveTo>
                  <a:cubicBezTo>
                    <a:pt x="122" y="0"/>
                    <a:pt x="1" y="122"/>
                    <a:pt x="1" y="274"/>
                  </a:cubicBezTo>
                  <a:cubicBezTo>
                    <a:pt x="1" y="426"/>
                    <a:pt x="122" y="517"/>
                    <a:pt x="274" y="517"/>
                  </a:cubicBezTo>
                  <a:cubicBezTo>
                    <a:pt x="426" y="517"/>
                    <a:pt x="517" y="426"/>
                    <a:pt x="517" y="274"/>
                  </a:cubicBezTo>
                  <a:cubicBezTo>
                    <a:pt x="517" y="122"/>
                    <a:pt x="426" y="0"/>
                    <a:pt x="274" y="0"/>
                  </a:cubicBezTo>
                  <a:close/>
                </a:path>
              </a:pathLst>
            </a:custGeom>
            <a:solidFill>
              <a:srgbClr val="C9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6162225" y="2404950"/>
              <a:ext cx="50950" cy="53250"/>
            </a:xfrm>
            <a:custGeom>
              <a:avLst/>
              <a:gdLst/>
              <a:ahLst/>
              <a:cxnLst/>
              <a:rect l="l" t="t" r="r" b="b"/>
              <a:pathLst>
                <a:path w="2038" h="2130" extrusionOk="0">
                  <a:moveTo>
                    <a:pt x="1285" y="0"/>
                  </a:moveTo>
                  <a:cubicBezTo>
                    <a:pt x="952" y="0"/>
                    <a:pt x="565" y="240"/>
                    <a:pt x="335" y="654"/>
                  </a:cubicBezTo>
                  <a:cubicBezTo>
                    <a:pt x="1" y="1202"/>
                    <a:pt x="62" y="1840"/>
                    <a:pt x="457" y="2053"/>
                  </a:cubicBezTo>
                  <a:cubicBezTo>
                    <a:pt x="546" y="2104"/>
                    <a:pt x="647" y="2129"/>
                    <a:pt x="754" y="2129"/>
                  </a:cubicBezTo>
                  <a:cubicBezTo>
                    <a:pt x="1086" y="2129"/>
                    <a:pt x="1473" y="1889"/>
                    <a:pt x="1703" y="1475"/>
                  </a:cubicBezTo>
                  <a:cubicBezTo>
                    <a:pt x="2037" y="928"/>
                    <a:pt x="1977" y="290"/>
                    <a:pt x="1581" y="77"/>
                  </a:cubicBezTo>
                  <a:cubicBezTo>
                    <a:pt x="1493" y="25"/>
                    <a:pt x="1391" y="0"/>
                    <a:pt x="1285" y="0"/>
                  </a:cubicBezTo>
                  <a:close/>
                </a:path>
              </a:pathLst>
            </a:custGeom>
            <a:solidFill>
              <a:srgbClr val="C9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6130325" y="2476775"/>
              <a:ext cx="11425" cy="11425"/>
            </a:xfrm>
            <a:custGeom>
              <a:avLst/>
              <a:gdLst/>
              <a:ahLst/>
              <a:cxnLst/>
              <a:rect l="l" t="t" r="r" b="b"/>
              <a:pathLst>
                <a:path w="457" h="457" extrusionOk="0">
                  <a:moveTo>
                    <a:pt x="213" y="0"/>
                  </a:moveTo>
                  <a:cubicBezTo>
                    <a:pt x="91" y="0"/>
                    <a:pt x="0" y="92"/>
                    <a:pt x="0" y="243"/>
                  </a:cubicBezTo>
                  <a:cubicBezTo>
                    <a:pt x="0" y="365"/>
                    <a:pt x="91" y="456"/>
                    <a:pt x="213" y="456"/>
                  </a:cubicBezTo>
                  <a:cubicBezTo>
                    <a:pt x="335" y="456"/>
                    <a:pt x="456" y="365"/>
                    <a:pt x="456" y="243"/>
                  </a:cubicBezTo>
                  <a:cubicBezTo>
                    <a:pt x="456" y="92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C9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6034575" y="2545925"/>
              <a:ext cx="33450" cy="19025"/>
            </a:xfrm>
            <a:custGeom>
              <a:avLst/>
              <a:gdLst/>
              <a:ahLst/>
              <a:cxnLst/>
              <a:rect l="l" t="t" r="r" b="b"/>
              <a:pathLst>
                <a:path w="1338" h="761" extrusionOk="0">
                  <a:moveTo>
                    <a:pt x="669" y="0"/>
                  </a:moveTo>
                  <a:cubicBezTo>
                    <a:pt x="304" y="0"/>
                    <a:pt x="0" y="183"/>
                    <a:pt x="0" y="395"/>
                  </a:cubicBezTo>
                  <a:cubicBezTo>
                    <a:pt x="0" y="608"/>
                    <a:pt x="304" y="760"/>
                    <a:pt x="669" y="760"/>
                  </a:cubicBezTo>
                  <a:cubicBezTo>
                    <a:pt x="1034" y="760"/>
                    <a:pt x="1338" y="608"/>
                    <a:pt x="1338" y="395"/>
                  </a:cubicBezTo>
                  <a:cubicBezTo>
                    <a:pt x="1338" y="183"/>
                    <a:pt x="1034" y="0"/>
                    <a:pt x="669" y="0"/>
                  </a:cubicBezTo>
                  <a:close/>
                </a:path>
              </a:pathLst>
            </a:custGeom>
            <a:solidFill>
              <a:srgbClr val="C9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6279250" y="1871900"/>
              <a:ext cx="177850" cy="486350"/>
            </a:xfrm>
            <a:custGeom>
              <a:avLst/>
              <a:gdLst/>
              <a:ahLst/>
              <a:cxnLst/>
              <a:rect l="l" t="t" r="r" b="b"/>
              <a:pathLst>
                <a:path w="7114" h="19454" extrusionOk="0">
                  <a:moveTo>
                    <a:pt x="3192" y="0"/>
                  </a:moveTo>
                  <a:cubicBezTo>
                    <a:pt x="1" y="6444"/>
                    <a:pt x="3010" y="19454"/>
                    <a:pt x="3010" y="19454"/>
                  </a:cubicBezTo>
                  <a:cubicBezTo>
                    <a:pt x="3284" y="16536"/>
                    <a:pt x="5138" y="11672"/>
                    <a:pt x="7113" y="9393"/>
                  </a:cubicBezTo>
                  <a:cubicBezTo>
                    <a:pt x="6171" y="5806"/>
                    <a:pt x="4834" y="2706"/>
                    <a:pt x="3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15"/>
          <p:cNvGrpSpPr/>
          <p:nvPr/>
        </p:nvGrpSpPr>
        <p:grpSpPr>
          <a:xfrm>
            <a:off x="7398002" y="1909616"/>
            <a:ext cx="1229883" cy="1231024"/>
            <a:chOff x="4580475" y="2651900"/>
            <a:chExt cx="727225" cy="727900"/>
          </a:xfrm>
        </p:grpSpPr>
        <p:sp>
          <p:nvSpPr>
            <p:cNvPr id="82" name="Google Shape;82;p15"/>
            <p:cNvSpPr/>
            <p:nvPr/>
          </p:nvSpPr>
          <p:spPr>
            <a:xfrm>
              <a:off x="4580475" y="2651900"/>
              <a:ext cx="727225" cy="727900"/>
            </a:xfrm>
            <a:custGeom>
              <a:avLst/>
              <a:gdLst/>
              <a:ahLst/>
              <a:cxnLst/>
              <a:rect l="l" t="t" r="r" b="b"/>
              <a:pathLst>
                <a:path w="29089" h="29116" extrusionOk="0">
                  <a:moveTo>
                    <a:pt x="14544" y="0"/>
                  </a:moveTo>
                  <a:cubicBezTo>
                    <a:pt x="6506" y="0"/>
                    <a:pt x="0" y="6533"/>
                    <a:pt x="0" y="14571"/>
                  </a:cubicBezTo>
                  <a:cubicBezTo>
                    <a:pt x="0" y="22583"/>
                    <a:pt x="6506" y="29116"/>
                    <a:pt x="14544" y="29116"/>
                  </a:cubicBezTo>
                  <a:cubicBezTo>
                    <a:pt x="22583" y="29116"/>
                    <a:pt x="29089" y="22583"/>
                    <a:pt x="29089" y="14571"/>
                  </a:cubicBezTo>
                  <a:cubicBezTo>
                    <a:pt x="29089" y="6533"/>
                    <a:pt x="22583" y="0"/>
                    <a:pt x="14544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721600" y="2832150"/>
              <a:ext cx="223850" cy="235100"/>
            </a:xfrm>
            <a:custGeom>
              <a:avLst/>
              <a:gdLst/>
              <a:ahLst/>
              <a:cxnLst/>
              <a:rect l="l" t="t" r="r" b="b"/>
              <a:pathLst>
                <a:path w="8954" h="9404" extrusionOk="0">
                  <a:moveTo>
                    <a:pt x="6036" y="0"/>
                  </a:moveTo>
                  <a:cubicBezTo>
                    <a:pt x="5239" y="0"/>
                    <a:pt x="4455" y="375"/>
                    <a:pt x="3953" y="1071"/>
                  </a:cubicBezTo>
                  <a:lnTo>
                    <a:pt x="834" y="5345"/>
                  </a:lnTo>
                  <a:cubicBezTo>
                    <a:pt x="1" y="6474"/>
                    <a:pt x="270" y="8087"/>
                    <a:pt x="1399" y="8921"/>
                  </a:cubicBezTo>
                  <a:cubicBezTo>
                    <a:pt x="1863" y="9244"/>
                    <a:pt x="2404" y="9403"/>
                    <a:pt x="2938" y="9403"/>
                  </a:cubicBezTo>
                  <a:cubicBezTo>
                    <a:pt x="3736" y="9403"/>
                    <a:pt x="4518" y="9048"/>
                    <a:pt x="5001" y="8356"/>
                  </a:cubicBezTo>
                  <a:lnTo>
                    <a:pt x="8120" y="4082"/>
                  </a:lnTo>
                  <a:cubicBezTo>
                    <a:pt x="8953" y="2952"/>
                    <a:pt x="8684" y="1339"/>
                    <a:pt x="7555" y="506"/>
                  </a:cubicBezTo>
                  <a:cubicBezTo>
                    <a:pt x="7095" y="164"/>
                    <a:pt x="6563" y="0"/>
                    <a:pt x="6036" y="0"/>
                  </a:cubicBezTo>
                  <a:close/>
                </a:path>
              </a:pathLst>
            </a:custGeom>
            <a:solidFill>
              <a:srgbClr val="53467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4721600" y="2916025"/>
              <a:ext cx="160000" cy="151275"/>
            </a:xfrm>
            <a:custGeom>
              <a:avLst/>
              <a:gdLst/>
              <a:ahLst/>
              <a:cxnLst/>
              <a:rect l="l" t="t" r="r" b="b"/>
              <a:pathLst>
                <a:path w="6400" h="6051" extrusionOk="0">
                  <a:moveTo>
                    <a:pt x="2286" y="1"/>
                  </a:moveTo>
                  <a:lnTo>
                    <a:pt x="834" y="1990"/>
                  </a:lnTo>
                  <a:cubicBezTo>
                    <a:pt x="1" y="3119"/>
                    <a:pt x="270" y="4732"/>
                    <a:pt x="1399" y="5566"/>
                  </a:cubicBezTo>
                  <a:cubicBezTo>
                    <a:pt x="1865" y="5891"/>
                    <a:pt x="2410" y="6050"/>
                    <a:pt x="2947" y="6050"/>
                  </a:cubicBezTo>
                  <a:cubicBezTo>
                    <a:pt x="3742" y="6050"/>
                    <a:pt x="4520" y="5702"/>
                    <a:pt x="5001" y="5028"/>
                  </a:cubicBezTo>
                  <a:lnTo>
                    <a:pt x="6399" y="3119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941375" y="3036450"/>
              <a:ext cx="195625" cy="176250"/>
            </a:xfrm>
            <a:custGeom>
              <a:avLst/>
              <a:gdLst/>
              <a:ahLst/>
              <a:cxnLst/>
              <a:rect l="l" t="t" r="r" b="b"/>
              <a:pathLst>
                <a:path w="7825" h="7050" extrusionOk="0">
                  <a:moveTo>
                    <a:pt x="3928" y="0"/>
                  </a:moveTo>
                  <a:cubicBezTo>
                    <a:pt x="3071" y="0"/>
                    <a:pt x="2211" y="310"/>
                    <a:pt x="1533" y="937"/>
                  </a:cubicBezTo>
                  <a:cubicBezTo>
                    <a:pt x="82" y="2254"/>
                    <a:pt x="1" y="4486"/>
                    <a:pt x="1318" y="5910"/>
                  </a:cubicBezTo>
                  <a:cubicBezTo>
                    <a:pt x="2016" y="6665"/>
                    <a:pt x="2969" y="7050"/>
                    <a:pt x="3924" y="7050"/>
                  </a:cubicBezTo>
                  <a:cubicBezTo>
                    <a:pt x="4772" y="7050"/>
                    <a:pt x="5621" y="6745"/>
                    <a:pt x="6292" y="6125"/>
                  </a:cubicBezTo>
                  <a:cubicBezTo>
                    <a:pt x="7744" y="4808"/>
                    <a:pt x="7824" y="2577"/>
                    <a:pt x="6507" y="1125"/>
                  </a:cubicBezTo>
                  <a:cubicBezTo>
                    <a:pt x="5816" y="378"/>
                    <a:pt x="4874" y="0"/>
                    <a:pt x="392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995825" y="3077675"/>
              <a:ext cx="86050" cy="91750"/>
            </a:xfrm>
            <a:custGeom>
              <a:avLst/>
              <a:gdLst/>
              <a:ahLst/>
              <a:cxnLst/>
              <a:rect l="l" t="t" r="r" b="b"/>
              <a:pathLst>
                <a:path w="3442" h="3670" extrusionOk="0">
                  <a:moveTo>
                    <a:pt x="192" y="0"/>
                  </a:moveTo>
                  <a:cubicBezTo>
                    <a:pt x="148" y="0"/>
                    <a:pt x="108" y="14"/>
                    <a:pt x="81" y="41"/>
                  </a:cubicBezTo>
                  <a:cubicBezTo>
                    <a:pt x="1" y="121"/>
                    <a:pt x="1" y="229"/>
                    <a:pt x="81" y="283"/>
                  </a:cubicBezTo>
                  <a:lnTo>
                    <a:pt x="3146" y="3616"/>
                  </a:lnTo>
                  <a:cubicBezTo>
                    <a:pt x="3173" y="3643"/>
                    <a:pt x="3227" y="3670"/>
                    <a:pt x="3280" y="3670"/>
                  </a:cubicBezTo>
                  <a:cubicBezTo>
                    <a:pt x="3307" y="3670"/>
                    <a:pt x="3334" y="3670"/>
                    <a:pt x="3361" y="3616"/>
                  </a:cubicBezTo>
                  <a:cubicBezTo>
                    <a:pt x="3442" y="3536"/>
                    <a:pt x="3442" y="3455"/>
                    <a:pt x="3361" y="3374"/>
                  </a:cubicBezTo>
                  <a:lnTo>
                    <a:pt x="323" y="41"/>
                  </a:lnTo>
                  <a:cubicBezTo>
                    <a:pt x="283" y="14"/>
                    <a:pt x="236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006575" y="2871525"/>
              <a:ext cx="104200" cy="94300"/>
            </a:xfrm>
            <a:custGeom>
              <a:avLst/>
              <a:gdLst/>
              <a:ahLst/>
              <a:cxnLst/>
              <a:rect l="l" t="t" r="r" b="b"/>
              <a:pathLst>
                <a:path w="4168" h="3772" extrusionOk="0">
                  <a:moveTo>
                    <a:pt x="2076" y="1"/>
                  </a:moveTo>
                  <a:cubicBezTo>
                    <a:pt x="1626" y="1"/>
                    <a:pt x="1172" y="163"/>
                    <a:pt x="807" y="490"/>
                  </a:cubicBezTo>
                  <a:cubicBezTo>
                    <a:pt x="54" y="1216"/>
                    <a:pt x="1" y="2399"/>
                    <a:pt x="700" y="3152"/>
                  </a:cubicBezTo>
                  <a:cubicBezTo>
                    <a:pt x="1068" y="3562"/>
                    <a:pt x="1570" y="3772"/>
                    <a:pt x="2077" y="3772"/>
                  </a:cubicBezTo>
                  <a:cubicBezTo>
                    <a:pt x="2533" y="3772"/>
                    <a:pt x="2992" y="3603"/>
                    <a:pt x="3361" y="3259"/>
                  </a:cubicBezTo>
                  <a:cubicBezTo>
                    <a:pt x="4114" y="2560"/>
                    <a:pt x="4168" y="1377"/>
                    <a:pt x="3469" y="625"/>
                  </a:cubicBezTo>
                  <a:cubicBezTo>
                    <a:pt x="3097" y="210"/>
                    <a:pt x="2588" y="1"/>
                    <a:pt x="2076" y="1"/>
                  </a:cubicBezTo>
                  <a:close/>
                </a:path>
              </a:pathLst>
            </a:custGeom>
            <a:solidFill>
              <a:srgbClr val="FF6E7E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15"/>
          <p:cNvSpPr/>
          <p:nvPr/>
        </p:nvSpPr>
        <p:spPr>
          <a:xfrm>
            <a:off x="4686172" y="457207"/>
            <a:ext cx="806989" cy="1103346"/>
          </a:xfrm>
          <a:custGeom>
            <a:avLst/>
            <a:gdLst/>
            <a:ahLst/>
            <a:cxnLst/>
            <a:rect l="l" t="t" r="r" b="b"/>
            <a:pathLst>
              <a:path w="13389" h="18309" extrusionOk="0">
                <a:moveTo>
                  <a:pt x="8604" y="0"/>
                </a:moveTo>
                <a:lnTo>
                  <a:pt x="1" y="10485"/>
                </a:lnTo>
                <a:lnTo>
                  <a:pt x="4759" y="10485"/>
                </a:lnTo>
                <a:lnTo>
                  <a:pt x="4759" y="18308"/>
                </a:lnTo>
                <a:lnTo>
                  <a:pt x="13389" y="7877"/>
                </a:lnTo>
                <a:lnTo>
                  <a:pt x="8684" y="7877"/>
                </a:lnTo>
                <a:lnTo>
                  <a:pt x="8604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15"/>
          <p:cNvGrpSpPr/>
          <p:nvPr/>
        </p:nvGrpSpPr>
        <p:grpSpPr>
          <a:xfrm>
            <a:off x="4572610" y="2625151"/>
            <a:ext cx="890950" cy="890950"/>
            <a:chOff x="4456375" y="2625151"/>
            <a:chExt cx="890950" cy="890950"/>
          </a:xfrm>
        </p:grpSpPr>
        <p:sp>
          <p:nvSpPr>
            <p:cNvPr id="90" name="Google Shape;90;p15"/>
            <p:cNvSpPr/>
            <p:nvPr/>
          </p:nvSpPr>
          <p:spPr>
            <a:xfrm>
              <a:off x="4456375" y="2625151"/>
              <a:ext cx="890950" cy="890950"/>
            </a:xfrm>
            <a:custGeom>
              <a:avLst/>
              <a:gdLst/>
              <a:ahLst/>
              <a:cxnLst/>
              <a:rect l="l" t="t" r="r" b="b"/>
              <a:pathLst>
                <a:path w="29116" h="29116" extrusionOk="0">
                  <a:moveTo>
                    <a:pt x="14545" y="0"/>
                  </a:moveTo>
                  <a:cubicBezTo>
                    <a:pt x="6506" y="0"/>
                    <a:pt x="0" y="6533"/>
                    <a:pt x="0" y="14571"/>
                  </a:cubicBezTo>
                  <a:cubicBezTo>
                    <a:pt x="0" y="22583"/>
                    <a:pt x="6506" y="29116"/>
                    <a:pt x="14545" y="29116"/>
                  </a:cubicBezTo>
                  <a:cubicBezTo>
                    <a:pt x="22583" y="29116"/>
                    <a:pt x="29116" y="22583"/>
                    <a:pt x="29116" y="14571"/>
                  </a:cubicBezTo>
                  <a:cubicBezTo>
                    <a:pt x="29116" y="6533"/>
                    <a:pt x="22583" y="0"/>
                    <a:pt x="1454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4819176" y="2780632"/>
              <a:ext cx="153857" cy="152204"/>
            </a:xfrm>
            <a:custGeom>
              <a:avLst/>
              <a:gdLst/>
              <a:ahLst/>
              <a:cxnLst/>
              <a:rect l="l" t="t" r="r" b="b"/>
              <a:pathLst>
                <a:path w="5028" h="4974" extrusionOk="0">
                  <a:moveTo>
                    <a:pt x="618" y="0"/>
                  </a:moveTo>
                  <a:cubicBezTo>
                    <a:pt x="269" y="0"/>
                    <a:pt x="0" y="269"/>
                    <a:pt x="0" y="619"/>
                  </a:cubicBezTo>
                  <a:lnTo>
                    <a:pt x="0" y="4382"/>
                  </a:lnTo>
                  <a:cubicBezTo>
                    <a:pt x="0" y="4705"/>
                    <a:pt x="269" y="4974"/>
                    <a:pt x="618" y="4974"/>
                  </a:cubicBezTo>
                  <a:lnTo>
                    <a:pt x="4382" y="4974"/>
                  </a:lnTo>
                  <a:cubicBezTo>
                    <a:pt x="4705" y="4974"/>
                    <a:pt x="5027" y="4705"/>
                    <a:pt x="4974" y="4382"/>
                  </a:cubicBezTo>
                  <a:lnTo>
                    <a:pt x="4974" y="619"/>
                  </a:lnTo>
                  <a:cubicBezTo>
                    <a:pt x="4974" y="269"/>
                    <a:pt x="4705" y="0"/>
                    <a:pt x="4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4794481" y="2895813"/>
              <a:ext cx="204041" cy="460714"/>
            </a:xfrm>
            <a:custGeom>
              <a:avLst/>
              <a:gdLst/>
              <a:ahLst/>
              <a:cxnLst/>
              <a:rect l="l" t="t" r="r" b="b"/>
              <a:pathLst>
                <a:path w="6668" h="15056" extrusionOk="0">
                  <a:moveTo>
                    <a:pt x="673" y="0"/>
                  </a:moveTo>
                  <a:cubicBezTo>
                    <a:pt x="323" y="0"/>
                    <a:pt x="1" y="296"/>
                    <a:pt x="1" y="672"/>
                  </a:cubicBezTo>
                  <a:lnTo>
                    <a:pt x="1" y="14383"/>
                  </a:lnTo>
                  <a:cubicBezTo>
                    <a:pt x="1" y="14759"/>
                    <a:pt x="323" y="15055"/>
                    <a:pt x="673" y="15055"/>
                  </a:cubicBezTo>
                  <a:lnTo>
                    <a:pt x="5996" y="15055"/>
                  </a:lnTo>
                  <a:cubicBezTo>
                    <a:pt x="6372" y="15055"/>
                    <a:pt x="6668" y="14759"/>
                    <a:pt x="6668" y="14383"/>
                  </a:cubicBezTo>
                  <a:lnTo>
                    <a:pt x="6668" y="672"/>
                  </a:lnTo>
                  <a:cubicBezTo>
                    <a:pt x="6668" y="296"/>
                    <a:pt x="6372" y="0"/>
                    <a:pt x="599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794481" y="2988747"/>
              <a:ext cx="204041" cy="213098"/>
            </a:xfrm>
            <a:custGeom>
              <a:avLst/>
              <a:gdLst/>
              <a:ahLst/>
              <a:cxnLst/>
              <a:rect l="l" t="t" r="r" b="b"/>
              <a:pathLst>
                <a:path w="6668" h="6964" extrusionOk="0">
                  <a:moveTo>
                    <a:pt x="1" y="1"/>
                  </a:moveTo>
                  <a:lnTo>
                    <a:pt x="1" y="6964"/>
                  </a:lnTo>
                  <a:lnTo>
                    <a:pt x="6668" y="6964"/>
                  </a:lnTo>
                  <a:lnTo>
                    <a:pt x="6668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9"/>
          <p:cNvSpPr/>
          <p:nvPr/>
        </p:nvSpPr>
        <p:spPr>
          <a:xfrm>
            <a:off x="465613" y="1470726"/>
            <a:ext cx="3466399" cy="3122703"/>
          </a:xfrm>
          <a:custGeom>
            <a:avLst/>
            <a:gdLst/>
            <a:ahLst/>
            <a:cxnLst/>
            <a:rect l="l" t="t" r="r" b="b"/>
            <a:pathLst>
              <a:path w="64732" h="58969" extrusionOk="0">
                <a:moveTo>
                  <a:pt x="32350" y="1"/>
                </a:moveTo>
                <a:cubicBezTo>
                  <a:pt x="24805" y="1"/>
                  <a:pt x="17260" y="2883"/>
                  <a:pt x="11496" y="8646"/>
                </a:cubicBezTo>
                <a:cubicBezTo>
                  <a:pt x="0" y="20142"/>
                  <a:pt x="0" y="38827"/>
                  <a:pt x="11496" y="50323"/>
                </a:cubicBezTo>
                <a:cubicBezTo>
                  <a:pt x="17260" y="56086"/>
                  <a:pt x="24805" y="58968"/>
                  <a:pt x="32350" y="58968"/>
                </a:cubicBezTo>
                <a:cubicBezTo>
                  <a:pt x="39895" y="58968"/>
                  <a:pt x="47441" y="56086"/>
                  <a:pt x="53204" y="50323"/>
                </a:cubicBezTo>
                <a:cubicBezTo>
                  <a:pt x="64732" y="38827"/>
                  <a:pt x="64732" y="20142"/>
                  <a:pt x="53204" y="8646"/>
                </a:cubicBezTo>
                <a:cubicBezTo>
                  <a:pt x="47441" y="2883"/>
                  <a:pt x="39895" y="1"/>
                  <a:pt x="3235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 txBox="1">
            <a:spLocks noGrp="1"/>
          </p:cNvSpPr>
          <p:nvPr>
            <p:ph type="title"/>
          </p:nvPr>
        </p:nvSpPr>
        <p:spPr>
          <a:xfrm>
            <a:off x="311700" y="481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OBJECTIVES</a:t>
            </a:r>
            <a:endParaRPr sz="4400" dirty="0"/>
          </a:p>
        </p:txBody>
      </p:sp>
      <p:sp>
        <p:nvSpPr>
          <p:cNvPr id="423" name="Google Shape;423;p19"/>
          <p:cNvSpPr/>
          <p:nvPr/>
        </p:nvSpPr>
        <p:spPr>
          <a:xfrm>
            <a:off x="3941841" y="1414839"/>
            <a:ext cx="1059303" cy="3315416"/>
          </a:xfrm>
          <a:custGeom>
            <a:avLst/>
            <a:gdLst/>
            <a:ahLst/>
            <a:cxnLst/>
            <a:rect l="l" t="t" r="r" b="b"/>
            <a:pathLst>
              <a:path w="33634" h="105268" extrusionOk="0">
                <a:moveTo>
                  <a:pt x="1996" y="0"/>
                </a:moveTo>
                <a:cubicBezTo>
                  <a:pt x="761" y="0"/>
                  <a:pt x="1" y="1362"/>
                  <a:pt x="603" y="2407"/>
                </a:cubicBezTo>
                <a:lnTo>
                  <a:pt x="29928" y="52761"/>
                </a:lnTo>
                <a:lnTo>
                  <a:pt x="761" y="102861"/>
                </a:lnTo>
                <a:cubicBezTo>
                  <a:pt x="127" y="103906"/>
                  <a:pt x="919" y="105268"/>
                  <a:pt x="2154" y="105268"/>
                </a:cubicBezTo>
                <a:cubicBezTo>
                  <a:pt x="2724" y="105268"/>
                  <a:pt x="3231" y="104951"/>
                  <a:pt x="3516" y="104476"/>
                </a:cubicBezTo>
                <a:lnTo>
                  <a:pt x="33633" y="52761"/>
                </a:lnTo>
                <a:lnTo>
                  <a:pt x="3389" y="824"/>
                </a:lnTo>
                <a:cubicBezTo>
                  <a:pt x="3104" y="317"/>
                  <a:pt x="2566" y="0"/>
                  <a:pt x="19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>
            <a:off x="3743428" y="1450030"/>
            <a:ext cx="4071485" cy="609460"/>
            <a:chOff x="3819628" y="1421375"/>
            <a:chExt cx="4071485" cy="609460"/>
          </a:xfrm>
        </p:grpSpPr>
        <p:grpSp>
          <p:nvGrpSpPr>
            <p:cNvPr id="425" name="Google Shape;425;p19"/>
            <p:cNvGrpSpPr/>
            <p:nvPr/>
          </p:nvGrpSpPr>
          <p:grpSpPr>
            <a:xfrm>
              <a:off x="3819628" y="1421375"/>
              <a:ext cx="4071485" cy="609460"/>
              <a:chOff x="3232469" y="1186800"/>
              <a:chExt cx="4071485" cy="609460"/>
            </a:xfrm>
          </p:grpSpPr>
          <p:sp>
            <p:nvSpPr>
              <p:cNvPr id="426" name="Google Shape;426;p19"/>
              <p:cNvSpPr/>
              <p:nvPr/>
            </p:nvSpPr>
            <p:spPr>
              <a:xfrm>
                <a:off x="3232469" y="1186800"/>
                <a:ext cx="4071485" cy="609460"/>
              </a:xfrm>
              <a:custGeom>
                <a:avLst/>
                <a:gdLst/>
                <a:ahLst/>
                <a:cxnLst/>
                <a:rect l="l" t="t" r="r" b="b"/>
                <a:pathLst>
                  <a:path w="129274" h="19351" extrusionOk="0">
                    <a:moveTo>
                      <a:pt x="9659" y="0"/>
                    </a:moveTo>
                    <a:cubicBezTo>
                      <a:pt x="4339" y="0"/>
                      <a:pt x="0" y="4307"/>
                      <a:pt x="0" y="9659"/>
                    </a:cubicBezTo>
                    <a:cubicBezTo>
                      <a:pt x="0" y="15011"/>
                      <a:pt x="4339" y="19350"/>
                      <a:pt x="9659" y="19350"/>
                    </a:cubicBezTo>
                    <a:lnTo>
                      <a:pt x="119614" y="19350"/>
                    </a:lnTo>
                    <a:cubicBezTo>
                      <a:pt x="124935" y="19350"/>
                      <a:pt x="129273" y="15011"/>
                      <a:pt x="129273" y="9659"/>
                    </a:cubicBezTo>
                    <a:cubicBezTo>
                      <a:pt x="129273" y="4307"/>
                      <a:pt x="124935" y="0"/>
                      <a:pt x="1196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3291302" y="1257412"/>
                <a:ext cx="519699" cy="464016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14733" extrusionOk="0">
                    <a:moveTo>
                      <a:pt x="8248" y="1"/>
                    </a:moveTo>
                    <a:cubicBezTo>
                      <a:pt x="7499" y="1"/>
                      <a:pt x="6737" y="115"/>
                      <a:pt x="5986" y="355"/>
                    </a:cubicBezTo>
                    <a:cubicBezTo>
                      <a:pt x="2122" y="1622"/>
                      <a:pt x="1" y="5771"/>
                      <a:pt x="1236" y="9634"/>
                    </a:cubicBezTo>
                    <a:cubicBezTo>
                      <a:pt x="2249" y="12738"/>
                      <a:pt x="5004" y="14733"/>
                      <a:pt x="8266" y="14733"/>
                    </a:cubicBezTo>
                    <a:cubicBezTo>
                      <a:pt x="9058" y="14733"/>
                      <a:pt x="9755" y="14606"/>
                      <a:pt x="10515" y="14385"/>
                    </a:cubicBezTo>
                    <a:cubicBezTo>
                      <a:pt x="14410" y="13118"/>
                      <a:pt x="16500" y="8969"/>
                      <a:pt x="15265" y="5106"/>
                    </a:cubicBezTo>
                    <a:cubicBezTo>
                      <a:pt x="14244" y="1967"/>
                      <a:pt x="11353" y="1"/>
                      <a:pt x="82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chemeClr val="dk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1</a:t>
                </a:r>
                <a:endParaRPr sz="2000" dirty="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428" name="Google Shape;428;p19"/>
            <p:cNvSpPr txBox="1"/>
            <p:nvPr/>
          </p:nvSpPr>
          <p:spPr>
            <a:xfrm>
              <a:off x="4370384" y="1588900"/>
              <a:ext cx="9186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29" name="Google Shape;429;p19"/>
            <p:cNvSpPr txBox="1"/>
            <p:nvPr/>
          </p:nvSpPr>
          <p:spPr>
            <a:xfrm>
              <a:off x="4407989" y="1535650"/>
              <a:ext cx="3379795" cy="36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the lexical items related to the topic Healthy living</a:t>
              </a:r>
            </a:p>
          </p:txBody>
        </p:sp>
      </p:grpSp>
      <p:grpSp>
        <p:nvGrpSpPr>
          <p:cNvPr id="448" name="Google Shape;448;p19"/>
          <p:cNvGrpSpPr/>
          <p:nvPr/>
        </p:nvGrpSpPr>
        <p:grpSpPr>
          <a:xfrm flipH="1">
            <a:off x="895329" y="1773401"/>
            <a:ext cx="2606965" cy="2517352"/>
            <a:chOff x="5717900" y="1538826"/>
            <a:chExt cx="2606965" cy="2517352"/>
          </a:xfrm>
        </p:grpSpPr>
        <p:sp>
          <p:nvSpPr>
            <p:cNvPr id="449" name="Google Shape;449;p19"/>
            <p:cNvSpPr/>
            <p:nvPr/>
          </p:nvSpPr>
          <p:spPr>
            <a:xfrm>
              <a:off x="7104684" y="3755139"/>
              <a:ext cx="642739" cy="301039"/>
            </a:xfrm>
            <a:custGeom>
              <a:avLst/>
              <a:gdLst/>
              <a:ahLst/>
              <a:cxnLst/>
              <a:rect l="l" t="t" r="r" b="b"/>
              <a:pathLst>
                <a:path w="4804" h="2250" extrusionOk="0">
                  <a:moveTo>
                    <a:pt x="0" y="1"/>
                  </a:moveTo>
                  <a:lnTo>
                    <a:pt x="0" y="2250"/>
                  </a:lnTo>
                  <a:lnTo>
                    <a:pt x="4803" y="2250"/>
                  </a:lnTo>
                  <a:lnTo>
                    <a:pt x="4803" y="1"/>
                  </a:lnTo>
                  <a:close/>
                </a:path>
              </a:pathLst>
            </a:custGeom>
            <a:solidFill>
              <a:srgbClr val="FFBDBD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9"/>
            <p:cNvSpPr/>
            <p:nvPr/>
          </p:nvSpPr>
          <p:spPr>
            <a:xfrm>
              <a:off x="6840305" y="2201646"/>
              <a:ext cx="1167340" cy="1606477"/>
            </a:xfrm>
            <a:custGeom>
              <a:avLst/>
              <a:gdLst/>
              <a:ahLst/>
              <a:cxnLst/>
              <a:rect l="l" t="t" r="r" b="b"/>
              <a:pathLst>
                <a:path w="8725" h="12007" extrusionOk="0">
                  <a:moveTo>
                    <a:pt x="700" y="1"/>
                  </a:moveTo>
                  <a:cubicBezTo>
                    <a:pt x="305" y="1"/>
                    <a:pt x="1" y="365"/>
                    <a:pt x="31" y="760"/>
                  </a:cubicBezTo>
                  <a:lnTo>
                    <a:pt x="1277" y="11399"/>
                  </a:lnTo>
                  <a:cubicBezTo>
                    <a:pt x="1369" y="11733"/>
                    <a:pt x="1612" y="12007"/>
                    <a:pt x="1976" y="12007"/>
                  </a:cubicBezTo>
                  <a:lnTo>
                    <a:pt x="6779" y="12007"/>
                  </a:lnTo>
                  <a:cubicBezTo>
                    <a:pt x="7144" y="12007"/>
                    <a:pt x="7387" y="11733"/>
                    <a:pt x="7448" y="11399"/>
                  </a:cubicBezTo>
                  <a:lnTo>
                    <a:pt x="8694" y="760"/>
                  </a:lnTo>
                  <a:cubicBezTo>
                    <a:pt x="8724" y="335"/>
                    <a:pt x="8420" y="1"/>
                    <a:pt x="799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6075801" y="3649441"/>
              <a:ext cx="878482" cy="406737"/>
            </a:xfrm>
            <a:custGeom>
              <a:avLst/>
              <a:gdLst/>
              <a:ahLst/>
              <a:cxnLst/>
              <a:rect l="l" t="t" r="r" b="b"/>
              <a:pathLst>
                <a:path w="6566" h="3040" extrusionOk="0">
                  <a:moveTo>
                    <a:pt x="0" y="0"/>
                  </a:moveTo>
                  <a:lnTo>
                    <a:pt x="0" y="3040"/>
                  </a:lnTo>
                  <a:lnTo>
                    <a:pt x="6566" y="3040"/>
                  </a:lnTo>
                  <a:lnTo>
                    <a:pt x="6566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5717900" y="1538826"/>
              <a:ext cx="1582096" cy="2179922"/>
            </a:xfrm>
            <a:custGeom>
              <a:avLst/>
              <a:gdLst/>
              <a:ahLst/>
              <a:cxnLst/>
              <a:rect l="l" t="t" r="r" b="b"/>
              <a:pathLst>
                <a:path w="11825" h="16293" extrusionOk="0">
                  <a:moveTo>
                    <a:pt x="1004" y="0"/>
                  </a:moveTo>
                  <a:cubicBezTo>
                    <a:pt x="426" y="0"/>
                    <a:pt x="1" y="486"/>
                    <a:pt x="92" y="1034"/>
                  </a:cubicBezTo>
                  <a:lnTo>
                    <a:pt x="1763" y="15502"/>
                  </a:lnTo>
                  <a:cubicBezTo>
                    <a:pt x="1824" y="15958"/>
                    <a:pt x="2219" y="16292"/>
                    <a:pt x="2675" y="16292"/>
                  </a:cubicBezTo>
                  <a:lnTo>
                    <a:pt x="9210" y="16292"/>
                  </a:lnTo>
                  <a:cubicBezTo>
                    <a:pt x="9666" y="16292"/>
                    <a:pt x="10062" y="15958"/>
                    <a:pt x="10122" y="15502"/>
                  </a:cubicBezTo>
                  <a:lnTo>
                    <a:pt x="11794" y="1034"/>
                  </a:lnTo>
                  <a:cubicBezTo>
                    <a:pt x="11824" y="486"/>
                    <a:pt x="11429" y="0"/>
                    <a:pt x="1088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6177485" y="2193484"/>
              <a:ext cx="671103" cy="1151038"/>
            </a:xfrm>
            <a:custGeom>
              <a:avLst/>
              <a:gdLst/>
              <a:ahLst/>
              <a:cxnLst/>
              <a:rect l="l" t="t" r="r" b="b"/>
              <a:pathLst>
                <a:path w="5016" h="8603" extrusionOk="0">
                  <a:moveTo>
                    <a:pt x="0" y="1"/>
                  </a:moveTo>
                  <a:lnTo>
                    <a:pt x="0" y="8603"/>
                  </a:lnTo>
                  <a:lnTo>
                    <a:pt x="5016" y="8603"/>
                  </a:lnTo>
                  <a:lnTo>
                    <a:pt x="50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6738621" y="3279364"/>
              <a:ext cx="1586244" cy="776814"/>
            </a:xfrm>
            <a:custGeom>
              <a:avLst/>
              <a:gdLst/>
              <a:ahLst/>
              <a:cxnLst/>
              <a:rect l="l" t="t" r="r" b="b"/>
              <a:pathLst>
                <a:path w="11856" h="5806" extrusionOk="0">
                  <a:moveTo>
                    <a:pt x="1581" y="0"/>
                  </a:moveTo>
                  <a:cubicBezTo>
                    <a:pt x="700" y="0"/>
                    <a:pt x="1" y="699"/>
                    <a:pt x="1" y="1581"/>
                  </a:cubicBezTo>
                  <a:lnTo>
                    <a:pt x="1" y="4803"/>
                  </a:lnTo>
                  <a:cubicBezTo>
                    <a:pt x="1" y="5350"/>
                    <a:pt x="457" y="5806"/>
                    <a:pt x="974" y="5806"/>
                  </a:cubicBezTo>
                  <a:lnTo>
                    <a:pt x="10852" y="5806"/>
                  </a:lnTo>
                  <a:cubicBezTo>
                    <a:pt x="11399" y="5806"/>
                    <a:pt x="11855" y="5350"/>
                    <a:pt x="11794" y="4803"/>
                  </a:cubicBezTo>
                  <a:lnTo>
                    <a:pt x="11794" y="1581"/>
                  </a:lnTo>
                  <a:cubicBezTo>
                    <a:pt x="11794" y="699"/>
                    <a:pt x="11095" y="0"/>
                    <a:pt x="102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7336550" y="3535581"/>
              <a:ext cx="398568" cy="118007"/>
            </a:xfrm>
            <a:custGeom>
              <a:avLst/>
              <a:gdLst/>
              <a:ahLst/>
              <a:cxnLst/>
              <a:rect l="l" t="t" r="r" b="b"/>
              <a:pathLst>
                <a:path w="2979" h="882" extrusionOk="0">
                  <a:moveTo>
                    <a:pt x="0" y="0"/>
                  </a:moveTo>
                  <a:lnTo>
                    <a:pt x="0" y="91"/>
                  </a:lnTo>
                  <a:cubicBezTo>
                    <a:pt x="0" y="517"/>
                    <a:pt x="699" y="882"/>
                    <a:pt x="1489" y="882"/>
                  </a:cubicBezTo>
                  <a:cubicBezTo>
                    <a:pt x="2310" y="882"/>
                    <a:pt x="2979" y="547"/>
                    <a:pt x="2979" y="91"/>
                  </a:cubicBezTo>
                  <a:lnTo>
                    <a:pt x="29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6742769" y="3511097"/>
              <a:ext cx="1577949" cy="44955"/>
            </a:xfrm>
            <a:custGeom>
              <a:avLst/>
              <a:gdLst/>
              <a:ahLst/>
              <a:cxnLst/>
              <a:rect l="l" t="t" r="r" b="b"/>
              <a:pathLst>
                <a:path w="11794" h="336" extrusionOk="0">
                  <a:moveTo>
                    <a:pt x="0" y="1"/>
                  </a:moveTo>
                  <a:lnTo>
                    <a:pt x="0" y="335"/>
                  </a:lnTo>
                  <a:lnTo>
                    <a:pt x="11794" y="335"/>
                  </a:lnTo>
                  <a:lnTo>
                    <a:pt x="117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101;p16">
            <a:extLst>
              <a:ext uri="{FF2B5EF4-FFF2-40B4-BE49-F238E27FC236}">
                <a16:creationId xmlns:a16="http://schemas.microsoft.com/office/drawing/2014/main" id="{26CB3233-810F-5859-4CAC-E7821DAF5B80}"/>
              </a:ext>
            </a:extLst>
          </p:cNvPr>
          <p:cNvSpPr txBox="1"/>
          <p:nvPr/>
        </p:nvSpPr>
        <p:spPr>
          <a:xfrm>
            <a:off x="2013845" y="776935"/>
            <a:ext cx="5116309" cy="30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By the end of the lesson, students will be able to: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431A7A-039C-9080-1098-DE073183D1EA}"/>
              </a:ext>
            </a:extLst>
          </p:cNvPr>
          <p:cNvGrpSpPr/>
          <p:nvPr/>
        </p:nvGrpSpPr>
        <p:grpSpPr>
          <a:xfrm>
            <a:off x="4477999" y="2779281"/>
            <a:ext cx="4072461" cy="609460"/>
            <a:chOff x="4477999" y="2779281"/>
            <a:chExt cx="4072461" cy="609460"/>
          </a:xfrm>
        </p:grpSpPr>
        <p:grpSp>
          <p:nvGrpSpPr>
            <p:cNvPr id="431" name="Google Shape;431;p19"/>
            <p:cNvGrpSpPr/>
            <p:nvPr/>
          </p:nvGrpSpPr>
          <p:grpSpPr>
            <a:xfrm>
              <a:off x="4477999" y="2779281"/>
              <a:ext cx="4072461" cy="609460"/>
              <a:chOff x="3684296" y="1921893"/>
              <a:chExt cx="4072461" cy="609460"/>
            </a:xfrm>
          </p:grpSpPr>
          <p:sp>
            <p:nvSpPr>
              <p:cNvPr id="432" name="Google Shape;432;p19"/>
              <p:cNvSpPr/>
              <p:nvPr/>
            </p:nvSpPr>
            <p:spPr>
              <a:xfrm>
                <a:off x="3684296" y="1921893"/>
                <a:ext cx="4072461" cy="609460"/>
              </a:xfrm>
              <a:custGeom>
                <a:avLst/>
                <a:gdLst/>
                <a:ahLst/>
                <a:cxnLst/>
                <a:rect l="l" t="t" r="r" b="b"/>
                <a:pathLst>
                  <a:path w="129305" h="19351" extrusionOk="0">
                    <a:moveTo>
                      <a:pt x="9691" y="0"/>
                    </a:moveTo>
                    <a:cubicBezTo>
                      <a:pt x="4339" y="0"/>
                      <a:pt x="0" y="4339"/>
                      <a:pt x="32" y="9659"/>
                    </a:cubicBezTo>
                    <a:cubicBezTo>
                      <a:pt x="32" y="15011"/>
                      <a:pt x="4339" y="19350"/>
                      <a:pt x="9691" y="19350"/>
                    </a:cubicBezTo>
                    <a:lnTo>
                      <a:pt x="119614" y="19350"/>
                    </a:lnTo>
                    <a:cubicBezTo>
                      <a:pt x="124966" y="19350"/>
                      <a:pt x="129305" y="15011"/>
                      <a:pt x="129305" y="9659"/>
                    </a:cubicBezTo>
                    <a:cubicBezTo>
                      <a:pt x="129305" y="4339"/>
                      <a:pt x="124966" y="0"/>
                      <a:pt x="1196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9"/>
              <p:cNvSpPr/>
              <p:nvPr/>
            </p:nvSpPr>
            <p:spPr>
              <a:xfrm>
                <a:off x="3743128" y="1993135"/>
                <a:ext cx="520675" cy="463386"/>
              </a:xfrm>
              <a:custGeom>
                <a:avLst/>
                <a:gdLst/>
                <a:ahLst/>
                <a:cxnLst/>
                <a:rect l="l" t="t" r="r" b="b"/>
                <a:pathLst>
                  <a:path w="16532" h="14713" extrusionOk="0">
                    <a:moveTo>
                      <a:pt x="8273" y="0"/>
                    </a:moveTo>
                    <a:cubicBezTo>
                      <a:pt x="7515" y="0"/>
                      <a:pt x="6744" y="118"/>
                      <a:pt x="5986" y="367"/>
                    </a:cubicBezTo>
                    <a:cubicBezTo>
                      <a:pt x="2122" y="1602"/>
                      <a:pt x="1" y="5751"/>
                      <a:pt x="1267" y="9646"/>
                    </a:cubicBezTo>
                    <a:cubicBezTo>
                      <a:pt x="2281" y="12718"/>
                      <a:pt x="5004" y="14713"/>
                      <a:pt x="8266" y="14713"/>
                    </a:cubicBezTo>
                    <a:cubicBezTo>
                      <a:pt x="9090" y="14713"/>
                      <a:pt x="9786" y="14618"/>
                      <a:pt x="10546" y="14365"/>
                    </a:cubicBezTo>
                    <a:cubicBezTo>
                      <a:pt x="14410" y="13098"/>
                      <a:pt x="16532" y="8949"/>
                      <a:pt x="15265" y="5086"/>
                    </a:cubicBezTo>
                    <a:cubicBezTo>
                      <a:pt x="14272" y="1980"/>
                      <a:pt x="11377" y="0"/>
                      <a:pt x="82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dk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2</a:t>
                </a:r>
                <a:endParaRPr sz="200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46" name="Google Shape;429;p19">
              <a:extLst>
                <a:ext uri="{FF2B5EF4-FFF2-40B4-BE49-F238E27FC236}">
                  <a16:creationId xmlns:a16="http://schemas.microsoft.com/office/drawing/2014/main" id="{DCDED854-E193-C32E-DB18-5FF0DAB9DE09}"/>
                </a:ext>
              </a:extLst>
            </p:cNvPr>
            <p:cNvSpPr txBox="1"/>
            <p:nvPr/>
          </p:nvSpPr>
          <p:spPr>
            <a:xfrm>
              <a:off x="5057506" y="2898616"/>
              <a:ext cx="3379795" cy="36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the words about healthy activities and health problems.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9C70BD-34B1-35A2-3325-0F72E6762E79}"/>
              </a:ext>
            </a:extLst>
          </p:cNvPr>
          <p:cNvGrpSpPr/>
          <p:nvPr/>
        </p:nvGrpSpPr>
        <p:grpSpPr>
          <a:xfrm>
            <a:off x="3802261" y="4044539"/>
            <a:ext cx="4071485" cy="609460"/>
            <a:chOff x="3802261" y="4044539"/>
            <a:chExt cx="4071485" cy="609460"/>
          </a:xfrm>
        </p:grpSpPr>
        <p:grpSp>
          <p:nvGrpSpPr>
            <p:cNvPr id="437" name="Google Shape;437;p19"/>
            <p:cNvGrpSpPr/>
            <p:nvPr/>
          </p:nvGrpSpPr>
          <p:grpSpPr>
            <a:xfrm>
              <a:off x="3802261" y="4044539"/>
              <a:ext cx="4071485" cy="609460"/>
              <a:chOff x="4072282" y="2656986"/>
              <a:chExt cx="4071485" cy="609460"/>
            </a:xfrm>
          </p:grpSpPr>
          <p:sp>
            <p:nvSpPr>
              <p:cNvPr id="438" name="Google Shape;438;p19"/>
              <p:cNvSpPr/>
              <p:nvPr/>
            </p:nvSpPr>
            <p:spPr>
              <a:xfrm>
                <a:off x="4072282" y="2656986"/>
                <a:ext cx="4071485" cy="609460"/>
              </a:xfrm>
              <a:custGeom>
                <a:avLst/>
                <a:gdLst/>
                <a:ahLst/>
                <a:cxnLst/>
                <a:rect l="l" t="t" r="r" b="b"/>
                <a:pathLst>
                  <a:path w="129274" h="19351" extrusionOk="0">
                    <a:moveTo>
                      <a:pt x="9659" y="0"/>
                    </a:moveTo>
                    <a:cubicBezTo>
                      <a:pt x="4307" y="0"/>
                      <a:pt x="0" y="4339"/>
                      <a:pt x="0" y="9691"/>
                    </a:cubicBezTo>
                    <a:cubicBezTo>
                      <a:pt x="0" y="15011"/>
                      <a:pt x="4307" y="19350"/>
                      <a:pt x="9659" y="19350"/>
                    </a:cubicBezTo>
                    <a:lnTo>
                      <a:pt x="119583" y="19350"/>
                    </a:lnTo>
                    <a:cubicBezTo>
                      <a:pt x="124935" y="19350"/>
                      <a:pt x="129274" y="15011"/>
                      <a:pt x="129274" y="9691"/>
                    </a:cubicBezTo>
                    <a:cubicBezTo>
                      <a:pt x="129274" y="4339"/>
                      <a:pt x="124935" y="0"/>
                      <a:pt x="119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9" name="Google Shape;439;p19"/>
              <p:cNvSpPr/>
              <p:nvPr/>
            </p:nvSpPr>
            <p:spPr>
              <a:xfrm>
                <a:off x="4131114" y="2728228"/>
                <a:ext cx="519699" cy="463386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14713" extrusionOk="0">
                    <a:moveTo>
                      <a:pt x="8270" y="0"/>
                    </a:moveTo>
                    <a:cubicBezTo>
                      <a:pt x="7514" y="0"/>
                      <a:pt x="6745" y="118"/>
                      <a:pt x="5986" y="367"/>
                    </a:cubicBezTo>
                    <a:cubicBezTo>
                      <a:pt x="2091" y="1602"/>
                      <a:pt x="1" y="5782"/>
                      <a:pt x="1236" y="9646"/>
                    </a:cubicBezTo>
                    <a:cubicBezTo>
                      <a:pt x="2249" y="12749"/>
                      <a:pt x="5005" y="14713"/>
                      <a:pt x="8235" y="14713"/>
                    </a:cubicBezTo>
                    <a:cubicBezTo>
                      <a:pt x="9058" y="14713"/>
                      <a:pt x="9755" y="14618"/>
                      <a:pt x="10515" y="14365"/>
                    </a:cubicBezTo>
                    <a:cubicBezTo>
                      <a:pt x="14379" y="13098"/>
                      <a:pt x="16500" y="8949"/>
                      <a:pt x="15265" y="5086"/>
                    </a:cubicBezTo>
                    <a:cubicBezTo>
                      <a:pt x="14247" y="1980"/>
                      <a:pt x="11368" y="0"/>
                      <a:pt x="8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dk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3</a:t>
                </a:r>
                <a:endParaRPr sz="2000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47" name="Google Shape;429;p19">
              <a:extLst>
                <a:ext uri="{FF2B5EF4-FFF2-40B4-BE49-F238E27FC236}">
                  <a16:creationId xmlns:a16="http://schemas.microsoft.com/office/drawing/2014/main" id="{75389CF4-4EB0-2518-CD37-EFA26EBFB4ED}"/>
                </a:ext>
              </a:extLst>
            </p:cNvPr>
            <p:cNvSpPr txBox="1"/>
            <p:nvPr/>
          </p:nvSpPr>
          <p:spPr>
            <a:xfrm>
              <a:off x="4380792" y="4163874"/>
              <a:ext cx="3379795" cy="36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pronounce and recognize the sounds </a:t>
              </a:r>
              <a:r>
                <a:rPr lang="en-US" sz="18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/f/ </a:t>
              </a:r>
              <a:r>
                <a:rPr lang="en-US" sz="18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and </a:t>
              </a:r>
              <a:r>
                <a:rPr lang="en-US" sz="18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/v/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B585-5D62-5779-0FCE-28FAFCDC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69742"/>
            <a:ext cx="8716063" cy="572700"/>
          </a:xfrm>
        </p:spPr>
        <p:txBody>
          <a:bodyPr/>
          <a:lstStyle/>
          <a:p>
            <a:r>
              <a:rPr lang="en-US" sz="2200" dirty="0"/>
              <a:t>1. Match the phrases on the left with the correct pictures on the right. (P.20)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F4BF94-569B-F663-A5FA-9183EA7F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20" y="642443"/>
            <a:ext cx="2059353" cy="13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8224FC2-4F64-D9D6-87EE-2CB4FEE0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76" y="866431"/>
            <a:ext cx="2059354" cy="13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A8D87A4-7209-3925-DB36-DF6C402C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05" y="2122531"/>
            <a:ext cx="2059353" cy="13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7F56988-FB09-B78B-07ED-A9812ABF4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76" y="2739926"/>
            <a:ext cx="2059355" cy="13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BF1F013-B0F6-3C03-212D-F59CD18F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61" y="3602619"/>
            <a:ext cx="2084516" cy="13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695;p23">
            <a:extLst>
              <a:ext uri="{FF2B5EF4-FFF2-40B4-BE49-F238E27FC236}">
                <a16:creationId xmlns:a16="http://schemas.microsoft.com/office/drawing/2014/main" id="{4BE89F52-E8FD-05AC-C199-67DB7BA5075B}"/>
              </a:ext>
            </a:extLst>
          </p:cNvPr>
          <p:cNvSpPr/>
          <p:nvPr/>
        </p:nvSpPr>
        <p:spPr>
          <a:xfrm flipH="1">
            <a:off x="4062559" y="1594180"/>
            <a:ext cx="424200" cy="420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695;p23">
            <a:extLst>
              <a:ext uri="{FF2B5EF4-FFF2-40B4-BE49-F238E27FC236}">
                <a16:creationId xmlns:a16="http://schemas.microsoft.com/office/drawing/2014/main" id="{43D28291-C941-0262-A23D-F5422F06E113}"/>
              </a:ext>
            </a:extLst>
          </p:cNvPr>
          <p:cNvSpPr/>
          <p:nvPr/>
        </p:nvSpPr>
        <p:spPr>
          <a:xfrm flipH="1">
            <a:off x="6427604" y="1804480"/>
            <a:ext cx="424200" cy="420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695;p23">
            <a:extLst>
              <a:ext uri="{FF2B5EF4-FFF2-40B4-BE49-F238E27FC236}">
                <a16:creationId xmlns:a16="http://schemas.microsoft.com/office/drawing/2014/main" id="{17A5C409-F867-6F7C-FAE8-1FD660487BA8}"/>
              </a:ext>
            </a:extLst>
          </p:cNvPr>
          <p:cNvSpPr/>
          <p:nvPr/>
        </p:nvSpPr>
        <p:spPr>
          <a:xfrm flipH="1">
            <a:off x="4062559" y="3074268"/>
            <a:ext cx="424200" cy="420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695;p23">
            <a:extLst>
              <a:ext uri="{FF2B5EF4-FFF2-40B4-BE49-F238E27FC236}">
                <a16:creationId xmlns:a16="http://schemas.microsoft.com/office/drawing/2014/main" id="{01B5F706-5A81-504C-5A92-D3024BC397F7}"/>
              </a:ext>
            </a:extLst>
          </p:cNvPr>
          <p:cNvSpPr/>
          <p:nvPr/>
        </p:nvSpPr>
        <p:spPr>
          <a:xfrm flipH="1">
            <a:off x="6427604" y="3691664"/>
            <a:ext cx="424200" cy="420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695;p23">
            <a:extLst>
              <a:ext uri="{FF2B5EF4-FFF2-40B4-BE49-F238E27FC236}">
                <a16:creationId xmlns:a16="http://schemas.microsoft.com/office/drawing/2014/main" id="{8E0ADC3A-932A-72A5-A522-3D962C3652F7}"/>
              </a:ext>
            </a:extLst>
          </p:cNvPr>
          <p:cNvSpPr/>
          <p:nvPr/>
        </p:nvSpPr>
        <p:spPr>
          <a:xfrm flipH="1">
            <a:off x="4457630" y="4554357"/>
            <a:ext cx="424200" cy="420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158;p16">
            <a:extLst>
              <a:ext uri="{FF2B5EF4-FFF2-40B4-BE49-F238E27FC236}">
                <a16:creationId xmlns:a16="http://schemas.microsoft.com/office/drawing/2014/main" id="{2E3BA216-59CC-F5E7-6F44-9B868993CD63}"/>
              </a:ext>
            </a:extLst>
          </p:cNvPr>
          <p:cNvSpPr/>
          <p:nvPr/>
        </p:nvSpPr>
        <p:spPr>
          <a:xfrm>
            <a:off x="593208" y="936352"/>
            <a:ext cx="3034993" cy="5727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1. dim light </a:t>
            </a:r>
            <a:endParaRPr sz="24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5" name="Google Shape;158;p16">
            <a:extLst>
              <a:ext uri="{FF2B5EF4-FFF2-40B4-BE49-F238E27FC236}">
                <a16:creationId xmlns:a16="http://schemas.microsoft.com/office/drawing/2014/main" id="{CEA8F225-FAB0-93B1-0C2E-E0EE40EC4649}"/>
              </a:ext>
            </a:extLst>
          </p:cNvPr>
          <p:cNvSpPr/>
          <p:nvPr/>
        </p:nvSpPr>
        <p:spPr>
          <a:xfrm>
            <a:off x="593209" y="1631286"/>
            <a:ext cx="3034994" cy="572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2. lip balm</a:t>
            </a:r>
            <a:endParaRPr sz="24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58;p16">
            <a:extLst>
              <a:ext uri="{FF2B5EF4-FFF2-40B4-BE49-F238E27FC236}">
                <a16:creationId xmlns:a16="http://schemas.microsoft.com/office/drawing/2014/main" id="{4A9051AB-5ED9-E235-B88C-0978076BE62C}"/>
              </a:ext>
            </a:extLst>
          </p:cNvPr>
          <p:cNvSpPr/>
          <p:nvPr/>
        </p:nvSpPr>
        <p:spPr>
          <a:xfrm>
            <a:off x="593208" y="2326220"/>
            <a:ext cx="3034995" cy="5727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3. chapped lips </a:t>
            </a:r>
            <a:endParaRPr sz="24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" name="Google Shape;158;p16">
            <a:extLst>
              <a:ext uri="{FF2B5EF4-FFF2-40B4-BE49-F238E27FC236}">
                <a16:creationId xmlns:a16="http://schemas.microsoft.com/office/drawing/2014/main" id="{0BC593DC-F877-2DD5-35DD-BB3B4A115811}"/>
              </a:ext>
            </a:extLst>
          </p:cNvPr>
          <p:cNvSpPr/>
          <p:nvPr/>
        </p:nvSpPr>
        <p:spPr>
          <a:xfrm>
            <a:off x="593209" y="3021154"/>
            <a:ext cx="3034996" cy="5727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4. </a:t>
            </a:r>
            <a:r>
              <a:rPr lang="en-US" sz="2400" dirty="0" err="1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coloured</a:t>
            </a:r>
            <a:r>
              <a:rPr lang="en-US" sz="24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vegetables </a:t>
            </a:r>
            <a:endParaRPr sz="24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8" name="Google Shape;158;p16">
            <a:extLst>
              <a:ext uri="{FF2B5EF4-FFF2-40B4-BE49-F238E27FC236}">
                <a16:creationId xmlns:a16="http://schemas.microsoft.com/office/drawing/2014/main" id="{B391EBC0-2E92-D3FE-C59A-4CCE5B1942EA}"/>
              </a:ext>
            </a:extLst>
          </p:cNvPr>
          <p:cNvSpPr/>
          <p:nvPr/>
        </p:nvSpPr>
        <p:spPr>
          <a:xfrm>
            <a:off x="593209" y="3716088"/>
            <a:ext cx="3034992" cy="5727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5. red spots </a:t>
            </a:r>
            <a:endParaRPr sz="24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0640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6944-F6BA-4BAD-7C57-19B61F2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8106"/>
            <a:ext cx="8520600" cy="572700"/>
          </a:xfrm>
        </p:spPr>
        <p:txBody>
          <a:bodyPr/>
          <a:lstStyle/>
          <a:p>
            <a:r>
              <a:rPr lang="en-US" sz="3600" dirty="0"/>
              <a:t>Let’s check!</a:t>
            </a:r>
          </a:p>
        </p:txBody>
      </p:sp>
      <p:sp>
        <p:nvSpPr>
          <p:cNvPr id="3" name="Google Shape;158;p16">
            <a:extLst>
              <a:ext uri="{FF2B5EF4-FFF2-40B4-BE49-F238E27FC236}">
                <a16:creationId xmlns:a16="http://schemas.microsoft.com/office/drawing/2014/main" id="{448C9142-3F6D-239B-74EA-612FBCAF90CA}"/>
              </a:ext>
            </a:extLst>
          </p:cNvPr>
          <p:cNvSpPr/>
          <p:nvPr/>
        </p:nvSpPr>
        <p:spPr>
          <a:xfrm>
            <a:off x="666428" y="936352"/>
            <a:ext cx="3034993" cy="5727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1. dim light (n) 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1CE040-FD09-9C9F-4C0B-DE2116B9AA2E}"/>
              </a:ext>
            </a:extLst>
          </p:cNvPr>
          <p:cNvGrpSpPr/>
          <p:nvPr/>
        </p:nvGrpSpPr>
        <p:grpSpPr>
          <a:xfrm>
            <a:off x="4721236" y="936352"/>
            <a:ext cx="3756336" cy="2414359"/>
            <a:chOff x="4062559" y="1351729"/>
            <a:chExt cx="3368878" cy="2143139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2E07D4A8-9EBC-68A9-74F6-C65F03FD7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405" y="1351729"/>
              <a:ext cx="3216032" cy="214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695;p23">
              <a:extLst>
                <a:ext uri="{FF2B5EF4-FFF2-40B4-BE49-F238E27FC236}">
                  <a16:creationId xmlns:a16="http://schemas.microsoft.com/office/drawing/2014/main" id="{ED7335C9-28BB-1AB8-3458-276599B5A7BC}"/>
                </a:ext>
              </a:extLst>
            </p:cNvPr>
            <p:cNvSpPr/>
            <p:nvPr/>
          </p:nvSpPr>
          <p:spPr>
            <a:xfrm flipH="1">
              <a:off x="4062559" y="3074268"/>
              <a:ext cx="424200" cy="420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4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</a:t>
              </a:r>
              <a:endParaRPr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426A844-2B1A-0F2D-3C06-0552F8F253E4}"/>
              </a:ext>
            </a:extLst>
          </p:cNvPr>
          <p:cNvSpPr/>
          <p:nvPr/>
        </p:nvSpPr>
        <p:spPr>
          <a:xfrm>
            <a:off x="666428" y="2514778"/>
            <a:ext cx="303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ánh sáng lờ mờ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AF4D7-C03D-C25C-C28F-BFE73191E1CD}"/>
              </a:ext>
            </a:extLst>
          </p:cNvPr>
          <p:cNvSpPr/>
          <p:nvPr/>
        </p:nvSpPr>
        <p:spPr>
          <a:xfrm>
            <a:off x="1251617" y="1751560"/>
            <a:ext cx="1864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dɪm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lait/</a:t>
            </a:r>
          </a:p>
        </p:txBody>
      </p:sp>
      <p:grpSp>
        <p:nvGrpSpPr>
          <p:cNvPr id="9" name="Google Shape;3273;p46">
            <a:extLst>
              <a:ext uri="{FF2B5EF4-FFF2-40B4-BE49-F238E27FC236}">
                <a16:creationId xmlns:a16="http://schemas.microsoft.com/office/drawing/2014/main" id="{449087D1-455A-9BC8-6E67-8A74B5B95FC9}"/>
              </a:ext>
            </a:extLst>
          </p:cNvPr>
          <p:cNvGrpSpPr/>
          <p:nvPr/>
        </p:nvGrpSpPr>
        <p:grpSpPr>
          <a:xfrm>
            <a:off x="131736" y="3727342"/>
            <a:ext cx="1247614" cy="1288659"/>
            <a:chOff x="1267275" y="484400"/>
            <a:chExt cx="5087900" cy="4726625"/>
          </a:xfrm>
        </p:grpSpPr>
        <p:sp>
          <p:nvSpPr>
            <p:cNvPr id="10" name="Google Shape;3274;p46">
              <a:extLst>
                <a:ext uri="{FF2B5EF4-FFF2-40B4-BE49-F238E27FC236}">
                  <a16:creationId xmlns:a16="http://schemas.microsoft.com/office/drawing/2014/main" id="{183D4043-A1F6-366F-CFB7-DB0160478B26}"/>
                </a:ext>
              </a:extLst>
            </p:cNvPr>
            <p:cNvSpPr/>
            <p:nvPr/>
          </p:nvSpPr>
          <p:spPr>
            <a:xfrm>
              <a:off x="1267275" y="970425"/>
              <a:ext cx="3844275" cy="704625"/>
            </a:xfrm>
            <a:custGeom>
              <a:avLst/>
              <a:gdLst/>
              <a:ahLst/>
              <a:cxnLst/>
              <a:rect l="l" t="t" r="r" b="b"/>
              <a:pathLst>
                <a:path w="153771" h="28185" extrusionOk="0">
                  <a:moveTo>
                    <a:pt x="6655" y="1"/>
                  </a:moveTo>
                  <a:cubicBezTo>
                    <a:pt x="2969" y="1"/>
                    <a:pt x="0" y="2969"/>
                    <a:pt x="0" y="6655"/>
                  </a:cubicBezTo>
                  <a:lnTo>
                    <a:pt x="0" y="28184"/>
                  </a:lnTo>
                  <a:lnTo>
                    <a:pt x="153770" y="28184"/>
                  </a:lnTo>
                  <a:lnTo>
                    <a:pt x="1537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75;p46">
              <a:extLst>
                <a:ext uri="{FF2B5EF4-FFF2-40B4-BE49-F238E27FC236}">
                  <a16:creationId xmlns:a16="http://schemas.microsoft.com/office/drawing/2014/main" id="{DA1D0800-1512-56D8-2A5D-17ED40B0EA80}"/>
                </a:ext>
              </a:extLst>
            </p:cNvPr>
            <p:cNvSpPr/>
            <p:nvPr/>
          </p:nvSpPr>
          <p:spPr>
            <a:xfrm>
              <a:off x="1267275" y="1675025"/>
              <a:ext cx="3844275" cy="3536000"/>
            </a:xfrm>
            <a:custGeom>
              <a:avLst/>
              <a:gdLst/>
              <a:ahLst/>
              <a:cxnLst/>
              <a:rect l="l" t="t" r="r" b="b"/>
              <a:pathLst>
                <a:path w="153771" h="141440" extrusionOk="0">
                  <a:moveTo>
                    <a:pt x="0" y="0"/>
                  </a:moveTo>
                  <a:lnTo>
                    <a:pt x="0" y="134785"/>
                  </a:lnTo>
                  <a:cubicBezTo>
                    <a:pt x="0" y="138472"/>
                    <a:pt x="2969" y="141440"/>
                    <a:pt x="6655" y="141440"/>
                  </a:cubicBezTo>
                  <a:lnTo>
                    <a:pt x="147083" y="141440"/>
                  </a:lnTo>
                  <a:cubicBezTo>
                    <a:pt x="150769" y="141440"/>
                    <a:pt x="153770" y="138472"/>
                    <a:pt x="153770" y="134785"/>
                  </a:cubicBezTo>
                  <a:lnTo>
                    <a:pt x="1537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76;p46">
              <a:extLst>
                <a:ext uri="{FF2B5EF4-FFF2-40B4-BE49-F238E27FC236}">
                  <a16:creationId xmlns:a16="http://schemas.microsoft.com/office/drawing/2014/main" id="{CE14C899-B81C-F4AA-257B-459AEE21A718}"/>
                </a:ext>
              </a:extLst>
            </p:cNvPr>
            <p:cNvSpPr/>
            <p:nvPr/>
          </p:nvSpPr>
          <p:spPr>
            <a:xfrm>
              <a:off x="4051375" y="970425"/>
              <a:ext cx="1060175" cy="704625"/>
            </a:xfrm>
            <a:custGeom>
              <a:avLst/>
              <a:gdLst/>
              <a:ahLst/>
              <a:cxnLst/>
              <a:rect l="l" t="t" r="r" b="b"/>
              <a:pathLst>
                <a:path w="42407" h="28185" extrusionOk="0">
                  <a:moveTo>
                    <a:pt x="0" y="1"/>
                  </a:moveTo>
                  <a:cubicBezTo>
                    <a:pt x="33" y="6362"/>
                    <a:pt x="2284" y="12527"/>
                    <a:pt x="6394" y="17420"/>
                  </a:cubicBezTo>
                  <a:lnTo>
                    <a:pt x="6492" y="17550"/>
                  </a:lnTo>
                  <a:lnTo>
                    <a:pt x="6492" y="28184"/>
                  </a:lnTo>
                  <a:lnTo>
                    <a:pt x="42406" y="28184"/>
                  </a:lnTo>
                  <a:lnTo>
                    <a:pt x="4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77;p46">
              <a:extLst>
                <a:ext uri="{FF2B5EF4-FFF2-40B4-BE49-F238E27FC236}">
                  <a16:creationId xmlns:a16="http://schemas.microsoft.com/office/drawing/2014/main" id="{80727933-92A8-6F94-9BCB-AE48F8E6BE60}"/>
                </a:ext>
              </a:extLst>
            </p:cNvPr>
            <p:cNvSpPr/>
            <p:nvPr/>
          </p:nvSpPr>
          <p:spPr>
            <a:xfrm>
              <a:off x="3966575" y="1409175"/>
              <a:ext cx="247100" cy="265875"/>
            </a:xfrm>
            <a:custGeom>
              <a:avLst/>
              <a:gdLst/>
              <a:ahLst/>
              <a:cxnLst/>
              <a:rect l="l" t="t" r="r" b="b"/>
              <a:pathLst>
                <a:path w="9884" h="10635" extrusionOk="0">
                  <a:moveTo>
                    <a:pt x="7698" y="0"/>
                  </a:moveTo>
                  <a:cubicBezTo>
                    <a:pt x="3425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9166"/>
                    <a:pt x="98" y="9917"/>
                    <a:pt x="326" y="10634"/>
                  </a:cubicBezTo>
                  <a:lnTo>
                    <a:pt x="9884" y="1063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78;p46">
              <a:extLst>
                <a:ext uri="{FF2B5EF4-FFF2-40B4-BE49-F238E27FC236}">
                  <a16:creationId xmlns:a16="http://schemas.microsoft.com/office/drawing/2014/main" id="{CB69F87B-A63B-4179-19D4-5361A8A44BA1}"/>
                </a:ext>
              </a:extLst>
            </p:cNvPr>
            <p:cNvSpPr/>
            <p:nvPr/>
          </p:nvSpPr>
          <p:spPr>
            <a:xfrm>
              <a:off x="4699700" y="1675025"/>
              <a:ext cx="411850" cy="3536000"/>
            </a:xfrm>
            <a:custGeom>
              <a:avLst/>
              <a:gdLst/>
              <a:ahLst/>
              <a:cxnLst/>
              <a:rect l="l" t="t" r="r" b="b"/>
              <a:pathLst>
                <a:path w="16474" h="141440" extrusionOk="0">
                  <a:moveTo>
                    <a:pt x="6687" y="0"/>
                  </a:moveTo>
                  <a:lnTo>
                    <a:pt x="6687" y="134785"/>
                  </a:lnTo>
                  <a:cubicBezTo>
                    <a:pt x="6687" y="138439"/>
                    <a:pt x="3686" y="141440"/>
                    <a:pt x="0" y="141440"/>
                  </a:cubicBezTo>
                  <a:lnTo>
                    <a:pt x="9786" y="141440"/>
                  </a:lnTo>
                  <a:cubicBezTo>
                    <a:pt x="13472" y="141440"/>
                    <a:pt x="16473" y="138439"/>
                    <a:pt x="16473" y="1347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79;p46">
              <a:extLst>
                <a:ext uri="{FF2B5EF4-FFF2-40B4-BE49-F238E27FC236}">
                  <a16:creationId xmlns:a16="http://schemas.microsoft.com/office/drawing/2014/main" id="{A5817156-ED3C-DD32-CE5A-EBF8390D8F1D}"/>
                </a:ext>
              </a:extLst>
            </p:cNvPr>
            <p:cNvSpPr/>
            <p:nvPr/>
          </p:nvSpPr>
          <p:spPr>
            <a:xfrm>
              <a:off x="3859725" y="2695200"/>
              <a:ext cx="2495450" cy="584750"/>
            </a:xfrm>
            <a:custGeom>
              <a:avLst/>
              <a:gdLst/>
              <a:ahLst/>
              <a:cxnLst/>
              <a:rect l="l" t="t" r="r" b="b"/>
              <a:pathLst>
                <a:path w="99818" h="23390" extrusionOk="0">
                  <a:moveTo>
                    <a:pt x="13310" y="1"/>
                  </a:moveTo>
                  <a:cubicBezTo>
                    <a:pt x="7112" y="1"/>
                    <a:pt x="1860" y="4535"/>
                    <a:pt x="979" y="10667"/>
                  </a:cubicBezTo>
                  <a:cubicBezTo>
                    <a:pt x="1" y="17387"/>
                    <a:pt x="5220" y="23389"/>
                    <a:pt x="12005" y="23389"/>
                  </a:cubicBezTo>
                  <a:lnTo>
                    <a:pt x="87813" y="23389"/>
                  </a:lnTo>
                  <a:cubicBezTo>
                    <a:pt x="94598" y="23389"/>
                    <a:pt x="99818" y="17387"/>
                    <a:pt x="98839" y="10667"/>
                  </a:cubicBezTo>
                  <a:cubicBezTo>
                    <a:pt x="97926" y="4535"/>
                    <a:pt x="92674" y="1"/>
                    <a:pt x="86509" y="1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80;p46">
              <a:extLst>
                <a:ext uri="{FF2B5EF4-FFF2-40B4-BE49-F238E27FC236}">
                  <a16:creationId xmlns:a16="http://schemas.microsoft.com/office/drawing/2014/main" id="{D9F9AB0C-5FFA-95AB-8B8A-C983FE6A91F1}"/>
                </a:ext>
              </a:extLst>
            </p:cNvPr>
            <p:cNvSpPr/>
            <p:nvPr/>
          </p:nvSpPr>
          <p:spPr>
            <a:xfrm>
              <a:off x="5777775" y="2695200"/>
              <a:ext cx="577400" cy="584750"/>
            </a:xfrm>
            <a:custGeom>
              <a:avLst/>
              <a:gdLst/>
              <a:ahLst/>
              <a:cxnLst/>
              <a:rect l="l" t="t" r="r" b="b"/>
              <a:pathLst>
                <a:path w="23096" h="23390" extrusionOk="0">
                  <a:moveTo>
                    <a:pt x="1" y="1"/>
                  </a:moveTo>
                  <a:cubicBezTo>
                    <a:pt x="6199" y="1"/>
                    <a:pt x="11450" y="4535"/>
                    <a:pt x="12331" y="10667"/>
                  </a:cubicBezTo>
                  <a:cubicBezTo>
                    <a:pt x="13310" y="17387"/>
                    <a:pt x="8090" y="23389"/>
                    <a:pt x="1306" y="23389"/>
                  </a:cubicBezTo>
                  <a:lnTo>
                    <a:pt x="11091" y="23389"/>
                  </a:lnTo>
                  <a:cubicBezTo>
                    <a:pt x="17876" y="23389"/>
                    <a:pt x="23096" y="17387"/>
                    <a:pt x="22117" y="10667"/>
                  </a:cubicBezTo>
                  <a:cubicBezTo>
                    <a:pt x="21204" y="4535"/>
                    <a:pt x="15952" y="1"/>
                    <a:pt x="9787" y="1"/>
                  </a:cubicBezTo>
                  <a:close/>
                </a:path>
              </a:pathLst>
            </a:custGeom>
            <a:solidFill>
              <a:srgbClr val="E8ED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81;p46">
              <a:extLst>
                <a:ext uri="{FF2B5EF4-FFF2-40B4-BE49-F238E27FC236}">
                  <a16:creationId xmlns:a16="http://schemas.microsoft.com/office/drawing/2014/main" id="{FAE44881-0462-AF84-D834-A05395F16DC3}"/>
                </a:ext>
              </a:extLst>
            </p:cNvPr>
            <p:cNvSpPr/>
            <p:nvPr/>
          </p:nvSpPr>
          <p:spPr>
            <a:xfrm>
              <a:off x="4724975" y="2695200"/>
              <a:ext cx="775550" cy="584750"/>
            </a:xfrm>
            <a:custGeom>
              <a:avLst/>
              <a:gdLst/>
              <a:ahLst/>
              <a:cxnLst/>
              <a:rect l="l" t="t" r="r" b="b"/>
              <a:pathLst>
                <a:path w="31022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31022" y="23389"/>
                  </a:lnTo>
                  <a:lnTo>
                    <a:pt x="310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82;p46">
              <a:extLst>
                <a:ext uri="{FF2B5EF4-FFF2-40B4-BE49-F238E27FC236}">
                  <a16:creationId xmlns:a16="http://schemas.microsoft.com/office/drawing/2014/main" id="{D5E4F482-B465-C9C1-7B3D-6EF31926A5B4}"/>
                </a:ext>
              </a:extLst>
            </p:cNvPr>
            <p:cNvSpPr/>
            <p:nvPr/>
          </p:nvSpPr>
          <p:spPr>
            <a:xfrm>
              <a:off x="5255875" y="2695200"/>
              <a:ext cx="244650" cy="584750"/>
            </a:xfrm>
            <a:custGeom>
              <a:avLst/>
              <a:gdLst/>
              <a:ahLst/>
              <a:cxnLst/>
              <a:rect l="l" t="t" r="r" b="b"/>
              <a:pathLst>
                <a:path w="9786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9786" y="23389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83;p46">
              <a:extLst>
                <a:ext uri="{FF2B5EF4-FFF2-40B4-BE49-F238E27FC236}">
                  <a16:creationId xmlns:a16="http://schemas.microsoft.com/office/drawing/2014/main" id="{BB32F63B-DCD2-DB19-3499-5D620A1BF15C}"/>
                </a:ext>
              </a:extLst>
            </p:cNvPr>
            <p:cNvSpPr/>
            <p:nvPr/>
          </p:nvSpPr>
          <p:spPr>
            <a:xfrm>
              <a:off x="4724975" y="2311925"/>
              <a:ext cx="775550" cy="675650"/>
            </a:xfrm>
            <a:custGeom>
              <a:avLst/>
              <a:gdLst/>
              <a:ahLst/>
              <a:cxnLst/>
              <a:rect l="l" t="t" r="r" b="b"/>
              <a:pathLst>
                <a:path w="31022" h="27026" extrusionOk="0">
                  <a:moveTo>
                    <a:pt x="3947" y="0"/>
                  </a:moveTo>
                  <a:lnTo>
                    <a:pt x="3947" y="11385"/>
                  </a:lnTo>
                  <a:cubicBezTo>
                    <a:pt x="3947" y="13570"/>
                    <a:pt x="2186" y="15332"/>
                    <a:pt x="0" y="15332"/>
                  </a:cubicBezTo>
                  <a:lnTo>
                    <a:pt x="10178" y="24922"/>
                  </a:lnTo>
                  <a:cubicBezTo>
                    <a:pt x="11662" y="26325"/>
                    <a:pt x="13562" y="27026"/>
                    <a:pt x="15466" y="27026"/>
                  </a:cubicBezTo>
                  <a:cubicBezTo>
                    <a:pt x="17371" y="27026"/>
                    <a:pt x="19279" y="26325"/>
                    <a:pt x="20779" y="24922"/>
                  </a:cubicBezTo>
                  <a:lnTo>
                    <a:pt x="31022" y="15332"/>
                  </a:lnTo>
                  <a:cubicBezTo>
                    <a:pt x="28836" y="15332"/>
                    <a:pt x="27042" y="13570"/>
                    <a:pt x="27042" y="11385"/>
                  </a:cubicBezTo>
                  <a:lnTo>
                    <a:pt x="27042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84;p46">
              <a:extLst>
                <a:ext uri="{FF2B5EF4-FFF2-40B4-BE49-F238E27FC236}">
                  <a16:creationId xmlns:a16="http://schemas.microsoft.com/office/drawing/2014/main" id="{CA1863FC-19B5-10D4-5D06-4839976082B5}"/>
                </a:ext>
              </a:extLst>
            </p:cNvPr>
            <p:cNvSpPr/>
            <p:nvPr/>
          </p:nvSpPr>
          <p:spPr>
            <a:xfrm>
              <a:off x="4989200" y="2311925"/>
              <a:ext cx="511325" cy="675675"/>
            </a:xfrm>
            <a:custGeom>
              <a:avLst/>
              <a:gdLst/>
              <a:ahLst/>
              <a:cxnLst/>
              <a:rect l="l" t="t" r="r" b="b"/>
              <a:pathLst>
                <a:path w="20453" h="27027" extrusionOk="0">
                  <a:moveTo>
                    <a:pt x="6687" y="0"/>
                  </a:moveTo>
                  <a:lnTo>
                    <a:pt x="6687" y="11385"/>
                  </a:lnTo>
                  <a:cubicBezTo>
                    <a:pt x="6687" y="13570"/>
                    <a:pt x="8481" y="15332"/>
                    <a:pt x="10667" y="15332"/>
                  </a:cubicBezTo>
                  <a:lnTo>
                    <a:pt x="424" y="24922"/>
                  </a:lnTo>
                  <a:cubicBezTo>
                    <a:pt x="294" y="25052"/>
                    <a:pt x="163" y="25150"/>
                    <a:pt x="0" y="25281"/>
                  </a:cubicBezTo>
                  <a:cubicBezTo>
                    <a:pt x="1429" y="26446"/>
                    <a:pt x="3161" y="27026"/>
                    <a:pt x="4894" y="27026"/>
                  </a:cubicBezTo>
                  <a:cubicBezTo>
                    <a:pt x="6800" y="27026"/>
                    <a:pt x="8707" y="26323"/>
                    <a:pt x="10210" y="24922"/>
                  </a:cubicBezTo>
                  <a:lnTo>
                    <a:pt x="20453" y="15332"/>
                  </a:lnTo>
                  <a:cubicBezTo>
                    <a:pt x="18267" y="15332"/>
                    <a:pt x="16473" y="13570"/>
                    <a:pt x="16473" y="113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85;p46">
              <a:extLst>
                <a:ext uri="{FF2B5EF4-FFF2-40B4-BE49-F238E27FC236}">
                  <a16:creationId xmlns:a16="http://schemas.microsoft.com/office/drawing/2014/main" id="{18023D2C-61D8-283C-07A9-750CD0CD8AC1}"/>
                </a:ext>
              </a:extLst>
            </p:cNvPr>
            <p:cNvSpPr/>
            <p:nvPr/>
          </p:nvSpPr>
          <p:spPr>
            <a:xfrm>
              <a:off x="4458300" y="970425"/>
              <a:ext cx="1306450" cy="1458950"/>
            </a:xfrm>
            <a:custGeom>
              <a:avLst/>
              <a:gdLst/>
              <a:ahLst/>
              <a:cxnLst/>
              <a:rect l="l" t="t" r="r" b="b"/>
              <a:pathLst>
                <a:path w="52258" h="58358" extrusionOk="0">
                  <a:moveTo>
                    <a:pt x="1" y="1"/>
                  </a:moveTo>
                  <a:lnTo>
                    <a:pt x="1" y="40286"/>
                  </a:lnTo>
                  <a:cubicBezTo>
                    <a:pt x="1" y="50268"/>
                    <a:pt x="8058" y="58358"/>
                    <a:pt x="18040" y="58358"/>
                  </a:cubicBezTo>
                  <a:lnTo>
                    <a:pt x="34186" y="58358"/>
                  </a:lnTo>
                  <a:cubicBezTo>
                    <a:pt x="44168" y="58358"/>
                    <a:pt x="52258" y="50268"/>
                    <a:pt x="52258" y="40286"/>
                  </a:cubicBezTo>
                  <a:lnTo>
                    <a:pt x="52258" y="1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86;p46">
              <a:extLst>
                <a:ext uri="{FF2B5EF4-FFF2-40B4-BE49-F238E27FC236}">
                  <a16:creationId xmlns:a16="http://schemas.microsoft.com/office/drawing/2014/main" id="{FEEF1C4E-8D63-0FDE-78D9-E8D3E795643D}"/>
                </a:ext>
              </a:extLst>
            </p:cNvPr>
            <p:cNvSpPr/>
            <p:nvPr/>
          </p:nvSpPr>
          <p:spPr>
            <a:xfrm>
              <a:off x="5069125" y="970425"/>
              <a:ext cx="695625" cy="1458950"/>
            </a:xfrm>
            <a:custGeom>
              <a:avLst/>
              <a:gdLst/>
              <a:ahLst/>
              <a:cxnLst/>
              <a:rect l="l" t="t" r="r" b="b"/>
              <a:pathLst>
                <a:path w="27825" h="58358" extrusionOk="0">
                  <a:moveTo>
                    <a:pt x="18039" y="1"/>
                  </a:moveTo>
                  <a:lnTo>
                    <a:pt x="18039" y="40286"/>
                  </a:lnTo>
                  <a:cubicBezTo>
                    <a:pt x="18039" y="50268"/>
                    <a:pt x="9949" y="58358"/>
                    <a:pt x="0" y="58358"/>
                  </a:cubicBezTo>
                  <a:lnTo>
                    <a:pt x="9753" y="58358"/>
                  </a:lnTo>
                  <a:cubicBezTo>
                    <a:pt x="19735" y="58358"/>
                    <a:pt x="27825" y="50268"/>
                    <a:pt x="27825" y="40286"/>
                  </a:cubicBezTo>
                  <a:lnTo>
                    <a:pt x="27825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87;p46">
              <a:extLst>
                <a:ext uri="{FF2B5EF4-FFF2-40B4-BE49-F238E27FC236}">
                  <a16:creationId xmlns:a16="http://schemas.microsoft.com/office/drawing/2014/main" id="{FA709DFB-8395-4E18-C2E0-CE4D9BFD4966}"/>
                </a:ext>
              </a:extLst>
            </p:cNvPr>
            <p:cNvSpPr/>
            <p:nvPr/>
          </p:nvSpPr>
          <p:spPr>
            <a:xfrm>
              <a:off x="5764725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1" y="0"/>
                  </a:moveTo>
                  <a:lnTo>
                    <a:pt x="1" y="16114"/>
                  </a:lnTo>
                  <a:lnTo>
                    <a:pt x="2186" y="16114"/>
                  </a:lnTo>
                  <a:cubicBezTo>
                    <a:pt x="6460" y="16114"/>
                    <a:pt x="9885" y="12657"/>
                    <a:pt x="9885" y="8416"/>
                  </a:cubicBezTo>
                  <a:lnTo>
                    <a:pt x="9885" y="7698"/>
                  </a:lnTo>
                  <a:cubicBezTo>
                    <a:pt x="9885" y="3425"/>
                    <a:pt x="6460" y="0"/>
                    <a:pt x="2186" y="0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88;p46">
              <a:extLst>
                <a:ext uri="{FF2B5EF4-FFF2-40B4-BE49-F238E27FC236}">
                  <a16:creationId xmlns:a16="http://schemas.microsoft.com/office/drawing/2014/main" id="{01943200-723C-2270-1ED9-1285B460A347}"/>
                </a:ext>
              </a:extLst>
            </p:cNvPr>
            <p:cNvSpPr/>
            <p:nvPr/>
          </p:nvSpPr>
          <p:spPr>
            <a:xfrm>
              <a:off x="4210400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7699" y="0"/>
                  </a:moveTo>
                  <a:cubicBezTo>
                    <a:pt x="3458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12657"/>
                    <a:pt x="3458" y="16114"/>
                    <a:pt x="7699" y="16114"/>
                  </a:cubicBezTo>
                  <a:lnTo>
                    <a:pt x="9884" y="1611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89;p46">
              <a:extLst>
                <a:ext uri="{FF2B5EF4-FFF2-40B4-BE49-F238E27FC236}">
                  <a16:creationId xmlns:a16="http://schemas.microsoft.com/office/drawing/2014/main" id="{0A5D3418-375B-4D35-1A24-F35AB104F5CC}"/>
                </a:ext>
              </a:extLst>
            </p:cNvPr>
            <p:cNvSpPr/>
            <p:nvPr/>
          </p:nvSpPr>
          <p:spPr>
            <a:xfrm>
              <a:off x="4295200" y="484400"/>
              <a:ext cx="1634300" cy="924800"/>
            </a:xfrm>
            <a:custGeom>
              <a:avLst/>
              <a:gdLst/>
              <a:ahLst/>
              <a:cxnLst/>
              <a:rect l="l" t="t" r="r" b="b"/>
              <a:pathLst>
                <a:path w="65372" h="36992" extrusionOk="0">
                  <a:moveTo>
                    <a:pt x="23944" y="0"/>
                  </a:moveTo>
                  <a:cubicBezTo>
                    <a:pt x="22084" y="0"/>
                    <a:pt x="20323" y="587"/>
                    <a:pt x="18855" y="1696"/>
                  </a:cubicBezTo>
                  <a:lnTo>
                    <a:pt x="15104" y="4534"/>
                  </a:lnTo>
                  <a:cubicBezTo>
                    <a:pt x="13636" y="5643"/>
                    <a:pt x="11842" y="6231"/>
                    <a:pt x="10015" y="6231"/>
                  </a:cubicBezTo>
                  <a:lnTo>
                    <a:pt x="8482" y="6231"/>
                  </a:lnTo>
                  <a:cubicBezTo>
                    <a:pt x="3785" y="6231"/>
                    <a:pt x="1" y="10014"/>
                    <a:pt x="1" y="14679"/>
                  </a:cubicBezTo>
                  <a:lnTo>
                    <a:pt x="1" y="19311"/>
                  </a:lnTo>
                  <a:cubicBezTo>
                    <a:pt x="1" y="25737"/>
                    <a:pt x="2284" y="31935"/>
                    <a:pt x="6394" y="36861"/>
                  </a:cubicBezTo>
                  <a:lnTo>
                    <a:pt x="6492" y="36991"/>
                  </a:lnTo>
                  <a:cubicBezTo>
                    <a:pt x="12168" y="36991"/>
                    <a:pt x="9078" y="22451"/>
                    <a:pt x="12690" y="22451"/>
                  </a:cubicBezTo>
                  <a:cubicBezTo>
                    <a:pt x="13396" y="22451"/>
                    <a:pt x="14358" y="23007"/>
                    <a:pt x="15691" y="24335"/>
                  </a:cubicBezTo>
                  <a:cubicBezTo>
                    <a:pt x="23879" y="32424"/>
                    <a:pt x="34937" y="36991"/>
                    <a:pt x="46452" y="36991"/>
                  </a:cubicBezTo>
                  <a:lnTo>
                    <a:pt x="58782" y="36991"/>
                  </a:lnTo>
                  <a:lnTo>
                    <a:pt x="58847" y="36893"/>
                  </a:lnTo>
                  <a:cubicBezTo>
                    <a:pt x="63055" y="31968"/>
                    <a:pt x="65371" y="25672"/>
                    <a:pt x="65371" y="19213"/>
                  </a:cubicBezTo>
                  <a:lnTo>
                    <a:pt x="65371" y="15690"/>
                  </a:lnTo>
                  <a:cubicBezTo>
                    <a:pt x="65371" y="7013"/>
                    <a:pt x="58358" y="0"/>
                    <a:pt x="49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90;p46">
              <a:extLst>
                <a:ext uri="{FF2B5EF4-FFF2-40B4-BE49-F238E27FC236}">
                  <a16:creationId xmlns:a16="http://schemas.microsoft.com/office/drawing/2014/main" id="{05B74D43-C1E6-858B-BB49-299611DD0564}"/>
                </a:ext>
              </a:extLst>
            </p:cNvPr>
            <p:cNvSpPr/>
            <p:nvPr/>
          </p:nvSpPr>
          <p:spPr>
            <a:xfrm>
              <a:off x="5292550" y="484400"/>
              <a:ext cx="636950" cy="924800"/>
            </a:xfrm>
            <a:custGeom>
              <a:avLst/>
              <a:gdLst/>
              <a:ahLst/>
              <a:cxnLst/>
              <a:rect l="l" t="t" r="r" b="b"/>
              <a:pathLst>
                <a:path w="25478" h="36992" extrusionOk="0">
                  <a:moveTo>
                    <a:pt x="1" y="0"/>
                  </a:moveTo>
                  <a:cubicBezTo>
                    <a:pt x="8678" y="0"/>
                    <a:pt x="15691" y="7013"/>
                    <a:pt x="15691" y="15690"/>
                  </a:cubicBezTo>
                  <a:lnTo>
                    <a:pt x="15691" y="19213"/>
                  </a:lnTo>
                  <a:cubicBezTo>
                    <a:pt x="15691" y="25672"/>
                    <a:pt x="13375" y="31968"/>
                    <a:pt x="9200" y="36893"/>
                  </a:cubicBezTo>
                  <a:lnTo>
                    <a:pt x="9102" y="36991"/>
                  </a:lnTo>
                  <a:lnTo>
                    <a:pt x="18888" y="36991"/>
                  </a:lnTo>
                  <a:lnTo>
                    <a:pt x="18953" y="36893"/>
                  </a:lnTo>
                  <a:cubicBezTo>
                    <a:pt x="23161" y="31968"/>
                    <a:pt x="25477" y="25672"/>
                    <a:pt x="25477" y="19213"/>
                  </a:cubicBezTo>
                  <a:lnTo>
                    <a:pt x="25477" y="15690"/>
                  </a:lnTo>
                  <a:cubicBezTo>
                    <a:pt x="25477" y="7013"/>
                    <a:pt x="18464" y="0"/>
                    <a:pt x="9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91;p46">
              <a:extLst>
                <a:ext uri="{FF2B5EF4-FFF2-40B4-BE49-F238E27FC236}">
                  <a16:creationId xmlns:a16="http://schemas.microsoft.com/office/drawing/2014/main" id="{832AC050-4A29-20B5-4744-B1B2702E020A}"/>
                </a:ext>
              </a:extLst>
            </p:cNvPr>
            <p:cNvSpPr/>
            <p:nvPr/>
          </p:nvSpPr>
          <p:spPr>
            <a:xfrm>
              <a:off x="2681350" y="2062375"/>
              <a:ext cx="1058525" cy="367000"/>
            </a:xfrm>
            <a:custGeom>
              <a:avLst/>
              <a:gdLst/>
              <a:ahLst/>
              <a:cxnLst/>
              <a:rect l="l" t="t" r="r" b="b"/>
              <a:pathLst>
                <a:path w="42341" h="14680" extrusionOk="0">
                  <a:moveTo>
                    <a:pt x="7013" y="1"/>
                  </a:moveTo>
                  <a:cubicBezTo>
                    <a:pt x="3132" y="1"/>
                    <a:pt x="0" y="3132"/>
                    <a:pt x="0" y="7014"/>
                  </a:cubicBezTo>
                  <a:lnTo>
                    <a:pt x="0" y="7666"/>
                  </a:lnTo>
                  <a:cubicBezTo>
                    <a:pt x="0" y="11548"/>
                    <a:pt x="3132" y="14680"/>
                    <a:pt x="7013" y="14680"/>
                  </a:cubicBezTo>
                  <a:lnTo>
                    <a:pt x="35327" y="14680"/>
                  </a:lnTo>
                  <a:cubicBezTo>
                    <a:pt x="39177" y="14680"/>
                    <a:pt x="42341" y="11548"/>
                    <a:pt x="42341" y="7666"/>
                  </a:cubicBezTo>
                  <a:lnTo>
                    <a:pt x="42341" y="7014"/>
                  </a:lnTo>
                  <a:cubicBezTo>
                    <a:pt x="42341" y="3132"/>
                    <a:pt x="39177" y="1"/>
                    <a:pt x="35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92;p46">
              <a:extLst>
                <a:ext uri="{FF2B5EF4-FFF2-40B4-BE49-F238E27FC236}">
                  <a16:creationId xmlns:a16="http://schemas.microsoft.com/office/drawing/2014/main" id="{17613B03-B9D8-B594-9216-2081DEAE73D6}"/>
                </a:ext>
              </a:extLst>
            </p:cNvPr>
            <p:cNvSpPr/>
            <p:nvPr/>
          </p:nvSpPr>
          <p:spPr>
            <a:xfrm>
              <a:off x="3319875" y="2062375"/>
              <a:ext cx="420000" cy="367000"/>
            </a:xfrm>
            <a:custGeom>
              <a:avLst/>
              <a:gdLst/>
              <a:ahLst/>
              <a:cxnLst/>
              <a:rect l="l" t="t" r="r" b="b"/>
              <a:pathLst>
                <a:path w="16800" h="14680" extrusionOk="0">
                  <a:moveTo>
                    <a:pt x="0" y="1"/>
                  </a:moveTo>
                  <a:cubicBezTo>
                    <a:pt x="3850" y="1"/>
                    <a:pt x="7014" y="3132"/>
                    <a:pt x="7014" y="7014"/>
                  </a:cubicBezTo>
                  <a:lnTo>
                    <a:pt x="7014" y="7666"/>
                  </a:lnTo>
                  <a:cubicBezTo>
                    <a:pt x="7014" y="11548"/>
                    <a:pt x="3850" y="14680"/>
                    <a:pt x="0" y="14680"/>
                  </a:cubicBezTo>
                  <a:lnTo>
                    <a:pt x="9786" y="14680"/>
                  </a:lnTo>
                  <a:cubicBezTo>
                    <a:pt x="13636" y="14680"/>
                    <a:pt x="16800" y="11548"/>
                    <a:pt x="16800" y="7666"/>
                  </a:cubicBezTo>
                  <a:lnTo>
                    <a:pt x="16800" y="7014"/>
                  </a:lnTo>
                  <a:cubicBezTo>
                    <a:pt x="16800" y="3132"/>
                    <a:pt x="13636" y="1"/>
                    <a:pt x="97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93;p46">
              <a:extLst>
                <a:ext uri="{FF2B5EF4-FFF2-40B4-BE49-F238E27FC236}">
                  <a16:creationId xmlns:a16="http://schemas.microsoft.com/office/drawing/2014/main" id="{B60B7640-84A2-2F9B-85CC-E5FF25F7CCEC}"/>
                </a:ext>
              </a:extLst>
            </p:cNvPr>
            <p:cNvSpPr/>
            <p:nvPr/>
          </p:nvSpPr>
          <p:spPr>
            <a:xfrm>
              <a:off x="3416100" y="3981250"/>
              <a:ext cx="774750" cy="774750"/>
            </a:xfrm>
            <a:custGeom>
              <a:avLst/>
              <a:gdLst/>
              <a:ahLst/>
              <a:cxnLst/>
              <a:rect l="l" t="t" r="r" b="b"/>
              <a:pathLst>
                <a:path w="30990" h="30990" extrusionOk="0">
                  <a:moveTo>
                    <a:pt x="15495" y="0"/>
                  </a:moveTo>
                  <a:cubicBezTo>
                    <a:pt x="6949" y="0"/>
                    <a:pt x="1" y="6916"/>
                    <a:pt x="1" y="15495"/>
                  </a:cubicBezTo>
                  <a:cubicBezTo>
                    <a:pt x="1" y="24041"/>
                    <a:pt x="6949" y="30989"/>
                    <a:pt x="15495" y="30989"/>
                  </a:cubicBezTo>
                  <a:cubicBezTo>
                    <a:pt x="24074" y="30989"/>
                    <a:pt x="30989" y="24041"/>
                    <a:pt x="30989" y="15495"/>
                  </a:cubicBezTo>
                  <a:cubicBezTo>
                    <a:pt x="30989" y="6916"/>
                    <a:pt x="24074" y="0"/>
                    <a:pt x="154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94;p46">
              <a:extLst>
                <a:ext uri="{FF2B5EF4-FFF2-40B4-BE49-F238E27FC236}">
                  <a16:creationId xmlns:a16="http://schemas.microsoft.com/office/drawing/2014/main" id="{96C5415F-35E0-3CBC-845E-B367E8F2C214}"/>
                </a:ext>
              </a:extLst>
            </p:cNvPr>
            <p:cNvSpPr/>
            <p:nvPr/>
          </p:nvSpPr>
          <p:spPr>
            <a:xfrm>
              <a:off x="4893775" y="2052525"/>
              <a:ext cx="437150" cy="213750"/>
            </a:xfrm>
            <a:custGeom>
              <a:avLst/>
              <a:gdLst/>
              <a:ahLst/>
              <a:cxnLst/>
              <a:rect l="l" t="t" r="r" b="b"/>
              <a:pathLst>
                <a:path w="17486" h="8550" extrusionOk="0">
                  <a:moveTo>
                    <a:pt x="14076" y="0"/>
                  </a:moveTo>
                  <a:cubicBezTo>
                    <a:pt x="13226" y="0"/>
                    <a:pt x="12380" y="354"/>
                    <a:pt x="11777" y="1047"/>
                  </a:cubicBezTo>
                  <a:cubicBezTo>
                    <a:pt x="11026" y="1928"/>
                    <a:pt x="9917" y="2417"/>
                    <a:pt x="8743" y="2417"/>
                  </a:cubicBezTo>
                  <a:cubicBezTo>
                    <a:pt x="7666" y="2417"/>
                    <a:pt x="6655" y="2026"/>
                    <a:pt x="5905" y="1243"/>
                  </a:cubicBezTo>
                  <a:cubicBezTo>
                    <a:pt x="5840" y="1178"/>
                    <a:pt x="5775" y="1145"/>
                    <a:pt x="5742" y="1080"/>
                  </a:cubicBezTo>
                  <a:cubicBezTo>
                    <a:pt x="5135" y="366"/>
                    <a:pt x="4284" y="3"/>
                    <a:pt x="3429" y="3"/>
                  </a:cubicBezTo>
                  <a:cubicBezTo>
                    <a:pt x="2722" y="3"/>
                    <a:pt x="2012" y="251"/>
                    <a:pt x="1436" y="753"/>
                  </a:cubicBezTo>
                  <a:cubicBezTo>
                    <a:pt x="131" y="1830"/>
                    <a:pt x="1" y="3787"/>
                    <a:pt x="1110" y="5059"/>
                  </a:cubicBezTo>
                  <a:cubicBezTo>
                    <a:pt x="1240" y="5222"/>
                    <a:pt x="1403" y="5418"/>
                    <a:pt x="1567" y="5581"/>
                  </a:cubicBezTo>
                  <a:cubicBezTo>
                    <a:pt x="3491" y="7506"/>
                    <a:pt x="6035" y="8550"/>
                    <a:pt x="8743" y="8550"/>
                  </a:cubicBezTo>
                  <a:cubicBezTo>
                    <a:pt x="11679" y="8550"/>
                    <a:pt x="14451" y="7277"/>
                    <a:pt x="16376" y="5059"/>
                  </a:cubicBezTo>
                  <a:cubicBezTo>
                    <a:pt x="17485" y="3787"/>
                    <a:pt x="17355" y="1863"/>
                    <a:pt x="16082" y="753"/>
                  </a:cubicBezTo>
                  <a:cubicBezTo>
                    <a:pt x="15503" y="248"/>
                    <a:pt x="14788" y="0"/>
                    <a:pt x="140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95;p46">
              <a:extLst>
                <a:ext uri="{FF2B5EF4-FFF2-40B4-BE49-F238E27FC236}">
                  <a16:creationId xmlns:a16="http://schemas.microsoft.com/office/drawing/2014/main" id="{C359F643-5948-3046-868D-818A091E65BB}"/>
                </a:ext>
              </a:extLst>
            </p:cNvPr>
            <p:cNvSpPr/>
            <p:nvPr/>
          </p:nvSpPr>
          <p:spPr>
            <a:xfrm>
              <a:off x="5035675" y="1652175"/>
              <a:ext cx="153350" cy="286275"/>
            </a:xfrm>
            <a:custGeom>
              <a:avLst/>
              <a:gdLst/>
              <a:ahLst/>
              <a:cxnLst/>
              <a:rect l="l" t="t" r="r" b="b"/>
              <a:pathLst>
                <a:path w="6134" h="11451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8384"/>
                  </a:lnTo>
                  <a:cubicBezTo>
                    <a:pt x="1" y="10080"/>
                    <a:pt x="1371" y="11450"/>
                    <a:pt x="3067" y="11450"/>
                  </a:cubicBezTo>
                  <a:cubicBezTo>
                    <a:pt x="4763" y="11450"/>
                    <a:pt x="6133" y="10080"/>
                    <a:pt x="6133" y="8384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96;p46">
              <a:extLst>
                <a:ext uri="{FF2B5EF4-FFF2-40B4-BE49-F238E27FC236}">
                  <a16:creationId xmlns:a16="http://schemas.microsoft.com/office/drawing/2014/main" id="{677DE820-67AD-BF6B-F2F5-2E2BC12C5E6A}"/>
                </a:ext>
              </a:extLst>
            </p:cNvPr>
            <p:cNvSpPr/>
            <p:nvPr/>
          </p:nvSpPr>
          <p:spPr>
            <a:xfrm>
              <a:off x="1829950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31"/>
                    <a:pt x="1371" y="6101"/>
                    <a:pt x="3035" y="6101"/>
                  </a:cubicBezTo>
                  <a:lnTo>
                    <a:pt x="12331" y="6101"/>
                  </a:lnTo>
                  <a:cubicBezTo>
                    <a:pt x="14028" y="6101"/>
                    <a:pt x="15398" y="4731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97;p46">
              <a:extLst>
                <a:ext uri="{FF2B5EF4-FFF2-40B4-BE49-F238E27FC236}">
                  <a16:creationId xmlns:a16="http://schemas.microsoft.com/office/drawing/2014/main" id="{31B38574-A8CE-C02C-5838-7E65B6620A8F}"/>
                </a:ext>
              </a:extLst>
            </p:cNvPr>
            <p:cNvSpPr/>
            <p:nvPr/>
          </p:nvSpPr>
          <p:spPr>
            <a:xfrm>
              <a:off x="2591625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31"/>
                    <a:pt x="1338" y="6101"/>
                    <a:pt x="3035" y="6101"/>
                  </a:cubicBezTo>
                  <a:lnTo>
                    <a:pt x="12331" y="6101"/>
                  </a:lnTo>
                  <a:cubicBezTo>
                    <a:pt x="14027" y="6101"/>
                    <a:pt x="15398" y="4731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8;p46">
              <a:extLst>
                <a:ext uri="{FF2B5EF4-FFF2-40B4-BE49-F238E27FC236}">
                  <a16:creationId xmlns:a16="http://schemas.microsoft.com/office/drawing/2014/main" id="{5448A840-A78A-2763-48A6-4E95D01D26BC}"/>
                </a:ext>
              </a:extLst>
            </p:cNvPr>
            <p:cNvSpPr/>
            <p:nvPr/>
          </p:nvSpPr>
          <p:spPr>
            <a:xfrm>
              <a:off x="1837300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4" y="0"/>
                  </a:moveTo>
                  <a:cubicBezTo>
                    <a:pt x="1371" y="0"/>
                    <a:pt x="1" y="1338"/>
                    <a:pt x="1" y="3034"/>
                  </a:cubicBezTo>
                  <a:cubicBezTo>
                    <a:pt x="1" y="4730"/>
                    <a:pt x="1371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99;p46">
              <a:extLst>
                <a:ext uri="{FF2B5EF4-FFF2-40B4-BE49-F238E27FC236}">
                  <a16:creationId xmlns:a16="http://schemas.microsoft.com/office/drawing/2014/main" id="{5CFBB084-C09F-A687-050A-8607512040D8}"/>
                </a:ext>
              </a:extLst>
            </p:cNvPr>
            <p:cNvSpPr/>
            <p:nvPr/>
          </p:nvSpPr>
          <p:spPr>
            <a:xfrm>
              <a:off x="2591625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0"/>
                  </a:moveTo>
                  <a:cubicBezTo>
                    <a:pt x="1338" y="0"/>
                    <a:pt x="1" y="1338"/>
                    <a:pt x="1" y="3034"/>
                  </a:cubicBezTo>
                  <a:cubicBezTo>
                    <a:pt x="1" y="4730"/>
                    <a:pt x="1338" y="6100"/>
                    <a:pt x="3035" y="6100"/>
                  </a:cubicBezTo>
                  <a:lnTo>
                    <a:pt x="12331" y="6100"/>
                  </a:lnTo>
                  <a:cubicBezTo>
                    <a:pt x="14027" y="6100"/>
                    <a:pt x="15398" y="4730"/>
                    <a:pt x="15398" y="3034"/>
                  </a:cubicBezTo>
                  <a:cubicBezTo>
                    <a:pt x="15398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00;p46">
              <a:extLst>
                <a:ext uri="{FF2B5EF4-FFF2-40B4-BE49-F238E27FC236}">
                  <a16:creationId xmlns:a16="http://schemas.microsoft.com/office/drawing/2014/main" id="{94F2E38E-628F-13D2-7A08-5D9644B733A6}"/>
                </a:ext>
              </a:extLst>
            </p:cNvPr>
            <p:cNvSpPr/>
            <p:nvPr/>
          </p:nvSpPr>
          <p:spPr>
            <a:xfrm>
              <a:off x="3352500" y="3535175"/>
              <a:ext cx="385750" cy="152525"/>
            </a:xfrm>
            <a:custGeom>
              <a:avLst/>
              <a:gdLst/>
              <a:ahLst/>
              <a:cxnLst/>
              <a:rect l="l" t="t" r="r" b="b"/>
              <a:pathLst>
                <a:path w="15430" h="6101" extrusionOk="0">
                  <a:moveTo>
                    <a:pt x="3067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67" y="6100"/>
                  </a:cubicBezTo>
                  <a:lnTo>
                    <a:pt x="12363" y="6100"/>
                  </a:lnTo>
                  <a:cubicBezTo>
                    <a:pt x="14059" y="6100"/>
                    <a:pt x="15429" y="4730"/>
                    <a:pt x="15429" y="3034"/>
                  </a:cubicBezTo>
                  <a:cubicBezTo>
                    <a:pt x="15429" y="1338"/>
                    <a:pt x="14059" y="0"/>
                    <a:pt x="12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01;p46">
              <a:extLst>
                <a:ext uri="{FF2B5EF4-FFF2-40B4-BE49-F238E27FC236}">
                  <a16:creationId xmlns:a16="http://schemas.microsoft.com/office/drawing/2014/main" id="{A7A34DE5-DEEC-5862-1F71-A577527468CD}"/>
                </a:ext>
              </a:extLst>
            </p:cNvPr>
            <p:cNvSpPr/>
            <p:nvPr/>
          </p:nvSpPr>
          <p:spPr>
            <a:xfrm>
              <a:off x="4145975" y="3535175"/>
              <a:ext cx="384925" cy="152525"/>
            </a:xfrm>
            <a:custGeom>
              <a:avLst/>
              <a:gdLst/>
              <a:ahLst/>
              <a:cxnLst/>
              <a:rect l="l" t="t" r="r" b="b"/>
              <a:pathLst>
                <a:path w="15397" h="6101" extrusionOk="0">
                  <a:moveTo>
                    <a:pt x="3034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02;p46">
              <a:extLst>
                <a:ext uri="{FF2B5EF4-FFF2-40B4-BE49-F238E27FC236}">
                  <a16:creationId xmlns:a16="http://schemas.microsoft.com/office/drawing/2014/main" id="{61CF1B40-A18B-86C7-DE8C-73B239D32C68}"/>
                </a:ext>
              </a:extLst>
            </p:cNvPr>
            <p:cNvSpPr/>
            <p:nvPr/>
          </p:nvSpPr>
          <p:spPr>
            <a:xfrm>
              <a:off x="1829950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63"/>
                    <a:pt x="1371" y="6133"/>
                    <a:pt x="3035" y="6133"/>
                  </a:cubicBezTo>
                  <a:lnTo>
                    <a:pt x="12331" y="6133"/>
                  </a:lnTo>
                  <a:cubicBezTo>
                    <a:pt x="14028" y="6133"/>
                    <a:pt x="15398" y="4763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03;p46">
              <a:extLst>
                <a:ext uri="{FF2B5EF4-FFF2-40B4-BE49-F238E27FC236}">
                  <a16:creationId xmlns:a16="http://schemas.microsoft.com/office/drawing/2014/main" id="{3CDC6235-55FB-C573-C616-33A91802CB11}"/>
                </a:ext>
              </a:extLst>
            </p:cNvPr>
            <p:cNvSpPr/>
            <p:nvPr/>
          </p:nvSpPr>
          <p:spPr>
            <a:xfrm>
              <a:off x="2591625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63"/>
                    <a:pt x="1338" y="6133"/>
                    <a:pt x="3035" y="6133"/>
                  </a:cubicBezTo>
                  <a:lnTo>
                    <a:pt x="12331" y="6133"/>
                  </a:lnTo>
                  <a:cubicBezTo>
                    <a:pt x="14027" y="6133"/>
                    <a:pt x="15398" y="4763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dim light">
            <a:hlinkClick r:id="" action="ppaction://media"/>
            <a:extLst>
              <a:ext uri="{FF2B5EF4-FFF2-40B4-BE49-F238E27FC236}">
                <a16:creationId xmlns:a16="http://schemas.microsoft.com/office/drawing/2014/main" id="{7D60E0A1-7B2D-D2E7-E409-175F3B42C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0929" y="18407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2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6944-F6BA-4BAD-7C57-19B61F2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8106"/>
            <a:ext cx="8520600" cy="572700"/>
          </a:xfrm>
        </p:spPr>
        <p:txBody>
          <a:bodyPr/>
          <a:lstStyle/>
          <a:p>
            <a:r>
              <a:rPr lang="en-US" sz="3600" dirty="0"/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6A844-2B1A-0F2D-3C06-0552F8F253E4}"/>
              </a:ext>
            </a:extLst>
          </p:cNvPr>
          <p:cNvSpPr/>
          <p:nvPr/>
        </p:nvSpPr>
        <p:spPr>
          <a:xfrm>
            <a:off x="944416" y="2530470"/>
            <a:ext cx="303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son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dưỡng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AF4D7-C03D-C25C-C28F-BFE73191E1CD}"/>
              </a:ext>
            </a:extLst>
          </p:cNvPr>
          <p:cNvSpPr/>
          <p:nvPr/>
        </p:nvSpPr>
        <p:spPr>
          <a:xfrm>
            <a:off x="1357282" y="1798012"/>
            <a:ext cx="2209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lɪp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bɑːm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grpSp>
        <p:nvGrpSpPr>
          <p:cNvPr id="9" name="Google Shape;3273;p46">
            <a:extLst>
              <a:ext uri="{FF2B5EF4-FFF2-40B4-BE49-F238E27FC236}">
                <a16:creationId xmlns:a16="http://schemas.microsoft.com/office/drawing/2014/main" id="{449087D1-455A-9BC8-6E67-8A74B5B95FC9}"/>
              </a:ext>
            </a:extLst>
          </p:cNvPr>
          <p:cNvGrpSpPr/>
          <p:nvPr/>
        </p:nvGrpSpPr>
        <p:grpSpPr>
          <a:xfrm>
            <a:off x="131736" y="3727342"/>
            <a:ext cx="1247614" cy="1288659"/>
            <a:chOff x="1267275" y="484400"/>
            <a:chExt cx="5087900" cy="4726625"/>
          </a:xfrm>
        </p:grpSpPr>
        <p:sp>
          <p:nvSpPr>
            <p:cNvPr id="10" name="Google Shape;3274;p46">
              <a:extLst>
                <a:ext uri="{FF2B5EF4-FFF2-40B4-BE49-F238E27FC236}">
                  <a16:creationId xmlns:a16="http://schemas.microsoft.com/office/drawing/2014/main" id="{183D4043-A1F6-366F-CFB7-DB0160478B26}"/>
                </a:ext>
              </a:extLst>
            </p:cNvPr>
            <p:cNvSpPr/>
            <p:nvPr/>
          </p:nvSpPr>
          <p:spPr>
            <a:xfrm>
              <a:off x="1267275" y="970425"/>
              <a:ext cx="3844275" cy="704625"/>
            </a:xfrm>
            <a:custGeom>
              <a:avLst/>
              <a:gdLst/>
              <a:ahLst/>
              <a:cxnLst/>
              <a:rect l="l" t="t" r="r" b="b"/>
              <a:pathLst>
                <a:path w="153771" h="28185" extrusionOk="0">
                  <a:moveTo>
                    <a:pt x="6655" y="1"/>
                  </a:moveTo>
                  <a:cubicBezTo>
                    <a:pt x="2969" y="1"/>
                    <a:pt x="0" y="2969"/>
                    <a:pt x="0" y="6655"/>
                  </a:cubicBezTo>
                  <a:lnTo>
                    <a:pt x="0" y="28184"/>
                  </a:lnTo>
                  <a:lnTo>
                    <a:pt x="153770" y="28184"/>
                  </a:lnTo>
                  <a:lnTo>
                    <a:pt x="1537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75;p46">
              <a:extLst>
                <a:ext uri="{FF2B5EF4-FFF2-40B4-BE49-F238E27FC236}">
                  <a16:creationId xmlns:a16="http://schemas.microsoft.com/office/drawing/2014/main" id="{DA1D0800-1512-56D8-2A5D-17ED40B0EA80}"/>
                </a:ext>
              </a:extLst>
            </p:cNvPr>
            <p:cNvSpPr/>
            <p:nvPr/>
          </p:nvSpPr>
          <p:spPr>
            <a:xfrm>
              <a:off x="1267275" y="1675025"/>
              <a:ext cx="3844275" cy="3536000"/>
            </a:xfrm>
            <a:custGeom>
              <a:avLst/>
              <a:gdLst/>
              <a:ahLst/>
              <a:cxnLst/>
              <a:rect l="l" t="t" r="r" b="b"/>
              <a:pathLst>
                <a:path w="153771" h="141440" extrusionOk="0">
                  <a:moveTo>
                    <a:pt x="0" y="0"/>
                  </a:moveTo>
                  <a:lnTo>
                    <a:pt x="0" y="134785"/>
                  </a:lnTo>
                  <a:cubicBezTo>
                    <a:pt x="0" y="138472"/>
                    <a:pt x="2969" y="141440"/>
                    <a:pt x="6655" y="141440"/>
                  </a:cubicBezTo>
                  <a:lnTo>
                    <a:pt x="147083" y="141440"/>
                  </a:lnTo>
                  <a:cubicBezTo>
                    <a:pt x="150769" y="141440"/>
                    <a:pt x="153770" y="138472"/>
                    <a:pt x="153770" y="134785"/>
                  </a:cubicBezTo>
                  <a:lnTo>
                    <a:pt x="1537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76;p46">
              <a:extLst>
                <a:ext uri="{FF2B5EF4-FFF2-40B4-BE49-F238E27FC236}">
                  <a16:creationId xmlns:a16="http://schemas.microsoft.com/office/drawing/2014/main" id="{CE14C899-B81C-F4AA-257B-459AEE21A718}"/>
                </a:ext>
              </a:extLst>
            </p:cNvPr>
            <p:cNvSpPr/>
            <p:nvPr/>
          </p:nvSpPr>
          <p:spPr>
            <a:xfrm>
              <a:off x="4051375" y="970425"/>
              <a:ext cx="1060175" cy="704625"/>
            </a:xfrm>
            <a:custGeom>
              <a:avLst/>
              <a:gdLst/>
              <a:ahLst/>
              <a:cxnLst/>
              <a:rect l="l" t="t" r="r" b="b"/>
              <a:pathLst>
                <a:path w="42407" h="28185" extrusionOk="0">
                  <a:moveTo>
                    <a:pt x="0" y="1"/>
                  </a:moveTo>
                  <a:cubicBezTo>
                    <a:pt x="33" y="6362"/>
                    <a:pt x="2284" y="12527"/>
                    <a:pt x="6394" y="17420"/>
                  </a:cubicBezTo>
                  <a:lnTo>
                    <a:pt x="6492" y="17550"/>
                  </a:lnTo>
                  <a:lnTo>
                    <a:pt x="6492" y="28184"/>
                  </a:lnTo>
                  <a:lnTo>
                    <a:pt x="42406" y="28184"/>
                  </a:lnTo>
                  <a:lnTo>
                    <a:pt x="4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77;p46">
              <a:extLst>
                <a:ext uri="{FF2B5EF4-FFF2-40B4-BE49-F238E27FC236}">
                  <a16:creationId xmlns:a16="http://schemas.microsoft.com/office/drawing/2014/main" id="{80727933-92A8-6F94-9BCB-AE48F8E6BE60}"/>
                </a:ext>
              </a:extLst>
            </p:cNvPr>
            <p:cNvSpPr/>
            <p:nvPr/>
          </p:nvSpPr>
          <p:spPr>
            <a:xfrm>
              <a:off x="3966575" y="1409175"/>
              <a:ext cx="247100" cy="265875"/>
            </a:xfrm>
            <a:custGeom>
              <a:avLst/>
              <a:gdLst/>
              <a:ahLst/>
              <a:cxnLst/>
              <a:rect l="l" t="t" r="r" b="b"/>
              <a:pathLst>
                <a:path w="9884" h="10635" extrusionOk="0">
                  <a:moveTo>
                    <a:pt x="7698" y="0"/>
                  </a:moveTo>
                  <a:cubicBezTo>
                    <a:pt x="3425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9166"/>
                    <a:pt x="98" y="9917"/>
                    <a:pt x="326" y="10634"/>
                  </a:cubicBezTo>
                  <a:lnTo>
                    <a:pt x="9884" y="1063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78;p46">
              <a:extLst>
                <a:ext uri="{FF2B5EF4-FFF2-40B4-BE49-F238E27FC236}">
                  <a16:creationId xmlns:a16="http://schemas.microsoft.com/office/drawing/2014/main" id="{CB69F87B-A63B-4179-19D4-5361A8A44BA1}"/>
                </a:ext>
              </a:extLst>
            </p:cNvPr>
            <p:cNvSpPr/>
            <p:nvPr/>
          </p:nvSpPr>
          <p:spPr>
            <a:xfrm>
              <a:off x="4699700" y="1675025"/>
              <a:ext cx="411850" cy="3536000"/>
            </a:xfrm>
            <a:custGeom>
              <a:avLst/>
              <a:gdLst/>
              <a:ahLst/>
              <a:cxnLst/>
              <a:rect l="l" t="t" r="r" b="b"/>
              <a:pathLst>
                <a:path w="16474" h="141440" extrusionOk="0">
                  <a:moveTo>
                    <a:pt x="6687" y="0"/>
                  </a:moveTo>
                  <a:lnTo>
                    <a:pt x="6687" y="134785"/>
                  </a:lnTo>
                  <a:cubicBezTo>
                    <a:pt x="6687" y="138439"/>
                    <a:pt x="3686" y="141440"/>
                    <a:pt x="0" y="141440"/>
                  </a:cubicBezTo>
                  <a:lnTo>
                    <a:pt x="9786" y="141440"/>
                  </a:lnTo>
                  <a:cubicBezTo>
                    <a:pt x="13472" y="141440"/>
                    <a:pt x="16473" y="138439"/>
                    <a:pt x="16473" y="1347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79;p46">
              <a:extLst>
                <a:ext uri="{FF2B5EF4-FFF2-40B4-BE49-F238E27FC236}">
                  <a16:creationId xmlns:a16="http://schemas.microsoft.com/office/drawing/2014/main" id="{A5817156-ED3C-DD32-CE5A-EBF8390D8F1D}"/>
                </a:ext>
              </a:extLst>
            </p:cNvPr>
            <p:cNvSpPr/>
            <p:nvPr/>
          </p:nvSpPr>
          <p:spPr>
            <a:xfrm>
              <a:off x="3859725" y="2695200"/>
              <a:ext cx="2495450" cy="584750"/>
            </a:xfrm>
            <a:custGeom>
              <a:avLst/>
              <a:gdLst/>
              <a:ahLst/>
              <a:cxnLst/>
              <a:rect l="l" t="t" r="r" b="b"/>
              <a:pathLst>
                <a:path w="99818" h="23390" extrusionOk="0">
                  <a:moveTo>
                    <a:pt x="13310" y="1"/>
                  </a:moveTo>
                  <a:cubicBezTo>
                    <a:pt x="7112" y="1"/>
                    <a:pt x="1860" y="4535"/>
                    <a:pt x="979" y="10667"/>
                  </a:cubicBezTo>
                  <a:cubicBezTo>
                    <a:pt x="1" y="17387"/>
                    <a:pt x="5220" y="23389"/>
                    <a:pt x="12005" y="23389"/>
                  </a:cubicBezTo>
                  <a:lnTo>
                    <a:pt x="87813" y="23389"/>
                  </a:lnTo>
                  <a:cubicBezTo>
                    <a:pt x="94598" y="23389"/>
                    <a:pt x="99818" y="17387"/>
                    <a:pt x="98839" y="10667"/>
                  </a:cubicBezTo>
                  <a:cubicBezTo>
                    <a:pt x="97926" y="4535"/>
                    <a:pt x="92674" y="1"/>
                    <a:pt x="86509" y="1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80;p46">
              <a:extLst>
                <a:ext uri="{FF2B5EF4-FFF2-40B4-BE49-F238E27FC236}">
                  <a16:creationId xmlns:a16="http://schemas.microsoft.com/office/drawing/2014/main" id="{D9F9AB0C-5FFA-95AB-8B8A-C983FE6A91F1}"/>
                </a:ext>
              </a:extLst>
            </p:cNvPr>
            <p:cNvSpPr/>
            <p:nvPr/>
          </p:nvSpPr>
          <p:spPr>
            <a:xfrm>
              <a:off x="5777775" y="2695200"/>
              <a:ext cx="577400" cy="584750"/>
            </a:xfrm>
            <a:custGeom>
              <a:avLst/>
              <a:gdLst/>
              <a:ahLst/>
              <a:cxnLst/>
              <a:rect l="l" t="t" r="r" b="b"/>
              <a:pathLst>
                <a:path w="23096" h="23390" extrusionOk="0">
                  <a:moveTo>
                    <a:pt x="1" y="1"/>
                  </a:moveTo>
                  <a:cubicBezTo>
                    <a:pt x="6199" y="1"/>
                    <a:pt x="11450" y="4535"/>
                    <a:pt x="12331" y="10667"/>
                  </a:cubicBezTo>
                  <a:cubicBezTo>
                    <a:pt x="13310" y="17387"/>
                    <a:pt x="8090" y="23389"/>
                    <a:pt x="1306" y="23389"/>
                  </a:cubicBezTo>
                  <a:lnTo>
                    <a:pt x="11091" y="23389"/>
                  </a:lnTo>
                  <a:cubicBezTo>
                    <a:pt x="17876" y="23389"/>
                    <a:pt x="23096" y="17387"/>
                    <a:pt x="22117" y="10667"/>
                  </a:cubicBezTo>
                  <a:cubicBezTo>
                    <a:pt x="21204" y="4535"/>
                    <a:pt x="15952" y="1"/>
                    <a:pt x="9787" y="1"/>
                  </a:cubicBezTo>
                  <a:close/>
                </a:path>
              </a:pathLst>
            </a:custGeom>
            <a:solidFill>
              <a:srgbClr val="E8ED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81;p46">
              <a:extLst>
                <a:ext uri="{FF2B5EF4-FFF2-40B4-BE49-F238E27FC236}">
                  <a16:creationId xmlns:a16="http://schemas.microsoft.com/office/drawing/2014/main" id="{FAE44881-0462-AF84-D834-A05395F16DC3}"/>
                </a:ext>
              </a:extLst>
            </p:cNvPr>
            <p:cNvSpPr/>
            <p:nvPr/>
          </p:nvSpPr>
          <p:spPr>
            <a:xfrm>
              <a:off x="4724975" y="2695200"/>
              <a:ext cx="775550" cy="584750"/>
            </a:xfrm>
            <a:custGeom>
              <a:avLst/>
              <a:gdLst/>
              <a:ahLst/>
              <a:cxnLst/>
              <a:rect l="l" t="t" r="r" b="b"/>
              <a:pathLst>
                <a:path w="31022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31022" y="23389"/>
                  </a:lnTo>
                  <a:lnTo>
                    <a:pt x="310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82;p46">
              <a:extLst>
                <a:ext uri="{FF2B5EF4-FFF2-40B4-BE49-F238E27FC236}">
                  <a16:creationId xmlns:a16="http://schemas.microsoft.com/office/drawing/2014/main" id="{D5E4F482-B465-C9C1-7B3D-6EF31926A5B4}"/>
                </a:ext>
              </a:extLst>
            </p:cNvPr>
            <p:cNvSpPr/>
            <p:nvPr/>
          </p:nvSpPr>
          <p:spPr>
            <a:xfrm>
              <a:off x="5255875" y="2695200"/>
              <a:ext cx="244650" cy="584750"/>
            </a:xfrm>
            <a:custGeom>
              <a:avLst/>
              <a:gdLst/>
              <a:ahLst/>
              <a:cxnLst/>
              <a:rect l="l" t="t" r="r" b="b"/>
              <a:pathLst>
                <a:path w="9786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9786" y="23389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83;p46">
              <a:extLst>
                <a:ext uri="{FF2B5EF4-FFF2-40B4-BE49-F238E27FC236}">
                  <a16:creationId xmlns:a16="http://schemas.microsoft.com/office/drawing/2014/main" id="{BB32F63B-DCD2-DB19-3499-5D620A1BF15C}"/>
                </a:ext>
              </a:extLst>
            </p:cNvPr>
            <p:cNvSpPr/>
            <p:nvPr/>
          </p:nvSpPr>
          <p:spPr>
            <a:xfrm>
              <a:off x="4724975" y="2311925"/>
              <a:ext cx="775550" cy="675650"/>
            </a:xfrm>
            <a:custGeom>
              <a:avLst/>
              <a:gdLst/>
              <a:ahLst/>
              <a:cxnLst/>
              <a:rect l="l" t="t" r="r" b="b"/>
              <a:pathLst>
                <a:path w="31022" h="27026" extrusionOk="0">
                  <a:moveTo>
                    <a:pt x="3947" y="0"/>
                  </a:moveTo>
                  <a:lnTo>
                    <a:pt x="3947" y="11385"/>
                  </a:lnTo>
                  <a:cubicBezTo>
                    <a:pt x="3947" y="13570"/>
                    <a:pt x="2186" y="15332"/>
                    <a:pt x="0" y="15332"/>
                  </a:cubicBezTo>
                  <a:lnTo>
                    <a:pt x="10178" y="24922"/>
                  </a:lnTo>
                  <a:cubicBezTo>
                    <a:pt x="11662" y="26325"/>
                    <a:pt x="13562" y="27026"/>
                    <a:pt x="15466" y="27026"/>
                  </a:cubicBezTo>
                  <a:cubicBezTo>
                    <a:pt x="17371" y="27026"/>
                    <a:pt x="19279" y="26325"/>
                    <a:pt x="20779" y="24922"/>
                  </a:cubicBezTo>
                  <a:lnTo>
                    <a:pt x="31022" y="15332"/>
                  </a:lnTo>
                  <a:cubicBezTo>
                    <a:pt x="28836" y="15332"/>
                    <a:pt x="27042" y="13570"/>
                    <a:pt x="27042" y="11385"/>
                  </a:cubicBezTo>
                  <a:lnTo>
                    <a:pt x="27042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84;p46">
              <a:extLst>
                <a:ext uri="{FF2B5EF4-FFF2-40B4-BE49-F238E27FC236}">
                  <a16:creationId xmlns:a16="http://schemas.microsoft.com/office/drawing/2014/main" id="{CA1863FC-19B5-10D4-5D06-4839976082B5}"/>
                </a:ext>
              </a:extLst>
            </p:cNvPr>
            <p:cNvSpPr/>
            <p:nvPr/>
          </p:nvSpPr>
          <p:spPr>
            <a:xfrm>
              <a:off x="4989200" y="2311925"/>
              <a:ext cx="511325" cy="675675"/>
            </a:xfrm>
            <a:custGeom>
              <a:avLst/>
              <a:gdLst/>
              <a:ahLst/>
              <a:cxnLst/>
              <a:rect l="l" t="t" r="r" b="b"/>
              <a:pathLst>
                <a:path w="20453" h="27027" extrusionOk="0">
                  <a:moveTo>
                    <a:pt x="6687" y="0"/>
                  </a:moveTo>
                  <a:lnTo>
                    <a:pt x="6687" y="11385"/>
                  </a:lnTo>
                  <a:cubicBezTo>
                    <a:pt x="6687" y="13570"/>
                    <a:pt x="8481" y="15332"/>
                    <a:pt x="10667" y="15332"/>
                  </a:cubicBezTo>
                  <a:lnTo>
                    <a:pt x="424" y="24922"/>
                  </a:lnTo>
                  <a:cubicBezTo>
                    <a:pt x="294" y="25052"/>
                    <a:pt x="163" y="25150"/>
                    <a:pt x="0" y="25281"/>
                  </a:cubicBezTo>
                  <a:cubicBezTo>
                    <a:pt x="1429" y="26446"/>
                    <a:pt x="3161" y="27026"/>
                    <a:pt x="4894" y="27026"/>
                  </a:cubicBezTo>
                  <a:cubicBezTo>
                    <a:pt x="6800" y="27026"/>
                    <a:pt x="8707" y="26323"/>
                    <a:pt x="10210" y="24922"/>
                  </a:cubicBezTo>
                  <a:lnTo>
                    <a:pt x="20453" y="15332"/>
                  </a:lnTo>
                  <a:cubicBezTo>
                    <a:pt x="18267" y="15332"/>
                    <a:pt x="16473" y="13570"/>
                    <a:pt x="16473" y="113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85;p46">
              <a:extLst>
                <a:ext uri="{FF2B5EF4-FFF2-40B4-BE49-F238E27FC236}">
                  <a16:creationId xmlns:a16="http://schemas.microsoft.com/office/drawing/2014/main" id="{18023D2C-61D8-283C-07A9-750CD0CD8AC1}"/>
                </a:ext>
              </a:extLst>
            </p:cNvPr>
            <p:cNvSpPr/>
            <p:nvPr/>
          </p:nvSpPr>
          <p:spPr>
            <a:xfrm>
              <a:off x="4458300" y="970425"/>
              <a:ext cx="1306450" cy="1458950"/>
            </a:xfrm>
            <a:custGeom>
              <a:avLst/>
              <a:gdLst/>
              <a:ahLst/>
              <a:cxnLst/>
              <a:rect l="l" t="t" r="r" b="b"/>
              <a:pathLst>
                <a:path w="52258" h="58358" extrusionOk="0">
                  <a:moveTo>
                    <a:pt x="1" y="1"/>
                  </a:moveTo>
                  <a:lnTo>
                    <a:pt x="1" y="40286"/>
                  </a:lnTo>
                  <a:cubicBezTo>
                    <a:pt x="1" y="50268"/>
                    <a:pt x="8058" y="58358"/>
                    <a:pt x="18040" y="58358"/>
                  </a:cubicBezTo>
                  <a:lnTo>
                    <a:pt x="34186" y="58358"/>
                  </a:lnTo>
                  <a:cubicBezTo>
                    <a:pt x="44168" y="58358"/>
                    <a:pt x="52258" y="50268"/>
                    <a:pt x="52258" y="40286"/>
                  </a:cubicBezTo>
                  <a:lnTo>
                    <a:pt x="52258" y="1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86;p46">
              <a:extLst>
                <a:ext uri="{FF2B5EF4-FFF2-40B4-BE49-F238E27FC236}">
                  <a16:creationId xmlns:a16="http://schemas.microsoft.com/office/drawing/2014/main" id="{FEEF1C4E-8D63-0FDE-78D9-E8D3E795643D}"/>
                </a:ext>
              </a:extLst>
            </p:cNvPr>
            <p:cNvSpPr/>
            <p:nvPr/>
          </p:nvSpPr>
          <p:spPr>
            <a:xfrm>
              <a:off x="5069125" y="970425"/>
              <a:ext cx="695625" cy="1458950"/>
            </a:xfrm>
            <a:custGeom>
              <a:avLst/>
              <a:gdLst/>
              <a:ahLst/>
              <a:cxnLst/>
              <a:rect l="l" t="t" r="r" b="b"/>
              <a:pathLst>
                <a:path w="27825" h="58358" extrusionOk="0">
                  <a:moveTo>
                    <a:pt x="18039" y="1"/>
                  </a:moveTo>
                  <a:lnTo>
                    <a:pt x="18039" y="40286"/>
                  </a:lnTo>
                  <a:cubicBezTo>
                    <a:pt x="18039" y="50268"/>
                    <a:pt x="9949" y="58358"/>
                    <a:pt x="0" y="58358"/>
                  </a:cubicBezTo>
                  <a:lnTo>
                    <a:pt x="9753" y="58358"/>
                  </a:lnTo>
                  <a:cubicBezTo>
                    <a:pt x="19735" y="58358"/>
                    <a:pt x="27825" y="50268"/>
                    <a:pt x="27825" y="40286"/>
                  </a:cubicBezTo>
                  <a:lnTo>
                    <a:pt x="27825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87;p46">
              <a:extLst>
                <a:ext uri="{FF2B5EF4-FFF2-40B4-BE49-F238E27FC236}">
                  <a16:creationId xmlns:a16="http://schemas.microsoft.com/office/drawing/2014/main" id="{FA709DFB-8395-4E18-C2E0-CE4D9BFD4966}"/>
                </a:ext>
              </a:extLst>
            </p:cNvPr>
            <p:cNvSpPr/>
            <p:nvPr/>
          </p:nvSpPr>
          <p:spPr>
            <a:xfrm>
              <a:off x="5764725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1" y="0"/>
                  </a:moveTo>
                  <a:lnTo>
                    <a:pt x="1" y="16114"/>
                  </a:lnTo>
                  <a:lnTo>
                    <a:pt x="2186" y="16114"/>
                  </a:lnTo>
                  <a:cubicBezTo>
                    <a:pt x="6460" y="16114"/>
                    <a:pt x="9885" y="12657"/>
                    <a:pt x="9885" y="8416"/>
                  </a:cubicBezTo>
                  <a:lnTo>
                    <a:pt x="9885" y="7698"/>
                  </a:lnTo>
                  <a:cubicBezTo>
                    <a:pt x="9885" y="3425"/>
                    <a:pt x="6460" y="0"/>
                    <a:pt x="2186" y="0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88;p46">
              <a:extLst>
                <a:ext uri="{FF2B5EF4-FFF2-40B4-BE49-F238E27FC236}">
                  <a16:creationId xmlns:a16="http://schemas.microsoft.com/office/drawing/2014/main" id="{01943200-723C-2270-1ED9-1285B460A347}"/>
                </a:ext>
              </a:extLst>
            </p:cNvPr>
            <p:cNvSpPr/>
            <p:nvPr/>
          </p:nvSpPr>
          <p:spPr>
            <a:xfrm>
              <a:off x="4210400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7699" y="0"/>
                  </a:moveTo>
                  <a:cubicBezTo>
                    <a:pt x="3458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12657"/>
                    <a:pt x="3458" y="16114"/>
                    <a:pt x="7699" y="16114"/>
                  </a:cubicBezTo>
                  <a:lnTo>
                    <a:pt x="9884" y="1611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89;p46">
              <a:extLst>
                <a:ext uri="{FF2B5EF4-FFF2-40B4-BE49-F238E27FC236}">
                  <a16:creationId xmlns:a16="http://schemas.microsoft.com/office/drawing/2014/main" id="{0A5D3418-375B-4D35-1A24-F35AB104F5CC}"/>
                </a:ext>
              </a:extLst>
            </p:cNvPr>
            <p:cNvSpPr/>
            <p:nvPr/>
          </p:nvSpPr>
          <p:spPr>
            <a:xfrm>
              <a:off x="4295200" y="484400"/>
              <a:ext cx="1634300" cy="924800"/>
            </a:xfrm>
            <a:custGeom>
              <a:avLst/>
              <a:gdLst/>
              <a:ahLst/>
              <a:cxnLst/>
              <a:rect l="l" t="t" r="r" b="b"/>
              <a:pathLst>
                <a:path w="65372" h="36992" extrusionOk="0">
                  <a:moveTo>
                    <a:pt x="23944" y="0"/>
                  </a:moveTo>
                  <a:cubicBezTo>
                    <a:pt x="22084" y="0"/>
                    <a:pt x="20323" y="587"/>
                    <a:pt x="18855" y="1696"/>
                  </a:cubicBezTo>
                  <a:lnTo>
                    <a:pt x="15104" y="4534"/>
                  </a:lnTo>
                  <a:cubicBezTo>
                    <a:pt x="13636" y="5643"/>
                    <a:pt x="11842" y="6231"/>
                    <a:pt x="10015" y="6231"/>
                  </a:cubicBezTo>
                  <a:lnTo>
                    <a:pt x="8482" y="6231"/>
                  </a:lnTo>
                  <a:cubicBezTo>
                    <a:pt x="3785" y="6231"/>
                    <a:pt x="1" y="10014"/>
                    <a:pt x="1" y="14679"/>
                  </a:cubicBezTo>
                  <a:lnTo>
                    <a:pt x="1" y="19311"/>
                  </a:lnTo>
                  <a:cubicBezTo>
                    <a:pt x="1" y="25737"/>
                    <a:pt x="2284" y="31935"/>
                    <a:pt x="6394" y="36861"/>
                  </a:cubicBezTo>
                  <a:lnTo>
                    <a:pt x="6492" y="36991"/>
                  </a:lnTo>
                  <a:cubicBezTo>
                    <a:pt x="12168" y="36991"/>
                    <a:pt x="9078" y="22451"/>
                    <a:pt x="12690" y="22451"/>
                  </a:cubicBezTo>
                  <a:cubicBezTo>
                    <a:pt x="13396" y="22451"/>
                    <a:pt x="14358" y="23007"/>
                    <a:pt x="15691" y="24335"/>
                  </a:cubicBezTo>
                  <a:cubicBezTo>
                    <a:pt x="23879" y="32424"/>
                    <a:pt x="34937" y="36991"/>
                    <a:pt x="46452" y="36991"/>
                  </a:cubicBezTo>
                  <a:lnTo>
                    <a:pt x="58782" y="36991"/>
                  </a:lnTo>
                  <a:lnTo>
                    <a:pt x="58847" y="36893"/>
                  </a:lnTo>
                  <a:cubicBezTo>
                    <a:pt x="63055" y="31968"/>
                    <a:pt x="65371" y="25672"/>
                    <a:pt x="65371" y="19213"/>
                  </a:cubicBezTo>
                  <a:lnTo>
                    <a:pt x="65371" y="15690"/>
                  </a:lnTo>
                  <a:cubicBezTo>
                    <a:pt x="65371" y="7013"/>
                    <a:pt x="58358" y="0"/>
                    <a:pt x="49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90;p46">
              <a:extLst>
                <a:ext uri="{FF2B5EF4-FFF2-40B4-BE49-F238E27FC236}">
                  <a16:creationId xmlns:a16="http://schemas.microsoft.com/office/drawing/2014/main" id="{05B74D43-C1E6-858B-BB49-299611DD0564}"/>
                </a:ext>
              </a:extLst>
            </p:cNvPr>
            <p:cNvSpPr/>
            <p:nvPr/>
          </p:nvSpPr>
          <p:spPr>
            <a:xfrm>
              <a:off x="5292550" y="484400"/>
              <a:ext cx="636950" cy="924800"/>
            </a:xfrm>
            <a:custGeom>
              <a:avLst/>
              <a:gdLst/>
              <a:ahLst/>
              <a:cxnLst/>
              <a:rect l="l" t="t" r="r" b="b"/>
              <a:pathLst>
                <a:path w="25478" h="36992" extrusionOk="0">
                  <a:moveTo>
                    <a:pt x="1" y="0"/>
                  </a:moveTo>
                  <a:cubicBezTo>
                    <a:pt x="8678" y="0"/>
                    <a:pt x="15691" y="7013"/>
                    <a:pt x="15691" y="15690"/>
                  </a:cubicBezTo>
                  <a:lnTo>
                    <a:pt x="15691" y="19213"/>
                  </a:lnTo>
                  <a:cubicBezTo>
                    <a:pt x="15691" y="25672"/>
                    <a:pt x="13375" y="31968"/>
                    <a:pt x="9200" y="36893"/>
                  </a:cubicBezTo>
                  <a:lnTo>
                    <a:pt x="9102" y="36991"/>
                  </a:lnTo>
                  <a:lnTo>
                    <a:pt x="18888" y="36991"/>
                  </a:lnTo>
                  <a:lnTo>
                    <a:pt x="18953" y="36893"/>
                  </a:lnTo>
                  <a:cubicBezTo>
                    <a:pt x="23161" y="31968"/>
                    <a:pt x="25477" y="25672"/>
                    <a:pt x="25477" y="19213"/>
                  </a:cubicBezTo>
                  <a:lnTo>
                    <a:pt x="25477" y="15690"/>
                  </a:lnTo>
                  <a:cubicBezTo>
                    <a:pt x="25477" y="7013"/>
                    <a:pt x="18464" y="0"/>
                    <a:pt x="9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91;p46">
              <a:extLst>
                <a:ext uri="{FF2B5EF4-FFF2-40B4-BE49-F238E27FC236}">
                  <a16:creationId xmlns:a16="http://schemas.microsoft.com/office/drawing/2014/main" id="{832AC050-4A29-20B5-4744-B1B2702E020A}"/>
                </a:ext>
              </a:extLst>
            </p:cNvPr>
            <p:cNvSpPr/>
            <p:nvPr/>
          </p:nvSpPr>
          <p:spPr>
            <a:xfrm>
              <a:off x="2681350" y="2062375"/>
              <a:ext cx="1058525" cy="367000"/>
            </a:xfrm>
            <a:custGeom>
              <a:avLst/>
              <a:gdLst/>
              <a:ahLst/>
              <a:cxnLst/>
              <a:rect l="l" t="t" r="r" b="b"/>
              <a:pathLst>
                <a:path w="42341" h="14680" extrusionOk="0">
                  <a:moveTo>
                    <a:pt x="7013" y="1"/>
                  </a:moveTo>
                  <a:cubicBezTo>
                    <a:pt x="3132" y="1"/>
                    <a:pt x="0" y="3132"/>
                    <a:pt x="0" y="7014"/>
                  </a:cubicBezTo>
                  <a:lnTo>
                    <a:pt x="0" y="7666"/>
                  </a:lnTo>
                  <a:cubicBezTo>
                    <a:pt x="0" y="11548"/>
                    <a:pt x="3132" y="14680"/>
                    <a:pt x="7013" y="14680"/>
                  </a:cubicBezTo>
                  <a:lnTo>
                    <a:pt x="35327" y="14680"/>
                  </a:lnTo>
                  <a:cubicBezTo>
                    <a:pt x="39177" y="14680"/>
                    <a:pt x="42341" y="11548"/>
                    <a:pt x="42341" y="7666"/>
                  </a:cubicBezTo>
                  <a:lnTo>
                    <a:pt x="42341" y="7014"/>
                  </a:lnTo>
                  <a:cubicBezTo>
                    <a:pt x="42341" y="3132"/>
                    <a:pt x="39177" y="1"/>
                    <a:pt x="35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92;p46">
              <a:extLst>
                <a:ext uri="{FF2B5EF4-FFF2-40B4-BE49-F238E27FC236}">
                  <a16:creationId xmlns:a16="http://schemas.microsoft.com/office/drawing/2014/main" id="{17613B03-B9D8-B594-9216-2081DEAE73D6}"/>
                </a:ext>
              </a:extLst>
            </p:cNvPr>
            <p:cNvSpPr/>
            <p:nvPr/>
          </p:nvSpPr>
          <p:spPr>
            <a:xfrm>
              <a:off x="3319875" y="2062375"/>
              <a:ext cx="420000" cy="367000"/>
            </a:xfrm>
            <a:custGeom>
              <a:avLst/>
              <a:gdLst/>
              <a:ahLst/>
              <a:cxnLst/>
              <a:rect l="l" t="t" r="r" b="b"/>
              <a:pathLst>
                <a:path w="16800" h="14680" extrusionOk="0">
                  <a:moveTo>
                    <a:pt x="0" y="1"/>
                  </a:moveTo>
                  <a:cubicBezTo>
                    <a:pt x="3850" y="1"/>
                    <a:pt x="7014" y="3132"/>
                    <a:pt x="7014" y="7014"/>
                  </a:cubicBezTo>
                  <a:lnTo>
                    <a:pt x="7014" y="7666"/>
                  </a:lnTo>
                  <a:cubicBezTo>
                    <a:pt x="7014" y="11548"/>
                    <a:pt x="3850" y="14680"/>
                    <a:pt x="0" y="14680"/>
                  </a:cubicBezTo>
                  <a:lnTo>
                    <a:pt x="9786" y="14680"/>
                  </a:lnTo>
                  <a:cubicBezTo>
                    <a:pt x="13636" y="14680"/>
                    <a:pt x="16800" y="11548"/>
                    <a:pt x="16800" y="7666"/>
                  </a:cubicBezTo>
                  <a:lnTo>
                    <a:pt x="16800" y="7014"/>
                  </a:lnTo>
                  <a:cubicBezTo>
                    <a:pt x="16800" y="3132"/>
                    <a:pt x="13636" y="1"/>
                    <a:pt x="97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93;p46">
              <a:extLst>
                <a:ext uri="{FF2B5EF4-FFF2-40B4-BE49-F238E27FC236}">
                  <a16:creationId xmlns:a16="http://schemas.microsoft.com/office/drawing/2014/main" id="{B60B7640-84A2-2F9B-85CC-E5FF25F7CCEC}"/>
                </a:ext>
              </a:extLst>
            </p:cNvPr>
            <p:cNvSpPr/>
            <p:nvPr/>
          </p:nvSpPr>
          <p:spPr>
            <a:xfrm>
              <a:off x="3416100" y="3981250"/>
              <a:ext cx="774750" cy="774750"/>
            </a:xfrm>
            <a:custGeom>
              <a:avLst/>
              <a:gdLst/>
              <a:ahLst/>
              <a:cxnLst/>
              <a:rect l="l" t="t" r="r" b="b"/>
              <a:pathLst>
                <a:path w="30990" h="30990" extrusionOk="0">
                  <a:moveTo>
                    <a:pt x="15495" y="0"/>
                  </a:moveTo>
                  <a:cubicBezTo>
                    <a:pt x="6949" y="0"/>
                    <a:pt x="1" y="6916"/>
                    <a:pt x="1" y="15495"/>
                  </a:cubicBezTo>
                  <a:cubicBezTo>
                    <a:pt x="1" y="24041"/>
                    <a:pt x="6949" y="30989"/>
                    <a:pt x="15495" y="30989"/>
                  </a:cubicBezTo>
                  <a:cubicBezTo>
                    <a:pt x="24074" y="30989"/>
                    <a:pt x="30989" y="24041"/>
                    <a:pt x="30989" y="15495"/>
                  </a:cubicBezTo>
                  <a:cubicBezTo>
                    <a:pt x="30989" y="6916"/>
                    <a:pt x="24074" y="0"/>
                    <a:pt x="154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94;p46">
              <a:extLst>
                <a:ext uri="{FF2B5EF4-FFF2-40B4-BE49-F238E27FC236}">
                  <a16:creationId xmlns:a16="http://schemas.microsoft.com/office/drawing/2014/main" id="{96C5415F-35E0-3CBC-845E-B367E8F2C214}"/>
                </a:ext>
              </a:extLst>
            </p:cNvPr>
            <p:cNvSpPr/>
            <p:nvPr/>
          </p:nvSpPr>
          <p:spPr>
            <a:xfrm>
              <a:off x="4893775" y="2052525"/>
              <a:ext cx="437150" cy="213750"/>
            </a:xfrm>
            <a:custGeom>
              <a:avLst/>
              <a:gdLst/>
              <a:ahLst/>
              <a:cxnLst/>
              <a:rect l="l" t="t" r="r" b="b"/>
              <a:pathLst>
                <a:path w="17486" h="8550" extrusionOk="0">
                  <a:moveTo>
                    <a:pt x="14076" y="0"/>
                  </a:moveTo>
                  <a:cubicBezTo>
                    <a:pt x="13226" y="0"/>
                    <a:pt x="12380" y="354"/>
                    <a:pt x="11777" y="1047"/>
                  </a:cubicBezTo>
                  <a:cubicBezTo>
                    <a:pt x="11026" y="1928"/>
                    <a:pt x="9917" y="2417"/>
                    <a:pt x="8743" y="2417"/>
                  </a:cubicBezTo>
                  <a:cubicBezTo>
                    <a:pt x="7666" y="2417"/>
                    <a:pt x="6655" y="2026"/>
                    <a:pt x="5905" y="1243"/>
                  </a:cubicBezTo>
                  <a:cubicBezTo>
                    <a:pt x="5840" y="1178"/>
                    <a:pt x="5775" y="1145"/>
                    <a:pt x="5742" y="1080"/>
                  </a:cubicBezTo>
                  <a:cubicBezTo>
                    <a:pt x="5135" y="366"/>
                    <a:pt x="4284" y="3"/>
                    <a:pt x="3429" y="3"/>
                  </a:cubicBezTo>
                  <a:cubicBezTo>
                    <a:pt x="2722" y="3"/>
                    <a:pt x="2012" y="251"/>
                    <a:pt x="1436" y="753"/>
                  </a:cubicBezTo>
                  <a:cubicBezTo>
                    <a:pt x="131" y="1830"/>
                    <a:pt x="1" y="3787"/>
                    <a:pt x="1110" y="5059"/>
                  </a:cubicBezTo>
                  <a:cubicBezTo>
                    <a:pt x="1240" y="5222"/>
                    <a:pt x="1403" y="5418"/>
                    <a:pt x="1567" y="5581"/>
                  </a:cubicBezTo>
                  <a:cubicBezTo>
                    <a:pt x="3491" y="7506"/>
                    <a:pt x="6035" y="8550"/>
                    <a:pt x="8743" y="8550"/>
                  </a:cubicBezTo>
                  <a:cubicBezTo>
                    <a:pt x="11679" y="8550"/>
                    <a:pt x="14451" y="7277"/>
                    <a:pt x="16376" y="5059"/>
                  </a:cubicBezTo>
                  <a:cubicBezTo>
                    <a:pt x="17485" y="3787"/>
                    <a:pt x="17355" y="1863"/>
                    <a:pt x="16082" y="753"/>
                  </a:cubicBezTo>
                  <a:cubicBezTo>
                    <a:pt x="15503" y="248"/>
                    <a:pt x="14788" y="0"/>
                    <a:pt x="140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95;p46">
              <a:extLst>
                <a:ext uri="{FF2B5EF4-FFF2-40B4-BE49-F238E27FC236}">
                  <a16:creationId xmlns:a16="http://schemas.microsoft.com/office/drawing/2014/main" id="{C359F643-5948-3046-868D-818A091E65BB}"/>
                </a:ext>
              </a:extLst>
            </p:cNvPr>
            <p:cNvSpPr/>
            <p:nvPr/>
          </p:nvSpPr>
          <p:spPr>
            <a:xfrm>
              <a:off x="5035675" y="1652175"/>
              <a:ext cx="153350" cy="286275"/>
            </a:xfrm>
            <a:custGeom>
              <a:avLst/>
              <a:gdLst/>
              <a:ahLst/>
              <a:cxnLst/>
              <a:rect l="l" t="t" r="r" b="b"/>
              <a:pathLst>
                <a:path w="6134" h="11451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8384"/>
                  </a:lnTo>
                  <a:cubicBezTo>
                    <a:pt x="1" y="10080"/>
                    <a:pt x="1371" y="11450"/>
                    <a:pt x="3067" y="11450"/>
                  </a:cubicBezTo>
                  <a:cubicBezTo>
                    <a:pt x="4763" y="11450"/>
                    <a:pt x="6133" y="10080"/>
                    <a:pt x="6133" y="8384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96;p46">
              <a:extLst>
                <a:ext uri="{FF2B5EF4-FFF2-40B4-BE49-F238E27FC236}">
                  <a16:creationId xmlns:a16="http://schemas.microsoft.com/office/drawing/2014/main" id="{677DE820-67AD-BF6B-F2F5-2E2BC12C5E6A}"/>
                </a:ext>
              </a:extLst>
            </p:cNvPr>
            <p:cNvSpPr/>
            <p:nvPr/>
          </p:nvSpPr>
          <p:spPr>
            <a:xfrm>
              <a:off x="1829950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31"/>
                    <a:pt x="1371" y="6101"/>
                    <a:pt x="3035" y="6101"/>
                  </a:cubicBezTo>
                  <a:lnTo>
                    <a:pt x="12331" y="6101"/>
                  </a:lnTo>
                  <a:cubicBezTo>
                    <a:pt x="14028" y="6101"/>
                    <a:pt x="15398" y="4731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97;p46">
              <a:extLst>
                <a:ext uri="{FF2B5EF4-FFF2-40B4-BE49-F238E27FC236}">
                  <a16:creationId xmlns:a16="http://schemas.microsoft.com/office/drawing/2014/main" id="{31B38574-A8CE-C02C-5838-7E65B6620A8F}"/>
                </a:ext>
              </a:extLst>
            </p:cNvPr>
            <p:cNvSpPr/>
            <p:nvPr/>
          </p:nvSpPr>
          <p:spPr>
            <a:xfrm>
              <a:off x="2591625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31"/>
                    <a:pt x="1338" y="6101"/>
                    <a:pt x="3035" y="6101"/>
                  </a:cubicBezTo>
                  <a:lnTo>
                    <a:pt x="12331" y="6101"/>
                  </a:lnTo>
                  <a:cubicBezTo>
                    <a:pt x="14027" y="6101"/>
                    <a:pt x="15398" y="4731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8;p46">
              <a:extLst>
                <a:ext uri="{FF2B5EF4-FFF2-40B4-BE49-F238E27FC236}">
                  <a16:creationId xmlns:a16="http://schemas.microsoft.com/office/drawing/2014/main" id="{5448A840-A78A-2763-48A6-4E95D01D26BC}"/>
                </a:ext>
              </a:extLst>
            </p:cNvPr>
            <p:cNvSpPr/>
            <p:nvPr/>
          </p:nvSpPr>
          <p:spPr>
            <a:xfrm>
              <a:off x="1837300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4" y="0"/>
                  </a:moveTo>
                  <a:cubicBezTo>
                    <a:pt x="1371" y="0"/>
                    <a:pt x="1" y="1338"/>
                    <a:pt x="1" y="3034"/>
                  </a:cubicBezTo>
                  <a:cubicBezTo>
                    <a:pt x="1" y="4730"/>
                    <a:pt x="1371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99;p46">
              <a:extLst>
                <a:ext uri="{FF2B5EF4-FFF2-40B4-BE49-F238E27FC236}">
                  <a16:creationId xmlns:a16="http://schemas.microsoft.com/office/drawing/2014/main" id="{5CFBB084-C09F-A687-050A-8607512040D8}"/>
                </a:ext>
              </a:extLst>
            </p:cNvPr>
            <p:cNvSpPr/>
            <p:nvPr/>
          </p:nvSpPr>
          <p:spPr>
            <a:xfrm>
              <a:off x="2591625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0"/>
                  </a:moveTo>
                  <a:cubicBezTo>
                    <a:pt x="1338" y="0"/>
                    <a:pt x="1" y="1338"/>
                    <a:pt x="1" y="3034"/>
                  </a:cubicBezTo>
                  <a:cubicBezTo>
                    <a:pt x="1" y="4730"/>
                    <a:pt x="1338" y="6100"/>
                    <a:pt x="3035" y="6100"/>
                  </a:cubicBezTo>
                  <a:lnTo>
                    <a:pt x="12331" y="6100"/>
                  </a:lnTo>
                  <a:cubicBezTo>
                    <a:pt x="14027" y="6100"/>
                    <a:pt x="15398" y="4730"/>
                    <a:pt x="15398" y="3034"/>
                  </a:cubicBezTo>
                  <a:cubicBezTo>
                    <a:pt x="15398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00;p46">
              <a:extLst>
                <a:ext uri="{FF2B5EF4-FFF2-40B4-BE49-F238E27FC236}">
                  <a16:creationId xmlns:a16="http://schemas.microsoft.com/office/drawing/2014/main" id="{94F2E38E-628F-13D2-7A08-5D9644B733A6}"/>
                </a:ext>
              </a:extLst>
            </p:cNvPr>
            <p:cNvSpPr/>
            <p:nvPr/>
          </p:nvSpPr>
          <p:spPr>
            <a:xfrm>
              <a:off x="3352500" y="3535175"/>
              <a:ext cx="385750" cy="152525"/>
            </a:xfrm>
            <a:custGeom>
              <a:avLst/>
              <a:gdLst/>
              <a:ahLst/>
              <a:cxnLst/>
              <a:rect l="l" t="t" r="r" b="b"/>
              <a:pathLst>
                <a:path w="15430" h="6101" extrusionOk="0">
                  <a:moveTo>
                    <a:pt x="3067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67" y="6100"/>
                  </a:cubicBezTo>
                  <a:lnTo>
                    <a:pt x="12363" y="6100"/>
                  </a:lnTo>
                  <a:cubicBezTo>
                    <a:pt x="14059" y="6100"/>
                    <a:pt x="15429" y="4730"/>
                    <a:pt x="15429" y="3034"/>
                  </a:cubicBezTo>
                  <a:cubicBezTo>
                    <a:pt x="15429" y="1338"/>
                    <a:pt x="14059" y="0"/>
                    <a:pt x="12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01;p46">
              <a:extLst>
                <a:ext uri="{FF2B5EF4-FFF2-40B4-BE49-F238E27FC236}">
                  <a16:creationId xmlns:a16="http://schemas.microsoft.com/office/drawing/2014/main" id="{A7A34DE5-DEEC-5862-1F71-A577527468CD}"/>
                </a:ext>
              </a:extLst>
            </p:cNvPr>
            <p:cNvSpPr/>
            <p:nvPr/>
          </p:nvSpPr>
          <p:spPr>
            <a:xfrm>
              <a:off x="4145975" y="3535175"/>
              <a:ext cx="384925" cy="152525"/>
            </a:xfrm>
            <a:custGeom>
              <a:avLst/>
              <a:gdLst/>
              <a:ahLst/>
              <a:cxnLst/>
              <a:rect l="l" t="t" r="r" b="b"/>
              <a:pathLst>
                <a:path w="15397" h="6101" extrusionOk="0">
                  <a:moveTo>
                    <a:pt x="3034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02;p46">
              <a:extLst>
                <a:ext uri="{FF2B5EF4-FFF2-40B4-BE49-F238E27FC236}">
                  <a16:creationId xmlns:a16="http://schemas.microsoft.com/office/drawing/2014/main" id="{61CF1B40-A18B-86C7-DE8C-73B239D32C68}"/>
                </a:ext>
              </a:extLst>
            </p:cNvPr>
            <p:cNvSpPr/>
            <p:nvPr/>
          </p:nvSpPr>
          <p:spPr>
            <a:xfrm>
              <a:off x="1829950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63"/>
                    <a:pt x="1371" y="6133"/>
                    <a:pt x="3035" y="6133"/>
                  </a:cubicBezTo>
                  <a:lnTo>
                    <a:pt x="12331" y="6133"/>
                  </a:lnTo>
                  <a:cubicBezTo>
                    <a:pt x="14028" y="6133"/>
                    <a:pt x="15398" y="4763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03;p46">
              <a:extLst>
                <a:ext uri="{FF2B5EF4-FFF2-40B4-BE49-F238E27FC236}">
                  <a16:creationId xmlns:a16="http://schemas.microsoft.com/office/drawing/2014/main" id="{3CDC6235-55FB-C573-C616-33A91802CB11}"/>
                </a:ext>
              </a:extLst>
            </p:cNvPr>
            <p:cNvSpPr/>
            <p:nvPr/>
          </p:nvSpPr>
          <p:spPr>
            <a:xfrm>
              <a:off x="2591625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63"/>
                    <a:pt x="1338" y="6133"/>
                    <a:pt x="3035" y="6133"/>
                  </a:cubicBezTo>
                  <a:lnTo>
                    <a:pt x="12331" y="6133"/>
                  </a:lnTo>
                  <a:cubicBezTo>
                    <a:pt x="14027" y="6133"/>
                    <a:pt x="15398" y="4763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158;p16">
            <a:extLst>
              <a:ext uri="{FF2B5EF4-FFF2-40B4-BE49-F238E27FC236}">
                <a16:creationId xmlns:a16="http://schemas.microsoft.com/office/drawing/2014/main" id="{07635CFF-2F02-9F00-EB95-3EEEA01D11A3}"/>
              </a:ext>
            </a:extLst>
          </p:cNvPr>
          <p:cNvSpPr/>
          <p:nvPr/>
        </p:nvSpPr>
        <p:spPr>
          <a:xfrm>
            <a:off x="944415" y="1077629"/>
            <a:ext cx="3034994" cy="572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2. lip balm (n)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BE6AF8-2E21-4DE5-6F47-6225C0163DA9}"/>
              </a:ext>
            </a:extLst>
          </p:cNvPr>
          <p:cNvGrpSpPr/>
          <p:nvPr/>
        </p:nvGrpSpPr>
        <p:grpSpPr>
          <a:xfrm>
            <a:off x="5175409" y="1077628"/>
            <a:ext cx="3457147" cy="2270005"/>
            <a:chOff x="4177661" y="3602619"/>
            <a:chExt cx="2084516" cy="1372338"/>
          </a:xfrm>
        </p:grpSpPr>
        <p:pic>
          <p:nvPicPr>
            <p:cNvPr id="41" name="Picture 10">
              <a:extLst>
                <a:ext uri="{FF2B5EF4-FFF2-40B4-BE49-F238E27FC236}">
                  <a16:creationId xmlns:a16="http://schemas.microsoft.com/office/drawing/2014/main" id="{9CAA5AAA-B083-8E02-B263-871A556145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661" y="3602619"/>
              <a:ext cx="2084516" cy="137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Google Shape;695;p23">
              <a:extLst>
                <a:ext uri="{FF2B5EF4-FFF2-40B4-BE49-F238E27FC236}">
                  <a16:creationId xmlns:a16="http://schemas.microsoft.com/office/drawing/2014/main" id="{EA96F2F0-AA6C-7922-1E95-3D0F2F950C75}"/>
                </a:ext>
              </a:extLst>
            </p:cNvPr>
            <p:cNvSpPr/>
            <p:nvPr/>
          </p:nvSpPr>
          <p:spPr>
            <a:xfrm flipH="1">
              <a:off x="4579113" y="4637654"/>
              <a:ext cx="332735" cy="337303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3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</a:t>
              </a:r>
              <a:endParaRPr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" name="lip balm">
            <a:hlinkClick r:id="" action="ppaction://media"/>
            <a:extLst>
              <a:ext uri="{FF2B5EF4-FFF2-40B4-BE49-F238E27FC236}">
                <a16:creationId xmlns:a16="http://schemas.microsoft.com/office/drawing/2014/main" id="{E99C9452-61FA-43DB-92DC-086C5D7DA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4622" y="19763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6944-F6BA-4BAD-7C57-19B61F2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8106"/>
            <a:ext cx="8520600" cy="572700"/>
          </a:xfrm>
        </p:spPr>
        <p:txBody>
          <a:bodyPr/>
          <a:lstStyle/>
          <a:p>
            <a:r>
              <a:rPr lang="en-US" sz="3600" dirty="0"/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6A844-2B1A-0F2D-3C06-0552F8F253E4}"/>
              </a:ext>
            </a:extLst>
          </p:cNvPr>
          <p:cNvSpPr/>
          <p:nvPr/>
        </p:nvSpPr>
        <p:spPr>
          <a:xfrm>
            <a:off x="1217007" y="2530470"/>
            <a:ext cx="303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AF4D7-C03D-C25C-C28F-BFE73191E1CD}"/>
              </a:ext>
            </a:extLst>
          </p:cNvPr>
          <p:cNvSpPr/>
          <p:nvPr/>
        </p:nvSpPr>
        <p:spPr>
          <a:xfrm>
            <a:off x="1649110" y="1816560"/>
            <a:ext cx="2170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tʃæpt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lɪps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grpSp>
        <p:nvGrpSpPr>
          <p:cNvPr id="9" name="Google Shape;3273;p46">
            <a:extLst>
              <a:ext uri="{FF2B5EF4-FFF2-40B4-BE49-F238E27FC236}">
                <a16:creationId xmlns:a16="http://schemas.microsoft.com/office/drawing/2014/main" id="{449087D1-455A-9BC8-6E67-8A74B5B95FC9}"/>
              </a:ext>
            </a:extLst>
          </p:cNvPr>
          <p:cNvGrpSpPr/>
          <p:nvPr/>
        </p:nvGrpSpPr>
        <p:grpSpPr>
          <a:xfrm>
            <a:off x="131736" y="3727342"/>
            <a:ext cx="1247614" cy="1288659"/>
            <a:chOff x="1267275" y="484400"/>
            <a:chExt cx="5087900" cy="4726625"/>
          </a:xfrm>
        </p:grpSpPr>
        <p:sp>
          <p:nvSpPr>
            <p:cNvPr id="10" name="Google Shape;3274;p46">
              <a:extLst>
                <a:ext uri="{FF2B5EF4-FFF2-40B4-BE49-F238E27FC236}">
                  <a16:creationId xmlns:a16="http://schemas.microsoft.com/office/drawing/2014/main" id="{183D4043-A1F6-366F-CFB7-DB0160478B26}"/>
                </a:ext>
              </a:extLst>
            </p:cNvPr>
            <p:cNvSpPr/>
            <p:nvPr/>
          </p:nvSpPr>
          <p:spPr>
            <a:xfrm>
              <a:off x="1267275" y="970425"/>
              <a:ext cx="3844275" cy="704625"/>
            </a:xfrm>
            <a:custGeom>
              <a:avLst/>
              <a:gdLst/>
              <a:ahLst/>
              <a:cxnLst/>
              <a:rect l="l" t="t" r="r" b="b"/>
              <a:pathLst>
                <a:path w="153771" h="28185" extrusionOk="0">
                  <a:moveTo>
                    <a:pt x="6655" y="1"/>
                  </a:moveTo>
                  <a:cubicBezTo>
                    <a:pt x="2969" y="1"/>
                    <a:pt x="0" y="2969"/>
                    <a:pt x="0" y="6655"/>
                  </a:cubicBezTo>
                  <a:lnTo>
                    <a:pt x="0" y="28184"/>
                  </a:lnTo>
                  <a:lnTo>
                    <a:pt x="153770" y="28184"/>
                  </a:lnTo>
                  <a:lnTo>
                    <a:pt x="1537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75;p46">
              <a:extLst>
                <a:ext uri="{FF2B5EF4-FFF2-40B4-BE49-F238E27FC236}">
                  <a16:creationId xmlns:a16="http://schemas.microsoft.com/office/drawing/2014/main" id="{DA1D0800-1512-56D8-2A5D-17ED40B0EA80}"/>
                </a:ext>
              </a:extLst>
            </p:cNvPr>
            <p:cNvSpPr/>
            <p:nvPr/>
          </p:nvSpPr>
          <p:spPr>
            <a:xfrm>
              <a:off x="1267275" y="1675025"/>
              <a:ext cx="3844275" cy="3536000"/>
            </a:xfrm>
            <a:custGeom>
              <a:avLst/>
              <a:gdLst/>
              <a:ahLst/>
              <a:cxnLst/>
              <a:rect l="l" t="t" r="r" b="b"/>
              <a:pathLst>
                <a:path w="153771" h="141440" extrusionOk="0">
                  <a:moveTo>
                    <a:pt x="0" y="0"/>
                  </a:moveTo>
                  <a:lnTo>
                    <a:pt x="0" y="134785"/>
                  </a:lnTo>
                  <a:cubicBezTo>
                    <a:pt x="0" y="138472"/>
                    <a:pt x="2969" y="141440"/>
                    <a:pt x="6655" y="141440"/>
                  </a:cubicBezTo>
                  <a:lnTo>
                    <a:pt x="147083" y="141440"/>
                  </a:lnTo>
                  <a:cubicBezTo>
                    <a:pt x="150769" y="141440"/>
                    <a:pt x="153770" y="138472"/>
                    <a:pt x="153770" y="134785"/>
                  </a:cubicBezTo>
                  <a:lnTo>
                    <a:pt x="1537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76;p46">
              <a:extLst>
                <a:ext uri="{FF2B5EF4-FFF2-40B4-BE49-F238E27FC236}">
                  <a16:creationId xmlns:a16="http://schemas.microsoft.com/office/drawing/2014/main" id="{CE14C899-B81C-F4AA-257B-459AEE21A718}"/>
                </a:ext>
              </a:extLst>
            </p:cNvPr>
            <p:cNvSpPr/>
            <p:nvPr/>
          </p:nvSpPr>
          <p:spPr>
            <a:xfrm>
              <a:off x="4051375" y="970425"/>
              <a:ext cx="1060175" cy="704625"/>
            </a:xfrm>
            <a:custGeom>
              <a:avLst/>
              <a:gdLst/>
              <a:ahLst/>
              <a:cxnLst/>
              <a:rect l="l" t="t" r="r" b="b"/>
              <a:pathLst>
                <a:path w="42407" h="28185" extrusionOk="0">
                  <a:moveTo>
                    <a:pt x="0" y="1"/>
                  </a:moveTo>
                  <a:cubicBezTo>
                    <a:pt x="33" y="6362"/>
                    <a:pt x="2284" y="12527"/>
                    <a:pt x="6394" y="17420"/>
                  </a:cubicBezTo>
                  <a:lnTo>
                    <a:pt x="6492" y="17550"/>
                  </a:lnTo>
                  <a:lnTo>
                    <a:pt x="6492" y="28184"/>
                  </a:lnTo>
                  <a:lnTo>
                    <a:pt x="42406" y="28184"/>
                  </a:lnTo>
                  <a:lnTo>
                    <a:pt x="424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77;p46">
              <a:extLst>
                <a:ext uri="{FF2B5EF4-FFF2-40B4-BE49-F238E27FC236}">
                  <a16:creationId xmlns:a16="http://schemas.microsoft.com/office/drawing/2014/main" id="{80727933-92A8-6F94-9BCB-AE48F8E6BE60}"/>
                </a:ext>
              </a:extLst>
            </p:cNvPr>
            <p:cNvSpPr/>
            <p:nvPr/>
          </p:nvSpPr>
          <p:spPr>
            <a:xfrm>
              <a:off x="3966575" y="1409175"/>
              <a:ext cx="247100" cy="265875"/>
            </a:xfrm>
            <a:custGeom>
              <a:avLst/>
              <a:gdLst/>
              <a:ahLst/>
              <a:cxnLst/>
              <a:rect l="l" t="t" r="r" b="b"/>
              <a:pathLst>
                <a:path w="9884" h="10635" extrusionOk="0">
                  <a:moveTo>
                    <a:pt x="7698" y="0"/>
                  </a:moveTo>
                  <a:cubicBezTo>
                    <a:pt x="3425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9166"/>
                    <a:pt x="98" y="9917"/>
                    <a:pt x="326" y="10634"/>
                  </a:cubicBezTo>
                  <a:lnTo>
                    <a:pt x="9884" y="1063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78;p46">
              <a:extLst>
                <a:ext uri="{FF2B5EF4-FFF2-40B4-BE49-F238E27FC236}">
                  <a16:creationId xmlns:a16="http://schemas.microsoft.com/office/drawing/2014/main" id="{CB69F87B-A63B-4179-19D4-5361A8A44BA1}"/>
                </a:ext>
              </a:extLst>
            </p:cNvPr>
            <p:cNvSpPr/>
            <p:nvPr/>
          </p:nvSpPr>
          <p:spPr>
            <a:xfrm>
              <a:off x="4699700" y="1675025"/>
              <a:ext cx="411850" cy="3536000"/>
            </a:xfrm>
            <a:custGeom>
              <a:avLst/>
              <a:gdLst/>
              <a:ahLst/>
              <a:cxnLst/>
              <a:rect l="l" t="t" r="r" b="b"/>
              <a:pathLst>
                <a:path w="16474" h="141440" extrusionOk="0">
                  <a:moveTo>
                    <a:pt x="6687" y="0"/>
                  </a:moveTo>
                  <a:lnTo>
                    <a:pt x="6687" y="134785"/>
                  </a:lnTo>
                  <a:cubicBezTo>
                    <a:pt x="6687" y="138439"/>
                    <a:pt x="3686" y="141440"/>
                    <a:pt x="0" y="141440"/>
                  </a:cubicBezTo>
                  <a:lnTo>
                    <a:pt x="9786" y="141440"/>
                  </a:lnTo>
                  <a:cubicBezTo>
                    <a:pt x="13472" y="141440"/>
                    <a:pt x="16473" y="138439"/>
                    <a:pt x="16473" y="1347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79;p46">
              <a:extLst>
                <a:ext uri="{FF2B5EF4-FFF2-40B4-BE49-F238E27FC236}">
                  <a16:creationId xmlns:a16="http://schemas.microsoft.com/office/drawing/2014/main" id="{A5817156-ED3C-DD32-CE5A-EBF8390D8F1D}"/>
                </a:ext>
              </a:extLst>
            </p:cNvPr>
            <p:cNvSpPr/>
            <p:nvPr/>
          </p:nvSpPr>
          <p:spPr>
            <a:xfrm>
              <a:off x="3859725" y="2695200"/>
              <a:ext cx="2495450" cy="584750"/>
            </a:xfrm>
            <a:custGeom>
              <a:avLst/>
              <a:gdLst/>
              <a:ahLst/>
              <a:cxnLst/>
              <a:rect l="l" t="t" r="r" b="b"/>
              <a:pathLst>
                <a:path w="99818" h="23390" extrusionOk="0">
                  <a:moveTo>
                    <a:pt x="13310" y="1"/>
                  </a:moveTo>
                  <a:cubicBezTo>
                    <a:pt x="7112" y="1"/>
                    <a:pt x="1860" y="4535"/>
                    <a:pt x="979" y="10667"/>
                  </a:cubicBezTo>
                  <a:cubicBezTo>
                    <a:pt x="1" y="17387"/>
                    <a:pt x="5220" y="23389"/>
                    <a:pt x="12005" y="23389"/>
                  </a:cubicBezTo>
                  <a:lnTo>
                    <a:pt x="87813" y="23389"/>
                  </a:lnTo>
                  <a:cubicBezTo>
                    <a:pt x="94598" y="23389"/>
                    <a:pt x="99818" y="17387"/>
                    <a:pt x="98839" y="10667"/>
                  </a:cubicBezTo>
                  <a:cubicBezTo>
                    <a:pt x="97926" y="4535"/>
                    <a:pt x="92674" y="1"/>
                    <a:pt x="86509" y="1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80;p46">
              <a:extLst>
                <a:ext uri="{FF2B5EF4-FFF2-40B4-BE49-F238E27FC236}">
                  <a16:creationId xmlns:a16="http://schemas.microsoft.com/office/drawing/2014/main" id="{D9F9AB0C-5FFA-95AB-8B8A-C983FE6A91F1}"/>
                </a:ext>
              </a:extLst>
            </p:cNvPr>
            <p:cNvSpPr/>
            <p:nvPr/>
          </p:nvSpPr>
          <p:spPr>
            <a:xfrm>
              <a:off x="5777775" y="2695200"/>
              <a:ext cx="577400" cy="584750"/>
            </a:xfrm>
            <a:custGeom>
              <a:avLst/>
              <a:gdLst/>
              <a:ahLst/>
              <a:cxnLst/>
              <a:rect l="l" t="t" r="r" b="b"/>
              <a:pathLst>
                <a:path w="23096" h="23390" extrusionOk="0">
                  <a:moveTo>
                    <a:pt x="1" y="1"/>
                  </a:moveTo>
                  <a:cubicBezTo>
                    <a:pt x="6199" y="1"/>
                    <a:pt x="11450" y="4535"/>
                    <a:pt x="12331" y="10667"/>
                  </a:cubicBezTo>
                  <a:cubicBezTo>
                    <a:pt x="13310" y="17387"/>
                    <a:pt x="8090" y="23389"/>
                    <a:pt x="1306" y="23389"/>
                  </a:cubicBezTo>
                  <a:lnTo>
                    <a:pt x="11091" y="23389"/>
                  </a:lnTo>
                  <a:cubicBezTo>
                    <a:pt x="17876" y="23389"/>
                    <a:pt x="23096" y="17387"/>
                    <a:pt x="22117" y="10667"/>
                  </a:cubicBezTo>
                  <a:cubicBezTo>
                    <a:pt x="21204" y="4535"/>
                    <a:pt x="15952" y="1"/>
                    <a:pt x="9787" y="1"/>
                  </a:cubicBezTo>
                  <a:close/>
                </a:path>
              </a:pathLst>
            </a:custGeom>
            <a:solidFill>
              <a:srgbClr val="E8ED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81;p46">
              <a:extLst>
                <a:ext uri="{FF2B5EF4-FFF2-40B4-BE49-F238E27FC236}">
                  <a16:creationId xmlns:a16="http://schemas.microsoft.com/office/drawing/2014/main" id="{FAE44881-0462-AF84-D834-A05395F16DC3}"/>
                </a:ext>
              </a:extLst>
            </p:cNvPr>
            <p:cNvSpPr/>
            <p:nvPr/>
          </p:nvSpPr>
          <p:spPr>
            <a:xfrm>
              <a:off x="4724975" y="2695200"/>
              <a:ext cx="775550" cy="584750"/>
            </a:xfrm>
            <a:custGeom>
              <a:avLst/>
              <a:gdLst/>
              <a:ahLst/>
              <a:cxnLst/>
              <a:rect l="l" t="t" r="r" b="b"/>
              <a:pathLst>
                <a:path w="31022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31022" y="23389"/>
                  </a:lnTo>
                  <a:lnTo>
                    <a:pt x="310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82;p46">
              <a:extLst>
                <a:ext uri="{FF2B5EF4-FFF2-40B4-BE49-F238E27FC236}">
                  <a16:creationId xmlns:a16="http://schemas.microsoft.com/office/drawing/2014/main" id="{D5E4F482-B465-C9C1-7B3D-6EF31926A5B4}"/>
                </a:ext>
              </a:extLst>
            </p:cNvPr>
            <p:cNvSpPr/>
            <p:nvPr/>
          </p:nvSpPr>
          <p:spPr>
            <a:xfrm>
              <a:off x="5255875" y="2695200"/>
              <a:ext cx="244650" cy="584750"/>
            </a:xfrm>
            <a:custGeom>
              <a:avLst/>
              <a:gdLst/>
              <a:ahLst/>
              <a:cxnLst/>
              <a:rect l="l" t="t" r="r" b="b"/>
              <a:pathLst>
                <a:path w="9786" h="23390" extrusionOk="0">
                  <a:moveTo>
                    <a:pt x="0" y="1"/>
                  </a:moveTo>
                  <a:lnTo>
                    <a:pt x="0" y="23389"/>
                  </a:lnTo>
                  <a:lnTo>
                    <a:pt x="9786" y="23389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83;p46">
              <a:extLst>
                <a:ext uri="{FF2B5EF4-FFF2-40B4-BE49-F238E27FC236}">
                  <a16:creationId xmlns:a16="http://schemas.microsoft.com/office/drawing/2014/main" id="{BB32F63B-DCD2-DB19-3499-5D620A1BF15C}"/>
                </a:ext>
              </a:extLst>
            </p:cNvPr>
            <p:cNvSpPr/>
            <p:nvPr/>
          </p:nvSpPr>
          <p:spPr>
            <a:xfrm>
              <a:off x="4724975" y="2311925"/>
              <a:ext cx="775550" cy="675650"/>
            </a:xfrm>
            <a:custGeom>
              <a:avLst/>
              <a:gdLst/>
              <a:ahLst/>
              <a:cxnLst/>
              <a:rect l="l" t="t" r="r" b="b"/>
              <a:pathLst>
                <a:path w="31022" h="27026" extrusionOk="0">
                  <a:moveTo>
                    <a:pt x="3947" y="0"/>
                  </a:moveTo>
                  <a:lnTo>
                    <a:pt x="3947" y="11385"/>
                  </a:lnTo>
                  <a:cubicBezTo>
                    <a:pt x="3947" y="13570"/>
                    <a:pt x="2186" y="15332"/>
                    <a:pt x="0" y="15332"/>
                  </a:cubicBezTo>
                  <a:lnTo>
                    <a:pt x="10178" y="24922"/>
                  </a:lnTo>
                  <a:cubicBezTo>
                    <a:pt x="11662" y="26325"/>
                    <a:pt x="13562" y="27026"/>
                    <a:pt x="15466" y="27026"/>
                  </a:cubicBezTo>
                  <a:cubicBezTo>
                    <a:pt x="17371" y="27026"/>
                    <a:pt x="19279" y="26325"/>
                    <a:pt x="20779" y="24922"/>
                  </a:cubicBezTo>
                  <a:lnTo>
                    <a:pt x="31022" y="15332"/>
                  </a:lnTo>
                  <a:cubicBezTo>
                    <a:pt x="28836" y="15332"/>
                    <a:pt x="27042" y="13570"/>
                    <a:pt x="27042" y="11385"/>
                  </a:cubicBezTo>
                  <a:lnTo>
                    <a:pt x="27042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84;p46">
              <a:extLst>
                <a:ext uri="{FF2B5EF4-FFF2-40B4-BE49-F238E27FC236}">
                  <a16:creationId xmlns:a16="http://schemas.microsoft.com/office/drawing/2014/main" id="{CA1863FC-19B5-10D4-5D06-4839976082B5}"/>
                </a:ext>
              </a:extLst>
            </p:cNvPr>
            <p:cNvSpPr/>
            <p:nvPr/>
          </p:nvSpPr>
          <p:spPr>
            <a:xfrm>
              <a:off x="4989200" y="2311925"/>
              <a:ext cx="511325" cy="675675"/>
            </a:xfrm>
            <a:custGeom>
              <a:avLst/>
              <a:gdLst/>
              <a:ahLst/>
              <a:cxnLst/>
              <a:rect l="l" t="t" r="r" b="b"/>
              <a:pathLst>
                <a:path w="20453" h="27027" extrusionOk="0">
                  <a:moveTo>
                    <a:pt x="6687" y="0"/>
                  </a:moveTo>
                  <a:lnTo>
                    <a:pt x="6687" y="11385"/>
                  </a:lnTo>
                  <a:cubicBezTo>
                    <a:pt x="6687" y="13570"/>
                    <a:pt x="8481" y="15332"/>
                    <a:pt x="10667" y="15332"/>
                  </a:cubicBezTo>
                  <a:lnTo>
                    <a:pt x="424" y="24922"/>
                  </a:lnTo>
                  <a:cubicBezTo>
                    <a:pt x="294" y="25052"/>
                    <a:pt x="163" y="25150"/>
                    <a:pt x="0" y="25281"/>
                  </a:cubicBezTo>
                  <a:cubicBezTo>
                    <a:pt x="1429" y="26446"/>
                    <a:pt x="3161" y="27026"/>
                    <a:pt x="4894" y="27026"/>
                  </a:cubicBezTo>
                  <a:cubicBezTo>
                    <a:pt x="6800" y="27026"/>
                    <a:pt x="8707" y="26323"/>
                    <a:pt x="10210" y="24922"/>
                  </a:cubicBezTo>
                  <a:lnTo>
                    <a:pt x="20453" y="15332"/>
                  </a:lnTo>
                  <a:cubicBezTo>
                    <a:pt x="18267" y="15332"/>
                    <a:pt x="16473" y="13570"/>
                    <a:pt x="16473" y="11385"/>
                  </a:cubicBezTo>
                  <a:lnTo>
                    <a:pt x="16473" y="0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85;p46">
              <a:extLst>
                <a:ext uri="{FF2B5EF4-FFF2-40B4-BE49-F238E27FC236}">
                  <a16:creationId xmlns:a16="http://schemas.microsoft.com/office/drawing/2014/main" id="{18023D2C-61D8-283C-07A9-750CD0CD8AC1}"/>
                </a:ext>
              </a:extLst>
            </p:cNvPr>
            <p:cNvSpPr/>
            <p:nvPr/>
          </p:nvSpPr>
          <p:spPr>
            <a:xfrm>
              <a:off x="4458300" y="970425"/>
              <a:ext cx="1306450" cy="1458950"/>
            </a:xfrm>
            <a:custGeom>
              <a:avLst/>
              <a:gdLst/>
              <a:ahLst/>
              <a:cxnLst/>
              <a:rect l="l" t="t" r="r" b="b"/>
              <a:pathLst>
                <a:path w="52258" h="58358" extrusionOk="0">
                  <a:moveTo>
                    <a:pt x="1" y="1"/>
                  </a:moveTo>
                  <a:lnTo>
                    <a:pt x="1" y="40286"/>
                  </a:lnTo>
                  <a:cubicBezTo>
                    <a:pt x="1" y="50268"/>
                    <a:pt x="8058" y="58358"/>
                    <a:pt x="18040" y="58358"/>
                  </a:cubicBezTo>
                  <a:lnTo>
                    <a:pt x="34186" y="58358"/>
                  </a:lnTo>
                  <a:cubicBezTo>
                    <a:pt x="44168" y="58358"/>
                    <a:pt x="52258" y="50268"/>
                    <a:pt x="52258" y="40286"/>
                  </a:cubicBezTo>
                  <a:lnTo>
                    <a:pt x="52258" y="1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86;p46">
              <a:extLst>
                <a:ext uri="{FF2B5EF4-FFF2-40B4-BE49-F238E27FC236}">
                  <a16:creationId xmlns:a16="http://schemas.microsoft.com/office/drawing/2014/main" id="{FEEF1C4E-8D63-0FDE-78D9-E8D3E795643D}"/>
                </a:ext>
              </a:extLst>
            </p:cNvPr>
            <p:cNvSpPr/>
            <p:nvPr/>
          </p:nvSpPr>
          <p:spPr>
            <a:xfrm>
              <a:off x="5069125" y="970425"/>
              <a:ext cx="695625" cy="1458950"/>
            </a:xfrm>
            <a:custGeom>
              <a:avLst/>
              <a:gdLst/>
              <a:ahLst/>
              <a:cxnLst/>
              <a:rect l="l" t="t" r="r" b="b"/>
              <a:pathLst>
                <a:path w="27825" h="58358" extrusionOk="0">
                  <a:moveTo>
                    <a:pt x="18039" y="1"/>
                  </a:moveTo>
                  <a:lnTo>
                    <a:pt x="18039" y="40286"/>
                  </a:lnTo>
                  <a:cubicBezTo>
                    <a:pt x="18039" y="50268"/>
                    <a:pt x="9949" y="58358"/>
                    <a:pt x="0" y="58358"/>
                  </a:cubicBezTo>
                  <a:lnTo>
                    <a:pt x="9753" y="58358"/>
                  </a:lnTo>
                  <a:cubicBezTo>
                    <a:pt x="19735" y="58358"/>
                    <a:pt x="27825" y="50268"/>
                    <a:pt x="27825" y="40286"/>
                  </a:cubicBezTo>
                  <a:lnTo>
                    <a:pt x="27825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87;p46">
              <a:extLst>
                <a:ext uri="{FF2B5EF4-FFF2-40B4-BE49-F238E27FC236}">
                  <a16:creationId xmlns:a16="http://schemas.microsoft.com/office/drawing/2014/main" id="{FA709DFB-8395-4E18-C2E0-CE4D9BFD4966}"/>
                </a:ext>
              </a:extLst>
            </p:cNvPr>
            <p:cNvSpPr/>
            <p:nvPr/>
          </p:nvSpPr>
          <p:spPr>
            <a:xfrm>
              <a:off x="5764725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1" y="0"/>
                  </a:moveTo>
                  <a:lnTo>
                    <a:pt x="1" y="16114"/>
                  </a:lnTo>
                  <a:lnTo>
                    <a:pt x="2186" y="16114"/>
                  </a:lnTo>
                  <a:cubicBezTo>
                    <a:pt x="6460" y="16114"/>
                    <a:pt x="9885" y="12657"/>
                    <a:pt x="9885" y="8416"/>
                  </a:cubicBezTo>
                  <a:lnTo>
                    <a:pt x="9885" y="7698"/>
                  </a:lnTo>
                  <a:cubicBezTo>
                    <a:pt x="9885" y="3425"/>
                    <a:pt x="6460" y="0"/>
                    <a:pt x="2186" y="0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88;p46">
              <a:extLst>
                <a:ext uri="{FF2B5EF4-FFF2-40B4-BE49-F238E27FC236}">
                  <a16:creationId xmlns:a16="http://schemas.microsoft.com/office/drawing/2014/main" id="{01943200-723C-2270-1ED9-1285B460A347}"/>
                </a:ext>
              </a:extLst>
            </p:cNvPr>
            <p:cNvSpPr/>
            <p:nvPr/>
          </p:nvSpPr>
          <p:spPr>
            <a:xfrm>
              <a:off x="4210400" y="1409175"/>
              <a:ext cx="247125" cy="402875"/>
            </a:xfrm>
            <a:custGeom>
              <a:avLst/>
              <a:gdLst/>
              <a:ahLst/>
              <a:cxnLst/>
              <a:rect l="l" t="t" r="r" b="b"/>
              <a:pathLst>
                <a:path w="9885" h="16115" extrusionOk="0">
                  <a:moveTo>
                    <a:pt x="7699" y="0"/>
                  </a:moveTo>
                  <a:cubicBezTo>
                    <a:pt x="3458" y="0"/>
                    <a:pt x="0" y="3425"/>
                    <a:pt x="0" y="7698"/>
                  </a:cubicBezTo>
                  <a:lnTo>
                    <a:pt x="0" y="8416"/>
                  </a:lnTo>
                  <a:cubicBezTo>
                    <a:pt x="0" y="12657"/>
                    <a:pt x="3458" y="16114"/>
                    <a:pt x="7699" y="16114"/>
                  </a:cubicBezTo>
                  <a:lnTo>
                    <a:pt x="9884" y="16114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89;p46">
              <a:extLst>
                <a:ext uri="{FF2B5EF4-FFF2-40B4-BE49-F238E27FC236}">
                  <a16:creationId xmlns:a16="http://schemas.microsoft.com/office/drawing/2014/main" id="{0A5D3418-375B-4D35-1A24-F35AB104F5CC}"/>
                </a:ext>
              </a:extLst>
            </p:cNvPr>
            <p:cNvSpPr/>
            <p:nvPr/>
          </p:nvSpPr>
          <p:spPr>
            <a:xfrm>
              <a:off x="4295200" y="484400"/>
              <a:ext cx="1634300" cy="924800"/>
            </a:xfrm>
            <a:custGeom>
              <a:avLst/>
              <a:gdLst/>
              <a:ahLst/>
              <a:cxnLst/>
              <a:rect l="l" t="t" r="r" b="b"/>
              <a:pathLst>
                <a:path w="65372" h="36992" extrusionOk="0">
                  <a:moveTo>
                    <a:pt x="23944" y="0"/>
                  </a:moveTo>
                  <a:cubicBezTo>
                    <a:pt x="22084" y="0"/>
                    <a:pt x="20323" y="587"/>
                    <a:pt x="18855" y="1696"/>
                  </a:cubicBezTo>
                  <a:lnTo>
                    <a:pt x="15104" y="4534"/>
                  </a:lnTo>
                  <a:cubicBezTo>
                    <a:pt x="13636" y="5643"/>
                    <a:pt x="11842" y="6231"/>
                    <a:pt x="10015" y="6231"/>
                  </a:cubicBezTo>
                  <a:lnTo>
                    <a:pt x="8482" y="6231"/>
                  </a:lnTo>
                  <a:cubicBezTo>
                    <a:pt x="3785" y="6231"/>
                    <a:pt x="1" y="10014"/>
                    <a:pt x="1" y="14679"/>
                  </a:cubicBezTo>
                  <a:lnTo>
                    <a:pt x="1" y="19311"/>
                  </a:lnTo>
                  <a:cubicBezTo>
                    <a:pt x="1" y="25737"/>
                    <a:pt x="2284" y="31935"/>
                    <a:pt x="6394" y="36861"/>
                  </a:cubicBezTo>
                  <a:lnTo>
                    <a:pt x="6492" y="36991"/>
                  </a:lnTo>
                  <a:cubicBezTo>
                    <a:pt x="12168" y="36991"/>
                    <a:pt x="9078" y="22451"/>
                    <a:pt x="12690" y="22451"/>
                  </a:cubicBezTo>
                  <a:cubicBezTo>
                    <a:pt x="13396" y="22451"/>
                    <a:pt x="14358" y="23007"/>
                    <a:pt x="15691" y="24335"/>
                  </a:cubicBezTo>
                  <a:cubicBezTo>
                    <a:pt x="23879" y="32424"/>
                    <a:pt x="34937" y="36991"/>
                    <a:pt x="46452" y="36991"/>
                  </a:cubicBezTo>
                  <a:lnTo>
                    <a:pt x="58782" y="36991"/>
                  </a:lnTo>
                  <a:lnTo>
                    <a:pt x="58847" y="36893"/>
                  </a:lnTo>
                  <a:cubicBezTo>
                    <a:pt x="63055" y="31968"/>
                    <a:pt x="65371" y="25672"/>
                    <a:pt x="65371" y="19213"/>
                  </a:cubicBezTo>
                  <a:lnTo>
                    <a:pt x="65371" y="15690"/>
                  </a:lnTo>
                  <a:cubicBezTo>
                    <a:pt x="65371" y="7013"/>
                    <a:pt x="58358" y="0"/>
                    <a:pt x="49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90;p46">
              <a:extLst>
                <a:ext uri="{FF2B5EF4-FFF2-40B4-BE49-F238E27FC236}">
                  <a16:creationId xmlns:a16="http://schemas.microsoft.com/office/drawing/2014/main" id="{05B74D43-C1E6-858B-BB49-299611DD0564}"/>
                </a:ext>
              </a:extLst>
            </p:cNvPr>
            <p:cNvSpPr/>
            <p:nvPr/>
          </p:nvSpPr>
          <p:spPr>
            <a:xfrm>
              <a:off x="5292550" y="484400"/>
              <a:ext cx="636950" cy="924800"/>
            </a:xfrm>
            <a:custGeom>
              <a:avLst/>
              <a:gdLst/>
              <a:ahLst/>
              <a:cxnLst/>
              <a:rect l="l" t="t" r="r" b="b"/>
              <a:pathLst>
                <a:path w="25478" h="36992" extrusionOk="0">
                  <a:moveTo>
                    <a:pt x="1" y="0"/>
                  </a:moveTo>
                  <a:cubicBezTo>
                    <a:pt x="8678" y="0"/>
                    <a:pt x="15691" y="7013"/>
                    <a:pt x="15691" y="15690"/>
                  </a:cubicBezTo>
                  <a:lnTo>
                    <a:pt x="15691" y="19213"/>
                  </a:lnTo>
                  <a:cubicBezTo>
                    <a:pt x="15691" y="25672"/>
                    <a:pt x="13375" y="31968"/>
                    <a:pt x="9200" y="36893"/>
                  </a:cubicBezTo>
                  <a:lnTo>
                    <a:pt x="9102" y="36991"/>
                  </a:lnTo>
                  <a:lnTo>
                    <a:pt x="18888" y="36991"/>
                  </a:lnTo>
                  <a:lnTo>
                    <a:pt x="18953" y="36893"/>
                  </a:lnTo>
                  <a:cubicBezTo>
                    <a:pt x="23161" y="31968"/>
                    <a:pt x="25477" y="25672"/>
                    <a:pt x="25477" y="19213"/>
                  </a:cubicBezTo>
                  <a:lnTo>
                    <a:pt x="25477" y="15690"/>
                  </a:lnTo>
                  <a:cubicBezTo>
                    <a:pt x="25477" y="7013"/>
                    <a:pt x="18464" y="0"/>
                    <a:pt x="9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91;p46">
              <a:extLst>
                <a:ext uri="{FF2B5EF4-FFF2-40B4-BE49-F238E27FC236}">
                  <a16:creationId xmlns:a16="http://schemas.microsoft.com/office/drawing/2014/main" id="{832AC050-4A29-20B5-4744-B1B2702E020A}"/>
                </a:ext>
              </a:extLst>
            </p:cNvPr>
            <p:cNvSpPr/>
            <p:nvPr/>
          </p:nvSpPr>
          <p:spPr>
            <a:xfrm>
              <a:off x="2681350" y="2062375"/>
              <a:ext cx="1058525" cy="367000"/>
            </a:xfrm>
            <a:custGeom>
              <a:avLst/>
              <a:gdLst/>
              <a:ahLst/>
              <a:cxnLst/>
              <a:rect l="l" t="t" r="r" b="b"/>
              <a:pathLst>
                <a:path w="42341" h="14680" extrusionOk="0">
                  <a:moveTo>
                    <a:pt x="7013" y="1"/>
                  </a:moveTo>
                  <a:cubicBezTo>
                    <a:pt x="3132" y="1"/>
                    <a:pt x="0" y="3132"/>
                    <a:pt x="0" y="7014"/>
                  </a:cubicBezTo>
                  <a:lnTo>
                    <a:pt x="0" y="7666"/>
                  </a:lnTo>
                  <a:cubicBezTo>
                    <a:pt x="0" y="11548"/>
                    <a:pt x="3132" y="14680"/>
                    <a:pt x="7013" y="14680"/>
                  </a:cubicBezTo>
                  <a:lnTo>
                    <a:pt x="35327" y="14680"/>
                  </a:lnTo>
                  <a:cubicBezTo>
                    <a:pt x="39177" y="14680"/>
                    <a:pt x="42341" y="11548"/>
                    <a:pt x="42341" y="7666"/>
                  </a:cubicBezTo>
                  <a:lnTo>
                    <a:pt x="42341" y="7014"/>
                  </a:lnTo>
                  <a:cubicBezTo>
                    <a:pt x="42341" y="3132"/>
                    <a:pt x="39177" y="1"/>
                    <a:pt x="35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92;p46">
              <a:extLst>
                <a:ext uri="{FF2B5EF4-FFF2-40B4-BE49-F238E27FC236}">
                  <a16:creationId xmlns:a16="http://schemas.microsoft.com/office/drawing/2014/main" id="{17613B03-B9D8-B594-9216-2081DEAE73D6}"/>
                </a:ext>
              </a:extLst>
            </p:cNvPr>
            <p:cNvSpPr/>
            <p:nvPr/>
          </p:nvSpPr>
          <p:spPr>
            <a:xfrm>
              <a:off x="3319875" y="2062375"/>
              <a:ext cx="420000" cy="367000"/>
            </a:xfrm>
            <a:custGeom>
              <a:avLst/>
              <a:gdLst/>
              <a:ahLst/>
              <a:cxnLst/>
              <a:rect l="l" t="t" r="r" b="b"/>
              <a:pathLst>
                <a:path w="16800" h="14680" extrusionOk="0">
                  <a:moveTo>
                    <a:pt x="0" y="1"/>
                  </a:moveTo>
                  <a:cubicBezTo>
                    <a:pt x="3850" y="1"/>
                    <a:pt x="7014" y="3132"/>
                    <a:pt x="7014" y="7014"/>
                  </a:cubicBezTo>
                  <a:lnTo>
                    <a:pt x="7014" y="7666"/>
                  </a:lnTo>
                  <a:cubicBezTo>
                    <a:pt x="7014" y="11548"/>
                    <a:pt x="3850" y="14680"/>
                    <a:pt x="0" y="14680"/>
                  </a:cubicBezTo>
                  <a:lnTo>
                    <a:pt x="9786" y="14680"/>
                  </a:lnTo>
                  <a:cubicBezTo>
                    <a:pt x="13636" y="14680"/>
                    <a:pt x="16800" y="11548"/>
                    <a:pt x="16800" y="7666"/>
                  </a:cubicBezTo>
                  <a:lnTo>
                    <a:pt x="16800" y="7014"/>
                  </a:lnTo>
                  <a:cubicBezTo>
                    <a:pt x="16800" y="3132"/>
                    <a:pt x="13636" y="1"/>
                    <a:pt x="97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93;p46">
              <a:extLst>
                <a:ext uri="{FF2B5EF4-FFF2-40B4-BE49-F238E27FC236}">
                  <a16:creationId xmlns:a16="http://schemas.microsoft.com/office/drawing/2014/main" id="{B60B7640-84A2-2F9B-85CC-E5FF25F7CCEC}"/>
                </a:ext>
              </a:extLst>
            </p:cNvPr>
            <p:cNvSpPr/>
            <p:nvPr/>
          </p:nvSpPr>
          <p:spPr>
            <a:xfrm>
              <a:off x="3416100" y="3981250"/>
              <a:ext cx="774750" cy="774750"/>
            </a:xfrm>
            <a:custGeom>
              <a:avLst/>
              <a:gdLst/>
              <a:ahLst/>
              <a:cxnLst/>
              <a:rect l="l" t="t" r="r" b="b"/>
              <a:pathLst>
                <a:path w="30990" h="30990" extrusionOk="0">
                  <a:moveTo>
                    <a:pt x="15495" y="0"/>
                  </a:moveTo>
                  <a:cubicBezTo>
                    <a:pt x="6949" y="0"/>
                    <a:pt x="1" y="6916"/>
                    <a:pt x="1" y="15495"/>
                  </a:cubicBezTo>
                  <a:cubicBezTo>
                    <a:pt x="1" y="24041"/>
                    <a:pt x="6949" y="30989"/>
                    <a:pt x="15495" y="30989"/>
                  </a:cubicBezTo>
                  <a:cubicBezTo>
                    <a:pt x="24074" y="30989"/>
                    <a:pt x="30989" y="24041"/>
                    <a:pt x="30989" y="15495"/>
                  </a:cubicBezTo>
                  <a:cubicBezTo>
                    <a:pt x="30989" y="6916"/>
                    <a:pt x="24074" y="0"/>
                    <a:pt x="154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94;p46">
              <a:extLst>
                <a:ext uri="{FF2B5EF4-FFF2-40B4-BE49-F238E27FC236}">
                  <a16:creationId xmlns:a16="http://schemas.microsoft.com/office/drawing/2014/main" id="{96C5415F-35E0-3CBC-845E-B367E8F2C214}"/>
                </a:ext>
              </a:extLst>
            </p:cNvPr>
            <p:cNvSpPr/>
            <p:nvPr/>
          </p:nvSpPr>
          <p:spPr>
            <a:xfrm>
              <a:off x="4893775" y="2052525"/>
              <a:ext cx="437150" cy="213750"/>
            </a:xfrm>
            <a:custGeom>
              <a:avLst/>
              <a:gdLst/>
              <a:ahLst/>
              <a:cxnLst/>
              <a:rect l="l" t="t" r="r" b="b"/>
              <a:pathLst>
                <a:path w="17486" h="8550" extrusionOk="0">
                  <a:moveTo>
                    <a:pt x="14076" y="0"/>
                  </a:moveTo>
                  <a:cubicBezTo>
                    <a:pt x="13226" y="0"/>
                    <a:pt x="12380" y="354"/>
                    <a:pt x="11777" y="1047"/>
                  </a:cubicBezTo>
                  <a:cubicBezTo>
                    <a:pt x="11026" y="1928"/>
                    <a:pt x="9917" y="2417"/>
                    <a:pt x="8743" y="2417"/>
                  </a:cubicBezTo>
                  <a:cubicBezTo>
                    <a:pt x="7666" y="2417"/>
                    <a:pt x="6655" y="2026"/>
                    <a:pt x="5905" y="1243"/>
                  </a:cubicBezTo>
                  <a:cubicBezTo>
                    <a:pt x="5840" y="1178"/>
                    <a:pt x="5775" y="1145"/>
                    <a:pt x="5742" y="1080"/>
                  </a:cubicBezTo>
                  <a:cubicBezTo>
                    <a:pt x="5135" y="366"/>
                    <a:pt x="4284" y="3"/>
                    <a:pt x="3429" y="3"/>
                  </a:cubicBezTo>
                  <a:cubicBezTo>
                    <a:pt x="2722" y="3"/>
                    <a:pt x="2012" y="251"/>
                    <a:pt x="1436" y="753"/>
                  </a:cubicBezTo>
                  <a:cubicBezTo>
                    <a:pt x="131" y="1830"/>
                    <a:pt x="1" y="3787"/>
                    <a:pt x="1110" y="5059"/>
                  </a:cubicBezTo>
                  <a:cubicBezTo>
                    <a:pt x="1240" y="5222"/>
                    <a:pt x="1403" y="5418"/>
                    <a:pt x="1567" y="5581"/>
                  </a:cubicBezTo>
                  <a:cubicBezTo>
                    <a:pt x="3491" y="7506"/>
                    <a:pt x="6035" y="8550"/>
                    <a:pt x="8743" y="8550"/>
                  </a:cubicBezTo>
                  <a:cubicBezTo>
                    <a:pt x="11679" y="8550"/>
                    <a:pt x="14451" y="7277"/>
                    <a:pt x="16376" y="5059"/>
                  </a:cubicBezTo>
                  <a:cubicBezTo>
                    <a:pt x="17485" y="3787"/>
                    <a:pt x="17355" y="1863"/>
                    <a:pt x="16082" y="753"/>
                  </a:cubicBezTo>
                  <a:cubicBezTo>
                    <a:pt x="15503" y="248"/>
                    <a:pt x="14788" y="0"/>
                    <a:pt x="140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95;p46">
              <a:extLst>
                <a:ext uri="{FF2B5EF4-FFF2-40B4-BE49-F238E27FC236}">
                  <a16:creationId xmlns:a16="http://schemas.microsoft.com/office/drawing/2014/main" id="{C359F643-5948-3046-868D-818A091E65BB}"/>
                </a:ext>
              </a:extLst>
            </p:cNvPr>
            <p:cNvSpPr/>
            <p:nvPr/>
          </p:nvSpPr>
          <p:spPr>
            <a:xfrm>
              <a:off x="5035675" y="1652175"/>
              <a:ext cx="153350" cy="286275"/>
            </a:xfrm>
            <a:custGeom>
              <a:avLst/>
              <a:gdLst/>
              <a:ahLst/>
              <a:cxnLst/>
              <a:rect l="l" t="t" r="r" b="b"/>
              <a:pathLst>
                <a:path w="6134" h="11451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8384"/>
                  </a:lnTo>
                  <a:cubicBezTo>
                    <a:pt x="1" y="10080"/>
                    <a:pt x="1371" y="11450"/>
                    <a:pt x="3067" y="11450"/>
                  </a:cubicBezTo>
                  <a:cubicBezTo>
                    <a:pt x="4763" y="11450"/>
                    <a:pt x="6133" y="10080"/>
                    <a:pt x="6133" y="8384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96;p46">
              <a:extLst>
                <a:ext uri="{FF2B5EF4-FFF2-40B4-BE49-F238E27FC236}">
                  <a16:creationId xmlns:a16="http://schemas.microsoft.com/office/drawing/2014/main" id="{677DE820-67AD-BF6B-F2F5-2E2BC12C5E6A}"/>
                </a:ext>
              </a:extLst>
            </p:cNvPr>
            <p:cNvSpPr/>
            <p:nvPr/>
          </p:nvSpPr>
          <p:spPr>
            <a:xfrm>
              <a:off x="1829950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31"/>
                    <a:pt x="1371" y="6101"/>
                    <a:pt x="3035" y="6101"/>
                  </a:cubicBezTo>
                  <a:lnTo>
                    <a:pt x="12331" y="6101"/>
                  </a:lnTo>
                  <a:cubicBezTo>
                    <a:pt x="14028" y="6101"/>
                    <a:pt x="15398" y="4731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97;p46">
              <a:extLst>
                <a:ext uri="{FF2B5EF4-FFF2-40B4-BE49-F238E27FC236}">
                  <a16:creationId xmlns:a16="http://schemas.microsoft.com/office/drawing/2014/main" id="{31B38574-A8CE-C02C-5838-7E65B6620A8F}"/>
                </a:ext>
              </a:extLst>
            </p:cNvPr>
            <p:cNvSpPr/>
            <p:nvPr/>
          </p:nvSpPr>
          <p:spPr>
            <a:xfrm>
              <a:off x="2591625" y="2911300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31"/>
                    <a:pt x="1338" y="6101"/>
                    <a:pt x="3035" y="6101"/>
                  </a:cubicBezTo>
                  <a:lnTo>
                    <a:pt x="12331" y="6101"/>
                  </a:lnTo>
                  <a:cubicBezTo>
                    <a:pt x="14027" y="6101"/>
                    <a:pt x="15398" y="4731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8;p46">
              <a:extLst>
                <a:ext uri="{FF2B5EF4-FFF2-40B4-BE49-F238E27FC236}">
                  <a16:creationId xmlns:a16="http://schemas.microsoft.com/office/drawing/2014/main" id="{5448A840-A78A-2763-48A6-4E95D01D26BC}"/>
                </a:ext>
              </a:extLst>
            </p:cNvPr>
            <p:cNvSpPr/>
            <p:nvPr/>
          </p:nvSpPr>
          <p:spPr>
            <a:xfrm>
              <a:off x="1837300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4" y="0"/>
                  </a:moveTo>
                  <a:cubicBezTo>
                    <a:pt x="1371" y="0"/>
                    <a:pt x="1" y="1338"/>
                    <a:pt x="1" y="3034"/>
                  </a:cubicBezTo>
                  <a:cubicBezTo>
                    <a:pt x="1" y="4730"/>
                    <a:pt x="1371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99;p46">
              <a:extLst>
                <a:ext uri="{FF2B5EF4-FFF2-40B4-BE49-F238E27FC236}">
                  <a16:creationId xmlns:a16="http://schemas.microsoft.com/office/drawing/2014/main" id="{5CFBB084-C09F-A687-050A-8607512040D8}"/>
                </a:ext>
              </a:extLst>
            </p:cNvPr>
            <p:cNvSpPr/>
            <p:nvPr/>
          </p:nvSpPr>
          <p:spPr>
            <a:xfrm>
              <a:off x="2591625" y="3535175"/>
              <a:ext cx="384950" cy="152525"/>
            </a:xfrm>
            <a:custGeom>
              <a:avLst/>
              <a:gdLst/>
              <a:ahLst/>
              <a:cxnLst/>
              <a:rect l="l" t="t" r="r" b="b"/>
              <a:pathLst>
                <a:path w="15398" h="6101" extrusionOk="0">
                  <a:moveTo>
                    <a:pt x="3035" y="0"/>
                  </a:moveTo>
                  <a:cubicBezTo>
                    <a:pt x="1338" y="0"/>
                    <a:pt x="1" y="1338"/>
                    <a:pt x="1" y="3034"/>
                  </a:cubicBezTo>
                  <a:cubicBezTo>
                    <a:pt x="1" y="4730"/>
                    <a:pt x="1338" y="6100"/>
                    <a:pt x="3035" y="6100"/>
                  </a:cubicBezTo>
                  <a:lnTo>
                    <a:pt x="12331" y="6100"/>
                  </a:lnTo>
                  <a:cubicBezTo>
                    <a:pt x="14027" y="6100"/>
                    <a:pt x="15398" y="4730"/>
                    <a:pt x="15398" y="3034"/>
                  </a:cubicBezTo>
                  <a:cubicBezTo>
                    <a:pt x="15398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00;p46">
              <a:extLst>
                <a:ext uri="{FF2B5EF4-FFF2-40B4-BE49-F238E27FC236}">
                  <a16:creationId xmlns:a16="http://schemas.microsoft.com/office/drawing/2014/main" id="{94F2E38E-628F-13D2-7A08-5D9644B733A6}"/>
                </a:ext>
              </a:extLst>
            </p:cNvPr>
            <p:cNvSpPr/>
            <p:nvPr/>
          </p:nvSpPr>
          <p:spPr>
            <a:xfrm>
              <a:off x="3352500" y="3535175"/>
              <a:ext cx="385750" cy="152525"/>
            </a:xfrm>
            <a:custGeom>
              <a:avLst/>
              <a:gdLst/>
              <a:ahLst/>
              <a:cxnLst/>
              <a:rect l="l" t="t" r="r" b="b"/>
              <a:pathLst>
                <a:path w="15430" h="6101" extrusionOk="0">
                  <a:moveTo>
                    <a:pt x="3067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67" y="6100"/>
                  </a:cubicBezTo>
                  <a:lnTo>
                    <a:pt x="12363" y="6100"/>
                  </a:lnTo>
                  <a:cubicBezTo>
                    <a:pt x="14059" y="6100"/>
                    <a:pt x="15429" y="4730"/>
                    <a:pt x="15429" y="3034"/>
                  </a:cubicBezTo>
                  <a:cubicBezTo>
                    <a:pt x="15429" y="1338"/>
                    <a:pt x="14059" y="0"/>
                    <a:pt x="12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01;p46">
              <a:extLst>
                <a:ext uri="{FF2B5EF4-FFF2-40B4-BE49-F238E27FC236}">
                  <a16:creationId xmlns:a16="http://schemas.microsoft.com/office/drawing/2014/main" id="{A7A34DE5-DEEC-5862-1F71-A577527468CD}"/>
                </a:ext>
              </a:extLst>
            </p:cNvPr>
            <p:cNvSpPr/>
            <p:nvPr/>
          </p:nvSpPr>
          <p:spPr>
            <a:xfrm>
              <a:off x="4145975" y="3535175"/>
              <a:ext cx="384925" cy="152525"/>
            </a:xfrm>
            <a:custGeom>
              <a:avLst/>
              <a:gdLst/>
              <a:ahLst/>
              <a:cxnLst/>
              <a:rect l="l" t="t" r="r" b="b"/>
              <a:pathLst>
                <a:path w="15397" h="6101" extrusionOk="0">
                  <a:moveTo>
                    <a:pt x="3034" y="0"/>
                  </a:moveTo>
                  <a:cubicBezTo>
                    <a:pt x="1370" y="0"/>
                    <a:pt x="0" y="1338"/>
                    <a:pt x="0" y="3034"/>
                  </a:cubicBezTo>
                  <a:cubicBezTo>
                    <a:pt x="0" y="4730"/>
                    <a:pt x="1370" y="6100"/>
                    <a:pt x="3034" y="6100"/>
                  </a:cubicBezTo>
                  <a:lnTo>
                    <a:pt x="12331" y="6100"/>
                  </a:lnTo>
                  <a:cubicBezTo>
                    <a:pt x="14027" y="6100"/>
                    <a:pt x="15397" y="4730"/>
                    <a:pt x="15397" y="3034"/>
                  </a:cubicBezTo>
                  <a:cubicBezTo>
                    <a:pt x="15397" y="1338"/>
                    <a:pt x="14027" y="0"/>
                    <a:pt x="12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02;p46">
              <a:extLst>
                <a:ext uri="{FF2B5EF4-FFF2-40B4-BE49-F238E27FC236}">
                  <a16:creationId xmlns:a16="http://schemas.microsoft.com/office/drawing/2014/main" id="{61CF1B40-A18B-86C7-DE8C-73B239D32C68}"/>
                </a:ext>
              </a:extLst>
            </p:cNvPr>
            <p:cNvSpPr/>
            <p:nvPr/>
          </p:nvSpPr>
          <p:spPr>
            <a:xfrm>
              <a:off x="1829950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63"/>
                    <a:pt x="1371" y="6133"/>
                    <a:pt x="3035" y="6133"/>
                  </a:cubicBezTo>
                  <a:lnTo>
                    <a:pt x="12331" y="6133"/>
                  </a:lnTo>
                  <a:cubicBezTo>
                    <a:pt x="14028" y="6133"/>
                    <a:pt x="15398" y="4763"/>
                    <a:pt x="15398" y="3067"/>
                  </a:cubicBezTo>
                  <a:cubicBezTo>
                    <a:pt x="15398" y="1371"/>
                    <a:pt x="14028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03;p46">
              <a:extLst>
                <a:ext uri="{FF2B5EF4-FFF2-40B4-BE49-F238E27FC236}">
                  <a16:creationId xmlns:a16="http://schemas.microsoft.com/office/drawing/2014/main" id="{3CDC6235-55FB-C573-C616-33A91802CB11}"/>
                </a:ext>
              </a:extLst>
            </p:cNvPr>
            <p:cNvSpPr/>
            <p:nvPr/>
          </p:nvSpPr>
          <p:spPr>
            <a:xfrm>
              <a:off x="2591625" y="4158200"/>
              <a:ext cx="384950" cy="153350"/>
            </a:xfrm>
            <a:custGeom>
              <a:avLst/>
              <a:gdLst/>
              <a:ahLst/>
              <a:cxnLst/>
              <a:rect l="l" t="t" r="r" b="b"/>
              <a:pathLst>
                <a:path w="15398" h="6134" extrusionOk="0">
                  <a:moveTo>
                    <a:pt x="3035" y="1"/>
                  </a:moveTo>
                  <a:cubicBezTo>
                    <a:pt x="1338" y="1"/>
                    <a:pt x="1" y="1371"/>
                    <a:pt x="1" y="3067"/>
                  </a:cubicBezTo>
                  <a:cubicBezTo>
                    <a:pt x="1" y="4763"/>
                    <a:pt x="1338" y="6133"/>
                    <a:pt x="3035" y="6133"/>
                  </a:cubicBezTo>
                  <a:lnTo>
                    <a:pt x="12331" y="6133"/>
                  </a:lnTo>
                  <a:cubicBezTo>
                    <a:pt x="14027" y="6133"/>
                    <a:pt x="15398" y="4763"/>
                    <a:pt x="15398" y="3067"/>
                  </a:cubicBezTo>
                  <a:cubicBezTo>
                    <a:pt x="15398" y="1371"/>
                    <a:pt x="14027" y="1"/>
                    <a:pt x="12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58;p16">
            <a:extLst>
              <a:ext uri="{FF2B5EF4-FFF2-40B4-BE49-F238E27FC236}">
                <a16:creationId xmlns:a16="http://schemas.microsoft.com/office/drawing/2014/main" id="{EDAB9A03-D756-982B-982C-8DB9A3A9756F}"/>
              </a:ext>
            </a:extLst>
          </p:cNvPr>
          <p:cNvSpPr/>
          <p:nvPr/>
        </p:nvSpPr>
        <p:spPr>
          <a:xfrm>
            <a:off x="1020997" y="1078527"/>
            <a:ext cx="3427017" cy="5727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3. chapped lips (n) </a:t>
            </a:r>
            <a:endParaRPr sz="32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6C0E18-169B-CE13-8C7B-0FBE90EFD99B}"/>
              </a:ext>
            </a:extLst>
          </p:cNvPr>
          <p:cNvGrpSpPr/>
          <p:nvPr/>
        </p:nvGrpSpPr>
        <p:grpSpPr>
          <a:xfrm>
            <a:off x="4892002" y="1078526"/>
            <a:ext cx="3752129" cy="2329105"/>
            <a:chOff x="6427604" y="2739926"/>
            <a:chExt cx="2216527" cy="1381414"/>
          </a:xfrm>
        </p:grpSpPr>
        <p:pic>
          <p:nvPicPr>
            <p:cNvPr id="45" name="Picture 8">
              <a:extLst>
                <a:ext uri="{FF2B5EF4-FFF2-40B4-BE49-F238E27FC236}">
                  <a16:creationId xmlns:a16="http://schemas.microsoft.com/office/drawing/2014/main" id="{C27E6FA1-1F22-C08B-04DC-2CC689447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776" y="2739926"/>
              <a:ext cx="2059355" cy="137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Google Shape;695;p23">
              <a:extLst>
                <a:ext uri="{FF2B5EF4-FFF2-40B4-BE49-F238E27FC236}">
                  <a16:creationId xmlns:a16="http://schemas.microsoft.com/office/drawing/2014/main" id="{63B0BD79-887F-58DA-97A0-983A9FD13B32}"/>
                </a:ext>
              </a:extLst>
            </p:cNvPr>
            <p:cNvSpPr/>
            <p:nvPr/>
          </p:nvSpPr>
          <p:spPr>
            <a:xfrm flipH="1">
              <a:off x="6427604" y="3774504"/>
              <a:ext cx="346556" cy="346836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3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</a:t>
              </a:r>
              <a:endParaRPr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" name="chapped lips">
            <a:hlinkClick r:id="" action="ppaction://media"/>
            <a:extLst>
              <a:ext uri="{FF2B5EF4-FFF2-40B4-BE49-F238E27FC236}">
                <a16:creationId xmlns:a16="http://schemas.microsoft.com/office/drawing/2014/main" id="{00F18C2D-EA45-2F35-50A8-DE2FCA942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5939" y="1970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Skin Problems Infographics by Slidesgo">
  <a:themeElements>
    <a:clrScheme name="Simple Light">
      <a:dk1>
        <a:srgbClr val="000000"/>
      </a:dk1>
      <a:lt1>
        <a:srgbClr val="FFFFFF"/>
      </a:lt1>
      <a:dk2>
        <a:srgbClr val="FFD966"/>
      </a:dk2>
      <a:lt2>
        <a:srgbClr val="332859"/>
      </a:lt2>
      <a:accent1>
        <a:srgbClr val="9CCDE2"/>
      </a:accent1>
      <a:accent2>
        <a:srgbClr val="FF6E7E"/>
      </a:accent2>
      <a:accent3>
        <a:srgbClr val="F9E0E4"/>
      </a:accent3>
      <a:accent4>
        <a:srgbClr val="FFBFA8"/>
      </a:accent4>
      <a:accent5>
        <a:srgbClr val="EFEFE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775</Words>
  <Application>Microsoft Office PowerPoint</Application>
  <PresentationFormat>On-screen Show (16:9)</PresentationFormat>
  <Paragraphs>161</Paragraphs>
  <Slides>21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Fira Sans Extra Condensed Medium</vt:lpstr>
      <vt:lpstr>Arial</vt:lpstr>
      <vt:lpstr>Fira Sans Extra Condensed</vt:lpstr>
      <vt:lpstr>Calibri</vt:lpstr>
      <vt:lpstr>Roboto</vt:lpstr>
      <vt:lpstr>Skin Problems Infographics by Slidesgo</vt:lpstr>
      <vt:lpstr>PowerPoint Presentation</vt:lpstr>
      <vt:lpstr>What health problem is it?</vt:lpstr>
      <vt:lpstr>PowerPoint Presentation</vt:lpstr>
      <vt:lpstr>Unit 2:  Healthy living</vt:lpstr>
      <vt:lpstr>OBJECTIVES</vt:lpstr>
      <vt:lpstr>1. Match the phrases on the left with the correct pictures on the right. (P.20) </vt:lpstr>
      <vt:lpstr>Let’s check!</vt:lpstr>
      <vt:lpstr>Let’s check!</vt:lpstr>
      <vt:lpstr>Let’s check!</vt:lpstr>
      <vt:lpstr>Let’s check!</vt:lpstr>
      <vt:lpstr>Let’s check!</vt:lpstr>
      <vt:lpstr>VOCABULARY</vt:lpstr>
      <vt:lpstr>PowerPoint Presentation</vt:lpstr>
      <vt:lpstr>3. Discuss and tick each activity in the table as H (Healthy) or U (Unhealthy). (P.20) </vt:lpstr>
      <vt:lpstr>3. Discuss and tick each activity in the table as H (Healthy) or U (Unhealthy). (P.20) </vt:lpstr>
      <vt:lpstr>What’s that?</vt:lpstr>
      <vt:lpstr>PowerPoint Presentation</vt:lpstr>
      <vt:lpstr>Watch a video. Pay attention to the sounds /f/ and /v/</vt:lpstr>
      <vt:lpstr>4. Listen and repeat. (P.20)</vt:lpstr>
      <vt:lpstr>5. Listen and repeat, pay attention to the underlined words. (P.20)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 Healthy living</dc:title>
  <cp:lastModifiedBy>Dung Thuy</cp:lastModifiedBy>
  <cp:revision>9</cp:revision>
  <dcterms:modified xsi:type="dcterms:W3CDTF">2022-07-26T18:00:29Z</dcterms:modified>
</cp:coreProperties>
</file>