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 One" panose="02000000000000000000" pitchFamily="2" charset="0"/>
      <p:regular r:id="rId22"/>
    </p:embeddedFont>
    <p:embeddedFont>
      <p:font typeface="Luckiest Guy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z8XPYmFvuF6pFRMpDdaOQ1pp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474830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3969055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6133953"/>
            <a:ext cx="4049529" cy="2566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372366" y="378358"/>
            <a:ext cx="12717091" cy="1586498"/>
            <a:chOff x="211244" y="190500"/>
            <a:chExt cx="9717933" cy="1586498"/>
          </a:xfrm>
        </p:grpSpPr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244" y="190500"/>
              <a:ext cx="9717933" cy="1523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1427709" y="306724"/>
              <a:ext cx="8326705" cy="147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54" b="0" i="0" u="none" strike="noStrike" cap="none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Grammar check</a:t>
              </a:r>
              <a:endParaRPr/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803227" y="2030722"/>
            <a:ext cx="742124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The sun ___ every morning.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803226" y="4265236"/>
            <a:ext cx="942746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She ___ swimming three time a week.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94071" y="6378242"/>
            <a:ext cx="924577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cooking lesson ___ at 9 a.m.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What tense?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803226" y="2808681"/>
            <a:ext cx="104649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rises			B. rise			C. risees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803226" y="5093281"/>
            <a:ext cx="942746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go			B. goes			C. gos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03226" y="7197219"/>
            <a:ext cx="98553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startes		B. start			C. starts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00212" y="2832266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A. rises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376063" y="5182969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B. goes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005649" y="7235550"/>
            <a:ext cx="2225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C. starts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5436" y="1371763"/>
            <a:ext cx="4569744" cy="72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7539" y="3807212"/>
            <a:ext cx="3203659" cy="504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67" y="2652835"/>
            <a:ext cx="4859180" cy="572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0221" y="353686"/>
            <a:ext cx="11660856" cy="95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3697" y="2138439"/>
            <a:ext cx="9958921" cy="20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4312747" y="2578307"/>
            <a:ext cx="8054419" cy="177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2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0">
                <a:solidFill>
                  <a:srgbClr val="FEB947"/>
                </a:solidFill>
                <a:latin typeface="Luckiest Guy"/>
                <a:ea typeface="Luckiest Guy"/>
                <a:cs typeface="Luckiest Guy"/>
                <a:sym typeface="Luckiest Guy"/>
              </a:rPr>
              <a:t>Recap</a:t>
            </a:r>
            <a:endParaRPr/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1516" y="5588484"/>
            <a:ext cx="11056883" cy="295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 txBox="1"/>
          <p:nvPr/>
        </p:nvSpPr>
        <p:spPr>
          <a:xfrm>
            <a:off x="2811516" y="4856983"/>
            <a:ext cx="8507933" cy="67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4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What tense did you learn today?</a:t>
            </a:r>
            <a:endParaRPr sz="36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2841657" y="6815571"/>
            <a:ext cx="11310860" cy="6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Choose the correct uses of </a:t>
            </a:r>
            <a:r>
              <a:rPr lang="en-US" sz="34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34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651760" y="7552676"/>
            <a:ext cx="11201399" cy="1364242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Timetable/ Programme		B. Past action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C. Regular action				D. General truth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2811515" y="5676900"/>
            <a:ext cx="11056883" cy="119430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621280" y="770346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262128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900684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413931">
            <a:off x="14529585" y="2579977"/>
            <a:ext cx="4765386" cy="589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48493" y="6463383"/>
            <a:ext cx="4985089" cy="78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6596" y="365876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1"/>
          <p:cNvSpPr txBox="1"/>
          <p:nvPr/>
        </p:nvSpPr>
        <p:spPr>
          <a:xfrm rot="-251400">
            <a:off x="3027744" y="7323565"/>
            <a:ext cx="11588580" cy="72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SEE YOU NEXT TIME</a:t>
            </a:r>
            <a:endParaRPr/>
          </a:p>
        </p:txBody>
      </p:sp>
      <p:pic>
        <p:nvPicPr>
          <p:cNvPr id="284" name="Google Shape;28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3685" y="4196546"/>
            <a:ext cx="10208729" cy="287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 rot="-251400">
            <a:off x="3020102" y="4309160"/>
            <a:ext cx="11186139" cy="26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9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great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7442" y="4253010"/>
            <a:ext cx="4280105" cy="52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71233" y="2145034"/>
            <a:ext cx="4105783" cy="26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12088" y="5418070"/>
            <a:ext cx="4376798" cy="690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4710" y="360273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 rot="-251400">
            <a:off x="3240814" y="4244606"/>
            <a:ext cx="9993021" cy="8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Unit 1 Hobbies</a:t>
            </a:r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24637" y="5054698"/>
            <a:ext cx="10387872" cy="292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 rot="-251400">
            <a:off x="4063682" y="5744407"/>
            <a:ext cx="99816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A closer look 2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2174811" y="3081576"/>
            <a:ext cx="5096958" cy="69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0">
                <a:solidFill>
                  <a:srgbClr val="FAF1E4"/>
                </a:solidFill>
                <a:latin typeface="Luckiest Guy"/>
                <a:ea typeface="Luckiest Guy"/>
                <a:cs typeface="Luckiest Guy"/>
                <a:sym typeface="Luckiest Guy"/>
              </a:rPr>
              <a:t>grammar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94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22" y="1144657"/>
            <a:ext cx="16271156" cy="79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514600" y="1217938"/>
            <a:ext cx="12302261" cy="254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44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objectives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2514600" y="4277951"/>
            <a:ext cx="11963400" cy="1199693"/>
            <a:chOff x="2861539" y="4775330"/>
            <a:chExt cx="7627184" cy="1199693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1539" y="4775330"/>
              <a:ext cx="7315200" cy="119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3376900" y="4864440"/>
              <a:ext cx="7111823" cy="778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00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3">
                  <a:solidFill>
                    <a:srgbClr val="FAF1E4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After this lesson, students will be able to</a:t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2667000" y="6009049"/>
            <a:ext cx="128778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Identify the correct uses of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285648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Use the Present simple correctly in isolation and in context.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562784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4477458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7234429"/>
            <a:ext cx="4497128" cy="285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295401" y="2114106"/>
            <a:ext cx="7837231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sun rises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95401" y="4602444"/>
            <a:ext cx="9482422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goes swimming three time a week.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starts at 9 a.m.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295400" y="522271"/>
            <a:ext cx="10210800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295401" y="2114106"/>
            <a:ext cx="7391399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sun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rises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286000" y="2985725"/>
            <a:ext cx="9753598" cy="64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is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a general truth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295401" y="4602444"/>
            <a:ext cx="9753599" cy="639406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goes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swimming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three time a week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2362200" y="5400613"/>
            <a:ext cx="9982200" cy="133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happens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regularly 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in the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present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9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362200" y="8218544"/>
            <a:ext cx="9982200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Timetables 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or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programmes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57200" y="278018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Ex1: (P.11) Match the sentences (1-5)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to the correct uses (a-c).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usually cooks dinner.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066800" y="4853111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leaves at 10 a.m.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Red River flows through Ha Noi.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starts at 6 a.m. every Tuesday.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sometimes watch TV on Sundays.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066800" y="2056019"/>
            <a:ext cx="6324600" cy="1020106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a. A timetable/ programme</a:t>
            </a:r>
            <a:endParaRPr sz="3500">
              <a:solidFill>
                <a:srgbClr val="FAF1E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696200" y="2063639"/>
            <a:ext cx="4419602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b. A regular action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2420602" y="2056019"/>
            <a:ext cx="4297680" cy="1011471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c. A general truth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usually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cooks dinner.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14950442" y="3458374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1066800" y="4844476"/>
            <a:ext cx="12954000" cy="1020106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leaves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10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4965682" y="4844476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Red River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flows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through Ha Noi.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14965682" y="6247847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6 a.m. every Tuesday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4965682" y="7634962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sometimes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watch TV on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Sundays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14965682" y="9029699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881149" y="2381875"/>
            <a:ext cx="41148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947949" y="3048972"/>
            <a:ext cx="34290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9034549" y="4071500"/>
            <a:ext cx="2743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68531" y="4710780"/>
            <a:ext cx="1427018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9415549" y="5743459"/>
            <a:ext cx="152399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93470" y="6353059"/>
            <a:ext cx="216407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675909" y="4071500"/>
            <a:ext cx="9525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896390" y="5743459"/>
            <a:ext cx="36576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853441" y="7439443"/>
            <a:ext cx="143255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499362" y="7439443"/>
            <a:ext cx="838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021081" y="9137352"/>
            <a:ext cx="1798319" cy="564561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8229601" y="8527752"/>
            <a:ext cx="12954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6324599" y="8527752"/>
            <a:ext cx="1600201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04800" y="2484418"/>
            <a:ext cx="11734800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brother and I (make) _____ a new model every month. </a:t>
            </a:r>
            <a:endParaRPr dirty="0"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What _____ Lan (do) _____ in her free time? </a:t>
            </a:r>
            <a:endParaRPr dirty="0"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I (have) _____ a drawing lesson every Tuesday. </a:t>
            </a:r>
            <a:endParaRPr dirty="0"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Mark (not like) _______ doing judo. </a:t>
            </a:r>
            <a:endParaRPr dirty="0"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_____ your English lesson (start) _____ at 6 p.m.? </a:t>
            </a:r>
            <a:endParaRPr dirty="0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609600" y="157657"/>
            <a:ext cx="17526000" cy="1784353"/>
            <a:chOff x="645622" y="123267"/>
            <a:chExt cx="17526000" cy="1784353"/>
          </a:xfrm>
        </p:grpSpPr>
        <p:pic>
          <p:nvPicPr>
            <p:cNvPr id="184" name="Google Shape;18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5000" y="951286"/>
              <a:ext cx="7239000" cy="956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6"/>
            <p:cNvSpPr txBox="1"/>
            <p:nvPr/>
          </p:nvSpPr>
          <p:spPr>
            <a:xfrm>
              <a:off x="645622" y="123267"/>
              <a:ext cx="175260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Ex2: (P.12) Complete the sentences. Use the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present simple</a:t>
              </a:r>
              <a:r>
                <a:rPr lang="en-US" sz="5400">
                  <a:solidFill>
                    <a:srgbClr val="FEB947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    </a:t>
              </a: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form of the verbs.</a:t>
              </a:r>
              <a:endParaRPr/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1811000" y="2206645"/>
            <a:ext cx="6324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month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brother and I = 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7010400" y="2332732"/>
            <a:ext cx="1828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EF6D42"/>
                </a:solidFill>
                <a:latin typeface="Fredoka One"/>
                <a:sym typeface="Fredoka One"/>
              </a:rPr>
              <a:t>make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11811000" y="4020868"/>
            <a:ext cx="64770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in her free time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Lan = She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Wh- + does + he/she/it + V?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2628900" y="3992303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7277100" y="3992303"/>
            <a:ext cx="952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11811000" y="5763867"/>
            <a:ext cx="64770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Tuesday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3337561" y="5654814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11811000" y="7156491"/>
            <a:ext cx="6477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Mark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He/She/It + doesn’t V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4632959" y="7341157"/>
            <a:ext cx="29870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doesn’t like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11811000" y="8527752"/>
            <a:ext cx="6477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start … at … (timetable)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Does + he/she/ it + V?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1135379" y="8356302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9913618" y="8420715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9144000" y="2095500"/>
            <a:ext cx="1905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1262360" y="2095500"/>
            <a:ext cx="92964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93222" y="3031986"/>
            <a:ext cx="1015538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8763000" y="3031986"/>
            <a:ext cx="762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77982" y="4876799"/>
            <a:ext cx="4703618" cy="553642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763000" y="5798760"/>
            <a:ext cx="1371600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2001982" y="7581900"/>
            <a:ext cx="1655618" cy="58699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871066" y="7581900"/>
            <a:ext cx="1457498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0363200" y="7581900"/>
            <a:ext cx="304800" cy="517119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493222" y="203924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Ex3: (P.12) Fill in each blank with the correct form of the verb in brackets. </a:t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457200" y="1884759"/>
            <a:ext cx="11734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My family members have different hobbies. My dad (1. enjoy) _____ gardening. He (2. spend) _____ two hours in our garden every day. My mum and sister (3. not like) _____ gardening, but they love cooking. They (4. go) _____ to a cooking class every Sunday. Their lesson (5. begin) _____ at 9 a.m. I (6. not enjoy) _______ cooking, and I cannot cook very well. 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12283309" y="2024122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dad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3962400" y="2857500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enjoys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508462" y="3749814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spends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12283309" y="4229100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mom and sister = they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8077200" y="4704159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like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12283309" y="5768340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493222" y="6486197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go</a:t>
            </a:r>
            <a:endParaRPr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12226636" y="7369135"/>
            <a:ext cx="6899564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6253942" y="7391133"/>
            <a:ext cx="19202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begins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12283309" y="8438435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3084022" y="8333127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enjoy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/>
        </p:nvSpPr>
        <p:spPr>
          <a:xfrm>
            <a:off x="65116" y="373201"/>
            <a:ext cx="1801922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Ex4: (P.12) Write complete sentences, using the given words and phrases. You may have to change the words or add some.</a:t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159327" y="1866900"/>
            <a:ext cx="17830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285648"/>
              </a:buClr>
              <a:buSzPts val="4000"/>
              <a:buFont typeface="Fredoka One"/>
              <a:buAutoNum type="arabicPeriod"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sun / set / in / west / every evening.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Trang and Minh / play / basketball / every day / after school?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flight / from / Ho Chi Minh City / not arrive / at 10.30.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our science teacher / start / our lessons / 1 p.m. / on Fridays.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you / make / model / at / weekend?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159327" y="2813328"/>
            <a:ext cx="112235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sun sets in the west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every evening. 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159327" y="4351020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Trang and Minh play basketball every day after school?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59326" y="588341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flight from Ho Chi Minh City doesn’t arrive at 10.30.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59326" y="7376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Our Science teacher starts our lesson at 1 p.m. on Fridays.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159325" y="8900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you make model at the weekend?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/>
        </p:nvSpPr>
        <p:spPr>
          <a:xfrm>
            <a:off x="762000" y="762494"/>
            <a:ext cx="9266697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GAME</a:t>
            </a:r>
            <a:endParaRPr/>
          </a:p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Sentence race</a:t>
            </a: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1934" y="392957"/>
            <a:ext cx="1556618" cy="14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6016" y="8916721"/>
            <a:ext cx="1548165" cy="8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575" y="496336"/>
            <a:ext cx="887689" cy="124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853145" y="-75905"/>
            <a:ext cx="2449698" cy="162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"</a:t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61067" y="3220144"/>
            <a:ext cx="9753600" cy="54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Work in group. In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minutes.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Read the verbs on the board.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Take turns to make a sentence with the verb, using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Get 1 point for 1 correct sentence. The group with the most point wins.</a:t>
            </a:r>
            <a:endParaRPr/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3701" y="1222340"/>
            <a:ext cx="6230227" cy="728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 rot="-838505">
            <a:off x="12020454" y="2922182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 rot="563205">
            <a:off x="14454589" y="2685321"/>
            <a:ext cx="1208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 rot="-388247">
            <a:off x="13074599" y="378373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play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 rot="315746">
            <a:off x="15999507" y="666740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like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 rot="563205">
            <a:off x="14886164" y="4757340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enjoy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 rot="-457397">
            <a:off x="12215847" y="5242454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 rot="186425">
            <a:off x="13148412" y="6290272"/>
            <a:ext cx="23154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spend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14337310" y="7270208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watch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15939919" y="2773150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write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1493701" y="8693463"/>
            <a:ext cx="62302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Example: </a:t>
            </a:r>
            <a:r>
              <a:rPr lang="en-US"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 play tennis every afternoon.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Custom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Luckiest Guy</vt:lpstr>
      <vt:lpstr>Calibri</vt:lpstr>
      <vt:lpstr>Fredoka One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Myduyen Bui</cp:lastModifiedBy>
  <cp:revision>2</cp:revision>
  <dcterms:created xsi:type="dcterms:W3CDTF">2006-08-16T00:00:00Z</dcterms:created>
  <dcterms:modified xsi:type="dcterms:W3CDTF">2023-09-17T16:35:24Z</dcterms:modified>
</cp:coreProperties>
</file>